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3anN1J3IH9S2bA6MYo5TB68zQ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156" y="8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Slide">
  <p:cSld name="30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12230100" cy="687393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3"/>
          <p:cNvSpPr txBox="1"/>
          <p:nvPr/>
        </p:nvSpPr>
        <p:spPr>
          <a:xfrm>
            <a:off x="262740" y="0"/>
            <a:ext cx="3644396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 1: Health and healthy life style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3"/>
          <p:cNvSpPr txBox="1"/>
          <p:nvPr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Tiếng Anh 11 i-Learn Smart World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2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550425" y="6550222"/>
            <a:ext cx="540203" cy="2753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Google Shape;19;p23"/>
          <p:cNvSpPr txBox="1"/>
          <p:nvPr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DTP Education Solutions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3"/>
          <p:cNvSpPr txBox="1"/>
          <p:nvPr/>
        </p:nvSpPr>
        <p:spPr>
          <a:xfrm>
            <a:off x="9112244" y="-4207"/>
            <a:ext cx="3079756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3.2: Speaking &amp; Writing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258675" cy="685975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6096000" y="3293366"/>
            <a:ext cx="572408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Unit 1: Health and Healthy Lifestyle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Lesson 3.2: Speaking &amp; Writing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Page: 13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 r="49374"/>
          <a:stretch/>
        </p:blipFill>
        <p:spPr>
          <a:xfrm>
            <a:off x="597159" y="5206044"/>
            <a:ext cx="8326108" cy="48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/>
          <p:cNvPicPr preferRelativeResize="0"/>
          <p:nvPr/>
        </p:nvPicPr>
        <p:blipFill rotWithShape="1">
          <a:blip r:embed="rId4">
            <a:alphaModFix/>
          </a:blip>
          <a:srcRect r="1461"/>
          <a:stretch/>
        </p:blipFill>
        <p:spPr>
          <a:xfrm>
            <a:off x="378382" y="4052478"/>
            <a:ext cx="11676770" cy="81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l="52674" t="-1" r="1" b="-1"/>
          <a:stretch/>
        </p:blipFill>
        <p:spPr>
          <a:xfrm>
            <a:off x="478286" y="5689122"/>
            <a:ext cx="7783369" cy="48307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/>
          <p:nvPr/>
        </p:nvSpPr>
        <p:spPr>
          <a:xfrm>
            <a:off x="597159" y="1028023"/>
            <a:ext cx="11457993" cy="286232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Read the instruction quickly. Underline the key words.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are we going to do?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 the Writing Skill box.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 the listicle on page 12.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Answer the question.</a:t>
            </a:r>
            <a:endParaRPr dirty="0"/>
          </a:p>
        </p:txBody>
      </p:sp>
      <p:sp>
        <p:nvSpPr>
          <p:cNvPr id="179" name="Google Shape;179;p10"/>
          <p:cNvSpPr txBox="1"/>
          <p:nvPr/>
        </p:nvSpPr>
        <p:spPr>
          <a:xfrm>
            <a:off x="597159" y="530338"/>
            <a:ext cx="1737668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 – Writing</a:t>
            </a:r>
            <a:endParaRPr/>
          </a:p>
        </p:txBody>
      </p:sp>
      <p:cxnSp>
        <p:nvCxnSpPr>
          <p:cNvPr id="180" name="Google Shape;180;p10"/>
          <p:cNvCxnSpPr/>
          <p:nvPr/>
        </p:nvCxnSpPr>
        <p:spPr>
          <a:xfrm>
            <a:off x="681184" y="4522869"/>
            <a:ext cx="316844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10"/>
          <p:cNvCxnSpPr/>
          <p:nvPr/>
        </p:nvCxnSpPr>
        <p:spPr>
          <a:xfrm>
            <a:off x="4765504" y="4525554"/>
            <a:ext cx="3262928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10"/>
          <p:cNvCxnSpPr/>
          <p:nvPr/>
        </p:nvCxnSpPr>
        <p:spPr>
          <a:xfrm>
            <a:off x="9445752" y="4522869"/>
            <a:ext cx="2538984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10"/>
          <p:cNvCxnSpPr/>
          <p:nvPr/>
        </p:nvCxnSpPr>
        <p:spPr>
          <a:xfrm>
            <a:off x="1089616" y="5625114"/>
            <a:ext cx="611168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10"/>
          <p:cNvCxnSpPr/>
          <p:nvPr/>
        </p:nvCxnSpPr>
        <p:spPr>
          <a:xfrm>
            <a:off x="1089616" y="6106698"/>
            <a:ext cx="611168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5" name="Google Shape;185;p10"/>
          <p:cNvCxnSpPr>
            <a:cxnSpLocks/>
          </p:cNvCxnSpPr>
          <p:nvPr/>
        </p:nvCxnSpPr>
        <p:spPr>
          <a:xfrm>
            <a:off x="5670958" y="5625114"/>
            <a:ext cx="722236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6" name="Google Shape;186;p10"/>
          <p:cNvCxnSpPr>
            <a:cxnSpLocks/>
          </p:cNvCxnSpPr>
          <p:nvPr/>
        </p:nvCxnSpPr>
        <p:spPr>
          <a:xfrm>
            <a:off x="4608314" y="6123476"/>
            <a:ext cx="718695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7" name="Google Shape;187;p10"/>
          <p:cNvCxnSpPr>
            <a:cxnSpLocks/>
          </p:cNvCxnSpPr>
          <p:nvPr/>
        </p:nvCxnSpPr>
        <p:spPr>
          <a:xfrm>
            <a:off x="7487368" y="5636595"/>
            <a:ext cx="1170071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10"/>
          <p:cNvCxnSpPr>
            <a:cxnSpLocks/>
          </p:cNvCxnSpPr>
          <p:nvPr/>
        </p:nvCxnSpPr>
        <p:spPr>
          <a:xfrm flipV="1">
            <a:off x="6406807" y="6125022"/>
            <a:ext cx="1665596" cy="1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 t="12161"/>
          <a:stretch/>
        </p:blipFill>
        <p:spPr>
          <a:xfrm>
            <a:off x="149087" y="3929374"/>
            <a:ext cx="12192000" cy="13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/>
          <p:nvPr/>
        </p:nvSpPr>
        <p:spPr>
          <a:xfrm>
            <a:off x="597159" y="1028023"/>
            <a:ext cx="11457993" cy="230832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Read the instruction quickly. Underline the key words.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are we going to do?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Unscramble the sentences.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Write either I or C or B for each sentence.</a:t>
            </a:r>
            <a:endParaRPr dirty="0"/>
          </a:p>
        </p:txBody>
      </p:sp>
      <p:sp>
        <p:nvSpPr>
          <p:cNvPr id="195" name="Google Shape;195;p11"/>
          <p:cNvSpPr txBox="1"/>
          <p:nvPr/>
        </p:nvSpPr>
        <p:spPr>
          <a:xfrm>
            <a:off x="597159" y="530338"/>
            <a:ext cx="1737668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 – Writing</a:t>
            </a:r>
            <a:endParaRPr/>
          </a:p>
        </p:txBody>
      </p:sp>
      <p:cxnSp>
        <p:nvCxnSpPr>
          <p:cNvPr id="196" name="Google Shape;196;p11"/>
          <p:cNvCxnSpPr/>
          <p:nvPr/>
        </p:nvCxnSpPr>
        <p:spPr>
          <a:xfrm rot="10800000" flipH="1">
            <a:off x="466101" y="4548459"/>
            <a:ext cx="2702096" cy="573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11"/>
          <p:cNvCxnSpPr/>
          <p:nvPr/>
        </p:nvCxnSpPr>
        <p:spPr>
          <a:xfrm>
            <a:off x="3759254" y="4540351"/>
            <a:ext cx="3262928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11"/>
          <p:cNvCxnSpPr>
            <a:cxnSpLocks/>
          </p:cNvCxnSpPr>
          <p:nvPr/>
        </p:nvCxnSpPr>
        <p:spPr>
          <a:xfrm>
            <a:off x="7273255" y="4540351"/>
            <a:ext cx="2733762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11"/>
          <p:cNvCxnSpPr>
            <a:cxnSpLocks/>
          </p:cNvCxnSpPr>
          <p:nvPr/>
        </p:nvCxnSpPr>
        <p:spPr>
          <a:xfrm>
            <a:off x="10529584" y="4540352"/>
            <a:ext cx="1662416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0" name="Google Shape;200;p11"/>
          <p:cNvCxnSpPr/>
          <p:nvPr/>
        </p:nvCxnSpPr>
        <p:spPr>
          <a:xfrm>
            <a:off x="1007573" y="5199175"/>
            <a:ext cx="1905784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0818"/>
            <a:ext cx="12192000" cy="53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2"/>
          <p:cNvPicPr preferRelativeResize="0"/>
          <p:nvPr/>
        </p:nvPicPr>
        <p:blipFill rotWithShape="1">
          <a:blip r:embed="rId4">
            <a:alphaModFix/>
          </a:blip>
          <a:srcRect r="1461"/>
          <a:stretch/>
        </p:blipFill>
        <p:spPr>
          <a:xfrm>
            <a:off x="257615" y="371010"/>
            <a:ext cx="11676770" cy="81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00201"/>
            <a:ext cx="5879622" cy="47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2370" y="2689946"/>
            <a:ext cx="6199630" cy="333329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 txBox="1"/>
          <p:nvPr/>
        </p:nvSpPr>
        <p:spPr>
          <a:xfrm>
            <a:off x="6194013" y="4094981"/>
            <a:ext cx="2584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Drink coffee or tea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3"/>
          <p:cNvSpPr txBox="1"/>
          <p:nvPr/>
        </p:nvSpPr>
        <p:spPr>
          <a:xfrm>
            <a:off x="6194013" y="2547654"/>
            <a:ext cx="15600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 outside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3"/>
          <p:cNvSpPr txBox="1"/>
          <p:nvPr/>
        </p:nvSpPr>
        <p:spPr>
          <a:xfrm>
            <a:off x="392177" y="5148072"/>
            <a:ext cx="10633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Smile!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 txBox="1"/>
          <p:nvPr/>
        </p:nvSpPr>
        <p:spPr>
          <a:xfrm>
            <a:off x="227585" y="2521510"/>
            <a:ext cx="28813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nuts to your diet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 txBox="1"/>
          <p:nvPr/>
        </p:nvSpPr>
        <p:spPr>
          <a:xfrm>
            <a:off x="306833" y="3725939"/>
            <a:ext cx="16316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Stay active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5">
            <a:alphaModFix/>
          </a:blip>
          <a:srcRect r="1461"/>
          <a:stretch/>
        </p:blipFill>
        <p:spPr>
          <a:xfrm>
            <a:off x="227585" y="447533"/>
            <a:ext cx="11676770" cy="8198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13"/>
          <p:cNvCxnSpPr/>
          <p:nvPr/>
        </p:nvCxnSpPr>
        <p:spPr>
          <a:xfrm>
            <a:off x="589744" y="1331613"/>
            <a:ext cx="6862616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0" name="Google Shape;220;p13"/>
          <p:cNvPicPr preferRelativeResize="0"/>
          <p:nvPr/>
        </p:nvPicPr>
        <p:blipFill rotWithShape="1">
          <a:blip r:embed="rId6">
            <a:alphaModFix/>
          </a:blip>
          <a:srcRect l="-55" t="6081" r="49373"/>
          <a:stretch/>
        </p:blipFill>
        <p:spPr>
          <a:xfrm>
            <a:off x="6166580" y="1608972"/>
            <a:ext cx="5543571" cy="30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6">
            <a:alphaModFix/>
          </a:blip>
          <a:srcRect l="53704" t="-1596" b="-1"/>
          <a:stretch/>
        </p:blipFill>
        <p:spPr>
          <a:xfrm>
            <a:off x="6291470" y="1921819"/>
            <a:ext cx="4966281" cy="44369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3"/>
          <p:cNvSpPr/>
          <p:nvPr/>
        </p:nvSpPr>
        <p:spPr>
          <a:xfrm>
            <a:off x="6194013" y="1499315"/>
            <a:ext cx="5516138" cy="819808"/>
          </a:xfrm>
          <a:prstGeom prst="rect">
            <a:avLst/>
          </a:prstGeom>
          <a:noFill/>
          <a:ln w="381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6167509" y="1989761"/>
            <a:ext cx="403888" cy="43616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" name="Google Shape;224;p13"/>
          <p:cNvCxnSpPr/>
          <p:nvPr/>
        </p:nvCxnSpPr>
        <p:spPr>
          <a:xfrm rot="10800000" flipH="1">
            <a:off x="66370" y="2289397"/>
            <a:ext cx="2778296" cy="268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13"/>
          <p:cNvCxnSpPr/>
          <p:nvPr/>
        </p:nvCxnSpPr>
        <p:spPr>
          <a:xfrm>
            <a:off x="7653341" y="5769894"/>
            <a:ext cx="3123459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052" y="1518970"/>
            <a:ext cx="10426690" cy="416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7968" y="1901952"/>
            <a:ext cx="1057423" cy="378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96627"/>
            <a:ext cx="12192000" cy="69040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4"/>
          <p:cNvSpPr txBox="1"/>
          <p:nvPr/>
        </p:nvSpPr>
        <p:spPr>
          <a:xfrm>
            <a:off x="465053" y="2697480"/>
            <a:ext cx="62563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Too little sleep can lead to many diseases.</a:t>
            </a:r>
            <a:endParaRPr/>
          </a:p>
        </p:txBody>
      </p:sp>
      <p:sp>
        <p:nvSpPr>
          <p:cNvPr id="234" name="Google Shape;234;p14"/>
          <p:cNvSpPr txBox="1"/>
          <p:nvPr/>
        </p:nvSpPr>
        <p:spPr>
          <a:xfrm>
            <a:off x="465053" y="3533149"/>
            <a:ext cx="100823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 following these five habits to add years to your life expectancy.</a:t>
            </a:r>
            <a:endParaRPr/>
          </a:p>
        </p:txBody>
      </p:sp>
      <p:sp>
        <p:nvSpPr>
          <p:cNvPr id="235" name="Google Shape;235;p14"/>
          <p:cNvSpPr txBox="1"/>
          <p:nvPr/>
        </p:nvSpPr>
        <p:spPr>
          <a:xfrm>
            <a:off x="465052" y="4348748"/>
            <a:ext cx="105920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Eating more fish can reduce your risk of death caused by heart disease.</a:t>
            </a:r>
            <a:endParaRPr/>
          </a:p>
        </p:txBody>
      </p:sp>
      <p:sp>
        <p:nvSpPr>
          <p:cNvPr id="236" name="Google Shape;236;p14"/>
          <p:cNvSpPr txBox="1"/>
          <p:nvPr/>
        </p:nvSpPr>
        <p:spPr>
          <a:xfrm>
            <a:off x="465052" y="5164347"/>
            <a:ext cx="69007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you want to celebrate your 100</a:t>
            </a:r>
            <a:r>
              <a:rPr lang="en-US" sz="2800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birthday?</a:t>
            </a:r>
            <a:endParaRPr/>
          </a:p>
        </p:txBody>
      </p:sp>
      <p:sp>
        <p:nvSpPr>
          <p:cNvPr id="237" name="Google Shape;237;p14"/>
          <p:cNvSpPr txBox="1"/>
          <p:nvPr/>
        </p:nvSpPr>
        <p:spPr>
          <a:xfrm>
            <a:off x="11402568" y="2624328"/>
            <a:ext cx="479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38" name="Google Shape;238;p14"/>
          <p:cNvSpPr txBox="1"/>
          <p:nvPr/>
        </p:nvSpPr>
        <p:spPr>
          <a:xfrm>
            <a:off x="11404912" y="3448843"/>
            <a:ext cx="479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11404912" y="4273358"/>
            <a:ext cx="479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40" name="Google Shape;240;p14"/>
          <p:cNvSpPr txBox="1"/>
          <p:nvPr/>
        </p:nvSpPr>
        <p:spPr>
          <a:xfrm>
            <a:off x="11402568" y="5053385"/>
            <a:ext cx="479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 l="1322" t="3592" r="53793" b="77096"/>
          <a:stretch/>
        </p:blipFill>
        <p:spPr>
          <a:xfrm>
            <a:off x="502920" y="630936"/>
            <a:ext cx="3099816" cy="61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5"/>
          <p:cNvSpPr txBox="1"/>
          <p:nvPr/>
        </p:nvSpPr>
        <p:spPr>
          <a:xfrm>
            <a:off x="502920" y="1335024"/>
            <a:ext cx="10963656" cy="225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</a:t>
            </a:r>
            <a:r>
              <a:rPr lang="en-US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short article in the form of a list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US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people should do to live longer and healthier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your school’s newsletter. Write about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 least four tips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</a:t>
            </a:r>
            <a:r>
              <a:rPr lang="en-US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Writing Skill box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</a:t>
            </a:r>
            <a:r>
              <a:rPr lang="en-US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reading model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your </a:t>
            </a:r>
            <a:r>
              <a:rPr lang="en-US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speaking notes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you.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150 – 180 words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47" name="Google Shape;247;p15"/>
          <p:cNvSpPr txBox="1"/>
          <p:nvPr/>
        </p:nvSpPr>
        <p:spPr>
          <a:xfrm>
            <a:off x="502920" y="3778113"/>
            <a:ext cx="7927848" cy="225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article should: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the model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have an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 for each point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to understand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"/>
          <p:cNvSpPr txBox="1"/>
          <p:nvPr/>
        </p:nvSpPr>
        <p:spPr>
          <a:xfrm>
            <a:off x="657790" y="867891"/>
            <a:ext cx="11404995" cy="558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 SECRETS TO LIVE HEALTHIER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you want to live a long and happy life?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are four simple tips to help you live longer and healthier:</a:t>
            </a:r>
            <a:endParaRPr dirty="0"/>
          </a:p>
          <a:p>
            <a:pPr marL="0" marR="0" lvl="0" indent="-127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Exercise regularly: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is important for losing weight and reducing the risk of heart diseases. Try to exercise for at least 30 minutes a day, such as walking, running, or swimming.</a:t>
            </a:r>
            <a:endParaRPr dirty="0"/>
          </a:p>
          <a:p>
            <a:pPr marL="0" marR="0" lvl="0" indent="-127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Eat a healthy diet: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a balanced and nutritious diet can help you maintain a healthy weight and improve overall health. Make sure to include plenty of fruits, vegetables, whole grains, protein, and healthy fats in your diet.</a:t>
            </a:r>
            <a:endParaRPr dirty="0"/>
          </a:p>
          <a:p>
            <a:pPr marL="0" marR="0" lvl="0" indent="-127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Get enough sleep: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enough sleep can help improve memory, mood, and concentration, as well as reduce the risk of many diseases. Try to get 8 hours of sleep a day.</a:t>
            </a:r>
            <a:endParaRPr dirty="0"/>
          </a:p>
          <a:p>
            <a:pPr marL="0" marR="0" lvl="0" indent="-127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Manage stress: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 can have negative effects on both physical and mental health. Learning ways to reduce stress, such as meditation or yoga, can help improve overall health.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 following these simple tips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today to become healthier! </a:t>
            </a:r>
            <a:endParaRPr dirty="0"/>
          </a:p>
        </p:txBody>
      </p:sp>
      <p:sp>
        <p:nvSpPr>
          <p:cNvPr id="253" name="Google Shape;253;p16"/>
          <p:cNvSpPr txBox="1"/>
          <p:nvPr/>
        </p:nvSpPr>
        <p:spPr>
          <a:xfrm>
            <a:off x="9428086" y="1062451"/>
            <a:ext cx="1696811" cy="369332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</p:txBody>
      </p:sp>
      <p:sp>
        <p:nvSpPr>
          <p:cNvPr id="254" name="Google Shape;254;p16"/>
          <p:cNvSpPr txBox="1"/>
          <p:nvPr/>
        </p:nvSpPr>
        <p:spPr>
          <a:xfrm>
            <a:off x="4563737" y="893419"/>
            <a:ext cx="683200" cy="369332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endParaRPr/>
          </a:p>
        </p:txBody>
      </p:sp>
      <p:sp>
        <p:nvSpPr>
          <p:cNvPr id="255" name="Google Shape;255;p16"/>
          <p:cNvSpPr txBox="1"/>
          <p:nvPr/>
        </p:nvSpPr>
        <p:spPr>
          <a:xfrm>
            <a:off x="93853" y="2087748"/>
            <a:ext cx="563937" cy="369332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endParaRPr/>
          </a:p>
        </p:txBody>
      </p:sp>
      <p:sp>
        <p:nvSpPr>
          <p:cNvPr id="256" name="Google Shape;256;p16"/>
          <p:cNvSpPr txBox="1"/>
          <p:nvPr/>
        </p:nvSpPr>
        <p:spPr>
          <a:xfrm>
            <a:off x="7614359" y="6018365"/>
            <a:ext cx="1454950" cy="369332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/>
          </a:p>
        </p:txBody>
      </p:sp>
      <p:sp>
        <p:nvSpPr>
          <p:cNvPr id="257" name="Google Shape;257;p16"/>
          <p:cNvSpPr txBox="1"/>
          <p:nvPr/>
        </p:nvSpPr>
        <p:spPr>
          <a:xfrm>
            <a:off x="6871937" y="3660194"/>
            <a:ext cx="3065165" cy="369332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DETAILED INFORMATION</a:t>
            </a:r>
            <a:endParaRPr/>
          </a:p>
        </p:txBody>
      </p:sp>
      <p:cxnSp>
        <p:nvCxnSpPr>
          <p:cNvPr id="258" name="Google Shape;258;p16"/>
          <p:cNvCxnSpPr/>
          <p:nvPr/>
        </p:nvCxnSpPr>
        <p:spPr>
          <a:xfrm rot="10800000" flipH="1">
            <a:off x="3992997" y="1062451"/>
            <a:ext cx="499104" cy="13358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9" name="Google Shape;259;p16"/>
          <p:cNvCxnSpPr/>
          <p:nvPr/>
        </p:nvCxnSpPr>
        <p:spPr>
          <a:xfrm>
            <a:off x="6316351" y="3625879"/>
            <a:ext cx="501720" cy="21898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0" name="Google Shape;260;p16"/>
          <p:cNvCxnSpPr/>
          <p:nvPr/>
        </p:nvCxnSpPr>
        <p:spPr>
          <a:xfrm>
            <a:off x="7029064" y="6190070"/>
            <a:ext cx="50172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1" name="Google Shape;261;p16"/>
          <p:cNvCxnSpPr/>
          <p:nvPr/>
        </p:nvCxnSpPr>
        <p:spPr>
          <a:xfrm rot="10800000" flipH="1">
            <a:off x="8797868" y="1292201"/>
            <a:ext cx="550120" cy="19448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2" name="Google Shape;262;p16"/>
          <p:cNvCxnSpPr/>
          <p:nvPr/>
        </p:nvCxnSpPr>
        <p:spPr>
          <a:xfrm rot="10800000">
            <a:off x="470517" y="2539014"/>
            <a:ext cx="187273" cy="38944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3" name="Google Shape;263;p16"/>
          <p:cNvSpPr txBox="1"/>
          <p:nvPr/>
        </p:nvSpPr>
        <p:spPr>
          <a:xfrm>
            <a:off x="657789" y="405503"/>
            <a:ext cx="19256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/>
      <p:bldP spid="254" grpId="0" animBg="1"/>
      <p:bldP spid="255" grpId="0" animBg="1"/>
      <p:bldP spid="256" grpId="0" animBg="1"/>
      <p:bldP spid="2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74904"/>
            <a:ext cx="9198864" cy="615622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7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/>
          <p:nvPr/>
        </p:nvSpPr>
        <p:spPr>
          <a:xfrm>
            <a:off x="896772" y="766227"/>
            <a:ext cx="10697820" cy="175432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Write a few sentences about habits you have that aren’t good for you and explain why it is bad.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You may use:</a:t>
            </a:r>
            <a:endParaRPr/>
          </a:p>
        </p:txBody>
      </p:sp>
      <p:sp>
        <p:nvSpPr>
          <p:cNvPr id="275" name="Google Shape;275;p18"/>
          <p:cNvSpPr txBox="1"/>
          <p:nvPr/>
        </p:nvSpPr>
        <p:spPr>
          <a:xfrm>
            <a:off x="896772" y="2769909"/>
            <a:ext cx="10854151" cy="297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have a habit of … It is bad for me because …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I have a habit of playing too much video games. It is bad for me because it hurts my eyes when I look at the computer screen for too long.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65760"/>
            <a:ext cx="8978189" cy="6144768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9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4520683" y="1614196"/>
            <a:ext cx="3256378" cy="66247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523791" y="2625010"/>
            <a:ext cx="3256378" cy="66247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4526900" y="4531577"/>
            <a:ext cx="3256378" cy="66247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539343" y="5598378"/>
            <a:ext cx="3256378" cy="662474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4517567" y="3589180"/>
            <a:ext cx="3256378" cy="66247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4542453" y="497631"/>
            <a:ext cx="3256378" cy="66247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Outline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/>
          <p:nvPr/>
        </p:nvSpPr>
        <p:spPr>
          <a:xfrm>
            <a:off x="333052" y="693071"/>
            <a:ext cx="74766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Today’s lesson</a:t>
            </a:r>
            <a:endParaRPr dirty="0"/>
          </a:p>
        </p:txBody>
      </p:sp>
      <p:sp>
        <p:nvSpPr>
          <p:cNvPr id="287" name="Google Shape;287;p20"/>
          <p:cNvSpPr/>
          <p:nvPr/>
        </p:nvSpPr>
        <p:spPr>
          <a:xfrm>
            <a:off x="1238249" y="2111819"/>
            <a:ext cx="9715501" cy="34163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Speaking: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Talking about ways to improve life expectancy.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Writing: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Writing a short article in the form of a list.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Writing an article about ways to live longer and healthier.</a:t>
            </a:r>
            <a:endParaRPr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293" name="Google Shape;293;p21"/>
          <p:cNvSpPr/>
          <p:nvPr/>
        </p:nvSpPr>
        <p:spPr>
          <a:xfrm>
            <a:off x="438912" y="2149678"/>
            <a:ext cx="11500105" cy="286232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Practice talking about ways to improve life expectancy.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 the exercises in WB: Lesson 3 – Writing (page 7).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Char char="-"/>
            </a:pPr>
            <a:r>
              <a:rPr lang="en-US" sz="36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Prepare: Unit 2 – Lesson 1 – Vocabulary &amp; Reading (Pages  14 &amp; 15 SB).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Play the consolidation games on </a:t>
            </a:r>
            <a:r>
              <a:rPr lang="en-US" sz="3600" i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"/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</a:t>
            </a:r>
            <a:endParaRPr/>
          </a:p>
        </p:txBody>
      </p:sp>
      <p:pic>
        <p:nvPicPr>
          <p:cNvPr id="299" name="Google Shape;29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2"/>
          <p:cNvSpPr txBox="1"/>
          <p:nvPr/>
        </p:nvSpPr>
        <p:spPr>
          <a:xfrm>
            <a:off x="2965450" y="5774082"/>
            <a:ext cx="645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Stay positive and have a nice day!</a:t>
            </a:r>
            <a:endParaRPr sz="1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7542"/>
            <a:ext cx="5976258" cy="61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6195531" y="588368"/>
            <a:ext cx="5980924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By the end of this lesson, students will be able to…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talk about ways to improve health and life expectancy.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write an article about ways to live longer and healthier.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writing short articles in the form of a list.</a:t>
            </a:r>
            <a:endParaRPr/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5081"/>
            <a:ext cx="9315117" cy="612559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WARM UP</a:t>
            </a:r>
            <a:endParaRPr/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333052" y="606843"/>
            <a:ext cx="30689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Work in pairs</a:t>
            </a:r>
            <a:endParaRPr sz="4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 descr="Free Speech bubble 1195466 PNG with Transparent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9708" y="606843"/>
            <a:ext cx="1357092" cy="86557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133165" y="2541808"/>
            <a:ext cx="1248953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Eating healthily can increase your life __________.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You need to get enough ________ if you want clear skin.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 daily if you want to lose weight.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Try to relax if you feel ________ out.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If you eat too much meat, you will be at _________ of heart diseases.</a:t>
            </a:r>
            <a:endParaRPr dirty="0"/>
          </a:p>
        </p:txBody>
      </p:sp>
      <p:sp>
        <p:nvSpPr>
          <p:cNvPr id="129" name="Google Shape;129;p5"/>
          <p:cNvSpPr txBox="1"/>
          <p:nvPr/>
        </p:nvSpPr>
        <p:spPr>
          <a:xfrm>
            <a:off x="399496" y="1465967"/>
            <a:ext cx="104845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the blank with words from the box.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399496" y="2050742"/>
            <a:ext cx="11176987" cy="584775"/>
          </a:xfrm>
          <a:prstGeom prst="rect">
            <a:avLst/>
          </a:prstGeom>
          <a:noFill/>
          <a:ln w="2857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expectancy	exercise		sleep		risk		stressed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6871317" y="2693046"/>
            <a:ext cx="22105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expectancy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4873841" y="3436701"/>
            <a:ext cx="22105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sleep</a:t>
            </a:r>
            <a:endParaRPr dirty="0"/>
          </a:p>
        </p:txBody>
      </p:sp>
      <p:sp>
        <p:nvSpPr>
          <p:cNvPr id="133" name="Google Shape;133;p5"/>
          <p:cNvSpPr txBox="1"/>
          <p:nvPr/>
        </p:nvSpPr>
        <p:spPr>
          <a:xfrm>
            <a:off x="762236" y="4153789"/>
            <a:ext cx="22105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endParaRPr dirty="0"/>
          </a:p>
        </p:txBody>
      </p:sp>
      <p:sp>
        <p:nvSpPr>
          <p:cNvPr id="134" name="Google Shape;134;p5"/>
          <p:cNvSpPr txBox="1"/>
          <p:nvPr/>
        </p:nvSpPr>
        <p:spPr>
          <a:xfrm>
            <a:off x="4307150" y="4893624"/>
            <a:ext cx="22105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stressed</a:t>
            </a:r>
            <a:endParaRPr dirty="0"/>
          </a:p>
        </p:txBody>
      </p:sp>
      <p:sp>
        <p:nvSpPr>
          <p:cNvPr id="135" name="Google Shape;135;p5"/>
          <p:cNvSpPr txBox="1"/>
          <p:nvPr/>
        </p:nvSpPr>
        <p:spPr>
          <a:xfrm>
            <a:off x="7696940" y="5640463"/>
            <a:ext cx="22105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risk</a:t>
            </a:r>
            <a:endParaRPr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809" y="359154"/>
            <a:ext cx="8655729" cy="613969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2421339" y="2802631"/>
            <a:ext cx="375090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754" y="2457766"/>
            <a:ext cx="3315163" cy="37152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3561592" y="555607"/>
            <a:ext cx="328320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Work in pairs</a:t>
            </a:r>
            <a:endParaRPr sz="4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7" descr="Free Speech bubble 1195466 PNG with Transparent Backgr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4596" y="2925765"/>
            <a:ext cx="2338040" cy="1491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364" y="1646731"/>
            <a:ext cx="11631648" cy="82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6574" y="528631"/>
            <a:ext cx="3010320" cy="70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7754" y="3383623"/>
            <a:ext cx="5602227" cy="7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18843" y="4664320"/>
            <a:ext cx="8451909" cy="124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 l="2330" t="16986" r="606" b="2449"/>
          <a:stretch/>
        </p:blipFill>
        <p:spPr>
          <a:xfrm>
            <a:off x="250144" y="1834754"/>
            <a:ext cx="11832689" cy="2552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144" y="750891"/>
            <a:ext cx="11339921" cy="51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618" y="4573052"/>
            <a:ext cx="4675575" cy="6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5064" y="5241949"/>
            <a:ext cx="6912748" cy="101426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 txBox="1"/>
          <p:nvPr/>
        </p:nvSpPr>
        <p:spPr>
          <a:xfrm>
            <a:off x="823514" y="2336928"/>
            <a:ext cx="301696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exercise regularly</a:t>
            </a:r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4784504" y="2336928"/>
            <a:ext cx="65839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increases life expectancy; 30 minutes a day</a:t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601935" y="1218804"/>
            <a:ext cx="16362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 r="22002" b="4123"/>
          <a:stretch/>
        </p:blipFill>
        <p:spPr>
          <a:xfrm>
            <a:off x="1685347" y="379172"/>
            <a:ext cx="8390810" cy="61174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/>
          <p:nvPr/>
        </p:nvSpPr>
        <p:spPr>
          <a:xfrm>
            <a:off x="5131207" y="4115556"/>
            <a:ext cx="26872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776</Words>
  <Application>Microsoft Office PowerPoint</Application>
  <PresentationFormat>Widescreen</PresentationFormat>
  <Paragraphs>98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 Kim</dc:creator>
  <cp:lastModifiedBy>Hien Kim</cp:lastModifiedBy>
  <cp:revision>4</cp:revision>
  <dcterms:created xsi:type="dcterms:W3CDTF">2023-02-10T03:32:44Z</dcterms:created>
  <dcterms:modified xsi:type="dcterms:W3CDTF">2023-07-22T11:20:12Z</dcterms:modified>
</cp:coreProperties>
</file>