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7" r:id="rId4"/>
    <p:sldId id="269" r:id="rId5"/>
    <p:sldId id="359" r:id="rId6"/>
    <p:sldId id="270" r:id="rId7"/>
    <p:sldId id="362" r:id="rId8"/>
    <p:sldId id="363" r:id="rId9"/>
    <p:sldId id="368" r:id="rId10"/>
    <p:sldId id="369" r:id="rId11"/>
    <p:sldId id="361" r:id="rId12"/>
    <p:sldId id="364" r:id="rId13"/>
    <p:sldId id="366" r:id="rId14"/>
    <p:sldId id="367" r:id="rId15"/>
    <p:sldId id="372" r:id="rId16"/>
    <p:sldId id="370" r:id="rId17"/>
    <p:sldId id="365" r:id="rId18"/>
    <p:sldId id="294" r:id="rId19"/>
    <p:sldId id="295" r:id="rId20"/>
    <p:sldId id="296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654" y="8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3D410-B0AC-488E-A5F6-469EF3A10D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5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426529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Health and healthy lifestyle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-4207"/>
            <a:ext cx="216978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Lesson 2.2: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3076" y="2825166"/>
            <a:ext cx="53318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Unit 1: Health and Healthy Lifestyle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2.2: Grammar</a:t>
            </a:r>
          </a:p>
          <a:p>
            <a:pPr algn="ctr"/>
            <a:r>
              <a:rPr lang="en-US" sz="2800" dirty="0">
                <a:solidFill>
                  <a:srgbClr val="92D050"/>
                </a:solidFill>
              </a:rPr>
              <a:t>Pages: 9 &amp; 10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268" y="4105928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Practice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0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7F977-FDE1-7A45-7549-4B646DCD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339" y="1012829"/>
            <a:ext cx="5964636" cy="5456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3486B-6AD2-912C-5B05-C3A90625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28" y="388824"/>
            <a:ext cx="493463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1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5EA2A-2ECE-922B-7929-C9EE084D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8" y="797984"/>
            <a:ext cx="11024402" cy="50474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800EDF9-7206-EC22-16B2-E6805E720093}"/>
              </a:ext>
            </a:extLst>
          </p:cNvPr>
          <p:cNvSpPr/>
          <p:nvPr/>
        </p:nvSpPr>
        <p:spPr>
          <a:xfrm>
            <a:off x="8037576" y="2905217"/>
            <a:ext cx="1234440" cy="6426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262656-4182-C797-FA31-CE75296882B6}"/>
              </a:ext>
            </a:extLst>
          </p:cNvPr>
          <p:cNvSpPr/>
          <p:nvPr/>
        </p:nvSpPr>
        <p:spPr>
          <a:xfrm>
            <a:off x="5520196" y="3696158"/>
            <a:ext cx="1282940" cy="6198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9D0A22-4411-DEFC-8324-41E5A46EE3FD}"/>
              </a:ext>
            </a:extLst>
          </p:cNvPr>
          <p:cNvSpPr/>
          <p:nvPr/>
        </p:nvSpPr>
        <p:spPr>
          <a:xfrm>
            <a:off x="6605844" y="4476091"/>
            <a:ext cx="718500" cy="5237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378F51-1EA8-D3F3-B195-40AE5E702952}"/>
              </a:ext>
            </a:extLst>
          </p:cNvPr>
          <p:cNvSpPr/>
          <p:nvPr/>
        </p:nvSpPr>
        <p:spPr>
          <a:xfrm>
            <a:off x="7080652" y="5303283"/>
            <a:ext cx="718500" cy="439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2304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32D4A0-61AF-0BCC-0E49-290C9C49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50" y="457200"/>
            <a:ext cx="8118699" cy="5140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2E935-1E18-0E89-43EB-027D94DF7B11}"/>
              </a:ext>
            </a:extLst>
          </p:cNvPr>
          <p:cNvSpPr txBox="1"/>
          <p:nvPr/>
        </p:nvSpPr>
        <p:spPr>
          <a:xfrm>
            <a:off x="2595127" y="5684777"/>
            <a:ext cx="7001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Example: </a:t>
            </a:r>
            <a:r>
              <a:rPr lang="en-US" sz="3000" dirty="0"/>
              <a:t>1. Tom doesn’t get </a:t>
            </a:r>
            <a:r>
              <a:rPr lang="en-US" sz="3000" dirty="0">
                <a:solidFill>
                  <a:srgbClr val="FF0000"/>
                </a:solidFill>
              </a:rPr>
              <a:t>enough</a:t>
            </a:r>
            <a:r>
              <a:rPr lang="en-US" sz="3000" dirty="0"/>
              <a:t> sleep.</a:t>
            </a:r>
          </a:p>
        </p:txBody>
      </p:sp>
    </p:spTree>
    <p:extLst>
      <p:ext uri="{BB962C8B-B14F-4D97-AF65-F5344CB8AC3E}">
        <p14:creationId xmlns:p14="http://schemas.microsoft.com/office/powerpoint/2010/main" val="26474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39B327-2BE7-D8E5-8989-49874CEA50C0}"/>
              </a:ext>
            </a:extLst>
          </p:cNvPr>
          <p:cNvSpPr txBox="1"/>
          <p:nvPr/>
        </p:nvSpPr>
        <p:spPr>
          <a:xfrm>
            <a:off x="770749" y="1574325"/>
            <a:ext cx="7250304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Tom doesn’t get </a:t>
            </a:r>
            <a:r>
              <a:rPr lang="en-US" sz="3200" dirty="0">
                <a:solidFill>
                  <a:srgbClr val="FF0000"/>
                </a:solidFill>
              </a:rPr>
              <a:t>enough</a:t>
            </a:r>
            <a:r>
              <a:rPr lang="en-US" sz="3200" dirty="0"/>
              <a:t> sleep.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Tom eats </a:t>
            </a:r>
            <a:r>
              <a:rPr lang="en-US" sz="3200" dirty="0">
                <a:solidFill>
                  <a:srgbClr val="FF0000"/>
                </a:solidFill>
              </a:rPr>
              <a:t>too many </a:t>
            </a:r>
            <a:r>
              <a:rPr lang="en-US" sz="3200" dirty="0"/>
              <a:t>cheeseburgers.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Tom gets </a:t>
            </a:r>
            <a:r>
              <a:rPr lang="en-US" sz="3200" dirty="0">
                <a:solidFill>
                  <a:srgbClr val="FF0000"/>
                </a:solidFill>
              </a:rPr>
              <a:t>enough</a:t>
            </a:r>
            <a:r>
              <a:rPr lang="en-US" sz="3200" dirty="0"/>
              <a:t> exercise.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Tom uses </a:t>
            </a:r>
            <a:r>
              <a:rPr lang="en-US" sz="3200" dirty="0">
                <a:solidFill>
                  <a:srgbClr val="FF0000"/>
                </a:solidFill>
              </a:rPr>
              <a:t>too much </a:t>
            </a:r>
            <a:r>
              <a:rPr lang="en-US" sz="3200" dirty="0"/>
              <a:t>social media.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5. Tom spends </a:t>
            </a:r>
            <a:r>
              <a:rPr lang="en-US" sz="3200" dirty="0">
                <a:solidFill>
                  <a:srgbClr val="FF0000"/>
                </a:solidFill>
              </a:rPr>
              <a:t>too much </a:t>
            </a:r>
            <a:r>
              <a:rPr lang="en-US" sz="3200" dirty="0"/>
              <a:t>time chilling out.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9E236-EC1C-38DD-A9A1-B6E195A7B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730"/>
          <a:stretch/>
        </p:blipFill>
        <p:spPr>
          <a:xfrm>
            <a:off x="530117" y="744884"/>
            <a:ext cx="10988115" cy="5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1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8A9FE1-38D8-2BA0-72BF-8FA973530BEC}"/>
              </a:ext>
            </a:extLst>
          </p:cNvPr>
          <p:cNvSpPr txBox="1"/>
          <p:nvPr/>
        </p:nvSpPr>
        <p:spPr>
          <a:xfrm>
            <a:off x="2183907" y="428178"/>
            <a:ext cx="10188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 Unscramble the sentences.</a:t>
            </a:r>
            <a:endParaRPr lang="en-US" sz="3200" dirty="0"/>
          </a:p>
          <a:p>
            <a:r>
              <a:rPr lang="en-US" sz="3200" dirty="0"/>
              <a:t>2. much/eats/fast/food./too/She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3. time/you/enough/to/out?/Do/have/chill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4. shouldn’t/much/drink/soda./too/You</a:t>
            </a:r>
          </a:p>
          <a:p>
            <a:r>
              <a:rPr lang="en-US" sz="3200" dirty="0"/>
              <a:t>___________________________________</a:t>
            </a:r>
          </a:p>
          <a:p>
            <a:endParaRPr lang="en-US" sz="3200" dirty="0"/>
          </a:p>
          <a:p>
            <a:r>
              <a:rPr lang="en-US" sz="3200" dirty="0"/>
              <a:t>5. sure/you/enough/vegetables./Make/eat</a:t>
            </a:r>
          </a:p>
          <a:p>
            <a:r>
              <a:rPr lang="en-US" sz="3200" dirty="0"/>
              <a:t>___________________________________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7BE71C-59E1-7A06-D25F-410382856A8B}"/>
              </a:ext>
            </a:extLst>
          </p:cNvPr>
          <p:cNvSpPr txBox="1"/>
          <p:nvPr/>
        </p:nvSpPr>
        <p:spPr>
          <a:xfrm>
            <a:off x="379128" y="508382"/>
            <a:ext cx="156508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Practice, </a:t>
            </a:r>
          </a:p>
          <a:p>
            <a:r>
              <a:rPr lang="en-US" dirty="0">
                <a:solidFill>
                  <a:schemeClr val="bg1"/>
                </a:solidFill>
              </a:rPr>
              <a:t>WB page 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4B381-9D72-9368-55F0-491F122A551C}"/>
              </a:ext>
            </a:extLst>
          </p:cNvPr>
          <p:cNvSpPr txBox="1"/>
          <p:nvPr/>
        </p:nvSpPr>
        <p:spPr>
          <a:xfrm>
            <a:off x="2183907" y="428178"/>
            <a:ext cx="101886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b. Unscramble the sentences.</a:t>
            </a:r>
          </a:p>
          <a:p>
            <a:r>
              <a:rPr lang="en-US" sz="3200" dirty="0"/>
              <a:t>2. much/eats/fast/food./too/She</a:t>
            </a:r>
          </a:p>
          <a:p>
            <a:r>
              <a:rPr lang="en-US" sz="3200" dirty="0">
                <a:solidFill>
                  <a:srgbClr val="FF0000"/>
                </a:solidFill>
              </a:rPr>
              <a:t>She eats too much fast food.</a:t>
            </a:r>
          </a:p>
          <a:p>
            <a:endParaRPr lang="en-US" sz="3200" dirty="0"/>
          </a:p>
          <a:p>
            <a:r>
              <a:rPr lang="en-US" sz="3200" dirty="0"/>
              <a:t>3. time/you/enough/to/out?/Do/have/chill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Do you have enough time to chill out?</a:t>
            </a:r>
          </a:p>
          <a:p>
            <a:endParaRPr lang="en-US" sz="3200" dirty="0"/>
          </a:p>
          <a:p>
            <a:r>
              <a:rPr lang="en-US" sz="3200" dirty="0"/>
              <a:t>4. shouldn’t/much/drink/soda./too/You</a:t>
            </a:r>
          </a:p>
          <a:p>
            <a:r>
              <a:rPr lang="en-US" sz="3200" dirty="0">
                <a:solidFill>
                  <a:srgbClr val="FF0000"/>
                </a:solidFill>
              </a:rPr>
              <a:t>You shouldn’t drink too much soda.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/>
              <a:t>5. sure/you/enough/vegetables./Make/eat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Make sure you eat enough vegetables.</a:t>
            </a:r>
          </a:p>
        </p:txBody>
      </p:sp>
    </p:spTree>
    <p:extLst>
      <p:ext uri="{BB962C8B-B14F-4D97-AF65-F5344CB8AC3E}">
        <p14:creationId xmlns:p14="http://schemas.microsoft.com/office/powerpoint/2010/main" val="24856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8672" y="4097049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Production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9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1A5D0C-1BE1-364A-DD2F-28FCCA8F4D69}"/>
              </a:ext>
            </a:extLst>
          </p:cNvPr>
          <p:cNvSpPr/>
          <p:nvPr/>
        </p:nvSpPr>
        <p:spPr>
          <a:xfrm>
            <a:off x="427238" y="581293"/>
            <a:ext cx="11337523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Work in pairs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c. What things do you think you do too much? What don’t you think you do enough?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7147A-BC25-61DC-D393-3B8A733E5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922" y="2510590"/>
            <a:ext cx="9329839" cy="3004838"/>
          </a:xfrm>
          <a:prstGeom prst="rect">
            <a:avLst/>
          </a:prstGeom>
        </p:spPr>
      </p:pic>
      <p:pic>
        <p:nvPicPr>
          <p:cNvPr id="9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566243AD-18A4-1168-FD31-24B1E13E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" y="4145429"/>
            <a:ext cx="2780521" cy="177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6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904"/>
            <a:ext cx="9198864" cy="61562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772" y="766227"/>
            <a:ext cx="992777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Make a few sentences about what food you should eat more or less of.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69606-091C-8299-1C5B-83CB40A3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7772" y="2325969"/>
            <a:ext cx="4876456" cy="37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23794" y="198226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542454" y="411586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542454" y="5182664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523794" y="3049062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542454" y="90381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760"/>
            <a:ext cx="8978189" cy="6144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6736" y="1782280"/>
            <a:ext cx="971550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Using quantifiers.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   Talking about healthy lifestyles.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646758"/>
            <a:ext cx="11706549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making sentences using quantifiers.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exercises: Grammar (page 5 WB).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lesson: Pronunciation (pages 10 &amp; 11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654813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talk about healthy lifestyles.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practice using quantifiers.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035196" cy="6122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146"/>
            <a:ext cx="11725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JUMBLED WORDS</a:t>
            </a:r>
            <a:endParaRPr lang="en-US" sz="4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783" y="1559972"/>
            <a:ext cx="1111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 the letters to make meaningful words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1" y="2755456"/>
            <a:ext cx="40881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eifntss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stesdres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soailc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iefl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baelcand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eitd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mgeana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sz="3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endParaRPr lang="en-US" sz="3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84826" y="2685712"/>
            <a:ext cx="381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fitness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stressed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social life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balanced diet              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manage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0065" y="3692983"/>
            <a:ext cx="1619062" cy="5264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8826" y="324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8126329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92" y="371023"/>
            <a:ext cx="9173931" cy="6115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2241" y="4034906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Presentation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E4110-A563-47D4-4CD6-06F0D965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7" y="1045988"/>
            <a:ext cx="6535212" cy="539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42F1D-74B0-3AA9-DD2A-AA93BED3F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" y="417250"/>
            <a:ext cx="4706007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1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211C2BD-4D88-1750-6D63-CD26E9D741F7}"/>
              </a:ext>
            </a:extLst>
          </p:cNvPr>
          <p:cNvSpPr txBox="1"/>
          <p:nvPr/>
        </p:nvSpPr>
        <p:spPr>
          <a:xfrm>
            <a:off x="456031" y="732579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Read the instruction. What are you going to do?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FEBB5-2EFC-66B0-99DA-4D131C99637C}"/>
              </a:ext>
            </a:extLst>
          </p:cNvPr>
          <p:cNvSpPr txBox="1"/>
          <p:nvPr/>
        </p:nvSpPr>
        <p:spPr>
          <a:xfrm>
            <a:off x="456031" y="1315306"/>
            <a:ext cx="6100581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Guess what the people are saying.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Listen and check the answers.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- Listen and repeat.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3328A71-7A2A-961B-E079-CF863F94F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31" y="3728578"/>
            <a:ext cx="6209499" cy="2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C17284-F13F-A309-AAAF-8DB888B73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7166" y="618101"/>
            <a:ext cx="6624834" cy="5857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B7C70B-A849-35B0-07E8-5198C1D9B0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699"/>
          <a:stretch/>
        </p:blipFill>
        <p:spPr>
          <a:xfrm>
            <a:off x="274595" y="677616"/>
            <a:ext cx="4706007" cy="820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72F34A-B06A-B793-F84D-F1DA6FC333E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224" b="25388"/>
          <a:stretch/>
        </p:blipFill>
        <p:spPr>
          <a:xfrm>
            <a:off x="274594" y="2630342"/>
            <a:ext cx="4706007" cy="449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686086-ED71-DFE3-38C4-1298625B9D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611" b="1"/>
          <a:stretch/>
        </p:blipFill>
        <p:spPr>
          <a:xfrm>
            <a:off x="283902" y="4256250"/>
            <a:ext cx="4706007" cy="449852"/>
          </a:xfrm>
          <a:prstGeom prst="rect">
            <a:avLst/>
          </a:prstGeom>
        </p:spPr>
      </p:pic>
      <p:pic>
        <p:nvPicPr>
          <p:cNvPr id="6" name="CD1 TRACK 10">
            <a:hlinkClick r:id="" action="ppaction://media"/>
            <a:extLst>
              <a:ext uri="{FF2B5EF4-FFF2-40B4-BE49-F238E27FC236}">
                <a16:creationId xmlns:a16="http://schemas.microsoft.com/office/drawing/2014/main" id="{803A6BEF-73A5-A88E-CD0E-BF824DF52F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0884" y="4788863"/>
            <a:ext cx="962999" cy="963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B870B7-6F6D-47CB-6368-AD3BEBC04904}"/>
              </a:ext>
            </a:extLst>
          </p:cNvPr>
          <p:cNvSpPr txBox="1"/>
          <p:nvPr/>
        </p:nvSpPr>
        <p:spPr>
          <a:xfrm>
            <a:off x="283902" y="1570574"/>
            <a:ext cx="53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get _______ sleep?</a:t>
            </a:r>
          </a:p>
          <a:p>
            <a:r>
              <a:rPr lang="en-US" sz="2400" dirty="0"/>
              <a:t>No, I don’t. I have _________ homework.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F1F1E0-351E-6788-73D2-750D8CB8259A}"/>
              </a:ext>
            </a:extLst>
          </p:cNvPr>
          <p:cNvSpPr txBox="1"/>
          <p:nvPr/>
        </p:nvSpPr>
        <p:spPr>
          <a:xfrm>
            <a:off x="283902" y="3233992"/>
            <a:ext cx="533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get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 sleep?</a:t>
            </a:r>
          </a:p>
          <a:p>
            <a:r>
              <a:rPr lang="en-US" sz="2400" dirty="0"/>
              <a:t>No, I don’t. I have </a:t>
            </a:r>
            <a:r>
              <a:rPr lang="en-US" sz="2400" b="1" dirty="0">
                <a:solidFill>
                  <a:srgbClr val="FF0000"/>
                </a:solidFill>
              </a:rPr>
              <a:t>too much </a:t>
            </a:r>
            <a:r>
              <a:rPr lang="en-US" sz="2400" dirty="0"/>
              <a:t>homework.</a:t>
            </a:r>
          </a:p>
        </p:txBody>
      </p:sp>
    </p:spTree>
    <p:extLst>
      <p:ext uri="{BB962C8B-B14F-4D97-AF65-F5344CB8AC3E}">
        <p14:creationId xmlns:p14="http://schemas.microsoft.com/office/powerpoint/2010/main" val="23580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87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2023-02-10T03:32:44Z</dcterms:created>
  <dcterms:modified xsi:type="dcterms:W3CDTF">2023-07-22T02:38:59Z</dcterms:modified>
</cp:coreProperties>
</file>