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7" r:id="rId4"/>
    <p:sldId id="269" r:id="rId5"/>
    <p:sldId id="359" r:id="rId6"/>
    <p:sldId id="270" r:id="rId7"/>
    <p:sldId id="362" r:id="rId8"/>
    <p:sldId id="367" r:id="rId9"/>
    <p:sldId id="363" r:id="rId10"/>
    <p:sldId id="368" r:id="rId11"/>
    <p:sldId id="361" r:id="rId12"/>
    <p:sldId id="364" r:id="rId13"/>
    <p:sldId id="360" r:id="rId14"/>
    <p:sldId id="366" r:id="rId15"/>
    <p:sldId id="371" r:id="rId16"/>
    <p:sldId id="369" r:id="rId17"/>
    <p:sldId id="365" r:id="rId18"/>
    <p:sldId id="294" r:id="rId19"/>
    <p:sldId id="295" r:id="rId20"/>
    <p:sldId id="296" r:id="rId21"/>
    <p:sldId id="298" r:id="rId22"/>
    <p:sldId id="299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2E3DC6-9CAA-F4EE-549A-75FCDCF1CCE8}" v="4" dt="2023-08-30T04:06:19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3" autoAdjust="0"/>
    <p:restoredTop sz="94660"/>
  </p:normalViewPr>
  <p:slideViewPr>
    <p:cSldViewPr snapToGrid="0">
      <p:cViewPr varScale="1">
        <p:scale>
          <a:sx n="48" d="100"/>
          <a:sy n="48" d="100"/>
        </p:scale>
        <p:origin x="42" y="8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437959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Health and healthy lifestyle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11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82200" y="-4207"/>
            <a:ext cx="216978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Lesson 1.2: Grammar</a:t>
            </a: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13197" y="3023948"/>
            <a:ext cx="5331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Unit 1: Health and Healthy Lifestyle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</a:rPr>
              <a:t>Lesson 1.2: Grammar</a:t>
            </a:r>
          </a:p>
          <a:p>
            <a:pPr algn="ctr"/>
            <a:r>
              <a:rPr lang="en-US" sz="2800" dirty="0">
                <a:solidFill>
                  <a:srgbClr val="92D050"/>
                </a:solidFill>
              </a:rPr>
              <a:t>Pages: 5 &amp; 6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2" y="371023"/>
            <a:ext cx="9173931" cy="6115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8268" y="4105928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Practice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3A26ED-EE64-43DB-2EC7-B1636405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598" y="988984"/>
            <a:ext cx="8194090" cy="54746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34ED38-1715-4004-AEE7-FC28775AF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28" y="388824"/>
            <a:ext cx="493463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1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B05C8B-AB60-65B7-5079-F91777E0B654}"/>
              </a:ext>
            </a:extLst>
          </p:cNvPr>
          <p:cNvSpPr txBox="1"/>
          <p:nvPr/>
        </p:nvSpPr>
        <p:spPr>
          <a:xfrm>
            <a:off x="733887" y="1227790"/>
            <a:ext cx="10724225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b. Circle the linking verbs.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Do you like the smell of durian? I think it smells pretty good.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I’m looking at the new menu on their website. It looks really healthy.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Wow! This tastes great. You should taste it.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That bread smells great! Can you smell it?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Let’s look for a place to eat. Oh, this looks delicious!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00EDF9-7206-EC22-16B2-E6805E720093}"/>
              </a:ext>
            </a:extLst>
          </p:cNvPr>
          <p:cNvSpPr/>
          <p:nvPr/>
        </p:nvSpPr>
        <p:spPr>
          <a:xfrm>
            <a:off x="7013359" y="2015231"/>
            <a:ext cx="1020932" cy="5237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262656-4182-C797-FA31-CE75296882B6}"/>
              </a:ext>
            </a:extLst>
          </p:cNvPr>
          <p:cNvSpPr/>
          <p:nvPr/>
        </p:nvSpPr>
        <p:spPr>
          <a:xfrm>
            <a:off x="8034291" y="2691414"/>
            <a:ext cx="1020932" cy="5237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9D0A22-4411-DEFC-8324-41E5A46EE3FD}"/>
              </a:ext>
            </a:extLst>
          </p:cNvPr>
          <p:cNvSpPr/>
          <p:nvPr/>
        </p:nvSpPr>
        <p:spPr>
          <a:xfrm>
            <a:off x="2664780" y="3321728"/>
            <a:ext cx="1020932" cy="5237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378F51-1EA8-D3F3-B195-40AE5E702952}"/>
              </a:ext>
            </a:extLst>
          </p:cNvPr>
          <p:cNvSpPr/>
          <p:nvPr/>
        </p:nvSpPr>
        <p:spPr>
          <a:xfrm>
            <a:off x="2744680" y="3964619"/>
            <a:ext cx="1020932" cy="5237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C7EDA1-5B0B-5CAC-DF6A-789F8F14A2FF}"/>
              </a:ext>
            </a:extLst>
          </p:cNvPr>
          <p:cNvSpPr/>
          <p:nvPr/>
        </p:nvSpPr>
        <p:spPr>
          <a:xfrm>
            <a:off x="6286869" y="4607511"/>
            <a:ext cx="1020932" cy="5237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2304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8A9FE1-38D8-2BA0-72BF-8FA973530BEC}"/>
              </a:ext>
            </a:extLst>
          </p:cNvPr>
          <p:cNvSpPr txBox="1"/>
          <p:nvPr/>
        </p:nvSpPr>
        <p:spPr>
          <a:xfrm>
            <a:off x="695420" y="843664"/>
            <a:ext cx="101886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200" b="1" dirty="0"/>
              <a:t>Unscramble the sentences.</a:t>
            </a:r>
          </a:p>
          <a:p>
            <a:endParaRPr lang="en-US" sz="3200" b="1" dirty="0"/>
          </a:p>
          <a:p>
            <a:r>
              <a:rPr lang="en-US" sz="3200" dirty="0"/>
              <a:t>1. healthy/rice/carbohydrate./Brown/is/a</a:t>
            </a:r>
          </a:p>
          <a:p>
            <a:r>
              <a:rPr lang="en-US" sz="3200" dirty="0"/>
              <a:t>___________________________________</a:t>
            </a:r>
          </a:p>
          <a:p>
            <a:endParaRPr lang="en-US" sz="3200" dirty="0"/>
          </a:p>
          <a:p>
            <a:r>
              <a:rPr lang="en-US" sz="3200" dirty="0"/>
              <a:t>2. meats/good/of/aren’t/a/source/Processed/protein.</a:t>
            </a:r>
          </a:p>
          <a:p>
            <a:r>
              <a:rPr lang="en-US" sz="3200" dirty="0"/>
              <a:t>___________________________________</a:t>
            </a:r>
          </a:p>
          <a:p>
            <a:endParaRPr lang="en-US" sz="3200" dirty="0"/>
          </a:p>
          <a:p>
            <a:r>
              <a:rPr lang="en-US" sz="3200" dirty="0"/>
              <a:t>3. healthy./really/This/looks/menu</a:t>
            </a:r>
          </a:p>
          <a:p>
            <a:r>
              <a:rPr lang="en-US" sz="3200" dirty="0"/>
              <a:t>___________________________________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510D9-C4BE-C3FD-2DF9-677488A6FB0A}"/>
              </a:ext>
            </a:extLst>
          </p:cNvPr>
          <p:cNvSpPr txBox="1"/>
          <p:nvPr/>
        </p:nvSpPr>
        <p:spPr>
          <a:xfrm>
            <a:off x="705359" y="843664"/>
            <a:ext cx="101886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200" b="1" dirty="0"/>
              <a:t>Unscramble the sentences.</a:t>
            </a:r>
          </a:p>
          <a:p>
            <a:endParaRPr lang="en-US" sz="3200" b="1" dirty="0"/>
          </a:p>
          <a:p>
            <a:r>
              <a:rPr lang="en-US" sz="3200" dirty="0"/>
              <a:t>1. healthy/rice/carbohydrate./Brown/is/a</a:t>
            </a:r>
          </a:p>
          <a:p>
            <a:r>
              <a:rPr lang="en-US" sz="3200" dirty="0">
                <a:solidFill>
                  <a:srgbClr val="FF0000"/>
                </a:solidFill>
              </a:rPr>
              <a:t>Brown rice is a healthy carbohydrate.</a:t>
            </a:r>
          </a:p>
          <a:p>
            <a:endParaRPr lang="en-US" sz="3200" dirty="0"/>
          </a:p>
          <a:p>
            <a:r>
              <a:rPr lang="en-US" sz="3200" dirty="0"/>
              <a:t>2. meats/good/of/aren’t/a/source/Processed/protein.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Processed meats aren’t a good source of protein.</a:t>
            </a:r>
          </a:p>
          <a:p>
            <a:endParaRPr lang="en-US" sz="3200" dirty="0"/>
          </a:p>
          <a:p>
            <a:r>
              <a:rPr lang="en-US" sz="3200" dirty="0"/>
              <a:t>3. healthy./really/This/looks/menu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This menu looks really healthy.</a:t>
            </a:r>
          </a:p>
        </p:txBody>
      </p:sp>
    </p:spTree>
    <p:extLst>
      <p:ext uri="{BB962C8B-B14F-4D97-AF65-F5344CB8AC3E}">
        <p14:creationId xmlns:p14="http://schemas.microsoft.com/office/powerpoint/2010/main" val="30788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8A9FE1-38D8-2BA0-72BF-8FA973530BEC}"/>
              </a:ext>
            </a:extLst>
          </p:cNvPr>
          <p:cNvSpPr txBox="1"/>
          <p:nvPr/>
        </p:nvSpPr>
        <p:spPr>
          <a:xfrm>
            <a:off x="686542" y="674400"/>
            <a:ext cx="101886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yogurt/source/Is/good/a/of/dairy?</a:t>
            </a:r>
          </a:p>
          <a:p>
            <a:r>
              <a:rPr lang="en-US" sz="3200" dirty="0"/>
              <a:t>___________________________________</a:t>
            </a:r>
          </a:p>
          <a:p>
            <a:endParaRPr lang="en-US" sz="3200" dirty="0"/>
          </a:p>
          <a:p>
            <a:r>
              <a:rPr lang="en-US" sz="3200" dirty="0"/>
              <a:t>5. food/the/look?/does/How</a:t>
            </a:r>
          </a:p>
          <a:p>
            <a:r>
              <a:rPr lang="en-US" sz="3200" dirty="0"/>
              <a:t>___________________________________</a:t>
            </a:r>
          </a:p>
          <a:p>
            <a:endParaRPr lang="en-US" sz="3200" dirty="0"/>
          </a:p>
          <a:p>
            <a:r>
              <a:rPr lang="en-US" sz="3200" dirty="0"/>
              <a:t>6. fried/you/good?/Do/think/smells/food</a:t>
            </a:r>
          </a:p>
          <a:p>
            <a:r>
              <a:rPr lang="en-US" sz="3200" dirty="0"/>
              <a:t>___________________________________</a:t>
            </a:r>
          </a:p>
          <a:p>
            <a:endParaRPr lang="en-US" sz="3200" dirty="0"/>
          </a:p>
          <a:p>
            <a:r>
              <a:rPr lang="en-US" sz="3200" dirty="0"/>
              <a:t>7. tastes/the/best?/dish/Which</a:t>
            </a:r>
          </a:p>
          <a:p>
            <a:r>
              <a:rPr lang="en-US" sz="3200" dirty="0"/>
              <a:t>___________________________________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64521-346A-66EC-E860-DF8A5145F046}"/>
              </a:ext>
            </a:extLst>
          </p:cNvPr>
          <p:cNvSpPr txBox="1"/>
          <p:nvPr/>
        </p:nvSpPr>
        <p:spPr>
          <a:xfrm>
            <a:off x="686542" y="674400"/>
            <a:ext cx="101886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yogurt/source/Is/good/a/of/dairy?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Is yogurt a good source of dairy?</a:t>
            </a:r>
          </a:p>
          <a:p>
            <a:endParaRPr lang="en-US" sz="3200" dirty="0"/>
          </a:p>
          <a:p>
            <a:r>
              <a:rPr lang="en-US" sz="3200" dirty="0"/>
              <a:t>5. food/the/look?/does/How</a:t>
            </a:r>
          </a:p>
          <a:p>
            <a:r>
              <a:rPr lang="en-US" sz="3200" dirty="0">
                <a:solidFill>
                  <a:srgbClr val="FF0000"/>
                </a:solidFill>
              </a:rPr>
              <a:t>How does the food look?</a:t>
            </a:r>
          </a:p>
          <a:p>
            <a:endParaRPr lang="en-US" sz="3200" dirty="0"/>
          </a:p>
          <a:p>
            <a:r>
              <a:rPr lang="en-US" sz="3200" dirty="0"/>
              <a:t>6. fried/you/good?/Do/think/smells/food</a:t>
            </a:r>
          </a:p>
          <a:p>
            <a:r>
              <a:rPr lang="en-US" sz="3200" dirty="0">
                <a:solidFill>
                  <a:srgbClr val="FF0000"/>
                </a:solidFill>
              </a:rPr>
              <a:t>Do you think fried food smells good?</a:t>
            </a:r>
          </a:p>
          <a:p>
            <a:endParaRPr lang="en-US" sz="3200" dirty="0"/>
          </a:p>
          <a:p>
            <a:r>
              <a:rPr lang="en-US" sz="3200" dirty="0"/>
              <a:t>7. tastes/the/best?/dish/Which</a:t>
            </a:r>
          </a:p>
          <a:p>
            <a:r>
              <a:rPr lang="en-US" sz="3200" dirty="0">
                <a:solidFill>
                  <a:srgbClr val="FF0000"/>
                </a:solidFill>
              </a:rPr>
              <a:t>Which dish tastes the best?</a:t>
            </a:r>
          </a:p>
        </p:txBody>
      </p:sp>
    </p:spTree>
    <p:extLst>
      <p:ext uri="{BB962C8B-B14F-4D97-AF65-F5344CB8AC3E}">
        <p14:creationId xmlns:p14="http://schemas.microsoft.com/office/powerpoint/2010/main" val="1520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8A9FE1-38D8-2BA0-72BF-8FA973530BEC}"/>
              </a:ext>
            </a:extLst>
          </p:cNvPr>
          <p:cNvSpPr txBox="1"/>
          <p:nvPr/>
        </p:nvSpPr>
        <p:spPr>
          <a:xfrm>
            <a:off x="2244571" y="508382"/>
            <a:ext cx="101886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b. Write sentences using the prompts.</a:t>
            </a:r>
          </a:p>
          <a:p>
            <a:endParaRPr lang="en-US" sz="3200" dirty="0"/>
          </a:p>
          <a:p>
            <a:r>
              <a:rPr lang="en-US" sz="3200" dirty="0"/>
              <a:t>1. whole grains/be/healthy/than/processed grains</a:t>
            </a:r>
          </a:p>
          <a:p>
            <a:r>
              <a:rPr lang="en-US" sz="3200" dirty="0"/>
              <a:t>___________________________________</a:t>
            </a:r>
          </a:p>
          <a:p>
            <a:endParaRPr lang="en-US" sz="3200" dirty="0"/>
          </a:p>
          <a:p>
            <a:r>
              <a:rPr lang="en-US" sz="3200" dirty="0"/>
              <a:t>2. you/feel/OK/today?</a:t>
            </a:r>
          </a:p>
          <a:p>
            <a:r>
              <a:rPr lang="en-US" sz="3200" dirty="0"/>
              <a:t>___________________________________</a:t>
            </a:r>
          </a:p>
          <a:p>
            <a:endParaRPr lang="en-US" sz="3200" dirty="0"/>
          </a:p>
          <a:p>
            <a:r>
              <a:rPr lang="en-US" sz="3200" dirty="0"/>
              <a:t>3. eat/a lot of sugar/not seem/good idea</a:t>
            </a:r>
          </a:p>
          <a:p>
            <a:r>
              <a:rPr lang="en-US" sz="3200" dirty="0"/>
              <a:t>___________________________________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BE71C-59E1-7A06-D25F-410382856A8B}"/>
              </a:ext>
            </a:extLst>
          </p:cNvPr>
          <p:cNvSpPr txBox="1"/>
          <p:nvPr/>
        </p:nvSpPr>
        <p:spPr>
          <a:xfrm>
            <a:off x="379128" y="508382"/>
            <a:ext cx="156508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Practice, </a:t>
            </a:r>
          </a:p>
          <a:p>
            <a:r>
              <a:rPr lang="en-US" dirty="0">
                <a:solidFill>
                  <a:schemeClr val="bg1"/>
                </a:solidFill>
              </a:rPr>
              <a:t>WB page 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74CFD-B1AD-96D2-694E-DD867D98136C}"/>
              </a:ext>
            </a:extLst>
          </p:cNvPr>
          <p:cNvSpPr txBox="1"/>
          <p:nvPr/>
        </p:nvSpPr>
        <p:spPr>
          <a:xfrm>
            <a:off x="2244571" y="508382"/>
            <a:ext cx="101886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b. Write sentences using the prompts.</a:t>
            </a:r>
          </a:p>
          <a:p>
            <a:endParaRPr lang="en-US" sz="3200" b="1" dirty="0"/>
          </a:p>
          <a:p>
            <a:r>
              <a:rPr lang="en-US" sz="3200" dirty="0"/>
              <a:t>1. whole grains/be/healthy/than/processed grains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Whole grains are healthier than processed grains.</a:t>
            </a:r>
          </a:p>
          <a:p>
            <a:endParaRPr lang="en-US" sz="3200" dirty="0"/>
          </a:p>
          <a:p>
            <a:r>
              <a:rPr lang="en-US" sz="3200" dirty="0"/>
              <a:t>2. you/feel/OK/today?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Do you feel OK today?</a:t>
            </a:r>
          </a:p>
          <a:p>
            <a:endParaRPr lang="en-US" sz="3200" dirty="0"/>
          </a:p>
          <a:p>
            <a:r>
              <a:rPr lang="en-US" sz="3200" dirty="0"/>
              <a:t>3. eat/a lot of sugar/not seem/good idea</a:t>
            </a:r>
          </a:p>
          <a:p>
            <a:r>
              <a:rPr lang="en-US" sz="3200" dirty="0">
                <a:solidFill>
                  <a:srgbClr val="FF0000"/>
                </a:solidFill>
              </a:rPr>
              <a:t>Eating a lot of sugar doesn’t seem like a good idea.</a:t>
            </a:r>
          </a:p>
        </p:txBody>
      </p:sp>
    </p:spTree>
    <p:extLst>
      <p:ext uri="{BB962C8B-B14F-4D97-AF65-F5344CB8AC3E}">
        <p14:creationId xmlns:p14="http://schemas.microsoft.com/office/powerpoint/2010/main" val="15891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2" y="371023"/>
            <a:ext cx="9173931" cy="6115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8672" y="4097049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Production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89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1A5D0C-1BE1-364A-DD2F-28FCCA8F4D69}"/>
              </a:ext>
            </a:extLst>
          </p:cNvPr>
          <p:cNvSpPr/>
          <p:nvPr/>
        </p:nvSpPr>
        <p:spPr>
          <a:xfrm>
            <a:off x="427238" y="787423"/>
            <a:ext cx="1133752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Work in pairs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c. Say what your favorite food is and say why you like 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379CD-66BF-CB2F-DDC7-7B7692C3D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8" y="2335619"/>
            <a:ext cx="10462532" cy="1267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83F2C7-9FB5-C9E1-31C2-D8357F5AC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872" y="3701375"/>
            <a:ext cx="7048478" cy="1666004"/>
          </a:xfrm>
          <a:prstGeom prst="rect">
            <a:avLst/>
          </a:prstGeom>
        </p:spPr>
      </p:pic>
      <p:pic>
        <p:nvPicPr>
          <p:cNvPr id="9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566243AD-18A4-1168-FD31-24B1E13E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8" y="3888756"/>
            <a:ext cx="2780521" cy="177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6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4904"/>
            <a:ext cx="9198864" cy="6156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6772" y="766227"/>
            <a:ext cx="992777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Talk about foods you like to eat that aren’t good for your health. </a:t>
            </a:r>
            <a:r>
              <a:rPr lang="en-US" sz="3600" i="1">
                <a:solidFill>
                  <a:srgbClr val="0070C0"/>
                </a:solidFill>
              </a:rPr>
              <a:t>Use Linking verbs in your talk.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69606-091C-8299-1C5B-83CB40A377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772" y="2325969"/>
            <a:ext cx="4876456" cy="37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0446" y="189828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89106" y="403188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89106" y="509868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70446" y="296508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89106" y="819840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760"/>
            <a:ext cx="8978189" cy="61447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6736" y="1782280"/>
            <a:ext cx="971550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Grammar: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Using Linking verb.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Talking about favorite food.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496" y="1646758"/>
            <a:ext cx="1150010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Make sentences using Linking verbs.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pages 2 &amp; 3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(Pronunciation and Speaking  -pages 6 &amp; 7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1317" y="5793961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talk about favorite food.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practice using Linking verbs.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76"/>
            <a:ext cx="9315117" cy="6209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146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JUMBLED WORDS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584" y="1924459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Rearrange the letters to make meaningful words.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1" y="2755456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roipnte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irdya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ioadv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imtil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orpcsdees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4826" y="2685712"/>
            <a:ext cx="38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protein   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dairy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avoid</a:t>
            </a: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limit   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processed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560065" y="3692983"/>
            <a:ext cx="1619062" cy="5264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8826" y="32483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8126329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2" y="371023"/>
            <a:ext cx="9173931" cy="6115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2241" y="4034906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Presentation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0E361-A5A1-66A1-5F7B-9C0BE25F8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376" y="1045988"/>
            <a:ext cx="7128795" cy="53015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465A99-A2D2-1427-8437-091C9B520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5" y="417250"/>
            <a:ext cx="4706007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1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211C2BD-4D88-1750-6D63-CD26E9D741F7}"/>
              </a:ext>
            </a:extLst>
          </p:cNvPr>
          <p:cNvSpPr txBox="1"/>
          <p:nvPr/>
        </p:nvSpPr>
        <p:spPr>
          <a:xfrm>
            <a:off x="456031" y="732579"/>
            <a:ext cx="833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Read the instruction. What are you going to do?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DFEBB5-2EFC-66B0-99DA-4D131C99637C}"/>
              </a:ext>
            </a:extLst>
          </p:cNvPr>
          <p:cNvSpPr txBox="1"/>
          <p:nvPr/>
        </p:nvSpPr>
        <p:spPr>
          <a:xfrm>
            <a:off x="456031" y="1315306"/>
            <a:ext cx="6100581" cy="223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- Guess what the people are saying.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- Listen and check the answers.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- Listen and repeat.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291F79-5E94-B688-5490-7B71496A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31" y="3685545"/>
            <a:ext cx="6615386" cy="223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A31BF4-871A-C0FF-A994-37554E7B1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436" y="452022"/>
            <a:ext cx="6544588" cy="5953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709CFD-6739-3E25-6DC5-AFF261ADD1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2947"/>
          <a:stretch/>
        </p:blipFill>
        <p:spPr>
          <a:xfrm>
            <a:off x="373090" y="862781"/>
            <a:ext cx="4686954" cy="744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7BB292-185A-EF3F-F4D0-F2872782F2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959" b="27638"/>
          <a:stretch/>
        </p:blipFill>
        <p:spPr>
          <a:xfrm>
            <a:off x="373090" y="3044482"/>
            <a:ext cx="4686954" cy="4017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EC6B5F-3472-4651-783E-44F679CC7D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4597"/>
          <a:stretch/>
        </p:blipFill>
        <p:spPr>
          <a:xfrm>
            <a:off x="373090" y="4883820"/>
            <a:ext cx="4686954" cy="401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FE634F-13CD-019D-C36B-37B586D2054D}"/>
              </a:ext>
            </a:extLst>
          </p:cNvPr>
          <p:cNvSpPr txBox="1"/>
          <p:nvPr/>
        </p:nvSpPr>
        <p:spPr>
          <a:xfrm>
            <a:off x="473705" y="1738636"/>
            <a:ext cx="533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these cookies smell?</a:t>
            </a:r>
          </a:p>
          <a:p>
            <a:r>
              <a:rPr lang="en-US" sz="2400" dirty="0" err="1"/>
              <a:t>Mmm</a:t>
            </a:r>
            <a:r>
              <a:rPr lang="en-US" sz="2400" dirty="0"/>
              <a:t>! _____________ amazing!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7C12D6-F386-BB6D-29E4-589E2575CD43}"/>
              </a:ext>
            </a:extLst>
          </p:cNvPr>
          <p:cNvSpPr txBox="1"/>
          <p:nvPr/>
        </p:nvSpPr>
        <p:spPr>
          <a:xfrm>
            <a:off x="458908" y="3661510"/>
            <a:ext cx="533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these cookies smell?</a:t>
            </a:r>
          </a:p>
          <a:p>
            <a:r>
              <a:rPr lang="en-US" sz="2400" dirty="0" err="1"/>
              <a:t>Mmm</a:t>
            </a:r>
            <a:r>
              <a:rPr lang="en-US" sz="2400" dirty="0"/>
              <a:t>! </a:t>
            </a:r>
            <a:r>
              <a:rPr lang="en-US" sz="2400" b="1" dirty="0">
                <a:solidFill>
                  <a:srgbClr val="FF0000"/>
                </a:solidFill>
              </a:rPr>
              <a:t>They smell </a:t>
            </a:r>
            <a:r>
              <a:rPr lang="en-US" sz="2400" dirty="0"/>
              <a:t>amazing!</a:t>
            </a:r>
          </a:p>
        </p:txBody>
      </p:sp>
      <p:pic>
        <p:nvPicPr>
          <p:cNvPr id="17" name="CD1 TRACK 04">
            <a:hlinkClick r:id="" action="ppaction://media"/>
            <a:extLst>
              <a:ext uri="{FF2B5EF4-FFF2-40B4-BE49-F238E27FC236}">
                <a16:creationId xmlns:a16="http://schemas.microsoft.com/office/drawing/2014/main" id="{4F68A2DF-58E2-770B-944F-6C56AB4FA5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0089" y="5113538"/>
            <a:ext cx="991196" cy="99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4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Widescreen</PresentationFormat>
  <Paragraphs>124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</cp:revision>
  <dcterms:created xsi:type="dcterms:W3CDTF">2023-02-10T03:32:44Z</dcterms:created>
  <dcterms:modified xsi:type="dcterms:W3CDTF">2023-08-30T04:06:22Z</dcterms:modified>
</cp:coreProperties>
</file>