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302" r:id="rId4"/>
    <p:sldId id="304" r:id="rId5"/>
    <p:sldId id="329" r:id="rId6"/>
    <p:sldId id="330" r:id="rId7"/>
    <p:sldId id="331" r:id="rId8"/>
    <p:sldId id="337" r:id="rId9"/>
    <p:sldId id="336" r:id="rId10"/>
    <p:sldId id="313" r:id="rId11"/>
    <p:sldId id="335" r:id="rId12"/>
    <p:sldId id="332" r:id="rId13"/>
    <p:sldId id="321" r:id="rId14"/>
    <p:sldId id="333" r:id="rId15"/>
    <p:sldId id="334" r:id="rId16"/>
    <p:sldId id="320" r:id="rId17"/>
    <p:sldId id="322" r:id="rId18"/>
    <p:sldId id="323" r:id="rId19"/>
    <p:sldId id="325" r:id="rId20"/>
    <p:sldId id="326" r:id="rId21"/>
    <p:sldId id="327" r:id="rId22"/>
    <p:sldId id="3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55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653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827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64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177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97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95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4247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6: World Heritages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836269" y="0"/>
            <a:ext cx="33557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1.3: </a:t>
            </a:r>
            <a:r>
              <a:rPr lang="en-US" sz="1800" b="0" dirty="0" err="1">
                <a:solidFill>
                  <a:schemeClr val="bg1"/>
                </a:solidFill>
              </a:rPr>
              <a:t>Pronun</a:t>
            </a:r>
            <a:r>
              <a:rPr lang="en-US" sz="1800" b="0" dirty="0">
                <a:solidFill>
                  <a:schemeClr val="bg1"/>
                </a:solidFill>
              </a:rPr>
              <a:t>. &amp; Speaking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92" r:id="rId14"/>
    <p:sldLayoutId id="2147483694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4423" y="3235569"/>
            <a:ext cx="4897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Unit 6: World Heritages 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</a:rPr>
              <a:t>Lesson 1.3: </a:t>
            </a:r>
            <a:r>
              <a:rPr lang="en-US" sz="2800" dirty="0" err="1">
                <a:solidFill>
                  <a:srgbClr val="00B0F0"/>
                </a:solidFill>
              </a:rPr>
              <a:t>Pronun</a:t>
            </a:r>
            <a:r>
              <a:rPr lang="en-US" sz="2800" dirty="0">
                <a:solidFill>
                  <a:srgbClr val="00B0F0"/>
                </a:solidFill>
              </a:rPr>
              <a:t>. &amp; Speaking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Pages: 60 &amp; 61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Pronunciation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3AC59-D6F8-EEC7-DA52-860BE63F7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121"/>
            <a:ext cx="12192000" cy="5020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B2A4B1-430E-6E27-907C-13E284960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1" y="448894"/>
            <a:ext cx="3619230" cy="891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66D134-60B5-A23E-2649-4A1CB1ACB692}"/>
              </a:ext>
            </a:extLst>
          </p:cNvPr>
          <p:cNvSpPr txBox="1"/>
          <p:nvPr/>
        </p:nvSpPr>
        <p:spPr>
          <a:xfrm>
            <a:off x="3777981" y="356645"/>
            <a:ext cx="8255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Ask your partner what they think about each of the UNESCO World Heritage Sites. 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491AE-C3A7-FCA1-0039-D2E3DFC4D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08" y="432980"/>
            <a:ext cx="3319814" cy="2624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2C463-7D97-D19B-C387-14858CA73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8" y="2116666"/>
            <a:ext cx="5480743" cy="2624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11F29F-0C26-CA12-ED17-74A92826A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21" y="3151600"/>
            <a:ext cx="6585479" cy="268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76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C55BB9-12CE-6D27-A29C-8A44A4DAC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2" y="886994"/>
            <a:ext cx="4352939" cy="930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4AE59D-DF64-3D20-AFCD-23875ED3DA50}"/>
              </a:ext>
            </a:extLst>
          </p:cNvPr>
          <p:cNvSpPr txBox="1"/>
          <p:nvPr/>
        </p:nvSpPr>
        <p:spPr>
          <a:xfrm>
            <a:off x="4633811" y="677333"/>
            <a:ext cx="8050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PLANNING A PRESENTATION:</a:t>
            </a:r>
          </a:p>
          <a:p>
            <a:pPr algn="just"/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OUR TRIP TO PHONG NHA-KE BÀNG 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VN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5523B-0A28-BDD1-D5E3-B62AE2FC1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4" y="2525340"/>
            <a:ext cx="5551760" cy="3561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E805BA-1FA0-5E5A-3A53-A3082FABF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6905"/>
            <a:ext cx="5889078" cy="392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9519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9DC895-9910-FF70-B9B4-3FB144FAE81B}"/>
              </a:ext>
            </a:extLst>
          </p:cNvPr>
          <p:cNvSpPr txBox="1"/>
          <p:nvPr/>
        </p:nvSpPr>
        <p:spPr>
          <a:xfrm>
            <a:off x="603956" y="2012286"/>
            <a:ext cx="101712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each column, circle the feature you like most.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pairs: Ask your partner what they like.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If you disagree, give extra attention to what you like. Choose one fact, activity, and detail to talk about in the presentation. 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V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59FE7-D3D9-50CF-A577-6F431A6FE6FF}"/>
              </a:ext>
            </a:extLst>
          </p:cNvPr>
          <p:cNvSpPr txBox="1"/>
          <p:nvPr/>
        </p:nvSpPr>
        <p:spPr>
          <a:xfrm>
            <a:off x="395111" y="575733"/>
            <a:ext cx="1377245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600" dirty="0"/>
              <a:t>Task a</a:t>
            </a:r>
          </a:p>
        </p:txBody>
      </p:sp>
      <p:pic>
        <p:nvPicPr>
          <p:cNvPr id="6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1173FD8-A61B-E9E4-CAB2-E79A34F4D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803" y="343769"/>
            <a:ext cx="2754086" cy="175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69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AAB7C-93A3-5E4F-376C-72CFDF3B5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"/>
          <a:stretch/>
        </p:blipFill>
        <p:spPr>
          <a:xfrm>
            <a:off x="601133" y="468404"/>
            <a:ext cx="10924823" cy="592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70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0B10DD-AA35-6DC0-84B9-183D5B84E1F9}"/>
              </a:ext>
            </a:extLst>
          </p:cNvPr>
          <p:cNvSpPr txBox="1"/>
          <p:nvPr/>
        </p:nvSpPr>
        <p:spPr>
          <a:xfrm>
            <a:off x="395111" y="575733"/>
            <a:ext cx="1377245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600" dirty="0"/>
              <a:t>Task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51A6D-BBD3-1694-9D02-3AC625D3C00F}"/>
              </a:ext>
            </a:extLst>
          </p:cNvPr>
          <p:cNvSpPr txBox="1"/>
          <p:nvPr/>
        </p:nvSpPr>
        <p:spPr>
          <a:xfrm>
            <a:off x="936978" y="1659467"/>
            <a:ext cx="107921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Join another pair. </a:t>
            </a:r>
          </a:p>
          <a:p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Tell them what you like most. </a:t>
            </a:r>
          </a:p>
          <a:p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If you disagree, give extra attention to the one you like. 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V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3F7478B7-CFB2-4B2D-4F27-B8DBCABA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826" y="422791"/>
            <a:ext cx="2754086" cy="175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118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828" y="0"/>
            <a:ext cx="13585728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9101" y="1600200"/>
            <a:ext cx="2330450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18763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70C0"/>
                </a:solidFill>
              </a:rPr>
              <a:t>Write 5 sentences about interesting facts about different UNESCO World Heritage Sites.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09B06-BE01-DBCF-C614-9C09DC7CD013}"/>
              </a:ext>
            </a:extLst>
          </p:cNvPr>
          <p:cNvSpPr txBox="1"/>
          <p:nvPr/>
        </p:nvSpPr>
        <p:spPr>
          <a:xfrm>
            <a:off x="802433" y="2960176"/>
            <a:ext cx="9927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E</a:t>
            </a:r>
            <a:r>
              <a:rPr lang="en-VN" sz="3600" dirty="0">
                <a:solidFill>
                  <a:srgbClr val="0070C0"/>
                </a:solidFill>
              </a:rPr>
              <a:t>xample:</a:t>
            </a:r>
          </a:p>
          <a:p>
            <a:pPr algn="just"/>
            <a:r>
              <a:rPr lang="en-VN" sz="3600" dirty="0">
                <a:solidFill>
                  <a:srgbClr val="0070C0"/>
                </a:solidFill>
              </a:rPr>
              <a:t>The most </a:t>
            </a:r>
            <a:r>
              <a:rPr lang="en-US" sz="3600" dirty="0">
                <a:solidFill>
                  <a:srgbClr val="0070C0"/>
                </a:solidFill>
              </a:rPr>
              <a:t>interesting</a:t>
            </a:r>
            <a:r>
              <a:rPr lang="en-VN" sz="3600" dirty="0">
                <a:solidFill>
                  <a:srgbClr val="0070C0"/>
                </a:solidFill>
              </a:rPr>
              <a:t> fact about Ha Long Bay is that it was Nguyen Trai who first made a poem about it.</a:t>
            </a:r>
          </a:p>
        </p:txBody>
      </p:sp>
    </p:spTree>
    <p:extLst>
      <p:ext uri="{BB962C8B-B14F-4D97-AF65-F5344CB8AC3E}">
        <p14:creationId xmlns:p14="http://schemas.microsoft.com/office/powerpoint/2010/main" val="11987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549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901" y="2018782"/>
            <a:ext cx="11468099" cy="1457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sentence stress</a:t>
            </a:r>
            <a:endParaRPr lang="en-VN" sz="3600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BCEDB-7E0E-8381-CAED-153D31DED1AC}"/>
              </a:ext>
            </a:extLst>
          </p:cNvPr>
          <p:cNvSpPr/>
          <p:nvPr/>
        </p:nvSpPr>
        <p:spPr>
          <a:xfrm>
            <a:off x="723901" y="3627449"/>
            <a:ext cx="11468099" cy="1457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</a:t>
            </a:r>
            <a:endParaRPr lang="en-VN" sz="36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 about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features of natural world heritage sites</a:t>
            </a:r>
            <a:r>
              <a:rPr lang="en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6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38018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341126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344235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356678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334902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59788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72" y="-347019"/>
            <a:ext cx="14119795" cy="79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1860497"/>
            <a:ext cx="117195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ractice </a:t>
            </a:r>
            <a:r>
              <a:rPr lang="en-US" sz="3600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sentence stress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.</a:t>
            </a:r>
          </a:p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Do the exercises in workbook on page 33.</a:t>
            </a:r>
          </a:p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Prepare the next lesson: Lesson 2.1 – Vocab. &amp; Listening (pages 62 &amp; 63 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SB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).</a:t>
            </a:r>
          </a:p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Play the consolidation games in </a:t>
            </a:r>
            <a:r>
              <a:rPr lang="en-US" sz="3600" b="1" dirty="0" err="1">
                <a:solidFill>
                  <a:srgbClr val="0070C0"/>
                </a:solidFill>
                <a:ea typeface="Calibri" panose="020F0502020204030204" pitchFamily="34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a typeface="Calibri" panose="020F0502020204030204" pitchFamily="34" charset="0"/>
              </a:rPr>
              <a:t>Anh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 11 </a:t>
            </a:r>
            <a:r>
              <a:rPr lang="en-US" sz="3600" b="1" dirty="0" err="1">
                <a:solidFill>
                  <a:srgbClr val="0070C0"/>
                </a:solidFill>
                <a:ea typeface="Calibri" panose="020F0502020204030204" pitchFamily="34" charset="0"/>
              </a:rPr>
              <a:t>i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-Learn Smart World DHA App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 on 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  <a:hlinkClick r:id="rId2"/>
              </a:rPr>
              <a:t>www.eduhome.com.vn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4961" r="42349" b="43140"/>
          <a:stretch/>
        </p:blipFill>
        <p:spPr>
          <a:xfrm>
            <a:off x="922042" y="324919"/>
            <a:ext cx="11262343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82721" y="779974"/>
            <a:ext cx="67562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</a:p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students will be able to: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7216" y="2973302"/>
            <a:ext cx="11328993" cy="2987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sz="3600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sentence stress</a:t>
            </a:r>
          </a:p>
          <a:p>
            <a:pPr marL="571500" lvl="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</a:t>
            </a:r>
            <a:endParaRPr lang="en-VN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 about</a:t>
            </a:r>
            <a:r>
              <a:rPr lang="en-US" sz="3600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features of natural world heritage sites</a:t>
            </a:r>
            <a:r>
              <a:rPr lang="en-VN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371928"/>
            <a:ext cx="3829770" cy="24725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5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81" y="312837"/>
            <a:ext cx="9204319" cy="613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7" y="2231891"/>
            <a:ext cx="4032226" cy="1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356" y="1001962"/>
            <a:ext cx="12055117" cy="5863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/>
              <a:t>A. clever		B. native 		C. rural		D. unique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2. A. 	awareness		B. heritage		C. kayaking	D. </a:t>
            </a:r>
            <a:r>
              <a:rPr lang="en-US" sz="3200" dirty="0">
                <a:effectLst/>
              </a:rPr>
              <a:t>reservoir</a:t>
            </a:r>
            <a:r>
              <a:rPr lang="en-US" sz="1800" b="1" dirty="0">
                <a:effectLst/>
                <a:latin typeface="Arial" panose="020B0604020202020204" pitchFamily="34" charset="0"/>
              </a:rPr>
              <a:t> </a:t>
            </a:r>
            <a:endParaRPr lang="en-US" sz="1800" dirty="0">
              <a:effectLst/>
              <a:latin typeface="ArialMT"/>
            </a:endParaRP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3. A. 	favorite		B. difficult		C.  impressive	D. dangerous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1501" y="265244"/>
            <a:ext cx="106991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283" y="767150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211973" y="131927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4845" y="331533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463067" y="520916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58137" y="1817164"/>
            <a:ext cx="2466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klevər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89737" y="1648832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neɪtɪv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7662" y="1678546"/>
            <a:ext cx="2556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rʊrəl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52450" y="16488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ju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:ˈ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niːk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4557" y="3665782"/>
            <a:ext cx="295352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</a:t>
            </a:r>
            <a:r>
              <a:rPr lang="en-US" dirty="0" err="1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wernəs</a:t>
            </a:r>
            <a:r>
              <a:rPr lang="en-US" dirty="0"/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53614" y="3642391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herɪtɪdʒ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01177" y="3826645"/>
            <a:ext cx="2651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kaɪækɪŋ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42506" y="3807240"/>
            <a:ext cx="2619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rezərvwɑːr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3525" y="5539362"/>
            <a:ext cx="2661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feɪvərət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02234" y="5539919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dɪfəkəlt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43880" y="5539362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ɪmˈpresɪv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20829" y="5539362"/>
            <a:ext cx="256083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deɪndʒərəs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9798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2" y="1104010"/>
            <a:ext cx="12055117" cy="4878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en-US" sz="3200" dirty="0"/>
              <a:t>A. d</a:t>
            </a:r>
            <a:r>
              <a:rPr lang="en-US" sz="3200" u="sng" dirty="0"/>
              <a:t>a</a:t>
            </a:r>
            <a:r>
              <a:rPr lang="en-US" sz="3200" dirty="0"/>
              <a:t>nger		B. sh</a:t>
            </a:r>
            <a:r>
              <a:rPr lang="en-US" sz="3200" u="sng" dirty="0"/>
              <a:t>a</a:t>
            </a:r>
            <a:r>
              <a:rPr lang="en-US" sz="3200" dirty="0"/>
              <a:t>dow		C. b</a:t>
            </a:r>
            <a:r>
              <a:rPr lang="en-US" sz="3200" u="sng" dirty="0"/>
              <a:t>a</a:t>
            </a:r>
            <a:r>
              <a:rPr lang="en-US" sz="3200" dirty="0"/>
              <a:t>lance		D. pr</a:t>
            </a:r>
            <a:r>
              <a:rPr lang="en-US" sz="3200" u="sng" dirty="0"/>
              <a:t>a</a:t>
            </a:r>
            <a:r>
              <a:rPr lang="en-US" sz="3200" dirty="0"/>
              <a:t>ctice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endParaRPr lang="en-US" sz="3200" dirty="0"/>
          </a:p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en-US" sz="3200" dirty="0"/>
              <a:t>A. l</a:t>
            </a:r>
            <a:r>
              <a:rPr lang="en-US" sz="3200" u="sng" dirty="0"/>
              <a:t>a</a:t>
            </a:r>
            <a:r>
              <a:rPr lang="en-US" sz="3200" dirty="0"/>
              <a:t>ndscape		B. ch</a:t>
            </a:r>
            <a:r>
              <a:rPr lang="en-US" sz="3200" u="sng" dirty="0"/>
              <a:t>a</a:t>
            </a:r>
            <a:r>
              <a:rPr lang="en-US" sz="3200" dirty="0"/>
              <a:t>rter		C. st</a:t>
            </a:r>
            <a:r>
              <a:rPr lang="en-US" sz="3200" u="sng" dirty="0"/>
              <a:t>a</a:t>
            </a:r>
            <a:r>
              <a:rPr lang="en-US" sz="3200" dirty="0"/>
              <a:t>tue		D. c</a:t>
            </a:r>
            <a:r>
              <a:rPr lang="en-US" sz="3200" u="sng" dirty="0"/>
              <a:t>a</a:t>
            </a:r>
            <a:r>
              <a:rPr lang="en-US" sz="3200" dirty="0"/>
              <a:t>nyon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endParaRPr lang="en-US" sz="3200" dirty="0"/>
          </a:p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en-US" sz="3200" dirty="0"/>
              <a:t>A. l</a:t>
            </a:r>
            <a:r>
              <a:rPr lang="en-US" sz="3200" u="sng" dirty="0"/>
              <a:t>i</a:t>
            </a:r>
            <a:r>
              <a:rPr lang="en-US" sz="3200" dirty="0"/>
              <a:t>ghtning		B. l</a:t>
            </a:r>
            <a:r>
              <a:rPr lang="en-US" sz="3200" u="sng" dirty="0"/>
              <a:t>i</a:t>
            </a:r>
            <a:r>
              <a:rPr lang="en-US" sz="3200" dirty="0"/>
              <a:t>mestone	C. </a:t>
            </a:r>
            <a:r>
              <a:rPr lang="en-US" sz="3200" u="sng" dirty="0"/>
              <a:t>i</a:t>
            </a:r>
            <a:r>
              <a:rPr lang="en-US" sz="3200" dirty="0"/>
              <a:t>mpact		D. l</a:t>
            </a:r>
            <a:r>
              <a:rPr lang="en-US" sz="3200" u="sng" dirty="0"/>
              <a:t>i</a:t>
            </a:r>
            <a:r>
              <a:rPr lang="en-US" sz="3200" dirty="0"/>
              <a:t>cense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30264" y="142603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77707" y="340011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6517122" y="537198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2374" y="1914813"/>
            <a:ext cx="2188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 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deɪndʒə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91785" y="1777028"/>
            <a:ext cx="2583382" cy="754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 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ʃædoʊ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28250" y="1754853"/>
            <a:ext cx="341142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bæləns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488547" y="1744894"/>
            <a:ext cx="345458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præktɪs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52374" y="3747216"/>
            <a:ext cx="270042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lændskeɪp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52297" y="3747216"/>
            <a:ext cx="311172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tʃɑːrtər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28250" y="3740663"/>
            <a:ext cx="314750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stætʃu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ː/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21807" y="3689902"/>
            <a:ext cx="299805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kænjən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86022" y="569069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laɪtnɪŋ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91785" y="5690697"/>
            <a:ext cx="307224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ˈ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laɪmstoʊn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90150" y="5666844"/>
            <a:ext cx="292535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ɪmpækt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02424" y="5667883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 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laɪsəns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78803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5323C-A386-C178-A2B5-08E7E85E0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714" y="383822"/>
            <a:ext cx="9169286" cy="6108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02C842-8DE9-2E8F-E437-36435E079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9" y="1619250"/>
            <a:ext cx="4837984" cy="93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8631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929C1C-1DCD-50BE-73EF-5C455DAEFA77}"/>
              </a:ext>
            </a:extLst>
          </p:cNvPr>
          <p:cNvSpPr txBox="1"/>
          <p:nvPr/>
        </p:nvSpPr>
        <p:spPr>
          <a:xfrm>
            <a:off x="428977" y="1363542"/>
            <a:ext cx="9460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Stress the focus word in cleft sentences.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61A2F6-981C-233D-49AB-9C4587A199A9}"/>
              </a:ext>
            </a:extLst>
          </p:cNvPr>
          <p:cNvSpPr txBox="1"/>
          <p:nvPr/>
        </p:nvSpPr>
        <p:spPr>
          <a:xfrm>
            <a:off x="428977" y="2226017"/>
            <a:ext cx="1176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Listen to the sentences and focus on 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stressed words. </a:t>
            </a:r>
            <a:endParaRPr lang="en-V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4389E-5423-C0AE-FB74-E208CC36B314}"/>
              </a:ext>
            </a:extLst>
          </p:cNvPr>
          <p:cNvSpPr txBox="1"/>
          <p:nvPr/>
        </p:nvSpPr>
        <p:spPr>
          <a:xfrm>
            <a:off x="428977" y="3304635"/>
            <a:ext cx="11221157" cy="120032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It's the 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sunsets</a:t>
            </a:r>
            <a:r>
              <a:rPr lang="en-US" sz="36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that I remember best. </a:t>
            </a:r>
            <a:endParaRPr lang="en-US" sz="36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Camping was fun, but it was 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kayaking</a:t>
            </a:r>
            <a:r>
              <a:rPr lang="en-US" sz="36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that I really enjoyed. </a:t>
            </a:r>
            <a:endParaRPr lang="en-US" sz="36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D1 TRACK 73">
            <a:hlinkClick r:id="" action="ppaction://media"/>
            <a:extLst>
              <a:ext uri="{FF2B5EF4-FFF2-40B4-BE49-F238E27FC236}">
                <a16:creationId xmlns:a16="http://schemas.microsoft.com/office/drawing/2014/main" id="{BB3C2BAA-2EA7-3AA4-987A-58A9D0C636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6333" y="47682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435B89-4E33-13F3-D8F0-DC79C9783BC0}"/>
              </a:ext>
            </a:extLst>
          </p:cNvPr>
          <p:cNvSpPr txBox="1"/>
          <p:nvPr/>
        </p:nvSpPr>
        <p:spPr>
          <a:xfrm>
            <a:off x="428976" y="877710"/>
            <a:ext cx="11763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c. Listen and cross out the sentence with the wrong sentence stress. 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D058A-C091-EDBC-C497-401C96943C18}"/>
              </a:ext>
            </a:extLst>
          </p:cNvPr>
          <p:cNvSpPr txBox="1"/>
          <p:nvPr/>
        </p:nvSpPr>
        <p:spPr>
          <a:xfrm>
            <a:off x="428975" y="4883794"/>
            <a:ext cx="11763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Read the sentences with the correct sentence stress to a partner. 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489EF-4B06-B6E6-30AC-909A5B5DE265}"/>
              </a:ext>
            </a:extLst>
          </p:cNvPr>
          <p:cNvSpPr txBox="1"/>
          <p:nvPr/>
        </p:nvSpPr>
        <p:spPr>
          <a:xfrm>
            <a:off x="428976" y="2168015"/>
            <a:ext cx="11413067" cy="230832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effectLst/>
              </a:rPr>
              <a:t>The waterfall is nice, but it's the mountains that are really pretty. 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effectLst/>
              </a:rPr>
              <a:t>The jungle is interesting, but it's the karst caves that are so unique.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CD1 TRACK 74">
            <a:hlinkClick r:id="" action="ppaction://media"/>
            <a:extLst>
              <a:ext uri="{FF2B5EF4-FFF2-40B4-BE49-F238E27FC236}">
                <a16:creationId xmlns:a16="http://schemas.microsoft.com/office/drawing/2014/main" id="{3D15C9B8-7796-383A-5C92-35F1E3B57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6039" y="1355215"/>
            <a:ext cx="812800" cy="812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5CA174-26AA-C74C-C9E3-C01CC9A38346}"/>
              </a:ext>
            </a:extLst>
          </p:cNvPr>
          <p:cNvCxnSpPr>
            <a:cxnSpLocks/>
          </p:cNvCxnSpPr>
          <p:nvPr/>
        </p:nvCxnSpPr>
        <p:spPr>
          <a:xfrm>
            <a:off x="591803" y="2571028"/>
            <a:ext cx="11087411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31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6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2504</TotalTime>
  <Words>628</Words>
  <Application>Microsoft Office PowerPoint</Application>
  <PresentationFormat>Widescreen</PresentationFormat>
  <Paragraphs>91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ArialMT</vt:lpstr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vaxalin@outlook.com.vn</cp:lastModifiedBy>
  <cp:revision>30</cp:revision>
  <dcterms:created xsi:type="dcterms:W3CDTF">2023-02-01T04:45:54Z</dcterms:created>
  <dcterms:modified xsi:type="dcterms:W3CDTF">2023-07-23T04:11:36Z</dcterms:modified>
</cp:coreProperties>
</file>