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6" r:id="rId6"/>
    <p:sldId id="261" r:id="rId7"/>
    <p:sldId id="262" r:id="rId8"/>
    <p:sldId id="273" r:id="rId9"/>
    <p:sldId id="267" r:id="rId10"/>
    <p:sldId id="265" r:id="rId11"/>
    <p:sldId id="268" r:id="rId12"/>
    <p:sldId id="275" r:id="rId13"/>
    <p:sldId id="276" r:id="rId14"/>
    <p:sldId id="277" r:id="rId15"/>
    <p:sldId id="278" r:id="rId16"/>
    <p:sldId id="264" r:id="rId17"/>
    <p:sldId id="274" r:id="rId18"/>
    <p:sldId id="270" r:id="rId19"/>
    <p:sldId id="279" r:id="rId20"/>
    <p:sldId id="280" r:id="rId21"/>
    <p:sldId id="269" r:id="rId22"/>
    <p:sldId id="271" r:id="rId23"/>
    <p:sldId id="281" r:id="rId24"/>
    <p:sldId id="272" r:id="rId25"/>
    <p:sldId id="26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0E7"/>
    <a:srgbClr val="C8E19D"/>
    <a:srgbClr val="FCD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4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8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1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sv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sv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sv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19.png"/><Relationship Id="rId15" Type="http://schemas.openxmlformats.org/officeDocument/2006/relationships/image" Target="../media/image140.svg"/><Relationship Id="rId4" Type="http://schemas.openxmlformats.org/officeDocument/2006/relationships/image" Target="../media/image96.sv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8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1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image" Target="../media/image1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4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0.sv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02.svg"/><Relationship Id="rId5" Type="http://schemas.openxmlformats.org/officeDocument/2006/relationships/image" Target="../media/image94.sv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4" Type="http://schemas.openxmlformats.org/officeDocument/2006/relationships/image" Target="../media/image6.png"/><Relationship Id="rId9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.svg"/><Relationship Id="rId5" Type="http://schemas.openxmlformats.org/officeDocument/2006/relationships/image" Target="../media/image310.svg"/><Relationship Id="rId10" Type="http://schemas.openxmlformats.org/officeDocument/2006/relationships/image" Target="../media/image13.png"/><Relationship Id="rId4" Type="http://schemas.openxmlformats.org/officeDocument/2006/relationships/image" Target="../media/image41.png"/><Relationship Id="rId9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19.png"/><Relationship Id="rId15" Type="http://schemas.openxmlformats.org/officeDocument/2006/relationships/image" Target="../media/image140.svg"/><Relationship Id="rId4" Type="http://schemas.openxmlformats.org/officeDocument/2006/relationships/image" Target="../media/image9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40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9" Type="http://schemas.openxmlformats.org/officeDocument/2006/relationships/image" Target="../media/image50.sv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9" Type="http://schemas.openxmlformats.org/officeDocument/2006/relationships/image" Target="../media/image50.sv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19.png"/><Relationship Id="rId15" Type="http://schemas.openxmlformats.org/officeDocument/2006/relationships/image" Target="../media/image140.svg"/><Relationship Id="rId4" Type="http://schemas.openxmlformats.org/officeDocument/2006/relationships/image" Target="../media/image96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53475" y="8149416"/>
            <a:ext cx="1371136" cy="21608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09559" y="8149416"/>
            <a:ext cx="1371136" cy="2160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33" b="84121"/>
          <a:stretch>
            <a:fillRect/>
          </a:stretch>
        </p:blipFill>
        <p:spPr>
          <a:xfrm>
            <a:off x="-385385" y="9162671"/>
            <a:ext cx="13861436" cy="1124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30812" b="3179"/>
          <a:stretch>
            <a:fillRect/>
          </a:stretch>
        </p:blipFill>
        <p:spPr>
          <a:xfrm>
            <a:off x="6835612" y="8097099"/>
            <a:ext cx="3176957" cy="1065572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347087" y="3390900"/>
            <a:ext cx="1559382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HỌC MÔN NGỮ VĂN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AA5BED-094A-4F5D-BF95-A3D38699E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9809" y="-885443"/>
            <a:ext cx="9523809" cy="4228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A489A1-5254-4BF5-B27E-73C5809391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29" y="-885442"/>
            <a:ext cx="9523809" cy="4228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8B2815-7D66-4245-A4A5-921DC496B0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66" y="424323"/>
            <a:ext cx="2676525" cy="2667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421095" y="2072053"/>
            <a:ext cx="12838091" cy="6864947"/>
            <a:chOff x="0" y="0"/>
            <a:chExt cx="18242783" cy="12091182"/>
          </a:xfrm>
        </p:grpSpPr>
        <p:grpSp>
          <p:nvGrpSpPr>
            <p:cNvPr id="9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  <a:ln>
                <a:solidFill>
                  <a:srgbClr val="002060"/>
                </a:solidFill>
              </a:ln>
            </p:spPr>
          </p:sp>
        </p:grpSp>
        <p:grpSp>
          <p:nvGrpSpPr>
            <p:cNvPr id="10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1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rgbClr val="002060"/>
                </a:solidFill>
              </a:ln>
            </p:spPr>
          </p:sp>
        </p:grpSp>
      </p:grpSp>
      <p:pic>
        <p:nvPicPr>
          <p:cNvPr id="1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63600" y="4381500"/>
            <a:ext cx="4273085" cy="6104408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A9FE3F9-3C37-0AE6-6796-E9F408492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77687">
            <a:off x="16098870" y="-622387"/>
            <a:ext cx="2620920" cy="24833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03261" y="2723598"/>
            <a:ext cx="117056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63220" algn="l"/>
              </a:tabLst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63220" algn="l"/>
              </a:tabLst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63220" algn="l"/>
              </a:tabLst>
            </a:pP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38770"/>
            <a:ext cx="1132526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5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5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17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1">
            <a:extLst>
              <a:ext uri="{FF2B5EF4-FFF2-40B4-BE49-F238E27FC236}">
                <a16:creationId xmlns:a16="http://schemas.microsoft.com/office/drawing/2014/main" id="{94C81A27-3EE9-49EA-BA80-7C0DE335B2DC}"/>
              </a:ext>
            </a:extLst>
          </p:cNvPr>
          <p:cNvGrpSpPr/>
          <p:nvPr/>
        </p:nvGrpSpPr>
        <p:grpSpPr>
          <a:xfrm>
            <a:off x="1066800" y="789647"/>
            <a:ext cx="16306800" cy="8788367"/>
            <a:chOff x="0" y="0"/>
            <a:chExt cx="1801589" cy="1714140"/>
          </a:xfr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0320543-D2B0-48E0-BB16-98E4BB83D6A9}"/>
                </a:ext>
              </a:extLst>
            </p:cNvPr>
            <p:cNvSpPr/>
            <p:nvPr/>
          </p:nvSpPr>
          <p:spPr>
            <a:xfrm>
              <a:off x="0" y="-1270"/>
              <a:ext cx="1802859" cy="1712870"/>
            </a:xfrm>
            <a:custGeom>
              <a:avLst/>
              <a:gdLst/>
              <a:ahLst/>
              <a:cxnLst/>
              <a:rect l="l" t="t" r="r" b="b"/>
              <a:pathLst>
                <a:path w="1802859" h="171287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266"/>
                    <a:pt x="16510" y="190872"/>
                    <a:pt x="17780" y="262205"/>
                  </a:cubicBezTo>
                  <a:cubicBezTo>
                    <a:pt x="19050" y="334811"/>
                    <a:pt x="17780" y="407418"/>
                    <a:pt x="16510" y="481298"/>
                  </a:cubicBezTo>
                  <a:cubicBezTo>
                    <a:pt x="15240" y="556452"/>
                    <a:pt x="2540" y="1344932"/>
                    <a:pt x="2540" y="1420086"/>
                  </a:cubicBezTo>
                  <a:cubicBezTo>
                    <a:pt x="2540" y="1493966"/>
                    <a:pt x="1270" y="1567846"/>
                    <a:pt x="0" y="1641726"/>
                  </a:cubicBezTo>
                  <a:cubicBezTo>
                    <a:pt x="0" y="1658260"/>
                    <a:pt x="3810" y="1668420"/>
                    <a:pt x="15240" y="1673500"/>
                  </a:cubicBezTo>
                  <a:cubicBezTo>
                    <a:pt x="22860" y="1677310"/>
                    <a:pt x="31750" y="1679850"/>
                    <a:pt x="40640" y="1681120"/>
                  </a:cubicBezTo>
                  <a:cubicBezTo>
                    <a:pt x="90804" y="1686200"/>
                    <a:pt x="142075" y="1690010"/>
                    <a:pt x="193346" y="1695090"/>
                  </a:cubicBezTo>
                  <a:cubicBezTo>
                    <a:pt x="221680" y="1697630"/>
                    <a:pt x="250014" y="1702710"/>
                    <a:pt x="278348" y="1703980"/>
                  </a:cubicBezTo>
                  <a:cubicBezTo>
                    <a:pt x="325572" y="1706520"/>
                    <a:pt x="851776" y="1707790"/>
                    <a:pt x="899000" y="1709060"/>
                  </a:cubicBezTo>
                  <a:cubicBezTo>
                    <a:pt x="905746" y="1709060"/>
                    <a:pt x="912492" y="1709060"/>
                    <a:pt x="919238" y="1709060"/>
                  </a:cubicBezTo>
                  <a:cubicBezTo>
                    <a:pt x="951620" y="1709060"/>
                    <a:pt x="985351" y="1707790"/>
                    <a:pt x="1017733" y="1707790"/>
                  </a:cubicBezTo>
                  <a:cubicBezTo>
                    <a:pt x="1055512" y="1707790"/>
                    <a:pt x="1091941" y="1709060"/>
                    <a:pt x="1129720" y="1709060"/>
                  </a:cubicBezTo>
                  <a:cubicBezTo>
                    <a:pt x="1185039" y="1709060"/>
                    <a:pt x="1241707" y="1709060"/>
                    <a:pt x="1297026" y="1709060"/>
                  </a:cubicBezTo>
                  <a:cubicBezTo>
                    <a:pt x="1348297" y="1709060"/>
                    <a:pt x="1399568" y="1710330"/>
                    <a:pt x="1450839" y="1711600"/>
                  </a:cubicBezTo>
                  <a:cubicBezTo>
                    <a:pt x="1473777" y="1711600"/>
                    <a:pt x="1498063" y="1712870"/>
                    <a:pt x="1521000" y="1712870"/>
                  </a:cubicBezTo>
                  <a:cubicBezTo>
                    <a:pt x="1595208" y="1711600"/>
                    <a:pt x="1668067" y="1705250"/>
                    <a:pt x="1741899" y="1705250"/>
                  </a:cubicBezTo>
                  <a:cubicBezTo>
                    <a:pt x="1745709" y="1705250"/>
                    <a:pt x="1750789" y="1702710"/>
                    <a:pt x="1754599" y="1700170"/>
                  </a:cubicBezTo>
                  <a:cubicBezTo>
                    <a:pt x="1759679" y="1696360"/>
                    <a:pt x="1762219" y="1690010"/>
                    <a:pt x="1764759" y="1687470"/>
                  </a:cubicBezTo>
                  <a:cubicBezTo>
                    <a:pt x="1766029" y="1632810"/>
                    <a:pt x="1767299" y="1579310"/>
                    <a:pt x="1768569" y="1525811"/>
                  </a:cubicBezTo>
                  <a:cubicBezTo>
                    <a:pt x="1769839" y="1443014"/>
                    <a:pt x="1779999" y="648165"/>
                    <a:pt x="1781269" y="565368"/>
                  </a:cubicBezTo>
                  <a:cubicBezTo>
                    <a:pt x="1781269" y="515690"/>
                    <a:pt x="1782539" y="466012"/>
                    <a:pt x="1783809" y="416334"/>
                  </a:cubicBezTo>
                  <a:cubicBezTo>
                    <a:pt x="1785079" y="362835"/>
                    <a:pt x="1786349" y="309335"/>
                    <a:pt x="1788889" y="255836"/>
                  </a:cubicBezTo>
                  <a:cubicBezTo>
                    <a:pt x="1790159" y="223991"/>
                    <a:pt x="1790159" y="190872"/>
                    <a:pt x="1795239" y="159027"/>
                  </a:cubicBezTo>
                  <a:cubicBezTo>
                    <a:pt x="1800319" y="120814"/>
                    <a:pt x="1802859" y="83874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9" name="Picture 13">
            <a:extLst>
              <a:ext uri="{FF2B5EF4-FFF2-40B4-BE49-F238E27FC236}">
                <a16:creationId xmlns:a16="http://schemas.microsoft.com/office/drawing/2014/main" id="{9652464D-6F41-4470-938F-D2636274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17477" y="396111"/>
            <a:ext cx="3016937" cy="1010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7146" y="1573078"/>
            <a:ext cx="1401759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khiếp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D0AE656-BF6F-72B9-933A-47F7911F08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24963">
            <a:off x="16371918" y="-100048"/>
            <a:ext cx="1837326" cy="217318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99943" y="5585545"/>
            <a:ext cx="13852002" cy="33452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890.000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vong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do tai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AIDS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2/3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6810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1">
            <a:extLst>
              <a:ext uri="{FF2B5EF4-FFF2-40B4-BE49-F238E27FC236}">
                <a16:creationId xmlns:a16="http://schemas.microsoft.com/office/drawing/2014/main" id="{94C81A27-3EE9-49EA-BA80-7C0DE335B2DC}"/>
              </a:ext>
            </a:extLst>
          </p:cNvPr>
          <p:cNvGrpSpPr/>
          <p:nvPr/>
        </p:nvGrpSpPr>
        <p:grpSpPr>
          <a:xfrm>
            <a:off x="1066800" y="789647"/>
            <a:ext cx="16306800" cy="8788367"/>
            <a:chOff x="0" y="0"/>
            <a:chExt cx="1801589" cy="1714140"/>
          </a:xfr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0320543-D2B0-48E0-BB16-98E4BB83D6A9}"/>
                </a:ext>
              </a:extLst>
            </p:cNvPr>
            <p:cNvSpPr/>
            <p:nvPr/>
          </p:nvSpPr>
          <p:spPr>
            <a:xfrm>
              <a:off x="0" y="-1270"/>
              <a:ext cx="1802859" cy="1712870"/>
            </a:xfrm>
            <a:custGeom>
              <a:avLst/>
              <a:gdLst/>
              <a:ahLst/>
              <a:cxnLst/>
              <a:rect l="l" t="t" r="r" b="b"/>
              <a:pathLst>
                <a:path w="1802859" h="171287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266"/>
                    <a:pt x="16510" y="190872"/>
                    <a:pt x="17780" y="262205"/>
                  </a:cubicBezTo>
                  <a:cubicBezTo>
                    <a:pt x="19050" y="334811"/>
                    <a:pt x="17780" y="407418"/>
                    <a:pt x="16510" y="481298"/>
                  </a:cubicBezTo>
                  <a:cubicBezTo>
                    <a:pt x="15240" y="556452"/>
                    <a:pt x="2540" y="1344932"/>
                    <a:pt x="2540" y="1420086"/>
                  </a:cubicBezTo>
                  <a:cubicBezTo>
                    <a:pt x="2540" y="1493966"/>
                    <a:pt x="1270" y="1567846"/>
                    <a:pt x="0" y="1641726"/>
                  </a:cubicBezTo>
                  <a:cubicBezTo>
                    <a:pt x="0" y="1658260"/>
                    <a:pt x="3810" y="1668420"/>
                    <a:pt x="15240" y="1673500"/>
                  </a:cubicBezTo>
                  <a:cubicBezTo>
                    <a:pt x="22860" y="1677310"/>
                    <a:pt x="31750" y="1679850"/>
                    <a:pt x="40640" y="1681120"/>
                  </a:cubicBezTo>
                  <a:cubicBezTo>
                    <a:pt x="90804" y="1686200"/>
                    <a:pt x="142075" y="1690010"/>
                    <a:pt x="193346" y="1695090"/>
                  </a:cubicBezTo>
                  <a:cubicBezTo>
                    <a:pt x="221680" y="1697630"/>
                    <a:pt x="250014" y="1702710"/>
                    <a:pt x="278348" y="1703980"/>
                  </a:cubicBezTo>
                  <a:cubicBezTo>
                    <a:pt x="325572" y="1706520"/>
                    <a:pt x="851776" y="1707790"/>
                    <a:pt x="899000" y="1709060"/>
                  </a:cubicBezTo>
                  <a:cubicBezTo>
                    <a:pt x="905746" y="1709060"/>
                    <a:pt x="912492" y="1709060"/>
                    <a:pt x="919238" y="1709060"/>
                  </a:cubicBezTo>
                  <a:cubicBezTo>
                    <a:pt x="951620" y="1709060"/>
                    <a:pt x="985351" y="1707790"/>
                    <a:pt x="1017733" y="1707790"/>
                  </a:cubicBezTo>
                  <a:cubicBezTo>
                    <a:pt x="1055512" y="1707790"/>
                    <a:pt x="1091941" y="1709060"/>
                    <a:pt x="1129720" y="1709060"/>
                  </a:cubicBezTo>
                  <a:cubicBezTo>
                    <a:pt x="1185039" y="1709060"/>
                    <a:pt x="1241707" y="1709060"/>
                    <a:pt x="1297026" y="1709060"/>
                  </a:cubicBezTo>
                  <a:cubicBezTo>
                    <a:pt x="1348297" y="1709060"/>
                    <a:pt x="1399568" y="1710330"/>
                    <a:pt x="1450839" y="1711600"/>
                  </a:cubicBezTo>
                  <a:cubicBezTo>
                    <a:pt x="1473777" y="1711600"/>
                    <a:pt x="1498063" y="1712870"/>
                    <a:pt x="1521000" y="1712870"/>
                  </a:cubicBezTo>
                  <a:cubicBezTo>
                    <a:pt x="1595208" y="1711600"/>
                    <a:pt x="1668067" y="1705250"/>
                    <a:pt x="1741899" y="1705250"/>
                  </a:cubicBezTo>
                  <a:cubicBezTo>
                    <a:pt x="1745709" y="1705250"/>
                    <a:pt x="1750789" y="1702710"/>
                    <a:pt x="1754599" y="1700170"/>
                  </a:cubicBezTo>
                  <a:cubicBezTo>
                    <a:pt x="1759679" y="1696360"/>
                    <a:pt x="1762219" y="1690010"/>
                    <a:pt x="1764759" y="1687470"/>
                  </a:cubicBezTo>
                  <a:cubicBezTo>
                    <a:pt x="1766029" y="1632810"/>
                    <a:pt x="1767299" y="1579310"/>
                    <a:pt x="1768569" y="1525811"/>
                  </a:cubicBezTo>
                  <a:cubicBezTo>
                    <a:pt x="1769839" y="1443014"/>
                    <a:pt x="1779999" y="648165"/>
                    <a:pt x="1781269" y="565368"/>
                  </a:cubicBezTo>
                  <a:cubicBezTo>
                    <a:pt x="1781269" y="515690"/>
                    <a:pt x="1782539" y="466012"/>
                    <a:pt x="1783809" y="416334"/>
                  </a:cubicBezTo>
                  <a:cubicBezTo>
                    <a:pt x="1785079" y="362835"/>
                    <a:pt x="1786349" y="309335"/>
                    <a:pt x="1788889" y="255836"/>
                  </a:cubicBezTo>
                  <a:cubicBezTo>
                    <a:pt x="1790159" y="223991"/>
                    <a:pt x="1790159" y="190872"/>
                    <a:pt x="1795239" y="159027"/>
                  </a:cubicBezTo>
                  <a:cubicBezTo>
                    <a:pt x="1800319" y="120814"/>
                    <a:pt x="1802859" y="83874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9" name="Picture 13">
            <a:extLst>
              <a:ext uri="{FF2B5EF4-FFF2-40B4-BE49-F238E27FC236}">
                <a16:creationId xmlns:a16="http://schemas.microsoft.com/office/drawing/2014/main" id="{9652464D-6F41-4470-938F-D2636274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17477" y="396111"/>
            <a:ext cx="3016937" cy="1010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7146" y="1573078"/>
            <a:ext cx="1401759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khiếp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D0AE656-BF6F-72B9-933A-47F7911F08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24963">
            <a:off x="16371918" y="-100048"/>
            <a:ext cx="1837326" cy="217318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24000" y="5610002"/>
            <a:ext cx="7498672" cy="33452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7000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69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78718" y="5557188"/>
            <a:ext cx="7498672" cy="33452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vong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30%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80%,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ung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nghẽn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14952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1">
            <a:extLst>
              <a:ext uri="{FF2B5EF4-FFF2-40B4-BE49-F238E27FC236}">
                <a16:creationId xmlns:a16="http://schemas.microsoft.com/office/drawing/2014/main" id="{94C81A27-3EE9-49EA-BA80-7C0DE335B2DC}"/>
              </a:ext>
            </a:extLst>
          </p:cNvPr>
          <p:cNvGrpSpPr/>
          <p:nvPr/>
        </p:nvGrpSpPr>
        <p:grpSpPr>
          <a:xfrm>
            <a:off x="1066800" y="789647"/>
            <a:ext cx="16306800" cy="8788367"/>
            <a:chOff x="0" y="0"/>
            <a:chExt cx="1801589" cy="1714140"/>
          </a:xfr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0320543-D2B0-48E0-BB16-98E4BB83D6A9}"/>
                </a:ext>
              </a:extLst>
            </p:cNvPr>
            <p:cNvSpPr/>
            <p:nvPr/>
          </p:nvSpPr>
          <p:spPr>
            <a:xfrm>
              <a:off x="0" y="-1270"/>
              <a:ext cx="1802859" cy="1712870"/>
            </a:xfrm>
            <a:custGeom>
              <a:avLst/>
              <a:gdLst/>
              <a:ahLst/>
              <a:cxnLst/>
              <a:rect l="l" t="t" r="r" b="b"/>
              <a:pathLst>
                <a:path w="1802859" h="171287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266"/>
                    <a:pt x="16510" y="190872"/>
                    <a:pt x="17780" y="262205"/>
                  </a:cubicBezTo>
                  <a:cubicBezTo>
                    <a:pt x="19050" y="334811"/>
                    <a:pt x="17780" y="407418"/>
                    <a:pt x="16510" y="481298"/>
                  </a:cubicBezTo>
                  <a:cubicBezTo>
                    <a:pt x="15240" y="556452"/>
                    <a:pt x="2540" y="1344932"/>
                    <a:pt x="2540" y="1420086"/>
                  </a:cubicBezTo>
                  <a:cubicBezTo>
                    <a:pt x="2540" y="1493966"/>
                    <a:pt x="1270" y="1567846"/>
                    <a:pt x="0" y="1641726"/>
                  </a:cubicBezTo>
                  <a:cubicBezTo>
                    <a:pt x="0" y="1658260"/>
                    <a:pt x="3810" y="1668420"/>
                    <a:pt x="15240" y="1673500"/>
                  </a:cubicBezTo>
                  <a:cubicBezTo>
                    <a:pt x="22860" y="1677310"/>
                    <a:pt x="31750" y="1679850"/>
                    <a:pt x="40640" y="1681120"/>
                  </a:cubicBezTo>
                  <a:cubicBezTo>
                    <a:pt x="90804" y="1686200"/>
                    <a:pt x="142075" y="1690010"/>
                    <a:pt x="193346" y="1695090"/>
                  </a:cubicBezTo>
                  <a:cubicBezTo>
                    <a:pt x="221680" y="1697630"/>
                    <a:pt x="250014" y="1702710"/>
                    <a:pt x="278348" y="1703980"/>
                  </a:cubicBezTo>
                  <a:cubicBezTo>
                    <a:pt x="325572" y="1706520"/>
                    <a:pt x="851776" y="1707790"/>
                    <a:pt x="899000" y="1709060"/>
                  </a:cubicBezTo>
                  <a:cubicBezTo>
                    <a:pt x="905746" y="1709060"/>
                    <a:pt x="912492" y="1709060"/>
                    <a:pt x="919238" y="1709060"/>
                  </a:cubicBezTo>
                  <a:cubicBezTo>
                    <a:pt x="951620" y="1709060"/>
                    <a:pt x="985351" y="1707790"/>
                    <a:pt x="1017733" y="1707790"/>
                  </a:cubicBezTo>
                  <a:cubicBezTo>
                    <a:pt x="1055512" y="1707790"/>
                    <a:pt x="1091941" y="1709060"/>
                    <a:pt x="1129720" y="1709060"/>
                  </a:cubicBezTo>
                  <a:cubicBezTo>
                    <a:pt x="1185039" y="1709060"/>
                    <a:pt x="1241707" y="1709060"/>
                    <a:pt x="1297026" y="1709060"/>
                  </a:cubicBezTo>
                  <a:cubicBezTo>
                    <a:pt x="1348297" y="1709060"/>
                    <a:pt x="1399568" y="1710330"/>
                    <a:pt x="1450839" y="1711600"/>
                  </a:cubicBezTo>
                  <a:cubicBezTo>
                    <a:pt x="1473777" y="1711600"/>
                    <a:pt x="1498063" y="1712870"/>
                    <a:pt x="1521000" y="1712870"/>
                  </a:cubicBezTo>
                  <a:cubicBezTo>
                    <a:pt x="1595208" y="1711600"/>
                    <a:pt x="1668067" y="1705250"/>
                    <a:pt x="1741899" y="1705250"/>
                  </a:cubicBezTo>
                  <a:cubicBezTo>
                    <a:pt x="1745709" y="1705250"/>
                    <a:pt x="1750789" y="1702710"/>
                    <a:pt x="1754599" y="1700170"/>
                  </a:cubicBezTo>
                  <a:cubicBezTo>
                    <a:pt x="1759679" y="1696360"/>
                    <a:pt x="1762219" y="1690010"/>
                    <a:pt x="1764759" y="1687470"/>
                  </a:cubicBezTo>
                  <a:cubicBezTo>
                    <a:pt x="1766029" y="1632810"/>
                    <a:pt x="1767299" y="1579310"/>
                    <a:pt x="1768569" y="1525811"/>
                  </a:cubicBezTo>
                  <a:cubicBezTo>
                    <a:pt x="1769839" y="1443014"/>
                    <a:pt x="1779999" y="648165"/>
                    <a:pt x="1781269" y="565368"/>
                  </a:cubicBezTo>
                  <a:cubicBezTo>
                    <a:pt x="1781269" y="515690"/>
                    <a:pt x="1782539" y="466012"/>
                    <a:pt x="1783809" y="416334"/>
                  </a:cubicBezTo>
                  <a:cubicBezTo>
                    <a:pt x="1785079" y="362835"/>
                    <a:pt x="1786349" y="309335"/>
                    <a:pt x="1788889" y="255836"/>
                  </a:cubicBezTo>
                  <a:cubicBezTo>
                    <a:pt x="1790159" y="223991"/>
                    <a:pt x="1790159" y="190872"/>
                    <a:pt x="1795239" y="159027"/>
                  </a:cubicBezTo>
                  <a:cubicBezTo>
                    <a:pt x="1800319" y="120814"/>
                    <a:pt x="1802859" y="83874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9" name="Picture 13">
            <a:extLst>
              <a:ext uri="{FF2B5EF4-FFF2-40B4-BE49-F238E27FC236}">
                <a16:creationId xmlns:a16="http://schemas.microsoft.com/office/drawing/2014/main" id="{9652464D-6F41-4470-938F-D2636274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17477" y="396111"/>
            <a:ext cx="3016937" cy="1010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7146" y="1573078"/>
            <a:ext cx="1401759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D0AE656-BF6F-72B9-933A-47F7911F08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24963">
            <a:off x="16371918" y="-100048"/>
            <a:ext cx="1837326" cy="217318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24000" y="5610002"/>
            <a:ext cx="7498672" cy="33452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ở VN chi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700.000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78718" y="5557188"/>
            <a:ext cx="7498672" cy="33452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8200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7778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1">
            <a:extLst>
              <a:ext uri="{FF2B5EF4-FFF2-40B4-BE49-F238E27FC236}">
                <a16:creationId xmlns:a16="http://schemas.microsoft.com/office/drawing/2014/main" id="{94C81A27-3EE9-49EA-BA80-7C0DE335B2DC}"/>
              </a:ext>
            </a:extLst>
          </p:cNvPr>
          <p:cNvGrpSpPr/>
          <p:nvPr/>
        </p:nvGrpSpPr>
        <p:grpSpPr>
          <a:xfrm>
            <a:off x="1066800" y="789647"/>
            <a:ext cx="16306800" cy="8788367"/>
            <a:chOff x="0" y="0"/>
            <a:chExt cx="1801589" cy="1714140"/>
          </a:xfr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0320543-D2B0-48E0-BB16-98E4BB83D6A9}"/>
                </a:ext>
              </a:extLst>
            </p:cNvPr>
            <p:cNvSpPr/>
            <p:nvPr/>
          </p:nvSpPr>
          <p:spPr>
            <a:xfrm>
              <a:off x="0" y="-1270"/>
              <a:ext cx="1802859" cy="1712870"/>
            </a:xfrm>
            <a:custGeom>
              <a:avLst/>
              <a:gdLst/>
              <a:ahLst/>
              <a:cxnLst/>
              <a:rect l="l" t="t" r="r" b="b"/>
              <a:pathLst>
                <a:path w="1802859" h="171287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266"/>
                    <a:pt x="16510" y="190872"/>
                    <a:pt x="17780" y="262205"/>
                  </a:cubicBezTo>
                  <a:cubicBezTo>
                    <a:pt x="19050" y="334811"/>
                    <a:pt x="17780" y="407418"/>
                    <a:pt x="16510" y="481298"/>
                  </a:cubicBezTo>
                  <a:cubicBezTo>
                    <a:pt x="15240" y="556452"/>
                    <a:pt x="2540" y="1344932"/>
                    <a:pt x="2540" y="1420086"/>
                  </a:cubicBezTo>
                  <a:cubicBezTo>
                    <a:pt x="2540" y="1493966"/>
                    <a:pt x="1270" y="1567846"/>
                    <a:pt x="0" y="1641726"/>
                  </a:cubicBezTo>
                  <a:cubicBezTo>
                    <a:pt x="0" y="1658260"/>
                    <a:pt x="3810" y="1668420"/>
                    <a:pt x="15240" y="1673500"/>
                  </a:cubicBezTo>
                  <a:cubicBezTo>
                    <a:pt x="22860" y="1677310"/>
                    <a:pt x="31750" y="1679850"/>
                    <a:pt x="40640" y="1681120"/>
                  </a:cubicBezTo>
                  <a:cubicBezTo>
                    <a:pt x="90804" y="1686200"/>
                    <a:pt x="142075" y="1690010"/>
                    <a:pt x="193346" y="1695090"/>
                  </a:cubicBezTo>
                  <a:cubicBezTo>
                    <a:pt x="221680" y="1697630"/>
                    <a:pt x="250014" y="1702710"/>
                    <a:pt x="278348" y="1703980"/>
                  </a:cubicBezTo>
                  <a:cubicBezTo>
                    <a:pt x="325572" y="1706520"/>
                    <a:pt x="851776" y="1707790"/>
                    <a:pt x="899000" y="1709060"/>
                  </a:cubicBezTo>
                  <a:cubicBezTo>
                    <a:pt x="905746" y="1709060"/>
                    <a:pt x="912492" y="1709060"/>
                    <a:pt x="919238" y="1709060"/>
                  </a:cubicBezTo>
                  <a:cubicBezTo>
                    <a:pt x="951620" y="1709060"/>
                    <a:pt x="985351" y="1707790"/>
                    <a:pt x="1017733" y="1707790"/>
                  </a:cubicBezTo>
                  <a:cubicBezTo>
                    <a:pt x="1055512" y="1707790"/>
                    <a:pt x="1091941" y="1709060"/>
                    <a:pt x="1129720" y="1709060"/>
                  </a:cubicBezTo>
                  <a:cubicBezTo>
                    <a:pt x="1185039" y="1709060"/>
                    <a:pt x="1241707" y="1709060"/>
                    <a:pt x="1297026" y="1709060"/>
                  </a:cubicBezTo>
                  <a:cubicBezTo>
                    <a:pt x="1348297" y="1709060"/>
                    <a:pt x="1399568" y="1710330"/>
                    <a:pt x="1450839" y="1711600"/>
                  </a:cubicBezTo>
                  <a:cubicBezTo>
                    <a:pt x="1473777" y="1711600"/>
                    <a:pt x="1498063" y="1712870"/>
                    <a:pt x="1521000" y="1712870"/>
                  </a:cubicBezTo>
                  <a:cubicBezTo>
                    <a:pt x="1595208" y="1711600"/>
                    <a:pt x="1668067" y="1705250"/>
                    <a:pt x="1741899" y="1705250"/>
                  </a:cubicBezTo>
                  <a:cubicBezTo>
                    <a:pt x="1745709" y="1705250"/>
                    <a:pt x="1750789" y="1702710"/>
                    <a:pt x="1754599" y="1700170"/>
                  </a:cubicBezTo>
                  <a:cubicBezTo>
                    <a:pt x="1759679" y="1696360"/>
                    <a:pt x="1762219" y="1690010"/>
                    <a:pt x="1764759" y="1687470"/>
                  </a:cubicBezTo>
                  <a:cubicBezTo>
                    <a:pt x="1766029" y="1632810"/>
                    <a:pt x="1767299" y="1579310"/>
                    <a:pt x="1768569" y="1525811"/>
                  </a:cubicBezTo>
                  <a:cubicBezTo>
                    <a:pt x="1769839" y="1443014"/>
                    <a:pt x="1779999" y="648165"/>
                    <a:pt x="1781269" y="565368"/>
                  </a:cubicBezTo>
                  <a:cubicBezTo>
                    <a:pt x="1781269" y="515690"/>
                    <a:pt x="1782539" y="466012"/>
                    <a:pt x="1783809" y="416334"/>
                  </a:cubicBezTo>
                  <a:cubicBezTo>
                    <a:pt x="1785079" y="362835"/>
                    <a:pt x="1786349" y="309335"/>
                    <a:pt x="1788889" y="255836"/>
                  </a:cubicBezTo>
                  <a:cubicBezTo>
                    <a:pt x="1790159" y="223991"/>
                    <a:pt x="1790159" y="190872"/>
                    <a:pt x="1795239" y="159027"/>
                  </a:cubicBezTo>
                  <a:cubicBezTo>
                    <a:pt x="1800319" y="120814"/>
                    <a:pt x="1802859" y="83874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9" name="Picture 13">
            <a:extLst>
              <a:ext uri="{FF2B5EF4-FFF2-40B4-BE49-F238E27FC236}">
                <a16:creationId xmlns:a16="http://schemas.microsoft.com/office/drawing/2014/main" id="{9652464D-6F41-4470-938F-D2636274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17477" y="396111"/>
            <a:ext cx="3016937" cy="1010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7146" y="1573078"/>
            <a:ext cx="1401759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D0AE656-BF6F-72B9-933A-47F7911F08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24963">
            <a:off x="16371918" y="-100048"/>
            <a:ext cx="1837326" cy="217318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99943" y="5585545"/>
            <a:ext cx="13852002" cy="334522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3,6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2,5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765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1">
            <a:extLst>
              <a:ext uri="{FF2B5EF4-FFF2-40B4-BE49-F238E27FC236}">
                <a16:creationId xmlns:a16="http://schemas.microsoft.com/office/drawing/2014/main" id="{94C81A27-3EE9-49EA-BA80-7C0DE335B2DC}"/>
              </a:ext>
            </a:extLst>
          </p:cNvPr>
          <p:cNvGrpSpPr/>
          <p:nvPr/>
        </p:nvGrpSpPr>
        <p:grpSpPr>
          <a:xfrm>
            <a:off x="1066800" y="789647"/>
            <a:ext cx="16306800" cy="8788367"/>
            <a:chOff x="0" y="0"/>
            <a:chExt cx="1801589" cy="1714140"/>
          </a:xfr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0320543-D2B0-48E0-BB16-98E4BB83D6A9}"/>
                </a:ext>
              </a:extLst>
            </p:cNvPr>
            <p:cNvSpPr/>
            <p:nvPr/>
          </p:nvSpPr>
          <p:spPr>
            <a:xfrm>
              <a:off x="0" y="-1270"/>
              <a:ext cx="1802859" cy="1712870"/>
            </a:xfrm>
            <a:custGeom>
              <a:avLst/>
              <a:gdLst/>
              <a:ahLst/>
              <a:cxnLst/>
              <a:rect l="l" t="t" r="r" b="b"/>
              <a:pathLst>
                <a:path w="1802859" h="171287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266"/>
                    <a:pt x="16510" y="190872"/>
                    <a:pt x="17780" y="262205"/>
                  </a:cubicBezTo>
                  <a:cubicBezTo>
                    <a:pt x="19050" y="334811"/>
                    <a:pt x="17780" y="407418"/>
                    <a:pt x="16510" y="481298"/>
                  </a:cubicBezTo>
                  <a:cubicBezTo>
                    <a:pt x="15240" y="556452"/>
                    <a:pt x="2540" y="1344932"/>
                    <a:pt x="2540" y="1420086"/>
                  </a:cubicBezTo>
                  <a:cubicBezTo>
                    <a:pt x="2540" y="1493966"/>
                    <a:pt x="1270" y="1567846"/>
                    <a:pt x="0" y="1641726"/>
                  </a:cubicBezTo>
                  <a:cubicBezTo>
                    <a:pt x="0" y="1658260"/>
                    <a:pt x="3810" y="1668420"/>
                    <a:pt x="15240" y="1673500"/>
                  </a:cubicBezTo>
                  <a:cubicBezTo>
                    <a:pt x="22860" y="1677310"/>
                    <a:pt x="31750" y="1679850"/>
                    <a:pt x="40640" y="1681120"/>
                  </a:cubicBezTo>
                  <a:cubicBezTo>
                    <a:pt x="90804" y="1686200"/>
                    <a:pt x="142075" y="1690010"/>
                    <a:pt x="193346" y="1695090"/>
                  </a:cubicBezTo>
                  <a:cubicBezTo>
                    <a:pt x="221680" y="1697630"/>
                    <a:pt x="250014" y="1702710"/>
                    <a:pt x="278348" y="1703980"/>
                  </a:cubicBezTo>
                  <a:cubicBezTo>
                    <a:pt x="325572" y="1706520"/>
                    <a:pt x="851776" y="1707790"/>
                    <a:pt x="899000" y="1709060"/>
                  </a:cubicBezTo>
                  <a:cubicBezTo>
                    <a:pt x="905746" y="1709060"/>
                    <a:pt x="912492" y="1709060"/>
                    <a:pt x="919238" y="1709060"/>
                  </a:cubicBezTo>
                  <a:cubicBezTo>
                    <a:pt x="951620" y="1709060"/>
                    <a:pt x="985351" y="1707790"/>
                    <a:pt x="1017733" y="1707790"/>
                  </a:cubicBezTo>
                  <a:cubicBezTo>
                    <a:pt x="1055512" y="1707790"/>
                    <a:pt x="1091941" y="1709060"/>
                    <a:pt x="1129720" y="1709060"/>
                  </a:cubicBezTo>
                  <a:cubicBezTo>
                    <a:pt x="1185039" y="1709060"/>
                    <a:pt x="1241707" y="1709060"/>
                    <a:pt x="1297026" y="1709060"/>
                  </a:cubicBezTo>
                  <a:cubicBezTo>
                    <a:pt x="1348297" y="1709060"/>
                    <a:pt x="1399568" y="1710330"/>
                    <a:pt x="1450839" y="1711600"/>
                  </a:cubicBezTo>
                  <a:cubicBezTo>
                    <a:pt x="1473777" y="1711600"/>
                    <a:pt x="1498063" y="1712870"/>
                    <a:pt x="1521000" y="1712870"/>
                  </a:cubicBezTo>
                  <a:cubicBezTo>
                    <a:pt x="1595208" y="1711600"/>
                    <a:pt x="1668067" y="1705250"/>
                    <a:pt x="1741899" y="1705250"/>
                  </a:cubicBezTo>
                  <a:cubicBezTo>
                    <a:pt x="1745709" y="1705250"/>
                    <a:pt x="1750789" y="1702710"/>
                    <a:pt x="1754599" y="1700170"/>
                  </a:cubicBezTo>
                  <a:cubicBezTo>
                    <a:pt x="1759679" y="1696360"/>
                    <a:pt x="1762219" y="1690010"/>
                    <a:pt x="1764759" y="1687470"/>
                  </a:cubicBezTo>
                  <a:cubicBezTo>
                    <a:pt x="1766029" y="1632810"/>
                    <a:pt x="1767299" y="1579310"/>
                    <a:pt x="1768569" y="1525811"/>
                  </a:cubicBezTo>
                  <a:cubicBezTo>
                    <a:pt x="1769839" y="1443014"/>
                    <a:pt x="1779999" y="648165"/>
                    <a:pt x="1781269" y="565368"/>
                  </a:cubicBezTo>
                  <a:cubicBezTo>
                    <a:pt x="1781269" y="515690"/>
                    <a:pt x="1782539" y="466012"/>
                    <a:pt x="1783809" y="416334"/>
                  </a:cubicBezTo>
                  <a:cubicBezTo>
                    <a:pt x="1785079" y="362835"/>
                    <a:pt x="1786349" y="309335"/>
                    <a:pt x="1788889" y="255836"/>
                  </a:cubicBezTo>
                  <a:cubicBezTo>
                    <a:pt x="1790159" y="223991"/>
                    <a:pt x="1790159" y="190872"/>
                    <a:pt x="1795239" y="159027"/>
                  </a:cubicBezTo>
                  <a:cubicBezTo>
                    <a:pt x="1800319" y="120814"/>
                    <a:pt x="1802859" y="83874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9" name="Picture 13">
            <a:extLst>
              <a:ext uri="{FF2B5EF4-FFF2-40B4-BE49-F238E27FC236}">
                <a16:creationId xmlns:a16="http://schemas.microsoft.com/office/drawing/2014/main" id="{9652464D-6F41-4470-938F-D2636274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17477" y="396111"/>
            <a:ext cx="3016937" cy="1010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7146" y="1618017"/>
            <a:ext cx="1401759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khiếp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8D0AE656-BF6F-72B9-933A-47F7911F08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24963">
            <a:off x="16371918" y="-100048"/>
            <a:ext cx="1837326" cy="21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10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9970" y="3891337"/>
            <a:ext cx="919478" cy="881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54840" y="4016380"/>
            <a:ext cx="146151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dirty="0"/>
              <a:t>Tìm hiểu </a:t>
            </a:r>
            <a:r>
              <a:rPr lang="vi-VN" sz="3500" dirty="0" smtClean="0"/>
              <a:t>đ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en-US" sz="3500" dirty="0" smtClean="0"/>
              <a:t>: </a:t>
            </a:r>
            <a:r>
              <a:rPr lang="vi-VN" sz="3500" dirty="0" smtClean="0"/>
              <a:t>đọc </a:t>
            </a:r>
            <a:r>
              <a:rPr lang="vi-VN" sz="3500" dirty="0"/>
              <a:t>kĩ </a:t>
            </a:r>
            <a:r>
              <a:rPr lang="vi-VN" sz="3500" dirty="0" smtClean="0"/>
              <a:t>đề</a:t>
            </a:r>
            <a:r>
              <a:rPr lang="en-US" sz="3500" dirty="0" smtClean="0"/>
              <a:t>,</a:t>
            </a:r>
            <a:r>
              <a:rPr lang="vi-VN" sz="3500" dirty="0" smtClean="0"/>
              <a:t> </a:t>
            </a:r>
            <a:r>
              <a:rPr lang="vi-VN" sz="3500" dirty="0"/>
              <a:t>xác định đối tượng </a:t>
            </a:r>
            <a:r>
              <a:rPr lang="en-US" sz="3500" dirty="0" err="1" smtClean="0"/>
              <a:t>và</a:t>
            </a:r>
            <a:r>
              <a:rPr lang="en-US" sz="3500" dirty="0" smtClean="0"/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smtClean="0"/>
              <a:t>của </a:t>
            </a:r>
            <a:r>
              <a:rPr lang="vi-VN" sz="3500" dirty="0"/>
              <a:t>bài </a:t>
            </a:r>
            <a:r>
              <a:rPr lang="vi-VN" sz="3500" dirty="0" smtClean="0"/>
              <a:t>viết</a:t>
            </a:r>
            <a:r>
              <a:rPr lang="en-US" sz="3500" dirty="0"/>
              <a:t>.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9970" y="5339080"/>
            <a:ext cx="919478" cy="8810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6121" y="4968987"/>
            <a:ext cx="1461515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500" dirty="0"/>
              <a:t>Nêu lí do và phân tích các ảnh hưởng tiêu cực, tác hại của thói quen, quan niệm cần ph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r>
              <a:rPr lang="vi-VN" sz="3500" dirty="0"/>
              <a:t>i thay </a:t>
            </a:r>
            <a:r>
              <a:rPr lang="vi-VN" sz="3500" dirty="0" smtClean="0"/>
              <a:t>đổi.</a:t>
            </a:r>
            <a:endParaRPr lang="en-US" sz="3500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9970" y="6803793"/>
            <a:ext cx="919478" cy="8810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54840" y="6928836"/>
            <a:ext cx="146303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smtClean="0"/>
              <a:t>chứng </a:t>
            </a:r>
            <a:r>
              <a:rPr lang="vi-VN" sz="3500" dirty="0"/>
              <a:t>cụ th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vi-VN" sz="3500" dirty="0"/>
              <a:t>, sinh </a:t>
            </a:r>
            <a:r>
              <a:rPr lang="vi-VN" sz="3500" dirty="0" smtClean="0"/>
              <a:t>động. </a:t>
            </a:r>
            <a:endParaRPr lang="en-US" sz="35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869999" y="0"/>
            <a:ext cx="1418001" cy="17907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295"/>
          <a:stretch>
            <a:fillRect/>
          </a:stretch>
        </p:blipFill>
        <p:spPr>
          <a:xfrm>
            <a:off x="-41643" y="0"/>
            <a:ext cx="1386292" cy="1857112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456121" y="8923300"/>
            <a:ext cx="3517679" cy="16948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2" y="1946649"/>
            <a:ext cx="1495198" cy="1495198"/>
          </a:xfrm>
          <a:prstGeom prst="rect">
            <a:avLst/>
          </a:prstGeom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38770"/>
            <a:ext cx="1132526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0639" y="1890086"/>
            <a:ext cx="13944600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khảo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thói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niệm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9970" y="8268506"/>
            <a:ext cx="919478" cy="881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4839" y="7854940"/>
            <a:ext cx="1461515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500" dirty="0">
                <a:solidFill>
                  <a:srgbClr val="000000"/>
                </a:solidFill>
                <a:ea typeface="Times New Roman" panose="02020603050405020304" pitchFamily="18" charset="0"/>
              </a:rPr>
              <a:t>Dự đoán phản ứng và lập luận c</a:t>
            </a:r>
            <a:r>
              <a:rPr lang="en-US" sz="3500" dirty="0">
                <a:solidFill>
                  <a:srgbClr val="000000"/>
                </a:solidFill>
                <a:ea typeface="Times New Roman" panose="02020603050405020304" pitchFamily="18" charset="0"/>
              </a:rPr>
              <a:t>ủ</a:t>
            </a:r>
            <a:r>
              <a:rPr lang="vi-VN" sz="3500" dirty="0">
                <a:solidFill>
                  <a:srgbClr val="000000"/>
                </a:solidFill>
                <a:ea typeface="Times New Roman" panose="02020603050405020304" pitchFamily="18" charset="0"/>
              </a:rPr>
              <a:t>a người có thói quen, quan niệm mà em muốn thuyết phục để nêu ý kiến </a:t>
            </a: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phản </a:t>
            </a:r>
            <a:r>
              <a:rPr lang="vi-VN" sz="3500" smtClean="0">
                <a:solidFill>
                  <a:srgbClr val="000000"/>
                </a:solidFill>
                <a:ea typeface="Times New Roman" panose="02020603050405020304" pitchFamily="18" charset="0"/>
              </a:rPr>
              <a:t>biện. 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590095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23" grpId="0"/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57399" y="2047950"/>
            <a:ext cx="14823633" cy="691333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0586" y="1803279"/>
            <a:ext cx="14782800" cy="6784785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2977886" y="4657062"/>
            <a:ext cx="122681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7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804016">
            <a:off x="15205262" y="616899"/>
            <a:ext cx="2596245" cy="2674035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-985861" y="4559102"/>
            <a:ext cx="4029122" cy="57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3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877909" y="1342717"/>
            <a:ext cx="13259875" cy="7541530"/>
            <a:chOff x="0" y="0"/>
            <a:chExt cx="18242783" cy="12091182"/>
          </a:xfrm>
        </p:grpSpPr>
        <p:grpSp>
          <p:nvGrpSpPr>
            <p:cNvPr id="9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  <a:ln>
                <a:solidFill>
                  <a:srgbClr val="002060"/>
                </a:solidFill>
              </a:ln>
            </p:spPr>
          </p:sp>
        </p:grpSp>
        <p:grpSp>
          <p:nvGrpSpPr>
            <p:cNvPr id="10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11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rgbClr val="002060"/>
                </a:solidFill>
              </a:ln>
            </p:spPr>
          </p:sp>
        </p:grpSp>
      </p:grpSp>
      <p:pic>
        <p:nvPicPr>
          <p:cNvPr id="1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63600" y="4381500"/>
            <a:ext cx="4273085" cy="6104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4463" y="1629878"/>
            <a:ext cx="1230624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1: 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nay.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0A9FE3F9-3C37-0AE6-6796-E9F408492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77687">
            <a:off x="16098870" y="-622387"/>
            <a:ext cx="2620920" cy="248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5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1"/>
          <p:cNvGrpSpPr/>
          <p:nvPr/>
        </p:nvGrpSpPr>
        <p:grpSpPr>
          <a:xfrm>
            <a:off x="4059343" y="1959325"/>
            <a:ext cx="13155574" cy="7246248"/>
            <a:chOff x="0" y="0"/>
            <a:chExt cx="993159" cy="1290339"/>
          </a:xfrm>
          <a:solidFill>
            <a:srgbClr val="FFE8A7"/>
          </a:solidFill>
        </p:grpSpPr>
        <p:sp>
          <p:nvSpPr>
            <p:cNvPr id="27" name="Freeform 12"/>
            <p:cNvSpPr/>
            <p:nvPr/>
          </p:nvSpPr>
          <p:spPr>
            <a:xfrm>
              <a:off x="10160" y="16510"/>
              <a:ext cx="970299" cy="1262399"/>
            </a:xfrm>
            <a:custGeom>
              <a:avLst/>
              <a:gdLst/>
              <a:ahLst/>
              <a:cxnLst/>
              <a:rect l="l" t="t" r="r" b="b"/>
              <a:pathLst>
                <a:path w="970299" h="1262399">
                  <a:moveTo>
                    <a:pt x="970299" y="1262399"/>
                  </a:moveTo>
                  <a:lnTo>
                    <a:pt x="0" y="1254779"/>
                  </a:lnTo>
                  <a:lnTo>
                    <a:pt x="0" y="451060"/>
                  </a:lnTo>
                  <a:lnTo>
                    <a:pt x="17780" y="19050"/>
                  </a:lnTo>
                  <a:lnTo>
                    <a:pt x="481624" y="0"/>
                  </a:lnTo>
                  <a:lnTo>
                    <a:pt x="951249" y="5080"/>
                  </a:lnTo>
                  <a:close/>
                </a:path>
              </a:pathLst>
            </a:custGeom>
            <a:grpFill/>
          </p:spPr>
        </p:sp>
        <p:sp>
          <p:nvSpPr>
            <p:cNvPr id="28" name="Freeform 13"/>
            <p:cNvSpPr/>
            <p:nvPr/>
          </p:nvSpPr>
          <p:spPr>
            <a:xfrm>
              <a:off x="-3810" y="0"/>
              <a:ext cx="999509" cy="1289069"/>
            </a:xfrm>
            <a:custGeom>
              <a:avLst/>
              <a:gdLst/>
              <a:ahLst/>
              <a:cxnLst/>
              <a:rect l="l" t="t" r="r" b="b"/>
              <a:pathLst>
                <a:path w="999509" h="1289069">
                  <a:moveTo>
                    <a:pt x="965219" y="21590"/>
                  </a:moveTo>
                  <a:cubicBezTo>
                    <a:pt x="966489" y="34290"/>
                    <a:pt x="966489" y="44450"/>
                    <a:pt x="967759" y="54610"/>
                  </a:cubicBezTo>
                  <a:cubicBezTo>
                    <a:pt x="970299" y="82337"/>
                    <a:pt x="971569" y="108391"/>
                    <a:pt x="974109" y="133515"/>
                  </a:cubicBezTo>
                  <a:cubicBezTo>
                    <a:pt x="974109" y="169805"/>
                    <a:pt x="986809" y="885371"/>
                    <a:pt x="993159" y="921661"/>
                  </a:cubicBezTo>
                  <a:cubicBezTo>
                    <a:pt x="999509" y="976561"/>
                    <a:pt x="995699" y="1032392"/>
                    <a:pt x="995699" y="1087292"/>
                  </a:cubicBezTo>
                  <a:cubicBezTo>
                    <a:pt x="995699" y="1135679"/>
                    <a:pt x="996969" y="1180344"/>
                    <a:pt x="998239" y="1228109"/>
                  </a:cubicBezTo>
                  <a:cubicBezTo>
                    <a:pt x="998239" y="1249699"/>
                    <a:pt x="998239" y="1263669"/>
                    <a:pt x="998239" y="1287799"/>
                  </a:cubicBezTo>
                  <a:cubicBezTo>
                    <a:pt x="975379" y="1287799"/>
                    <a:pt x="955059" y="1289069"/>
                    <a:pt x="937058" y="1287799"/>
                  </a:cubicBezTo>
                  <a:cubicBezTo>
                    <a:pt x="891365" y="1282719"/>
                    <a:pt x="844969" y="1289069"/>
                    <a:pt x="799276" y="1283989"/>
                  </a:cubicBezTo>
                  <a:cubicBezTo>
                    <a:pt x="771860" y="1280179"/>
                    <a:pt x="745147" y="1282719"/>
                    <a:pt x="717732" y="1280179"/>
                  </a:cubicBezTo>
                  <a:cubicBezTo>
                    <a:pt x="705078" y="1278909"/>
                    <a:pt x="692425" y="1277639"/>
                    <a:pt x="679771" y="1276369"/>
                  </a:cubicBezTo>
                  <a:cubicBezTo>
                    <a:pt x="672039" y="1276369"/>
                    <a:pt x="665009" y="1277639"/>
                    <a:pt x="657276" y="1277639"/>
                  </a:cubicBezTo>
                  <a:cubicBezTo>
                    <a:pt x="637593" y="1276369"/>
                    <a:pt x="583465" y="1277639"/>
                    <a:pt x="563781" y="1276369"/>
                  </a:cubicBezTo>
                  <a:cubicBezTo>
                    <a:pt x="549722" y="1275099"/>
                    <a:pt x="268535" y="1283989"/>
                    <a:pt x="254475" y="1282719"/>
                  </a:cubicBezTo>
                  <a:cubicBezTo>
                    <a:pt x="250961" y="1282719"/>
                    <a:pt x="246743" y="1283989"/>
                    <a:pt x="243228" y="1283989"/>
                  </a:cubicBezTo>
                  <a:cubicBezTo>
                    <a:pt x="234792" y="1283989"/>
                    <a:pt x="227060" y="1285259"/>
                    <a:pt x="218624" y="1285259"/>
                  </a:cubicBezTo>
                  <a:cubicBezTo>
                    <a:pt x="197535" y="1285259"/>
                    <a:pt x="177149" y="1283989"/>
                    <a:pt x="156060" y="1282719"/>
                  </a:cubicBezTo>
                  <a:cubicBezTo>
                    <a:pt x="143406" y="1281449"/>
                    <a:pt x="130753" y="1280179"/>
                    <a:pt x="118802" y="1278909"/>
                  </a:cubicBezTo>
                  <a:cubicBezTo>
                    <a:pt x="96307" y="1277639"/>
                    <a:pt x="73812" y="1276369"/>
                    <a:pt x="48260" y="1276369"/>
                  </a:cubicBezTo>
                  <a:cubicBezTo>
                    <a:pt x="38100" y="1276369"/>
                    <a:pt x="29210" y="1276369"/>
                    <a:pt x="19050" y="1275099"/>
                  </a:cubicBezTo>
                  <a:cubicBezTo>
                    <a:pt x="10160" y="1273829"/>
                    <a:pt x="5080" y="1267479"/>
                    <a:pt x="7620" y="1258589"/>
                  </a:cubicBezTo>
                  <a:cubicBezTo>
                    <a:pt x="16510" y="1226869"/>
                    <a:pt x="12700" y="1203606"/>
                    <a:pt x="11430" y="1179413"/>
                  </a:cubicBezTo>
                  <a:cubicBezTo>
                    <a:pt x="10160" y="1130096"/>
                    <a:pt x="6350" y="1081709"/>
                    <a:pt x="7620" y="1032392"/>
                  </a:cubicBezTo>
                  <a:cubicBezTo>
                    <a:pt x="5080" y="970978"/>
                    <a:pt x="0" y="210748"/>
                    <a:pt x="7620" y="148403"/>
                  </a:cubicBezTo>
                  <a:cubicBezTo>
                    <a:pt x="8890" y="136307"/>
                    <a:pt x="7620" y="123280"/>
                    <a:pt x="8890" y="111183"/>
                  </a:cubicBezTo>
                  <a:cubicBezTo>
                    <a:pt x="10160" y="91642"/>
                    <a:pt x="12700" y="7024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238" y="30480"/>
                    <a:pt x="67486" y="29210"/>
                  </a:cubicBezTo>
                  <a:cubicBezTo>
                    <a:pt x="86466" y="25400"/>
                    <a:pt x="105446" y="22860"/>
                    <a:pt x="125129" y="20320"/>
                  </a:cubicBezTo>
                  <a:cubicBezTo>
                    <a:pt x="138486" y="17780"/>
                    <a:pt x="151842" y="16510"/>
                    <a:pt x="164495" y="13970"/>
                  </a:cubicBezTo>
                  <a:cubicBezTo>
                    <a:pt x="177149" y="11430"/>
                    <a:pt x="190505" y="8890"/>
                    <a:pt x="203159" y="8890"/>
                  </a:cubicBezTo>
                  <a:cubicBezTo>
                    <a:pt x="217218" y="7620"/>
                    <a:pt x="231277" y="10160"/>
                    <a:pt x="245337" y="8890"/>
                  </a:cubicBezTo>
                  <a:cubicBezTo>
                    <a:pt x="262911" y="8890"/>
                    <a:pt x="581356" y="6350"/>
                    <a:pt x="598930" y="5080"/>
                  </a:cubicBezTo>
                  <a:cubicBezTo>
                    <a:pt x="615801" y="3810"/>
                    <a:pt x="632672" y="2540"/>
                    <a:pt x="650247" y="2540"/>
                  </a:cubicBezTo>
                  <a:cubicBezTo>
                    <a:pt x="679068" y="1270"/>
                    <a:pt x="707187" y="0"/>
                    <a:pt x="736009" y="0"/>
                  </a:cubicBezTo>
                  <a:cubicBezTo>
                    <a:pt x="747959" y="0"/>
                    <a:pt x="760613" y="2540"/>
                    <a:pt x="772563" y="2540"/>
                  </a:cubicBezTo>
                  <a:cubicBezTo>
                    <a:pt x="805603" y="3810"/>
                    <a:pt x="839345" y="5080"/>
                    <a:pt x="872385" y="7620"/>
                  </a:cubicBezTo>
                  <a:cubicBezTo>
                    <a:pt x="889959" y="8890"/>
                    <a:pt x="907533" y="12700"/>
                    <a:pt x="925107" y="16510"/>
                  </a:cubicBezTo>
                  <a:cubicBezTo>
                    <a:pt x="929325" y="16510"/>
                    <a:pt x="933543" y="16510"/>
                    <a:pt x="937058" y="16510"/>
                  </a:cubicBezTo>
                  <a:cubicBezTo>
                    <a:pt x="946169" y="17780"/>
                    <a:pt x="955059" y="20320"/>
                    <a:pt x="965219" y="21590"/>
                  </a:cubicBezTo>
                  <a:close/>
                  <a:moveTo>
                    <a:pt x="975379" y="1271289"/>
                  </a:moveTo>
                  <a:cubicBezTo>
                    <a:pt x="976649" y="1254779"/>
                    <a:pt x="977919" y="1242079"/>
                    <a:pt x="977919" y="1229379"/>
                  </a:cubicBezTo>
                  <a:cubicBezTo>
                    <a:pt x="976649" y="1175691"/>
                    <a:pt x="975379" y="1126374"/>
                    <a:pt x="975379" y="1073334"/>
                  </a:cubicBezTo>
                  <a:cubicBezTo>
                    <a:pt x="975379" y="1049141"/>
                    <a:pt x="977919" y="1024948"/>
                    <a:pt x="976649" y="1000754"/>
                  </a:cubicBezTo>
                  <a:cubicBezTo>
                    <a:pt x="976649" y="978422"/>
                    <a:pt x="975379" y="955159"/>
                    <a:pt x="974109" y="932827"/>
                  </a:cubicBezTo>
                  <a:cubicBezTo>
                    <a:pt x="969029" y="898398"/>
                    <a:pt x="957599" y="185624"/>
                    <a:pt x="957599" y="151195"/>
                  </a:cubicBezTo>
                  <a:cubicBezTo>
                    <a:pt x="955059" y="122349"/>
                    <a:pt x="952519" y="92573"/>
                    <a:pt x="949979" y="63500"/>
                  </a:cubicBezTo>
                  <a:cubicBezTo>
                    <a:pt x="948709" y="44450"/>
                    <a:pt x="947439" y="43180"/>
                    <a:pt x="934949" y="41910"/>
                  </a:cubicBezTo>
                  <a:cubicBezTo>
                    <a:pt x="932840" y="41910"/>
                    <a:pt x="931434" y="41910"/>
                    <a:pt x="929325" y="40640"/>
                  </a:cubicBezTo>
                  <a:cubicBezTo>
                    <a:pt x="911751" y="36830"/>
                    <a:pt x="893474" y="31750"/>
                    <a:pt x="875900" y="30480"/>
                  </a:cubicBezTo>
                  <a:cubicBezTo>
                    <a:pt x="833018" y="26670"/>
                    <a:pt x="789434" y="25400"/>
                    <a:pt x="746553" y="22860"/>
                  </a:cubicBezTo>
                  <a:cubicBezTo>
                    <a:pt x="740227" y="22860"/>
                    <a:pt x="733197" y="22860"/>
                    <a:pt x="726870" y="22860"/>
                  </a:cubicBezTo>
                  <a:cubicBezTo>
                    <a:pt x="716326" y="22860"/>
                    <a:pt x="705781" y="22860"/>
                    <a:pt x="695940" y="22860"/>
                  </a:cubicBezTo>
                  <a:cubicBezTo>
                    <a:pt x="673445" y="22860"/>
                    <a:pt x="650950" y="22860"/>
                    <a:pt x="629158" y="24130"/>
                  </a:cubicBezTo>
                  <a:cubicBezTo>
                    <a:pt x="610177" y="25400"/>
                    <a:pt x="290327" y="29210"/>
                    <a:pt x="271347" y="29210"/>
                  </a:cubicBezTo>
                  <a:cubicBezTo>
                    <a:pt x="240416" y="29210"/>
                    <a:pt x="209485" y="26670"/>
                    <a:pt x="178555" y="33020"/>
                  </a:cubicBezTo>
                  <a:cubicBezTo>
                    <a:pt x="162387" y="36830"/>
                    <a:pt x="146921" y="36830"/>
                    <a:pt x="131456" y="38100"/>
                  </a:cubicBezTo>
                  <a:cubicBezTo>
                    <a:pt x="104743" y="41910"/>
                    <a:pt x="78030" y="45720"/>
                    <a:pt x="49530" y="50800"/>
                  </a:cubicBezTo>
                  <a:cubicBezTo>
                    <a:pt x="36830" y="50800"/>
                    <a:pt x="34290" y="53340"/>
                    <a:pt x="33020" y="67449"/>
                  </a:cubicBezTo>
                  <a:cubicBezTo>
                    <a:pt x="31750" y="84198"/>
                    <a:pt x="31750" y="100947"/>
                    <a:pt x="30480" y="117697"/>
                  </a:cubicBezTo>
                  <a:cubicBezTo>
                    <a:pt x="29210" y="145612"/>
                    <a:pt x="26670" y="172597"/>
                    <a:pt x="25400" y="200512"/>
                  </a:cubicBezTo>
                  <a:cubicBezTo>
                    <a:pt x="20320" y="230289"/>
                    <a:pt x="26670" y="957951"/>
                    <a:pt x="29210" y="987727"/>
                  </a:cubicBezTo>
                  <a:cubicBezTo>
                    <a:pt x="29210" y="1019365"/>
                    <a:pt x="29210" y="1051933"/>
                    <a:pt x="30480" y="1083570"/>
                  </a:cubicBezTo>
                  <a:cubicBezTo>
                    <a:pt x="30480" y="1106833"/>
                    <a:pt x="33020" y="1130096"/>
                    <a:pt x="33020" y="1153359"/>
                  </a:cubicBezTo>
                  <a:cubicBezTo>
                    <a:pt x="33020" y="1178483"/>
                    <a:pt x="33020" y="1203606"/>
                    <a:pt x="31750" y="1229379"/>
                  </a:cubicBezTo>
                  <a:cubicBezTo>
                    <a:pt x="31750" y="1233189"/>
                    <a:pt x="31750" y="1235729"/>
                    <a:pt x="31750" y="1239539"/>
                  </a:cubicBezTo>
                  <a:cubicBezTo>
                    <a:pt x="31750" y="1249699"/>
                    <a:pt x="35560" y="1253509"/>
                    <a:pt x="44450" y="1253509"/>
                  </a:cubicBezTo>
                  <a:cubicBezTo>
                    <a:pt x="57644" y="1253509"/>
                    <a:pt x="67486" y="1254779"/>
                    <a:pt x="76624" y="1254779"/>
                  </a:cubicBezTo>
                  <a:cubicBezTo>
                    <a:pt x="89981" y="1254779"/>
                    <a:pt x="104040" y="1252239"/>
                    <a:pt x="117397" y="1254779"/>
                  </a:cubicBezTo>
                  <a:cubicBezTo>
                    <a:pt x="139189" y="1258589"/>
                    <a:pt x="160981" y="1261129"/>
                    <a:pt x="182773" y="1259859"/>
                  </a:cubicBezTo>
                  <a:cubicBezTo>
                    <a:pt x="196832" y="1258589"/>
                    <a:pt x="210188" y="1261129"/>
                    <a:pt x="224248" y="1261129"/>
                  </a:cubicBezTo>
                  <a:cubicBezTo>
                    <a:pt x="244634" y="1261129"/>
                    <a:pt x="265020" y="1259859"/>
                    <a:pt x="285406" y="1261129"/>
                  </a:cubicBezTo>
                  <a:cubicBezTo>
                    <a:pt x="315634" y="1262399"/>
                    <a:pt x="647435" y="1252239"/>
                    <a:pt x="678365" y="1254779"/>
                  </a:cubicBezTo>
                  <a:cubicBezTo>
                    <a:pt x="691722" y="1256049"/>
                    <a:pt x="705078" y="1257319"/>
                    <a:pt x="717732" y="1257319"/>
                  </a:cubicBezTo>
                  <a:cubicBezTo>
                    <a:pt x="740930" y="1259859"/>
                    <a:pt x="763425" y="1256049"/>
                    <a:pt x="786623" y="1259859"/>
                  </a:cubicBezTo>
                  <a:cubicBezTo>
                    <a:pt x="805603" y="1262399"/>
                    <a:pt x="824583" y="1262399"/>
                    <a:pt x="843563" y="1264939"/>
                  </a:cubicBezTo>
                  <a:cubicBezTo>
                    <a:pt x="871682" y="1268749"/>
                    <a:pt x="899800" y="1271289"/>
                    <a:pt x="927919" y="1272559"/>
                  </a:cubicBezTo>
                  <a:cubicBezTo>
                    <a:pt x="938464" y="1272559"/>
                    <a:pt x="955059" y="1271289"/>
                    <a:pt x="975379" y="1271289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8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869999" y="0"/>
            <a:ext cx="1418001" cy="17907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295"/>
          <a:stretch>
            <a:fillRect/>
          </a:stretch>
        </p:blipFill>
        <p:spPr>
          <a:xfrm>
            <a:off x="-41643" y="0"/>
            <a:ext cx="1386292" cy="18571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4118" y="2919056"/>
            <a:ext cx="1258588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89230" algn="l"/>
              </a:tabLst>
            </a:pPr>
            <a:r>
              <a:rPr lang="vi-VN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 </a:t>
            </a:r>
            <a:r>
              <a:rPr lang="vi-VN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 cần thuyết phục: những người có thói quen lạm dụng thuốc kháng sinh.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89230" algn="l"/>
              </a:tabLst>
            </a:pPr>
            <a:r>
              <a:rPr lang="vi-VN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 </a:t>
            </a:r>
            <a:r>
              <a:rPr lang="vi-VN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đích: giúp những người này từ </a:t>
            </a:r>
            <a:r>
              <a:rPr lang="vi-VN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ỏ</a:t>
            </a:r>
            <a:r>
              <a:rPr lang="vi-VN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thói quen không tốt.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89230" algn="l"/>
              </a:tabLst>
            </a:pPr>
            <a:r>
              <a:rPr lang="vi-VN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 </a:t>
            </a:r>
            <a:r>
              <a:rPr lang="vi-VN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dung: vấn đề thói quen lạm dụng thuốc kháng sinh.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89230" algn="l"/>
              </a:tabLst>
            </a:pPr>
            <a:r>
              <a:rPr lang="vi-VN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</a:t>
            </a:r>
            <a:r>
              <a:rPr lang="vi-VN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thức: viết bài văn nghị luận</a:t>
            </a:r>
            <a:r>
              <a:rPr lang="vi-VN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38770"/>
            <a:ext cx="1132526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5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14400" y="2628900"/>
            <a:ext cx="3643606" cy="72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37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78211" y="723900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5316572" y="2615633"/>
            <a:ext cx="11562808" cy="6224354"/>
            <a:chOff x="0" y="0"/>
            <a:chExt cx="2459182" cy="947410"/>
          </a:xfrm>
        </p:grpSpPr>
        <p:sp>
          <p:nvSpPr>
            <p:cNvPr id="18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20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2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20198" y="2199717"/>
            <a:ext cx="1254289" cy="1201838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917" y="3654317"/>
            <a:ext cx="4114800" cy="56853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30342" y="3066844"/>
            <a:ext cx="10591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…).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https://o.remove.bg/downloads/80c3d53c-314a-4522-91ba-e4094638f44e/image-removebg-preview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7" r="26386" b="40565"/>
          <a:stretch/>
        </p:blipFill>
        <p:spPr bwMode="auto">
          <a:xfrm rot="20891552">
            <a:off x="49678" y="166648"/>
            <a:ext cx="5181657" cy="13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23215" y="0"/>
            <a:ext cx="3369935" cy="24095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3963" b="722"/>
          <a:stretch>
            <a:fillRect/>
          </a:stretch>
        </p:blipFill>
        <p:spPr>
          <a:xfrm>
            <a:off x="16869999" y="0"/>
            <a:ext cx="1418001" cy="17907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295"/>
          <a:stretch>
            <a:fillRect/>
          </a:stretch>
        </p:blipFill>
        <p:spPr>
          <a:xfrm>
            <a:off x="-41643" y="0"/>
            <a:ext cx="1386292" cy="1857112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4" y="638770"/>
            <a:ext cx="1132526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800" b="1" dirty="0" err="1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58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5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2069440"/>
            <a:ext cx="751359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ý: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 lời các câu hỏi gợi ý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3543300"/>
            <a:ext cx="5562600" cy="5768340"/>
          </a:xfrm>
          <a:prstGeom prst="roundRect">
            <a:avLst/>
          </a:prstGeom>
          <a:solidFill>
            <a:srgbClr val="FCD7A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18954" y="3543300"/>
            <a:ext cx="4667253" cy="5768340"/>
          </a:xfrm>
          <a:prstGeom prst="roundRect">
            <a:avLst/>
          </a:prstGeom>
          <a:solidFill>
            <a:srgbClr val="C8E1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424407" y="3543300"/>
            <a:ext cx="5362526" cy="5768340"/>
          </a:xfrm>
          <a:prstGeom prst="roundRect">
            <a:avLst/>
          </a:prstGeom>
          <a:solidFill>
            <a:srgbClr val="BEE0E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5" idx="3"/>
            <a:endCxn id="13" idx="1"/>
          </p:cNvCxnSpPr>
          <p:nvPr/>
        </p:nvCxnSpPr>
        <p:spPr>
          <a:xfrm>
            <a:off x="6096000" y="6427470"/>
            <a:ext cx="8229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3"/>
            <a:endCxn id="14" idx="1"/>
          </p:cNvCxnSpPr>
          <p:nvPr/>
        </p:nvCxnSpPr>
        <p:spPr>
          <a:xfrm>
            <a:off x="11586207" y="6427470"/>
            <a:ext cx="838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5625941" y="7372171"/>
            <a:ext cx="12163370" cy="2266015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10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2"/>
          <p:cNvGrpSpPr/>
          <p:nvPr/>
        </p:nvGrpSpPr>
        <p:grpSpPr>
          <a:xfrm>
            <a:off x="5590767" y="3860505"/>
            <a:ext cx="12159649" cy="3311296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13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2"/>
          <p:cNvGrpSpPr/>
          <p:nvPr/>
        </p:nvGrpSpPr>
        <p:grpSpPr>
          <a:xfrm>
            <a:off x="5639111" y="1660776"/>
            <a:ext cx="12141420" cy="1997281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18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357"/>
          <a:stretch>
            <a:fillRect/>
          </a:stretch>
        </p:blipFill>
        <p:spPr>
          <a:xfrm flipH="1">
            <a:off x="614815" y="1677064"/>
            <a:ext cx="3522205" cy="197973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14414" y="2275749"/>
            <a:ext cx="312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21109" y="1788974"/>
            <a:ext cx="111029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352372" y="4982195"/>
            <a:ext cx="990600" cy="838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357"/>
          <a:stretch>
            <a:fillRect/>
          </a:stretch>
        </p:blipFill>
        <p:spPr>
          <a:xfrm flipH="1">
            <a:off x="552002" y="4546148"/>
            <a:ext cx="3526857" cy="226601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45639" y="5113260"/>
            <a:ext cx="29292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357"/>
          <a:stretch>
            <a:fillRect/>
          </a:stretch>
        </p:blipFill>
        <p:spPr>
          <a:xfrm flipH="1">
            <a:off x="552002" y="7372171"/>
            <a:ext cx="3526856" cy="224611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21751" y="8098202"/>
            <a:ext cx="288359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4385233" y="2181484"/>
            <a:ext cx="990600" cy="838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4352372" y="8085367"/>
            <a:ext cx="990600" cy="838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82822" y="3911244"/>
            <a:ext cx="11779491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21109" y="7656374"/>
            <a:ext cx="111029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 từ bỏ thói quen lạm dụng thuốc kháng sinh vì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một cuộc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sống khoẻ mạnh, an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4612" y="630237"/>
            <a:ext cx="6618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908637">
            <a:off x="16732725" y="-270539"/>
            <a:ext cx="1720497" cy="17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83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7" grpId="0"/>
      <p:bldP spid="29" grpId="0"/>
      <p:bldP spid="30" grpId="0" animBg="1"/>
      <p:bldP spid="31" grpId="0" animBg="1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/>
          <p:cNvGrpSpPr/>
          <p:nvPr/>
        </p:nvGrpSpPr>
        <p:grpSpPr>
          <a:xfrm>
            <a:off x="920636" y="1638300"/>
            <a:ext cx="16446727" cy="8272988"/>
            <a:chOff x="0" y="0"/>
            <a:chExt cx="3856708" cy="2054134"/>
          </a:xfrm>
          <a:solidFill>
            <a:schemeClr val="bg1"/>
          </a:solidFill>
        </p:grpSpPr>
        <p:sp>
          <p:nvSpPr>
            <p:cNvPr id="16" name="Freeform 3"/>
            <p:cNvSpPr/>
            <p:nvPr/>
          </p:nvSpPr>
          <p:spPr>
            <a:xfrm>
              <a:off x="0" y="-1270"/>
              <a:ext cx="3857978" cy="2052864"/>
            </a:xfrm>
            <a:custGeom>
              <a:avLst/>
              <a:gdLst/>
              <a:ahLst/>
              <a:cxnLst/>
              <a:rect l="l" t="t" r="r" b="b"/>
              <a:pathLst>
                <a:path w="3857978" h="2052864">
                  <a:moveTo>
                    <a:pt x="3846548" y="27940"/>
                  </a:moveTo>
                  <a:cubicBezTo>
                    <a:pt x="3837658" y="24130"/>
                    <a:pt x="3828768" y="21590"/>
                    <a:pt x="3819878" y="21590"/>
                  </a:cubicBezTo>
                  <a:cubicBezTo>
                    <a:pt x="3793208" y="20320"/>
                    <a:pt x="3736208" y="20320"/>
                    <a:pt x="3673161" y="17780"/>
                  </a:cubicBezTo>
                  <a:cubicBezTo>
                    <a:pt x="3529053" y="12700"/>
                    <a:pt x="3387948" y="6350"/>
                    <a:pt x="3243840" y="3810"/>
                  </a:cubicBezTo>
                  <a:cubicBezTo>
                    <a:pt x="3126753" y="1270"/>
                    <a:pt x="3012668" y="3810"/>
                    <a:pt x="2895580" y="2540"/>
                  </a:cubicBezTo>
                  <a:cubicBezTo>
                    <a:pt x="2844542" y="2540"/>
                    <a:pt x="2793504" y="0"/>
                    <a:pt x="2742466" y="2540"/>
                  </a:cubicBezTo>
                  <a:cubicBezTo>
                    <a:pt x="2619374" y="10160"/>
                    <a:pt x="2496283" y="11430"/>
                    <a:pt x="2370188" y="8890"/>
                  </a:cubicBezTo>
                  <a:cubicBezTo>
                    <a:pt x="2307141" y="7620"/>
                    <a:pt x="2244094" y="7620"/>
                    <a:pt x="2181047" y="7620"/>
                  </a:cubicBezTo>
                  <a:cubicBezTo>
                    <a:pt x="2066962" y="7620"/>
                    <a:pt x="1952877" y="7620"/>
                    <a:pt x="1838792" y="6350"/>
                  </a:cubicBezTo>
                  <a:cubicBezTo>
                    <a:pt x="1718702" y="5080"/>
                    <a:pt x="535819" y="2540"/>
                    <a:pt x="418732" y="1270"/>
                  </a:cubicBezTo>
                  <a:cubicBezTo>
                    <a:pt x="322660" y="0"/>
                    <a:pt x="229591" y="1270"/>
                    <a:pt x="133519" y="1270"/>
                  </a:cubicBezTo>
                  <a:cubicBezTo>
                    <a:pt x="67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9509"/>
                    <a:pt x="16510" y="217703"/>
                    <a:pt x="17780" y="304350"/>
                  </a:cubicBezTo>
                  <a:cubicBezTo>
                    <a:pt x="19050" y="392544"/>
                    <a:pt x="17780" y="480738"/>
                    <a:pt x="16510" y="570480"/>
                  </a:cubicBezTo>
                  <a:cubicBezTo>
                    <a:pt x="15240" y="661768"/>
                    <a:pt x="2540" y="1619525"/>
                    <a:pt x="2540" y="1710814"/>
                  </a:cubicBezTo>
                  <a:cubicBezTo>
                    <a:pt x="2540" y="1800555"/>
                    <a:pt x="1270" y="1890297"/>
                    <a:pt x="0" y="1980038"/>
                  </a:cubicBezTo>
                  <a:cubicBezTo>
                    <a:pt x="0" y="1998255"/>
                    <a:pt x="3810" y="2008414"/>
                    <a:pt x="15240" y="2013494"/>
                  </a:cubicBezTo>
                  <a:cubicBezTo>
                    <a:pt x="22860" y="2017305"/>
                    <a:pt x="31750" y="2019844"/>
                    <a:pt x="40640" y="2021114"/>
                  </a:cubicBezTo>
                  <a:cubicBezTo>
                    <a:pt x="130517" y="2026194"/>
                    <a:pt x="244602" y="2030005"/>
                    <a:pt x="358687" y="2035084"/>
                  </a:cubicBezTo>
                  <a:cubicBezTo>
                    <a:pt x="421734" y="2037624"/>
                    <a:pt x="484781" y="2042705"/>
                    <a:pt x="547828" y="2043974"/>
                  </a:cubicBezTo>
                  <a:cubicBezTo>
                    <a:pt x="652907" y="2046514"/>
                    <a:pt x="1823781" y="2047784"/>
                    <a:pt x="1928859" y="2049055"/>
                  </a:cubicBezTo>
                  <a:cubicBezTo>
                    <a:pt x="1943870" y="2049055"/>
                    <a:pt x="1958881" y="2049055"/>
                    <a:pt x="1973893" y="2049055"/>
                  </a:cubicBezTo>
                  <a:cubicBezTo>
                    <a:pt x="2045946" y="2049055"/>
                    <a:pt x="2121002" y="2047784"/>
                    <a:pt x="2193056" y="2047784"/>
                  </a:cubicBezTo>
                  <a:cubicBezTo>
                    <a:pt x="2277119" y="2047784"/>
                    <a:pt x="2358179" y="2049055"/>
                    <a:pt x="2442242" y="2049055"/>
                  </a:cubicBezTo>
                  <a:cubicBezTo>
                    <a:pt x="2565334" y="2049055"/>
                    <a:pt x="2691428" y="2049055"/>
                    <a:pt x="2814520" y="2049055"/>
                  </a:cubicBezTo>
                  <a:cubicBezTo>
                    <a:pt x="2928605" y="2049055"/>
                    <a:pt x="3042690" y="2050324"/>
                    <a:pt x="3156775" y="2051594"/>
                  </a:cubicBezTo>
                  <a:cubicBezTo>
                    <a:pt x="3207813" y="2051594"/>
                    <a:pt x="3261854" y="2052864"/>
                    <a:pt x="3312892" y="2052864"/>
                  </a:cubicBezTo>
                  <a:cubicBezTo>
                    <a:pt x="3478015" y="2051594"/>
                    <a:pt x="3640136" y="2045244"/>
                    <a:pt x="3797018" y="2045244"/>
                  </a:cubicBezTo>
                  <a:cubicBezTo>
                    <a:pt x="3800828" y="2045244"/>
                    <a:pt x="3805908" y="2042705"/>
                    <a:pt x="3809718" y="2040164"/>
                  </a:cubicBezTo>
                  <a:cubicBezTo>
                    <a:pt x="3814798" y="2036355"/>
                    <a:pt x="3817338" y="2030005"/>
                    <a:pt x="3819878" y="2027464"/>
                  </a:cubicBezTo>
                  <a:cubicBezTo>
                    <a:pt x="3821148" y="1969207"/>
                    <a:pt x="3822418" y="1904222"/>
                    <a:pt x="3823688" y="1839237"/>
                  </a:cubicBezTo>
                  <a:cubicBezTo>
                    <a:pt x="3824958" y="1738665"/>
                    <a:pt x="3835118" y="773171"/>
                    <a:pt x="3836388" y="672599"/>
                  </a:cubicBezTo>
                  <a:cubicBezTo>
                    <a:pt x="3836388" y="612256"/>
                    <a:pt x="3837658" y="551912"/>
                    <a:pt x="3838928" y="491569"/>
                  </a:cubicBezTo>
                  <a:cubicBezTo>
                    <a:pt x="3840198" y="426584"/>
                    <a:pt x="3841468" y="361599"/>
                    <a:pt x="3844008" y="296614"/>
                  </a:cubicBezTo>
                  <a:cubicBezTo>
                    <a:pt x="3845278" y="257932"/>
                    <a:pt x="3845278" y="217703"/>
                    <a:pt x="3850358" y="179022"/>
                  </a:cubicBezTo>
                  <a:cubicBezTo>
                    <a:pt x="3855438" y="132604"/>
                    <a:pt x="3857978" y="87733"/>
                    <a:pt x="3856708" y="44450"/>
                  </a:cubicBezTo>
                  <a:cubicBezTo>
                    <a:pt x="3856708" y="38100"/>
                    <a:pt x="3852898" y="30480"/>
                    <a:pt x="3846548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ED66F8-122F-FC31-23AE-B9BCC23D592B}"/>
              </a:ext>
            </a:extLst>
          </p:cNvPr>
          <p:cNvSpPr txBox="1"/>
          <p:nvPr/>
        </p:nvSpPr>
        <p:spPr>
          <a:xfrm>
            <a:off x="3906982" y="364731"/>
            <a:ext cx="1047403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– VẬN DỤNG</a:t>
            </a:r>
            <a:endParaRPr lang="en-US" sz="6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04800" y="2555240"/>
            <a:ext cx="4368446" cy="1059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0" y="2411374"/>
            <a:ext cx="124968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</a:t>
            </a:r>
            <a:r>
              <a:rPr lang="nl-NL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luận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thuyết phục người khác từ bỏ một thói quen hay một quan niệm, chọn 1 trong 2 đề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đã đưa ra</a:t>
            </a:r>
            <a:r>
              <a:rPr lang="nl-NL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soát, chỉnh sửa văn bản tóm tắt vừa hoàn thành theo gợi ý: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Đọc bài văn đã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viết.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Đối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chiếu với mục I định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và dàn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ý để phát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hiện, sửa lỗi.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85829">
            <a:off x="16090421" y="783142"/>
            <a:ext cx="82617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8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368100"/>
              </p:ext>
            </p:extLst>
          </p:nvPr>
        </p:nvGraphicFramePr>
        <p:xfrm>
          <a:off x="533400" y="413384"/>
          <a:ext cx="17221200" cy="945451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17238">
                  <a:extLst>
                    <a:ext uri="{9D8B030D-6E8A-4147-A177-3AD203B41FA5}">
                      <a16:colId xmlns:a16="http://schemas.microsoft.com/office/drawing/2014/main" val="3118053156"/>
                    </a:ext>
                  </a:extLst>
                </a:gridCol>
                <a:gridCol w="13603962">
                  <a:extLst>
                    <a:ext uri="{9D8B030D-6E8A-4147-A177-3AD203B41FA5}">
                      <a16:colId xmlns:a16="http://schemas.microsoft.com/office/drawing/2014/main" val="2413271514"/>
                    </a:ext>
                  </a:extLst>
                </a:gridCol>
              </a:tblGrid>
              <a:tr h="370955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kiểm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101600" algn="l"/>
                        </a:tabLst>
                      </a:pP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endParaRPr lang="en-US" sz="3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4237579788"/>
                  </a:ext>
                </a:extLst>
              </a:tr>
              <a:tr h="5834062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Bố cục ba phần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4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600" algn="l"/>
                        </a:tabLst>
                      </a:pP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Mở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bài: Đã giới thiệu được vấn đ</a:t>
                      </a:r>
                      <a:r>
                        <a:rPr lang="en-US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ề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cần thuyết phục </a:t>
                      </a: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chưa?</a:t>
                      </a:r>
                      <a:endParaRPr lang="en-US" sz="3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indent="-457200" algn="just">
                        <a:lnSpc>
                          <a:spcPct val="140000"/>
                        </a:lnSpc>
                        <a:spcAft>
                          <a:spcPts val="0"/>
                        </a:spcAft>
                        <a:buFontTx/>
                        <a:buChar char="-"/>
                        <a:tabLst>
                          <a:tab pos="101600" algn="l"/>
                        </a:tabLst>
                      </a:pP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bài: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Có giải thích được khái niệm </a:t>
                      </a: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kháng sinh, lạm dụng thuốc kháng sinh không? Đã chứng minh được hiện trạng lạm dụng </a:t>
                      </a: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nay chưa?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Có nêu được </a:t>
                      </a: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để mọi người </a:t>
                      </a: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 thói quen </a:t>
                      </a:r>
                      <a:r>
                        <a:rPr lang="en-US" sz="3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này</a:t>
                      </a: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không?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Có nêu được ý kiến phản biện vấn đ</a:t>
                      </a:r>
                      <a:r>
                        <a:rPr lang="en-US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ề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và </a:t>
                      </a:r>
                      <a:r>
                        <a:rPr lang="vi-VN" sz="3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 được suy nghĩ riêng của người viết không?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Đã đề xuất được cách khắc phục tình trạng lạm dụng thuốc kháng sinh chưa?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Kết bài: Có khái quát được ý nghĩa của vấn đ</a:t>
                      </a:r>
                      <a:r>
                        <a:rPr lang="en-US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ề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không?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4040512978"/>
                  </a:ext>
                </a:extLst>
              </a:tr>
              <a:tr h="741910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lỗi còn mắc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186055" algn="l"/>
                        </a:tabLst>
                      </a:pPr>
                      <a:r>
                        <a:rPr lang="en-US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Lỗi về ý: thiếu ý, lặp ý, lạc ý,..</a:t>
                      </a:r>
                      <a:endParaRPr lang="en-US" sz="3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3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Lỗi về trình bày, chính tả, dùng từ và diễn đạt.</a:t>
                      </a:r>
                      <a:endParaRPr lang="en-US" sz="3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1603549588"/>
                  </a:ext>
                </a:extLst>
              </a:tr>
              <a:tr h="1112865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 chung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186055" algn="l"/>
                        </a:tabLst>
                      </a:pPr>
                      <a:r>
                        <a:rPr lang="en-US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 viết đáp ứng yêu cầu ở mức độ nào?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40000"/>
                        </a:lnSpc>
                        <a:spcAft>
                          <a:spcPts val="300"/>
                        </a:spcAft>
                      </a:pPr>
                      <a:r>
                        <a:rPr lang="en-US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3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thấy hứng thú hoặc khó khăn nhất khi thực hiện phần nào trong tiến trình thực hành viết?</a:t>
                      </a:r>
                      <a:endParaRPr lang="en-US" sz="3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347956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68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78211" y="723900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3505200" y="3124145"/>
            <a:ext cx="11272549" cy="2398961"/>
            <a:chOff x="0" y="0"/>
            <a:chExt cx="2459182" cy="947410"/>
          </a:xfrm>
        </p:grpSpPr>
        <p:sp>
          <p:nvSpPr>
            <p:cNvPr id="18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20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2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36358" y="2628356"/>
            <a:ext cx="1254289" cy="1201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3281" y="3406728"/>
            <a:ext cx="897323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Xem lại nội dung bài học và hoàn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thành bài luận theo yêu cầu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đề 2.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o.remove.bg/downloads/80c3d53c-314a-4522-91ba-e4094638f44e/image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7" r="26386" b="40565"/>
          <a:stretch/>
        </p:blipFill>
        <p:spPr bwMode="auto">
          <a:xfrm rot="20891552">
            <a:off x="49678" y="166648"/>
            <a:ext cx="5181657" cy="13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923215" y="0"/>
            <a:ext cx="3369935" cy="2409503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3516843" y="6275360"/>
            <a:ext cx="11272549" cy="2398961"/>
            <a:chOff x="0" y="0"/>
            <a:chExt cx="2459182" cy="947410"/>
          </a:xfrm>
        </p:grpSpPr>
        <p:sp>
          <p:nvSpPr>
            <p:cNvPr id="13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4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001" y="5779571"/>
            <a:ext cx="1254289" cy="12018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64346" y="6511777"/>
            <a:ext cx="9159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2357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500D9F3-573B-4DB3-8CB0-0693274A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7394" y="2750587"/>
            <a:ext cx="17553214" cy="47858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72819">
            <a:off x="-345933" y="6489394"/>
            <a:ext cx="3546468" cy="44431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1155">
            <a:off x="1864899" y="8131991"/>
            <a:ext cx="2372475" cy="2251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005929" y="-3294083"/>
            <a:ext cx="1328052" cy="9017635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8BEB3B90-880F-4C11-9164-4AE3894E8A03}"/>
              </a:ext>
            </a:extLst>
          </p:cNvPr>
          <p:cNvSpPr txBox="1"/>
          <p:nvPr/>
        </p:nvSpPr>
        <p:spPr>
          <a:xfrm>
            <a:off x="918741" y="3390900"/>
            <a:ext cx="1645051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r>
              <a:rPr lang="en-US" sz="8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GIẢNG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890775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327530" y="7119490"/>
            <a:ext cx="1463286" cy="52601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72029" b="35365"/>
          <a:stretch>
            <a:fillRect/>
          </a:stretch>
        </p:blipFill>
        <p:spPr>
          <a:xfrm rot="10632204">
            <a:off x="1084240" y="-123665"/>
            <a:ext cx="1148983" cy="23047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47082">
            <a:off x="15163223" y="4084930"/>
            <a:ext cx="1328052" cy="9017635"/>
          </a:xfrm>
          <a:prstGeom prst="rect">
            <a:avLst/>
          </a:prstGeom>
        </p:spPr>
      </p:pic>
      <p:sp>
        <p:nvSpPr>
          <p:cNvPr id="30" name="TextBox 7">
            <a:extLst>
              <a:ext uri="{FF2B5EF4-FFF2-40B4-BE49-F238E27FC236}">
                <a16:creationId xmlns:a16="http://schemas.microsoft.com/office/drawing/2014/main" id="{2D3C42C6-CE9E-4CFF-A86D-40FA12638402}"/>
              </a:ext>
            </a:extLst>
          </p:cNvPr>
          <p:cNvSpPr txBox="1"/>
          <p:nvPr/>
        </p:nvSpPr>
        <p:spPr>
          <a:xfrm>
            <a:off x="1185459" y="3009900"/>
            <a:ext cx="15240000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TIẾT…: VIẾT BÀI LUẬN THUYẾT PHỤC NGƯỜI KHÁC TỪ BỎ MỘT THÓI QUEN HAY MỘT QUAN NIỆM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01669A-A674-492E-8816-3A2CFF70F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066" y="0"/>
            <a:ext cx="3345366" cy="3345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10893" y="-3151977"/>
            <a:ext cx="8581681" cy="167785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528802" y="3216710"/>
            <a:ext cx="1831436" cy="2616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528802" y="6200865"/>
            <a:ext cx="1831436" cy="2616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A675F7-04B9-41EE-A7AB-6AF5345E725C}"/>
              </a:ext>
            </a:extLst>
          </p:cNvPr>
          <p:cNvSpPr txBox="1"/>
          <p:nvPr/>
        </p:nvSpPr>
        <p:spPr>
          <a:xfrm>
            <a:off x="4983955" y="1333500"/>
            <a:ext cx="832009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9E4A93BE-AA93-0160-5816-52C270F9400C}"/>
              </a:ext>
            </a:extLst>
          </p:cNvPr>
          <p:cNvSpPr/>
          <p:nvPr/>
        </p:nvSpPr>
        <p:spPr>
          <a:xfrm>
            <a:off x="1950916" y="3217047"/>
            <a:ext cx="1624521" cy="1497306"/>
          </a:xfrm>
          <a:prstGeom prst="roundRect">
            <a:avLst/>
          </a:prstGeom>
          <a:ln w="57150">
            <a:solidFill>
              <a:srgbClr val="00206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390" y="2999281"/>
            <a:ext cx="12856530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vi-VN" sz="4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Yêu </a:t>
            </a:r>
            <a:r>
              <a:rPr lang="vi-VN" sz="4600" b="1" dirty="0">
                <a:ea typeface="Calibri" panose="020F0502020204030204" pitchFamily="34" charset="0"/>
                <a:cs typeface="Times New Roman" panose="02020603050405020304" pitchFamily="18" charset="0"/>
              </a:rPr>
              <a:t>cầu đối với </a:t>
            </a:r>
            <a:r>
              <a:rPr lang="en-US" sz="4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endParaRPr lang="en-US" sz="4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9E4A93BE-AA93-0160-5816-52C270F9400C}"/>
              </a:ext>
            </a:extLst>
          </p:cNvPr>
          <p:cNvSpPr/>
          <p:nvPr/>
        </p:nvSpPr>
        <p:spPr>
          <a:xfrm>
            <a:off x="1950917" y="5349578"/>
            <a:ext cx="1624521" cy="1497306"/>
          </a:xfrm>
          <a:prstGeom prst="roundRect">
            <a:avLst/>
          </a:prstGeom>
          <a:ln w="57150">
            <a:solidFill>
              <a:srgbClr val="00206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7470" y="5698121"/>
            <a:ext cx="81219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endParaRPr lang="en-US" sz="4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981" y="5858989"/>
            <a:ext cx="6428032" cy="4056192"/>
          </a:xfrm>
          <a:prstGeom prst="rect">
            <a:avLst/>
          </a:prstGeom>
        </p:spPr>
      </p:pic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9E4A93BE-AA93-0160-5816-52C270F9400C}"/>
              </a:ext>
            </a:extLst>
          </p:cNvPr>
          <p:cNvSpPr/>
          <p:nvPr/>
        </p:nvSpPr>
        <p:spPr>
          <a:xfrm>
            <a:off x="1950917" y="7482109"/>
            <a:ext cx="1624521" cy="1497306"/>
          </a:xfrm>
          <a:prstGeom prst="roundRect">
            <a:avLst/>
          </a:prstGeom>
          <a:ln w="57150">
            <a:solidFill>
              <a:srgbClr val="002060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07470" y="7830652"/>
            <a:ext cx="81219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en-US" sz="4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" grpId="0"/>
      <p:bldP spid="9" grpId="0" animBg="1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57399" y="2047950"/>
            <a:ext cx="14823633" cy="691333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0586" y="1803279"/>
            <a:ext cx="14782800" cy="6784785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2180829" y="3158647"/>
            <a:ext cx="13862313" cy="4081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6800" b="1" dirty="0" smtClean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Yêu </a:t>
            </a:r>
            <a:r>
              <a:rPr lang="vi-VN" sz="6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cầu đối với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6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6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804016">
            <a:off x="15205262" y="616899"/>
            <a:ext cx="2596245" cy="2674035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-985861" y="4559102"/>
            <a:ext cx="4029122" cy="57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81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749041" y="758369"/>
            <a:ext cx="16665823" cy="8790769"/>
            <a:chOff x="0" y="0"/>
            <a:chExt cx="1744237" cy="1689603"/>
          </a:xfrm>
          <a:solidFill>
            <a:schemeClr val="bg1"/>
          </a:solidFill>
        </p:grpSpPr>
        <p:sp>
          <p:nvSpPr>
            <p:cNvPr id="27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5B829-88E6-1CDD-B488-609F514A9936}"/>
              </a:ext>
            </a:extLst>
          </p:cNvPr>
          <p:cNvSpPr txBox="1"/>
          <p:nvPr/>
        </p:nvSpPr>
        <p:spPr>
          <a:xfrm>
            <a:off x="1" y="1683767"/>
            <a:ext cx="18287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tr.81)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82973" y="3592741"/>
            <a:ext cx="1052425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688723"/>
            <a:ext cx="4493023" cy="4493023"/>
          </a:xfrm>
          <a:prstGeom prst="rect">
            <a:avLst/>
          </a:prstGeom>
        </p:spPr>
      </p:pic>
      <p:pic>
        <p:nvPicPr>
          <p:cNvPr id="30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21459" y="180905"/>
            <a:ext cx="1918340" cy="19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6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2357102" y="1257300"/>
            <a:ext cx="13225591" cy="7467600"/>
            <a:chOff x="0" y="0"/>
            <a:chExt cx="4039585" cy="2246998"/>
          </a:xfrm>
          <a:solidFill>
            <a:schemeClr val="bg1"/>
          </a:solidFill>
        </p:grpSpPr>
        <p:sp>
          <p:nvSpPr>
            <p:cNvPr id="10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grpFill/>
            <a:ln w="76200" cmpd="thickThin">
              <a:solidFill>
                <a:schemeClr val="tx1"/>
              </a:solidFill>
            </a:ln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77800" y="190500"/>
            <a:ext cx="1752600" cy="15138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8190" y="1562100"/>
            <a:ext cx="1261150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6726130"/>
            <a:ext cx="4973888" cy="3385491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07004" y="7680984"/>
            <a:ext cx="1369995" cy="2430637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33646"/>
          <a:stretch>
            <a:fillRect/>
          </a:stretch>
        </p:blipFill>
        <p:spPr>
          <a:xfrm>
            <a:off x="431527" y="0"/>
            <a:ext cx="1751779" cy="2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9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337167"/>
            <a:ext cx="19095904" cy="1548908"/>
          </a:xfrm>
          <a:prstGeom prst="rect">
            <a:avLst/>
          </a:prstGeom>
        </p:spPr>
      </p:pic>
      <p:grpSp>
        <p:nvGrpSpPr>
          <p:cNvPr id="9" name="Group 3"/>
          <p:cNvGrpSpPr/>
          <p:nvPr/>
        </p:nvGrpSpPr>
        <p:grpSpPr>
          <a:xfrm>
            <a:off x="2357102" y="1257300"/>
            <a:ext cx="13225591" cy="7467600"/>
            <a:chOff x="0" y="0"/>
            <a:chExt cx="4039585" cy="2246998"/>
          </a:xfrm>
          <a:solidFill>
            <a:schemeClr val="bg1"/>
          </a:solidFill>
        </p:grpSpPr>
        <p:sp>
          <p:nvSpPr>
            <p:cNvPr id="10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grpFill/>
            <a:ln w="76200" cmpd="thickThin">
              <a:solidFill>
                <a:schemeClr val="tx1"/>
              </a:solidFill>
            </a:ln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77800" y="190500"/>
            <a:ext cx="1752600" cy="15138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4600" y="2036951"/>
            <a:ext cx="1273421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6726130"/>
            <a:ext cx="4973888" cy="3385491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07004" y="7680984"/>
            <a:ext cx="1369995" cy="2430637"/>
          </a:xfrm>
          <a:prstGeom prst="rect">
            <a:avLst/>
          </a:prstGeom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33646"/>
          <a:stretch>
            <a:fillRect/>
          </a:stretch>
        </p:blipFill>
        <p:spPr>
          <a:xfrm>
            <a:off x="431527" y="0"/>
            <a:ext cx="1751779" cy="2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2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57399" y="2047950"/>
            <a:ext cx="14823633" cy="6913332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0586" y="1803279"/>
            <a:ext cx="14782800" cy="6784785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2977886" y="4657062"/>
            <a:ext cx="122681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7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endParaRPr lang="en-US" sz="7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804016">
            <a:off x="15205262" y="616899"/>
            <a:ext cx="2596245" cy="2674035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-985861" y="4559102"/>
            <a:ext cx="4029122" cy="57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28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1449</Words>
  <Application>Microsoft Office PowerPoint</Application>
  <PresentationFormat>Custom</PresentationFormat>
  <Paragraphs>106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Wingdings</vt:lpstr>
      <vt:lpstr>Calibri</vt:lpstr>
      <vt:lpstr>Times New Roman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67</cp:revision>
  <dcterms:created xsi:type="dcterms:W3CDTF">2006-08-16T00:00:00Z</dcterms:created>
  <dcterms:modified xsi:type="dcterms:W3CDTF">2022-10-16T10:43:19Z</dcterms:modified>
  <dc:identifier>DAEsrfOQuV8</dc:identifier>
</cp:coreProperties>
</file>