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36"/>
  </p:notesMasterIdLst>
  <p:sldIdLst>
    <p:sldId id="267" r:id="rId2"/>
    <p:sldId id="314" r:id="rId3"/>
    <p:sldId id="256" r:id="rId4"/>
    <p:sldId id="259" r:id="rId5"/>
    <p:sldId id="321" r:id="rId6"/>
    <p:sldId id="269" r:id="rId7"/>
    <p:sldId id="322" r:id="rId8"/>
    <p:sldId id="323" r:id="rId9"/>
    <p:sldId id="324" r:id="rId10"/>
    <p:sldId id="320" r:id="rId11"/>
    <p:sldId id="329" r:id="rId12"/>
    <p:sldId id="326" r:id="rId13"/>
    <p:sldId id="262" r:id="rId14"/>
    <p:sldId id="315" r:id="rId15"/>
    <p:sldId id="327" r:id="rId16"/>
    <p:sldId id="316" r:id="rId17"/>
    <p:sldId id="261" r:id="rId18"/>
    <p:sldId id="330" r:id="rId19"/>
    <p:sldId id="325" r:id="rId20"/>
    <p:sldId id="258" r:id="rId21"/>
    <p:sldId id="257" r:id="rId22"/>
    <p:sldId id="328" r:id="rId23"/>
    <p:sldId id="331" r:id="rId24"/>
    <p:sldId id="311" r:id="rId25"/>
    <p:sldId id="319" r:id="rId26"/>
    <p:sldId id="332" r:id="rId27"/>
    <p:sldId id="312" r:id="rId28"/>
    <p:sldId id="333" r:id="rId29"/>
    <p:sldId id="334" r:id="rId30"/>
    <p:sldId id="335" r:id="rId31"/>
    <p:sldId id="336" r:id="rId32"/>
    <p:sldId id="317" r:id="rId33"/>
    <p:sldId id="279" r:id="rId34"/>
    <p:sldId id="280" r:id="rId3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Source Sans Pro" panose="020B0604020202020204" charset="0"/>
      <p:regular r:id="rId41"/>
      <p:bold r:id="rId42"/>
      <p:italic r:id="rId43"/>
      <p:boldItalic r:id="rId44"/>
    </p:embeddedFont>
    <p:embeddedFont>
      <p:font typeface="Londrina Solid" panose="020B0604020202020204" charset="0"/>
      <p:regular r:id="rId45"/>
    </p:embeddedFont>
    <p:embeddedFont>
      <p:font typeface="Bebas Neue" panose="020B0604020202020204" charset="0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F2F"/>
    <a:srgbClr val="000000"/>
    <a:srgbClr val="FFFFFF"/>
    <a:srgbClr val="A52D3E"/>
    <a:srgbClr val="EA4256"/>
    <a:srgbClr val="FFC8B9"/>
    <a:srgbClr val="FF8811"/>
    <a:srgbClr val="FF4F4F"/>
    <a:srgbClr val="9A57CD"/>
    <a:srgbClr val="3B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0F4E06-2238-434D-996E-95B7C39A63C6}">
  <a:tblStyle styleId="{360F4E06-2238-434D-996E-95B7C39A63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3371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gd362d286f3_1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2" name="Google Shape;1392;gd362d286f3_1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2136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d362d286f3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9" name="Google Shape;1499;gd362d286f3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2644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d362d286f3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9" name="Google Shape;1499;gd362d286f3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2484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d362d286f3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d362d286f3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6760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d362d286f3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d362d286f3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0928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d362d286f3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d362d286f3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959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d362d286f3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d362d286f3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5318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d362d286f3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d362d286f3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2583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d362d286f3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d362d286f3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31134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d362d286f3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d362d286f3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0916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d362d286f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d362d286f3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573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362d286f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d362d286f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8413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d362d286f3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d362d286f3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46937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d362d286f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d362d286f3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24991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d362d286f3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d362d286f3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35942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d362d286f3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9" name="Google Shape;1499;gd362d286f3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43483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d362d286f3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9" name="Google Shape;1499;gd362d286f3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9025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d362d286f3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9" name="Google Shape;1499;gd362d286f3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31522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d362d286f3_1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d362d286f3_1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16530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6" name="Google Shape;2506;gd362d286f3_1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7" name="Google Shape;2507;gd362d286f3_1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0831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d362d286f3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d362d286f3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9511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d362d286f3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d362d286f3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9449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d362d286f3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9" name="Google Shape;1499;gd362d286f3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5849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d362d286f3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9" name="Google Shape;1499;gd362d286f3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8953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d362d286f3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d362d286f3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9552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gd362d286f3_1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8" name="Google Shape;1628;gd362d286f3_1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8841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d362d286f3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9" name="Google Shape;1499;gd362d286f3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4961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5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1051075"/>
            <a:ext cx="4023300" cy="246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746200"/>
            <a:ext cx="3852300" cy="409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bg>
      <p:bgPr>
        <a:solidFill>
          <a:schemeClr val="accent5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720000" y="2978575"/>
            <a:ext cx="23364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ubTitle" idx="1"/>
          </p:nvPr>
        </p:nvSpPr>
        <p:spPr>
          <a:xfrm>
            <a:off x="720000" y="3351038"/>
            <a:ext cx="2336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title" idx="2"/>
          </p:nvPr>
        </p:nvSpPr>
        <p:spPr>
          <a:xfrm>
            <a:off x="3403800" y="2978575"/>
            <a:ext cx="23364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ubTitle" idx="3"/>
          </p:nvPr>
        </p:nvSpPr>
        <p:spPr>
          <a:xfrm>
            <a:off x="3403800" y="3351038"/>
            <a:ext cx="2336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title" idx="4"/>
          </p:nvPr>
        </p:nvSpPr>
        <p:spPr>
          <a:xfrm>
            <a:off x="6087600" y="2978575"/>
            <a:ext cx="23364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ubTitle" idx="5"/>
          </p:nvPr>
        </p:nvSpPr>
        <p:spPr>
          <a:xfrm>
            <a:off x="6087600" y="3351038"/>
            <a:ext cx="2336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/>
          <p:nvPr/>
        </p:nvSpPr>
        <p:spPr>
          <a:xfrm>
            <a:off x="363074" y="348450"/>
            <a:ext cx="8417847" cy="741850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4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bg>
      <p:bgPr>
        <a:solidFill>
          <a:schemeClr val="accent5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720000" y="2730925"/>
            <a:ext cx="23364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ubTitle" idx="1"/>
          </p:nvPr>
        </p:nvSpPr>
        <p:spPr>
          <a:xfrm>
            <a:off x="720000" y="3103388"/>
            <a:ext cx="2336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title" idx="2"/>
          </p:nvPr>
        </p:nvSpPr>
        <p:spPr>
          <a:xfrm>
            <a:off x="3403800" y="2730925"/>
            <a:ext cx="23364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3"/>
          </p:nvPr>
        </p:nvSpPr>
        <p:spPr>
          <a:xfrm>
            <a:off x="3403800" y="3103388"/>
            <a:ext cx="2336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title" idx="4"/>
          </p:nvPr>
        </p:nvSpPr>
        <p:spPr>
          <a:xfrm>
            <a:off x="6087600" y="2730925"/>
            <a:ext cx="23364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ubTitle" idx="5"/>
          </p:nvPr>
        </p:nvSpPr>
        <p:spPr>
          <a:xfrm>
            <a:off x="6087600" y="3103388"/>
            <a:ext cx="2336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/>
          <p:nvPr/>
        </p:nvSpPr>
        <p:spPr>
          <a:xfrm>
            <a:off x="363074" y="348450"/>
            <a:ext cx="8417847" cy="741850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4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bg>
      <p:bgPr>
        <a:solidFill>
          <a:schemeClr val="accent5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ctrTitle"/>
          </p:nvPr>
        </p:nvSpPr>
        <p:spPr>
          <a:xfrm>
            <a:off x="2925975" y="540000"/>
            <a:ext cx="3291900" cy="99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subTitle" idx="1"/>
          </p:nvPr>
        </p:nvSpPr>
        <p:spPr>
          <a:xfrm>
            <a:off x="3197375" y="1772775"/>
            <a:ext cx="27492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5" name="Google Shape;135;p23"/>
          <p:cNvSpPr txBox="1"/>
          <p:nvPr/>
        </p:nvSpPr>
        <p:spPr>
          <a:xfrm>
            <a:off x="2511125" y="3872100"/>
            <a:ext cx="4121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accent5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5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 hasCustomPrompt="1"/>
          </p:nvPr>
        </p:nvSpPr>
        <p:spPr>
          <a:xfrm>
            <a:off x="3670150" y="1452363"/>
            <a:ext cx="5033100" cy="151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2" name="Google Shape;42;p11"/>
          <p:cNvSpPr txBox="1">
            <a:spLocks noGrp="1"/>
          </p:cNvSpPr>
          <p:nvPr>
            <p:ph type="subTitle" idx="1"/>
          </p:nvPr>
        </p:nvSpPr>
        <p:spPr>
          <a:xfrm>
            <a:off x="4138725" y="3137363"/>
            <a:ext cx="40959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663094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5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662725" y="3270350"/>
            <a:ext cx="3404400" cy="4572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720000" y="1111316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503887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809998" y="1987275"/>
            <a:ext cx="4614000" cy="138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5652300" y="809624"/>
            <a:ext cx="2771700" cy="92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9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029075" y="3754175"/>
            <a:ext cx="4394700" cy="53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363074" y="348450"/>
            <a:ext cx="8417847" cy="741850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4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5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363074" y="348450"/>
            <a:ext cx="8417847" cy="741850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1290763" y="2724151"/>
            <a:ext cx="2907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2"/>
          </p:nvPr>
        </p:nvSpPr>
        <p:spPr>
          <a:xfrm>
            <a:off x="4945631" y="2724151"/>
            <a:ext cx="2907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3"/>
          </p:nvPr>
        </p:nvSpPr>
        <p:spPr>
          <a:xfrm>
            <a:off x="1290750" y="3089851"/>
            <a:ext cx="2907600" cy="10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4"/>
          </p:nvPr>
        </p:nvSpPr>
        <p:spPr>
          <a:xfrm>
            <a:off x="4945631" y="3089851"/>
            <a:ext cx="2907600" cy="10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4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5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2286000" y="1347250"/>
            <a:ext cx="4572000" cy="237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5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4572000" y="674250"/>
            <a:ext cx="3849300" cy="189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4612550" y="3038569"/>
            <a:ext cx="3808500" cy="1113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chemeClr val="accent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1824900" y="1723925"/>
            <a:ext cx="1645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2" hasCustomPrompt="1"/>
          </p:nvPr>
        </p:nvSpPr>
        <p:spPr>
          <a:xfrm>
            <a:off x="447675" y="1723938"/>
            <a:ext cx="1263000" cy="9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8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1"/>
          </p:nvPr>
        </p:nvSpPr>
        <p:spPr>
          <a:xfrm>
            <a:off x="1824900" y="21811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3"/>
          </p:nvPr>
        </p:nvSpPr>
        <p:spPr>
          <a:xfrm>
            <a:off x="6092100" y="1723925"/>
            <a:ext cx="1645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4" hasCustomPrompt="1"/>
          </p:nvPr>
        </p:nvSpPr>
        <p:spPr>
          <a:xfrm>
            <a:off x="4714875" y="1723938"/>
            <a:ext cx="1263000" cy="9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8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5"/>
          </p:nvPr>
        </p:nvSpPr>
        <p:spPr>
          <a:xfrm>
            <a:off x="6092100" y="21811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6"/>
          </p:nvPr>
        </p:nvSpPr>
        <p:spPr>
          <a:xfrm>
            <a:off x="1824900" y="3396138"/>
            <a:ext cx="1645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7" hasCustomPrompt="1"/>
          </p:nvPr>
        </p:nvSpPr>
        <p:spPr>
          <a:xfrm>
            <a:off x="447675" y="3396150"/>
            <a:ext cx="1263000" cy="9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8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8"/>
          </p:nvPr>
        </p:nvSpPr>
        <p:spPr>
          <a:xfrm>
            <a:off x="1824900" y="38533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9"/>
          </p:nvPr>
        </p:nvSpPr>
        <p:spPr>
          <a:xfrm>
            <a:off x="6092100" y="3396138"/>
            <a:ext cx="1645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14875" y="3396150"/>
            <a:ext cx="1263000" cy="9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8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4"/>
          </p:nvPr>
        </p:nvSpPr>
        <p:spPr>
          <a:xfrm>
            <a:off x="6092100" y="38533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363074" y="348450"/>
            <a:ext cx="8417847" cy="741850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4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bg>
      <p:bgPr>
        <a:solidFill>
          <a:schemeClr val="accent5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subTitle" idx="1"/>
          </p:nvPr>
        </p:nvSpPr>
        <p:spPr>
          <a:xfrm>
            <a:off x="720000" y="1962850"/>
            <a:ext cx="3381600" cy="20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/>
          <p:nvPr/>
        </p:nvSpPr>
        <p:spPr>
          <a:xfrm>
            <a:off x="363074" y="348450"/>
            <a:ext cx="4208974" cy="741850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3525000" cy="54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○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■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○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■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○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Source Sans Pro"/>
              <a:buChar char="■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8" r:id="rId7"/>
    <p:sldLayoutId id="2147483659" r:id="rId8"/>
    <p:sldLayoutId id="2147483661" r:id="rId9"/>
    <p:sldLayoutId id="2147483663" r:id="rId10"/>
    <p:sldLayoutId id="2147483664" r:id="rId11"/>
    <p:sldLayoutId id="2147483669" r:id="rId12"/>
    <p:sldLayoutId id="2147483670" r:id="rId13"/>
    <p:sldLayoutId id="2147483674" r:id="rId14"/>
    <p:sldLayoutId id="2147483675" r:id="rId15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29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31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31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51" Type="http://schemas.openxmlformats.org/officeDocument/2006/relationships/image" Target="NULL"/><Relationship Id="rId3" Type="http://schemas.openxmlformats.org/officeDocument/2006/relationships/image" Target="NULL"/><Relationship Id="rId34" Type="http://schemas.openxmlformats.org/officeDocument/2006/relationships/image" Target="../media/image3.png"/><Relationship Id="rId3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32" Type="http://schemas.openxmlformats.org/officeDocument/2006/relationships/image" Target="NULL"/><Relationship Id="rId5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5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36" Type="http://schemas.openxmlformats.org/officeDocument/2006/relationships/image" Target="NUL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51" Type="http://schemas.openxmlformats.org/officeDocument/2006/relationships/image" Target="NUL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svg"/><Relationship Id="rId53" Type="http://schemas.openxmlformats.org/officeDocument/2006/relationships/image" Target="NULL"/><Relationship Id="rId5" Type="http://schemas.openxmlformats.org/officeDocument/2006/relationships/image" Target="../media/image8.png"/><Relationship Id="rId52" Type="http://schemas.openxmlformats.org/officeDocument/2006/relationships/image" Target="../media/image10.png"/><Relationship Id="rId4" Type="http://schemas.openxmlformats.org/officeDocument/2006/relationships/image" Target="../media/image66.svg"/><Relationship Id="rId9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12" Type="http://schemas.openxmlformats.org/officeDocument/2006/relationships/image" Target="NUL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10" Type="http://schemas.openxmlformats.org/officeDocument/2006/relationships/image" Target="../media/image26.png"/><Relationship Id="rId9" Type="http://schemas.openxmlformats.org/officeDocument/2006/relationships/image" Target="../media/image14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0.sv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0.sv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3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19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51" Type="http://schemas.openxmlformats.org/officeDocument/2006/relationships/image" Target="NULL"/><Relationship Id="rId3" Type="http://schemas.openxmlformats.org/officeDocument/2006/relationships/image" Target="../media/image35.png"/><Relationship Id="rId12" Type="http://schemas.openxmlformats.org/officeDocument/2006/relationships/image" Target="../media/image37.png"/><Relationship Id="rId17" Type="http://schemas.openxmlformats.org/officeDocument/2006/relationships/image" Target="../media/image3.png"/><Relationship Id="rId2" Type="http://schemas.openxmlformats.org/officeDocument/2006/relationships/image" Target="../media/image34.png"/><Relationship Id="rId16" Type="http://schemas.openxmlformats.org/officeDocument/2006/relationships/image" Target="../media/image133.sv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75.sv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51" Type="http://schemas.openxmlformats.org/officeDocument/2006/relationships/image" Target="NUL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svg"/><Relationship Id="rId53" Type="http://schemas.openxmlformats.org/officeDocument/2006/relationships/image" Target="NULL"/><Relationship Id="rId5" Type="http://schemas.openxmlformats.org/officeDocument/2006/relationships/image" Target="../media/image8.png"/><Relationship Id="rId52" Type="http://schemas.openxmlformats.org/officeDocument/2006/relationships/image" Target="../media/image10.png"/><Relationship Id="rId4" Type="http://schemas.openxmlformats.org/officeDocument/2006/relationships/image" Target="../media/image66.sv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51" Type="http://schemas.openxmlformats.org/officeDocument/2006/relationships/image" Target="NUL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svg"/><Relationship Id="rId53" Type="http://schemas.openxmlformats.org/officeDocument/2006/relationships/image" Target="NULL"/><Relationship Id="rId5" Type="http://schemas.openxmlformats.org/officeDocument/2006/relationships/image" Target="../media/image8.png"/><Relationship Id="rId52" Type="http://schemas.openxmlformats.org/officeDocument/2006/relationships/image" Target="../media/image10.png"/><Relationship Id="rId4" Type="http://schemas.openxmlformats.org/officeDocument/2006/relationships/image" Target="../media/image66.sv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NULL"/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19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4" name="Google Shape;1394;p39"/>
          <p:cNvGrpSpPr/>
          <p:nvPr/>
        </p:nvGrpSpPr>
        <p:grpSpPr>
          <a:xfrm>
            <a:off x="277259" y="539992"/>
            <a:ext cx="3633176" cy="2603871"/>
            <a:chOff x="504213" y="540000"/>
            <a:chExt cx="3206969" cy="2298412"/>
          </a:xfrm>
        </p:grpSpPr>
        <p:sp>
          <p:nvSpPr>
            <p:cNvPr id="1395" name="Google Shape;1395;p39"/>
            <p:cNvSpPr/>
            <p:nvPr/>
          </p:nvSpPr>
          <p:spPr>
            <a:xfrm>
              <a:off x="504213" y="540000"/>
              <a:ext cx="3206969" cy="2298412"/>
            </a:xfrm>
            <a:custGeom>
              <a:avLst/>
              <a:gdLst/>
              <a:ahLst/>
              <a:cxnLst/>
              <a:rect l="l" t="t" r="r" b="b"/>
              <a:pathLst>
                <a:path w="58516" h="41938" extrusionOk="0">
                  <a:moveTo>
                    <a:pt x="40643" y="456"/>
                  </a:moveTo>
                  <a:cubicBezTo>
                    <a:pt x="50245" y="456"/>
                    <a:pt x="58055" y="8266"/>
                    <a:pt x="58055" y="17869"/>
                  </a:cubicBezTo>
                  <a:lnTo>
                    <a:pt x="58055" y="41478"/>
                  </a:lnTo>
                  <a:lnTo>
                    <a:pt x="460" y="41478"/>
                  </a:lnTo>
                  <a:lnTo>
                    <a:pt x="460" y="17869"/>
                  </a:lnTo>
                  <a:cubicBezTo>
                    <a:pt x="460" y="8266"/>
                    <a:pt x="8270" y="456"/>
                    <a:pt x="17873" y="456"/>
                  </a:cubicBezTo>
                  <a:close/>
                  <a:moveTo>
                    <a:pt x="17873" y="0"/>
                  </a:moveTo>
                  <a:cubicBezTo>
                    <a:pt x="8020" y="0"/>
                    <a:pt x="1" y="8016"/>
                    <a:pt x="1" y="17869"/>
                  </a:cubicBezTo>
                  <a:lnTo>
                    <a:pt x="1" y="41938"/>
                  </a:lnTo>
                  <a:lnTo>
                    <a:pt x="58516" y="41938"/>
                  </a:lnTo>
                  <a:lnTo>
                    <a:pt x="58516" y="17869"/>
                  </a:lnTo>
                  <a:cubicBezTo>
                    <a:pt x="58516" y="8016"/>
                    <a:pt x="50500" y="0"/>
                    <a:pt x="40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2108071" y="548495"/>
              <a:ext cx="18195" cy="2277367"/>
            </a:xfrm>
            <a:custGeom>
              <a:avLst/>
              <a:gdLst/>
              <a:ahLst/>
              <a:cxnLst/>
              <a:rect l="l" t="t" r="r" b="b"/>
              <a:pathLst>
                <a:path w="332" h="41554" extrusionOk="0">
                  <a:moveTo>
                    <a:pt x="0" y="1"/>
                  </a:moveTo>
                  <a:lnTo>
                    <a:pt x="0" y="41553"/>
                  </a:lnTo>
                  <a:lnTo>
                    <a:pt x="331" y="41553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1474639" y="552386"/>
              <a:ext cx="18195" cy="2273476"/>
            </a:xfrm>
            <a:custGeom>
              <a:avLst/>
              <a:gdLst/>
              <a:ahLst/>
              <a:cxnLst/>
              <a:rect l="l" t="t" r="r" b="b"/>
              <a:pathLst>
                <a:path w="332" h="41483" extrusionOk="0">
                  <a:moveTo>
                    <a:pt x="0" y="1"/>
                  </a:moveTo>
                  <a:lnTo>
                    <a:pt x="0" y="41482"/>
                  </a:lnTo>
                  <a:lnTo>
                    <a:pt x="331" y="41482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922591" y="730337"/>
              <a:ext cx="18250" cy="2095524"/>
            </a:xfrm>
            <a:custGeom>
              <a:avLst/>
              <a:gdLst/>
              <a:ahLst/>
              <a:cxnLst/>
              <a:rect l="l" t="t" r="r" b="b"/>
              <a:pathLst>
                <a:path w="333" h="38236" extrusionOk="0">
                  <a:moveTo>
                    <a:pt x="1" y="1"/>
                  </a:moveTo>
                  <a:lnTo>
                    <a:pt x="1" y="38235"/>
                  </a:lnTo>
                  <a:lnTo>
                    <a:pt x="332" y="38235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9"/>
            <p:cNvSpPr/>
            <p:nvPr/>
          </p:nvSpPr>
          <p:spPr>
            <a:xfrm>
              <a:off x="2737338" y="552386"/>
              <a:ext cx="18250" cy="2273476"/>
            </a:xfrm>
            <a:custGeom>
              <a:avLst/>
              <a:gdLst/>
              <a:ahLst/>
              <a:cxnLst/>
              <a:rect l="l" t="t" r="r" b="b"/>
              <a:pathLst>
                <a:path w="333" h="41483" extrusionOk="0">
                  <a:moveTo>
                    <a:pt x="1" y="1"/>
                  </a:moveTo>
                  <a:lnTo>
                    <a:pt x="1" y="41482"/>
                  </a:lnTo>
                  <a:lnTo>
                    <a:pt x="333" y="41482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9"/>
            <p:cNvSpPr/>
            <p:nvPr/>
          </p:nvSpPr>
          <p:spPr>
            <a:xfrm>
              <a:off x="3289605" y="730337"/>
              <a:ext cx="18031" cy="2095524"/>
            </a:xfrm>
            <a:custGeom>
              <a:avLst/>
              <a:gdLst/>
              <a:ahLst/>
              <a:cxnLst/>
              <a:rect l="l" t="t" r="r" b="b"/>
              <a:pathLst>
                <a:path w="329" h="38236" extrusionOk="0">
                  <a:moveTo>
                    <a:pt x="0" y="1"/>
                  </a:moveTo>
                  <a:lnTo>
                    <a:pt x="0" y="38235"/>
                  </a:lnTo>
                  <a:lnTo>
                    <a:pt x="328" y="38235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9"/>
            <p:cNvSpPr/>
            <p:nvPr/>
          </p:nvSpPr>
          <p:spPr>
            <a:xfrm>
              <a:off x="523120" y="2139914"/>
              <a:ext cx="3175511" cy="18031"/>
            </a:xfrm>
            <a:custGeom>
              <a:avLst/>
              <a:gdLst/>
              <a:ahLst/>
              <a:cxnLst/>
              <a:rect l="l" t="t" r="r" b="b"/>
              <a:pathLst>
                <a:path w="57942" h="329" extrusionOk="0">
                  <a:moveTo>
                    <a:pt x="1" y="0"/>
                  </a:moveTo>
                  <a:lnTo>
                    <a:pt x="1" y="329"/>
                  </a:lnTo>
                  <a:lnTo>
                    <a:pt x="57941" y="329"/>
                  </a:lnTo>
                  <a:lnTo>
                    <a:pt x="579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9"/>
            <p:cNvSpPr/>
            <p:nvPr/>
          </p:nvSpPr>
          <p:spPr>
            <a:xfrm>
              <a:off x="557647" y="1249228"/>
              <a:ext cx="3105361" cy="18195"/>
            </a:xfrm>
            <a:custGeom>
              <a:avLst/>
              <a:gdLst/>
              <a:ahLst/>
              <a:cxnLst/>
              <a:rect l="l" t="t" r="r" b="b"/>
              <a:pathLst>
                <a:path w="56662" h="332" extrusionOk="0">
                  <a:moveTo>
                    <a:pt x="0" y="0"/>
                  </a:moveTo>
                  <a:lnTo>
                    <a:pt x="0" y="332"/>
                  </a:lnTo>
                  <a:lnTo>
                    <a:pt x="56662" y="332"/>
                  </a:lnTo>
                  <a:lnTo>
                    <a:pt x="566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3" name="Google Shape;1403;p39"/>
          <p:cNvSpPr txBox="1">
            <a:spLocks noGrp="1"/>
          </p:cNvSpPr>
          <p:nvPr>
            <p:ph type="title"/>
          </p:nvPr>
        </p:nvSpPr>
        <p:spPr>
          <a:xfrm>
            <a:off x="751240" y="607767"/>
            <a:ext cx="8392760" cy="237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NHIỆT LIỆT CHÀO MỪNG CÁC </a:t>
            </a:r>
            <a:b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EM ĐẾN VỚI BÀI HỌC MỚI!</a:t>
            </a:r>
            <a:endParaRPr sz="4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404" name="Google Shape;1404;p39"/>
          <p:cNvGrpSpPr/>
          <p:nvPr/>
        </p:nvGrpSpPr>
        <p:grpSpPr>
          <a:xfrm>
            <a:off x="243495" y="2278684"/>
            <a:ext cx="1279581" cy="2708927"/>
            <a:chOff x="3759256" y="3295556"/>
            <a:chExt cx="629498" cy="1332674"/>
          </a:xfrm>
        </p:grpSpPr>
        <p:sp>
          <p:nvSpPr>
            <p:cNvPr id="1405" name="Google Shape;1405;p39"/>
            <p:cNvSpPr/>
            <p:nvPr/>
          </p:nvSpPr>
          <p:spPr>
            <a:xfrm>
              <a:off x="3761255" y="4538552"/>
              <a:ext cx="627499" cy="89678"/>
            </a:xfrm>
            <a:custGeom>
              <a:avLst/>
              <a:gdLst/>
              <a:ahLst/>
              <a:cxnLst/>
              <a:rect l="l" t="t" r="r" b="b"/>
              <a:pathLst>
                <a:path w="17577" h="2512" extrusionOk="0">
                  <a:moveTo>
                    <a:pt x="17577" y="1256"/>
                  </a:moveTo>
                  <a:cubicBezTo>
                    <a:pt x="17577" y="558"/>
                    <a:pt x="13643" y="0"/>
                    <a:pt x="8789" y="0"/>
                  </a:cubicBezTo>
                  <a:cubicBezTo>
                    <a:pt x="3962" y="0"/>
                    <a:pt x="1" y="558"/>
                    <a:pt x="1" y="1256"/>
                  </a:cubicBezTo>
                  <a:cubicBezTo>
                    <a:pt x="1" y="1953"/>
                    <a:pt x="3962" y="2511"/>
                    <a:pt x="8789" y="2511"/>
                  </a:cubicBezTo>
                  <a:cubicBezTo>
                    <a:pt x="13643" y="2511"/>
                    <a:pt x="17577" y="1953"/>
                    <a:pt x="17577" y="1256"/>
                  </a:cubicBezTo>
                  <a:close/>
                </a:path>
              </a:pathLst>
            </a:custGeom>
            <a:solidFill>
              <a:srgbClr val="DDD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9"/>
            <p:cNvSpPr/>
            <p:nvPr/>
          </p:nvSpPr>
          <p:spPr>
            <a:xfrm>
              <a:off x="4119824" y="4309466"/>
              <a:ext cx="123522" cy="115561"/>
            </a:xfrm>
            <a:custGeom>
              <a:avLst/>
              <a:gdLst/>
              <a:ahLst/>
              <a:cxnLst/>
              <a:rect l="l" t="t" r="r" b="b"/>
              <a:pathLst>
                <a:path w="3460" h="3237" extrusionOk="0">
                  <a:moveTo>
                    <a:pt x="3460" y="0"/>
                  </a:moveTo>
                  <a:cubicBezTo>
                    <a:pt x="2623" y="196"/>
                    <a:pt x="893" y="698"/>
                    <a:pt x="0" y="726"/>
                  </a:cubicBezTo>
                  <a:cubicBezTo>
                    <a:pt x="0" y="1423"/>
                    <a:pt x="56" y="2204"/>
                    <a:pt x="112" y="2902"/>
                  </a:cubicBezTo>
                  <a:cubicBezTo>
                    <a:pt x="1060" y="3209"/>
                    <a:pt x="2009" y="3237"/>
                    <a:pt x="2985" y="3237"/>
                  </a:cubicBezTo>
                  <a:cubicBezTo>
                    <a:pt x="3153" y="2232"/>
                    <a:pt x="3320" y="1144"/>
                    <a:pt x="3460" y="0"/>
                  </a:cubicBezTo>
                  <a:close/>
                </a:path>
              </a:pathLst>
            </a:custGeom>
            <a:solidFill>
              <a:srgbClr val="6D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9"/>
            <p:cNvSpPr/>
            <p:nvPr/>
          </p:nvSpPr>
          <p:spPr>
            <a:xfrm>
              <a:off x="4123786" y="4413031"/>
              <a:ext cx="102638" cy="80718"/>
            </a:xfrm>
            <a:custGeom>
              <a:avLst/>
              <a:gdLst/>
              <a:ahLst/>
              <a:cxnLst/>
              <a:rect l="l" t="t" r="r" b="b"/>
              <a:pathLst>
                <a:path w="2875" h="2261" extrusionOk="0">
                  <a:moveTo>
                    <a:pt x="2874" y="336"/>
                  </a:moveTo>
                  <a:cubicBezTo>
                    <a:pt x="1870" y="364"/>
                    <a:pt x="894" y="336"/>
                    <a:pt x="1" y="1"/>
                  </a:cubicBezTo>
                  <a:cubicBezTo>
                    <a:pt x="84" y="838"/>
                    <a:pt x="140" y="1591"/>
                    <a:pt x="224" y="2261"/>
                  </a:cubicBezTo>
                  <a:cubicBezTo>
                    <a:pt x="1061" y="2121"/>
                    <a:pt x="1814" y="1954"/>
                    <a:pt x="2623" y="1703"/>
                  </a:cubicBezTo>
                  <a:cubicBezTo>
                    <a:pt x="2679" y="1312"/>
                    <a:pt x="2791" y="838"/>
                    <a:pt x="2874" y="336"/>
                  </a:cubicBezTo>
                  <a:close/>
                </a:path>
              </a:pathLst>
            </a:custGeom>
            <a:solidFill>
              <a:srgbClr val="89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9"/>
            <p:cNvSpPr/>
            <p:nvPr/>
          </p:nvSpPr>
          <p:spPr>
            <a:xfrm>
              <a:off x="4129784" y="4474792"/>
              <a:ext cx="179285" cy="134518"/>
            </a:xfrm>
            <a:custGeom>
              <a:avLst/>
              <a:gdLst/>
              <a:ahLst/>
              <a:cxnLst/>
              <a:rect l="l" t="t" r="r" b="b"/>
              <a:pathLst>
                <a:path w="5022" h="3768" extrusionOk="0">
                  <a:moveTo>
                    <a:pt x="5022" y="3098"/>
                  </a:moveTo>
                  <a:cubicBezTo>
                    <a:pt x="5022" y="2595"/>
                    <a:pt x="2065" y="1675"/>
                    <a:pt x="2065" y="1675"/>
                  </a:cubicBezTo>
                  <a:cubicBezTo>
                    <a:pt x="2176" y="1256"/>
                    <a:pt x="2316" y="670"/>
                    <a:pt x="2399" y="1"/>
                  </a:cubicBezTo>
                  <a:lnTo>
                    <a:pt x="2399" y="1"/>
                  </a:lnTo>
                  <a:cubicBezTo>
                    <a:pt x="1646" y="224"/>
                    <a:pt x="837" y="419"/>
                    <a:pt x="0" y="559"/>
                  </a:cubicBezTo>
                  <a:cubicBezTo>
                    <a:pt x="112" y="1535"/>
                    <a:pt x="223" y="2177"/>
                    <a:pt x="223" y="2177"/>
                  </a:cubicBezTo>
                  <a:cubicBezTo>
                    <a:pt x="140" y="2372"/>
                    <a:pt x="112" y="2595"/>
                    <a:pt x="112" y="2735"/>
                  </a:cubicBezTo>
                  <a:cubicBezTo>
                    <a:pt x="112" y="3767"/>
                    <a:pt x="1618" y="3376"/>
                    <a:pt x="1618" y="3376"/>
                  </a:cubicBezTo>
                  <a:cubicBezTo>
                    <a:pt x="1618" y="3376"/>
                    <a:pt x="5022" y="3628"/>
                    <a:pt x="5022" y="3098"/>
                  </a:cubicBezTo>
                  <a:close/>
                </a:path>
              </a:pathLst>
            </a:custGeom>
            <a:solidFill>
              <a:srgbClr val="89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9"/>
            <p:cNvSpPr/>
            <p:nvPr/>
          </p:nvSpPr>
          <p:spPr>
            <a:xfrm>
              <a:off x="4133747" y="4579393"/>
              <a:ext cx="177322" cy="22919"/>
            </a:xfrm>
            <a:custGeom>
              <a:avLst/>
              <a:gdLst/>
              <a:ahLst/>
              <a:cxnLst/>
              <a:rect l="l" t="t" r="r" b="b"/>
              <a:pathLst>
                <a:path w="4967" h="642" extrusionOk="0">
                  <a:moveTo>
                    <a:pt x="4967" y="307"/>
                  </a:moveTo>
                  <a:cubicBezTo>
                    <a:pt x="4967" y="279"/>
                    <a:pt x="4967" y="223"/>
                    <a:pt x="4911" y="112"/>
                  </a:cubicBezTo>
                  <a:cubicBezTo>
                    <a:pt x="2707" y="530"/>
                    <a:pt x="949" y="251"/>
                    <a:pt x="1" y="0"/>
                  </a:cubicBezTo>
                  <a:cubicBezTo>
                    <a:pt x="1" y="112"/>
                    <a:pt x="29" y="251"/>
                    <a:pt x="29" y="391"/>
                  </a:cubicBezTo>
                  <a:cubicBezTo>
                    <a:pt x="29" y="391"/>
                    <a:pt x="726" y="642"/>
                    <a:pt x="2595" y="642"/>
                  </a:cubicBezTo>
                  <a:cubicBezTo>
                    <a:pt x="4688" y="642"/>
                    <a:pt x="4911" y="363"/>
                    <a:pt x="4911" y="363"/>
                  </a:cubicBezTo>
                  <a:cubicBezTo>
                    <a:pt x="4911" y="363"/>
                    <a:pt x="4967" y="363"/>
                    <a:pt x="4967" y="307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9"/>
            <p:cNvSpPr/>
            <p:nvPr/>
          </p:nvSpPr>
          <p:spPr>
            <a:xfrm>
              <a:off x="4193508" y="4539552"/>
              <a:ext cx="45875" cy="55799"/>
            </a:xfrm>
            <a:custGeom>
              <a:avLst/>
              <a:gdLst/>
              <a:ahLst/>
              <a:cxnLst/>
              <a:rect l="l" t="t" r="r" b="b"/>
              <a:pathLst>
                <a:path w="1285" h="1563" extrusionOk="0">
                  <a:moveTo>
                    <a:pt x="1284" y="168"/>
                  </a:moveTo>
                  <a:lnTo>
                    <a:pt x="810" y="0"/>
                  </a:lnTo>
                  <a:cubicBezTo>
                    <a:pt x="363" y="419"/>
                    <a:pt x="1" y="1535"/>
                    <a:pt x="1" y="1535"/>
                  </a:cubicBezTo>
                  <a:lnTo>
                    <a:pt x="698" y="1562"/>
                  </a:lnTo>
                  <a:cubicBezTo>
                    <a:pt x="782" y="949"/>
                    <a:pt x="1284" y="168"/>
                    <a:pt x="1284" y="168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9"/>
            <p:cNvSpPr/>
            <p:nvPr/>
          </p:nvSpPr>
          <p:spPr>
            <a:xfrm>
              <a:off x="4236348" y="4553475"/>
              <a:ext cx="36878" cy="43875"/>
            </a:xfrm>
            <a:custGeom>
              <a:avLst/>
              <a:gdLst/>
              <a:ahLst/>
              <a:cxnLst/>
              <a:rect l="l" t="t" r="r" b="b"/>
              <a:pathLst>
                <a:path w="1033" h="1229" extrusionOk="0">
                  <a:moveTo>
                    <a:pt x="1033" y="168"/>
                  </a:moveTo>
                  <a:lnTo>
                    <a:pt x="586" y="1"/>
                  </a:lnTo>
                  <a:cubicBezTo>
                    <a:pt x="112" y="419"/>
                    <a:pt x="0" y="1172"/>
                    <a:pt x="0" y="1172"/>
                  </a:cubicBezTo>
                  <a:lnTo>
                    <a:pt x="698" y="1228"/>
                  </a:lnTo>
                  <a:cubicBezTo>
                    <a:pt x="726" y="559"/>
                    <a:pt x="1033" y="168"/>
                    <a:pt x="1033" y="168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9"/>
            <p:cNvSpPr/>
            <p:nvPr/>
          </p:nvSpPr>
          <p:spPr>
            <a:xfrm>
              <a:off x="3930579" y="4405070"/>
              <a:ext cx="104601" cy="98639"/>
            </a:xfrm>
            <a:custGeom>
              <a:avLst/>
              <a:gdLst/>
              <a:ahLst/>
              <a:cxnLst/>
              <a:rect l="l" t="t" r="r" b="b"/>
              <a:pathLst>
                <a:path w="2930" h="2763" extrusionOk="0">
                  <a:moveTo>
                    <a:pt x="2930" y="1"/>
                  </a:moveTo>
                  <a:cubicBezTo>
                    <a:pt x="2009" y="308"/>
                    <a:pt x="977" y="503"/>
                    <a:pt x="0" y="224"/>
                  </a:cubicBezTo>
                  <a:cubicBezTo>
                    <a:pt x="140" y="1089"/>
                    <a:pt x="279" y="1898"/>
                    <a:pt x="419" y="2540"/>
                  </a:cubicBezTo>
                  <a:cubicBezTo>
                    <a:pt x="1172" y="2679"/>
                    <a:pt x="1925" y="2763"/>
                    <a:pt x="2651" y="2735"/>
                  </a:cubicBezTo>
                  <a:cubicBezTo>
                    <a:pt x="2762" y="2037"/>
                    <a:pt x="2874" y="1061"/>
                    <a:pt x="2930" y="1"/>
                  </a:cubicBezTo>
                  <a:close/>
                </a:path>
              </a:pathLst>
            </a:custGeom>
            <a:solidFill>
              <a:srgbClr val="89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9"/>
            <p:cNvSpPr/>
            <p:nvPr/>
          </p:nvSpPr>
          <p:spPr>
            <a:xfrm>
              <a:off x="3848898" y="4497711"/>
              <a:ext cx="176322" cy="111598"/>
            </a:xfrm>
            <a:custGeom>
              <a:avLst/>
              <a:gdLst/>
              <a:ahLst/>
              <a:cxnLst/>
              <a:rect l="l" t="t" r="r" b="b"/>
              <a:pathLst>
                <a:path w="4939" h="3126" extrusionOk="0">
                  <a:moveTo>
                    <a:pt x="4939" y="168"/>
                  </a:moveTo>
                  <a:cubicBezTo>
                    <a:pt x="4213" y="196"/>
                    <a:pt x="3460" y="140"/>
                    <a:pt x="2707" y="0"/>
                  </a:cubicBezTo>
                  <a:cubicBezTo>
                    <a:pt x="2791" y="419"/>
                    <a:pt x="2902" y="754"/>
                    <a:pt x="2958" y="1033"/>
                  </a:cubicBezTo>
                  <a:cubicBezTo>
                    <a:pt x="2958" y="1033"/>
                    <a:pt x="1" y="1953"/>
                    <a:pt x="1" y="2456"/>
                  </a:cubicBezTo>
                  <a:cubicBezTo>
                    <a:pt x="1" y="2986"/>
                    <a:pt x="3376" y="2707"/>
                    <a:pt x="3376" y="2707"/>
                  </a:cubicBezTo>
                  <a:cubicBezTo>
                    <a:pt x="3376" y="2707"/>
                    <a:pt x="4883" y="3125"/>
                    <a:pt x="4883" y="2037"/>
                  </a:cubicBezTo>
                  <a:cubicBezTo>
                    <a:pt x="4883" y="1898"/>
                    <a:pt x="4855" y="1702"/>
                    <a:pt x="4771" y="1479"/>
                  </a:cubicBezTo>
                  <a:cubicBezTo>
                    <a:pt x="4743" y="1535"/>
                    <a:pt x="4855" y="977"/>
                    <a:pt x="4939" y="168"/>
                  </a:cubicBezTo>
                  <a:close/>
                </a:path>
              </a:pathLst>
            </a:custGeom>
            <a:solidFill>
              <a:srgbClr val="89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9"/>
            <p:cNvSpPr/>
            <p:nvPr/>
          </p:nvSpPr>
          <p:spPr>
            <a:xfrm>
              <a:off x="3915621" y="4310466"/>
              <a:ext cx="122558" cy="113562"/>
            </a:xfrm>
            <a:custGeom>
              <a:avLst/>
              <a:gdLst/>
              <a:ahLst/>
              <a:cxnLst/>
              <a:rect l="l" t="t" r="r" b="b"/>
              <a:pathLst>
                <a:path w="3433" h="3181" extrusionOk="0">
                  <a:moveTo>
                    <a:pt x="3432" y="726"/>
                  </a:moveTo>
                  <a:cubicBezTo>
                    <a:pt x="2568" y="698"/>
                    <a:pt x="838" y="224"/>
                    <a:pt x="1" y="0"/>
                  </a:cubicBezTo>
                  <a:cubicBezTo>
                    <a:pt x="112" y="977"/>
                    <a:pt x="280" y="1981"/>
                    <a:pt x="419" y="2902"/>
                  </a:cubicBezTo>
                  <a:cubicBezTo>
                    <a:pt x="1396" y="3181"/>
                    <a:pt x="2456" y="3013"/>
                    <a:pt x="3349" y="2679"/>
                  </a:cubicBezTo>
                  <a:cubicBezTo>
                    <a:pt x="3405" y="2037"/>
                    <a:pt x="3432" y="1367"/>
                    <a:pt x="3432" y="726"/>
                  </a:cubicBezTo>
                  <a:close/>
                </a:path>
              </a:pathLst>
            </a:custGeom>
            <a:solidFill>
              <a:srgbClr val="6D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9"/>
            <p:cNvSpPr/>
            <p:nvPr/>
          </p:nvSpPr>
          <p:spPr>
            <a:xfrm>
              <a:off x="3845899" y="4580392"/>
              <a:ext cx="177322" cy="22919"/>
            </a:xfrm>
            <a:custGeom>
              <a:avLst/>
              <a:gdLst/>
              <a:ahLst/>
              <a:cxnLst/>
              <a:rect l="l" t="t" r="r" b="b"/>
              <a:pathLst>
                <a:path w="4967" h="642" extrusionOk="0">
                  <a:moveTo>
                    <a:pt x="4967" y="0"/>
                  </a:moveTo>
                  <a:lnTo>
                    <a:pt x="4967" y="0"/>
                  </a:lnTo>
                  <a:cubicBezTo>
                    <a:pt x="4018" y="251"/>
                    <a:pt x="2233" y="530"/>
                    <a:pt x="29" y="112"/>
                  </a:cubicBezTo>
                  <a:cubicBezTo>
                    <a:pt x="1" y="223"/>
                    <a:pt x="1" y="279"/>
                    <a:pt x="1" y="335"/>
                  </a:cubicBezTo>
                  <a:lnTo>
                    <a:pt x="1" y="363"/>
                  </a:lnTo>
                  <a:cubicBezTo>
                    <a:pt x="1" y="363"/>
                    <a:pt x="280" y="642"/>
                    <a:pt x="2344" y="642"/>
                  </a:cubicBezTo>
                  <a:cubicBezTo>
                    <a:pt x="4186" y="642"/>
                    <a:pt x="4883" y="391"/>
                    <a:pt x="4883" y="391"/>
                  </a:cubicBezTo>
                  <a:cubicBezTo>
                    <a:pt x="4967" y="251"/>
                    <a:pt x="4967" y="112"/>
                    <a:pt x="4967" y="0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9"/>
            <p:cNvSpPr/>
            <p:nvPr/>
          </p:nvSpPr>
          <p:spPr>
            <a:xfrm>
              <a:off x="3917620" y="4539552"/>
              <a:ext cx="45875" cy="55799"/>
            </a:xfrm>
            <a:custGeom>
              <a:avLst/>
              <a:gdLst/>
              <a:ahLst/>
              <a:cxnLst/>
              <a:rect l="l" t="t" r="r" b="b"/>
              <a:pathLst>
                <a:path w="1285" h="1563" extrusionOk="0">
                  <a:moveTo>
                    <a:pt x="1284" y="1535"/>
                  </a:moveTo>
                  <a:cubicBezTo>
                    <a:pt x="1284" y="1535"/>
                    <a:pt x="921" y="419"/>
                    <a:pt x="475" y="0"/>
                  </a:cubicBezTo>
                  <a:lnTo>
                    <a:pt x="1" y="168"/>
                  </a:lnTo>
                  <a:cubicBezTo>
                    <a:pt x="1" y="168"/>
                    <a:pt x="559" y="949"/>
                    <a:pt x="587" y="1562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9"/>
            <p:cNvSpPr/>
            <p:nvPr/>
          </p:nvSpPr>
          <p:spPr>
            <a:xfrm>
              <a:off x="3884776" y="4552475"/>
              <a:ext cx="37878" cy="41876"/>
            </a:xfrm>
            <a:custGeom>
              <a:avLst/>
              <a:gdLst/>
              <a:ahLst/>
              <a:cxnLst/>
              <a:rect l="l" t="t" r="r" b="b"/>
              <a:pathLst>
                <a:path w="1061" h="1173" extrusionOk="0">
                  <a:moveTo>
                    <a:pt x="1060" y="1173"/>
                  </a:moveTo>
                  <a:cubicBezTo>
                    <a:pt x="1060" y="1173"/>
                    <a:pt x="921" y="391"/>
                    <a:pt x="446" y="1"/>
                  </a:cubicBezTo>
                  <a:lnTo>
                    <a:pt x="0" y="168"/>
                  </a:lnTo>
                  <a:cubicBezTo>
                    <a:pt x="0" y="168"/>
                    <a:pt x="307" y="559"/>
                    <a:pt x="363" y="1173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9"/>
            <p:cNvSpPr/>
            <p:nvPr/>
          </p:nvSpPr>
          <p:spPr>
            <a:xfrm>
              <a:off x="4190545" y="3497724"/>
              <a:ext cx="111563" cy="395449"/>
            </a:xfrm>
            <a:custGeom>
              <a:avLst/>
              <a:gdLst/>
              <a:ahLst/>
              <a:cxnLst/>
              <a:rect l="l" t="t" r="r" b="b"/>
              <a:pathLst>
                <a:path w="3125" h="11077" extrusionOk="0">
                  <a:moveTo>
                    <a:pt x="3125" y="9933"/>
                  </a:moveTo>
                  <a:lnTo>
                    <a:pt x="3125" y="9793"/>
                  </a:lnTo>
                  <a:cubicBezTo>
                    <a:pt x="3041" y="9263"/>
                    <a:pt x="2818" y="8817"/>
                    <a:pt x="2567" y="8398"/>
                  </a:cubicBezTo>
                  <a:cubicBezTo>
                    <a:pt x="2316" y="7980"/>
                    <a:pt x="2065" y="7533"/>
                    <a:pt x="2009" y="7031"/>
                  </a:cubicBezTo>
                  <a:lnTo>
                    <a:pt x="2009" y="6808"/>
                  </a:lnTo>
                  <a:cubicBezTo>
                    <a:pt x="2009" y="6445"/>
                    <a:pt x="2065" y="6111"/>
                    <a:pt x="2176" y="5776"/>
                  </a:cubicBezTo>
                  <a:cubicBezTo>
                    <a:pt x="2204" y="5581"/>
                    <a:pt x="2288" y="5357"/>
                    <a:pt x="2316" y="5162"/>
                  </a:cubicBezTo>
                  <a:cubicBezTo>
                    <a:pt x="2344" y="4995"/>
                    <a:pt x="2344" y="4771"/>
                    <a:pt x="2344" y="4604"/>
                  </a:cubicBezTo>
                  <a:cubicBezTo>
                    <a:pt x="2344" y="3683"/>
                    <a:pt x="2037" y="2819"/>
                    <a:pt x="1479" y="2093"/>
                  </a:cubicBezTo>
                  <a:cubicBezTo>
                    <a:pt x="1339" y="1926"/>
                    <a:pt x="1200" y="1730"/>
                    <a:pt x="1032" y="1591"/>
                  </a:cubicBezTo>
                  <a:cubicBezTo>
                    <a:pt x="558" y="1117"/>
                    <a:pt x="112" y="614"/>
                    <a:pt x="84" y="1"/>
                  </a:cubicBezTo>
                  <a:lnTo>
                    <a:pt x="0" y="1"/>
                  </a:lnTo>
                  <a:cubicBezTo>
                    <a:pt x="56" y="614"/>
                    <a:pt x="502" y="1145"/>
                    <a:pt x="949" y="1647"/>
                  </a:cubicBezTo>
                  <a:cubicBezTo>
                    <a:pt x="1088" y="1814"/>
                    <a:pt x="1255" y="1954"/>
                    <a:pt x="1395" y="2121"/>
                  </a:cubicBezTo>
                  <a:cubicBezTo>
                    <a:pt x="1981" y="2819"/>
                    <a:pt x="2288" y="3683"/>
                    <a:pt x="2288" y="4604"/>
                  </a:cubicBezTo>
                  <a:cubicBezTo>
                    <a:pt x="2288" y="4771"/>
                    <a:pt x="2288" y="4995"/>
                    <a:pt x="2232" y="5162"/>
                  </a:cubicBezTo>
                  <a:cubicBezTo>
                    <a:pt x="2204" y="5357"/>
                    <a:pt x="2176" y="5581"/>
                    <a:pt x="2092" y="5776"/>
                  </a:cubicBezTo>
                  <a:cubicBezTo>
                    <a:pt x="2037" y="6139"/>
                    <a:pt x="1925" y="6473"/>
                    <a:pt x="1925" y="6836"/>
                  </a:cubicBezTo>
                  <a:lnTo>
                    <a:pt x="1925" y="7087"/>
                  </a:lnTo>
                  <a:cubicBezTo>
                    <a:pt x="2009" y="7561"/>
                    <a:pt x="2232" y="8008"/>
                    <a:pt x="2483" y="8426"/>
                  </a:cubicBezTo>
                  <a:cubicBezTo>
                    <a:pt x="2706" y="8845"/>
                    <a:pt x="2985" y="9319"/>
                    <a:pt x="3013" y="9793"/>
                  </a:cubicBezTo>
                  <a:lnTo>
                    <a:pt x="3013" y="9933"/>
                  </a:lnTo>
                  <a:cubicBezTo>
                    <a:pt x="3013" y="10351"/>
                    <a:pt x="2846" y="10798"/>
                    <a:pt x="2427" y="11049"/>
                  </a:cubicBezTo>
                  <a:lnTo>
                    <a:pt x="2455" y="11077"/>
                  </a:lnTo>
                  <a:cubicBezTo>
                    <a:pt x="2957" y="10853"/>
                    <a:pt x="3125" y="10351"/>
                    <a:pt x="3125" y="9933"/>
                  </a:cubicBezTo>
                  <a:close/>
                </a:path>
              </a:pathLst>
            </a:custGeom>
            <a:solidFill>
              <a:srgbClr val="3A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9"/>
            <p:cNvSpPr/>
            <p:nvPr/>
          </p:nvSpPr>
          <p:spPr>
            <a:xfrm>
              <a:off x="3764254" y="3492762"/>
              <a:ext cx="537856" cy="438253"/>
            </a:xfrm>
            <a:custGeom>
              <a:avLst/>
              <a:gdLst/>
              <a:ahLst/>
              <a:cxnLst/>
              <a:rect l="l" t="t" r="r" b="b"/>
              <a:pathLst>
                <a:path w="15066" h="12276" extrusionOk="0">
                  <a:moveTo>
                    <a:pt x="15066" y="10379"/>
                  </a:moveTo>
                  <a:cubicBezTo>
                    <a:pt x="15066" y="9932"/>
                    <a:pt x="14926" y="9319"/>
                    <a:pt x="14508" y="8621"/>
                  </a:cubicBezTo>
                  <a:cubicBezTo>
                    <a:pt x="14033" y="7924"/>
                    <a:pt x="13727" y="7031"/>
                    <a:pt x="13727" y="6529"/>
                  </a:cubicBezTo>
                  <a:lnTo>
                    <a:pt x="13727" y="6473"/>
                  </a:lnTo>
                  <a:cubicBezTo>
                    <a:pt x="13727" y="5915"/>
                    <a:pt x="14089" y="5273"/>
                    <a:pt x="14089" y="4464"/>
                  </a:cubicBezTo>
                  <a:cubicBezTo>
                    <a:pt x="14089" y="3934"/>
                    <a:pt x="13922" y="3292"/>
                    <a:pt x="13392" y="2595"/>
                  </a:cubicBezTo>
                  <a:cubicBezTo>
                    <a:pt x="12443" y="1311"/>
                    <a:pt x="12415" y="0"/>
                    <a:pt x="12415" y="0"/>
                  </a:cubicBezTo>
                  <a:lnTo>
                    <a:pt x="3209" y="196"/>
                  </a:lnTo>
                  <a:cubicBezTo>
                    <a:pt x="3209" y="196"/>
                    <a:pt x="2902" y="1590"/>
                    <a:pt x="2344" y="2344"/>
                  </a:cubicBezTo>
                  <a:cubicBezTo>
                    <a:pt x="1842" y="2930"/>
                    <a:pt x="1144" y="3376"/>
                    <a:pt x="1144" y="4380"/>
                  </a:cubicBezTo>
                  <a:cubicBezTo>
                    <a:pt x="1144" y="4631"/>
                    <a:pt x="1172" y="4883"/>
                    <a:pt x="1284" y="5189"/>
                  </a:cubicBezTo>
                  <a:cubicBezTo>
                    <a:pt x="1367" y="5413"/>
                    <a:pt x="1395" y="5608"/>
                    <a:pt x="1395" y="5831"/>
                  </a:cubicBezTo>
                  <a:cubicBezTo>
                    <a:pt x="1395" y="6863"/>
                    <a:pt x="698" y="7840"/>
                    <a:pt x="279" y="8398"/>
                  </a:cubicBezTo>
                  <a:cubicBezTo>
                    <a:pt x="56" y="8677"/>
                    <a:pt x="0" y="8956"/>
                    <a:pt x="0" y="9263"/>
                  </a:cubicBezTo>
                  <a:cubicBezTo>
                    <a:pt x="0" y="9793"/>
                    <a:pt x="196" y="10490"/>
                    <a:pt x="558" y="11550"/>
                  </a:cubicBezTo>
                  <a:cubicBezTo>
                    <a:pt x="558" y="11550"/>
                    <a:pt x="977" y="11774"/>
                    <a:pt x="1284" y="11969"/>
                  </a:cubicBezTo>
                  <a:lnTo>
                    <a:pt x="1423" y="11216"/>
                  </a:lnTo>
                  <a:cubicBezTo>
                    <a:pt x="1563" y="11299"/>
                    <a:pt x="1674" y="12081"/>
                    <a:pt x="1814" y="12164"/>
                  </a:cubicBezTo>
                  <a:cubicBezTo>
                    <a:pt x="1953" y="12192"/>
                    <a:pt x="2121" y="12220"/>
                    <a:pt x="2288" y="12276"/>
                  </a:cubicBezTo>
                  <a:lnTo>
                    <a:pt x="2288" y="12276"/>
                  </a:lnTo>
                  <a:cubicBezTo>
                    <a:pt x="2148" y="11969"/>
                    <a:pt x="2093" y="11634"/>
                    <a:pt x="2093" y="11327"/>
                  </a:cubicBezTo>
                  <a:cubicBezTo>
                    <a:pt x="2093" y="11076"/>
                    <a:pt x="2121" y="10853"/>
                    <a:pt x="2260" y="10630"/>
                  </a:cubicBezTo>
                  <a:cubicBezTo>
                    <a:pt x="2902" y="9263"/>
                    <a:pt x="3376" y="7868"/>
                    <a:pt x="3376" y="6445"/>
                  </a:cubicBezTo>
                  <a:cubicBezTo>
                    <a:pt x="3376" y="5859"/>
                    <a:pt x="3320" y="5273"/>
                    <a:pt x="3097" y="4631"/>
                  </a:cubicBezTo>
                  <a:cubicBezTo>
                    <a:pt x="3041" y="4380"/>
                    <a:pt x="2985" y="4185"/>
                    <a:pt x="2985" y="3962"/>
                  </a:cubicBezTo>
                  <a:cubicBezTo>
                    <a:pt x="2985" y="2706"/>
                    <a:pt x="4073" y="1786"/>
                    <a:pt x="5273" y="1535"/>
                  </a:cubicBezTo>
                  <a:cubicBezTo>
                    <a:pt x="7170" y="1144"/>
                    <a:pt x="8705" y="2204"/>
                    <a:pt x="10351" y="2902"/>
                  </a:cubicBezTo>
                  <a:cubicBezTo>
                    <a:pt x="10909" y="3069"/>
                    <a:pt x="11634" y="3237"/>
                    <a:pt x="11913" y="3767"/>
                  </a:cubicBezTo>
                  <a:cubicBezTo>
                    <a:pt x="12053" y="3962"/>
                    <a:pt x="12108" y="4213"/>
                    <a:pt x="12108" y="4464"/>
                  </a:cubicBezTo>
                  <a:cubicBezTo>
                    <a:pt x="12108" y="5050"/>
                    <a:pt x="11829" y="5692"/>
                    <a:pt x="11829" y="6278"/>
                  </a:cubicBezTo>
                  <a:cubicBezTo>
                    <a:pt x="11829" y="6473"/>
                    <a:pt x="11857" y="6696"/>
                    <a:pt x="11941" y="6919"/>
                  </a:cubicBezTo>
                  <a:cubicBezTo>
                    <a:pt x="12248" y="7617"/>
                    <a:pt x="12973" y="8230"/>
                    <a:pt x="13252" y="9012"/>
                  </a:cubicBezTo>
                  <a:cubicBezTo>
                    <a:pt x="13420" y="9486"/>
                    <a:pt x="13531" y="9960"/>
                    <a:pt x="13531" y="10407"/>
                  </a:cubicBezTo>
                  <a:cubicBezTo>
                    <a:pt x="13531" y="10769"/>
                    <a:pt x="13475" y="11104"/>
                    <a:pt x="13392" y="11467"/>
                  </a:cubicBezTo>
                  <a:lnTo>
                    <a:pt x="13420" y="11523"/>
                  </a:lnTo>
                  <a:cubicBezTo>
                    <a:pt x="13420" y="11523"/>
                    <a:pt x="14285" y="11746"/>
                    <a:pt x="14982" y="11076"/>
                  </a:cubicBezTo>
                  <a:cubicBezTo>
                    <a:pt x="14982" y="11020"/>
                    <a:pt x="15066" y="10769"/>
                    <a:pt x="15066" y="10379"/>
                  </a:cubicBezTo>
                  <a:close/>
                </a:path>
              </a:pathLst>
            </a:custGeom>
            <a:solidFill>
              <a:srgbClr val="3A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9"/>
            <p:cNvSpPr/>
            <p:nvPr/>
          </p:nvSpPr>
          <p:spPr>
            <a:xfrm>
              <a:off x="3835939" y="3536565"/>
              <a:ext cx="408408" cy="415369"/>
            </a:xfrm>
            <a:custGeom>
              <a:avLst/>
              <a:gdLst/>
              <a:ahLst/>
              <a:cxnLst/>
              <a:rect l="l" t="t" r="r" b="b"/>
              <a:pathLst>
                <a:path w="11440" h="11635" extrusionOk="0">
                  <a:moveTo>
                    <a:pt x="11440" y="9235"/>
                  </a:moveTo>
                  <a:cubicBezTo>
                    <a:pt x="11440" y="8733"/>
                    <a:pt x="11384" y="8287"/>
                    <a:pt x="11161" y="7840"/>
                  </a:cubicBezTo>
                  <a:cubicBezTo>
                    <a:pt x="10882" y="7031"/>
                    <a:pt x="10156" y="6445"/>
                    <a:pt x="9877" y="5748"/>
                  </a:cubicBezTo>
                  <a:cubicBezTo>
                    <a:pt x="9766" y="5525"/>
                    <a:pt x="9738" y="5329"/>
                    <a:pt x="9738" y="5078"/>
                  </a:cubicBezTo>
                  <a:cubicBezTo>
                    <a:pt x="9738" y="4493"/>
                    <a:pt x="10017" y="3851"/>
                    <a:pt x="10017" y="3265"/>
                  </a:cubicBezTo>
                  <a:cubicBezTo>
                    <a:pt x="10017" y="3014"/>
                    <a:pt x="9989" y="2791"/>
                    <a:pt x="9849" y="2567"/>
                  </a:cubicBezTo>
                  <a:cubicBezTo>
                    <a:pt x="9570" y="2037"/>
                    <a:pt x="8845" y="1870"/>
                    <a:pt x="8287" y="1703"/>
                  </a:cubicBezTo>
                  <a:cubicBezTo>
                    <a:pt x="6641" y="1005"/>
                    <a:pt x="5079" y="1"/>
                    <a:pt x="3181" y="336"/>
                  </a:cubicBezTo>
                  <a:cubicBezTo>
                    <a:pt x="2038" y="587"/>
                    <a:pt x="922" y="1535"/>
                    <a:pt x="922" y="2791"/>
                  </a:cubicBezTo>
                  <a:cubicBezTo>
                    <a:pt x="922" y="2986"/>
                    <a:pt x="950" y="3237"/>
                    <a:pt x="1033" y="3432"/>
                  </a:cubicBezTo>
                  <a:cubicBezTo>
                    <a:pt x="1229" y="4074"/>
                    <a:pt x="1312" y="4660"/>
                    <a:pt x="1312" y="5246"/>
                  </a:cubicBezTo>
                  <a:cubicBezTo>
                    <a:pt x="1312" y="6697"/>
                    <a:pt x="810" y="8036"/>
                    <a:pt x="196" y="9431"/>
                  </a:cubicBezTo>
                  <a:cubicBezTo>
                    <a:pt x="85" y="9654"/>
                    <a:pt x="1" y="9905"/>
                    <a:pt x="1" y="10128"/>
                  </a:cubicBezTo>
                  <a:cubicBezTo>
                    <a:pt x="1" y="10463"/>
                    <a:pt x="85" y="10770"/>
                    <a:pt x="224" y="11077"/>
                  </a:cubicBezTo>
                  <a:cubicBezTo>
                    <a:pt x="503" y="11105"/>
                    <a:pt x="810" y="11160"/>
                    <a:pt x="1173" y="11160"/>
                  </a:cubicBezTo>
                  <a:lnTo>
                    <a:pt x="1396" y="9570"/>
                  </a:lnTo>
                  <a:lnTo>
                    <a:pt x="1814" y="11160"/>
                  </a:lnTo>
                  <a:cubicBezTo>
                    <a:pt x="1814" y="11160"/>
                    <a:pt x="2763" y="11635"/>
                    <a:pt x="6111" y="10937"/>
                  </a:cubicBezTo>
                  <a:cubicBezTo>
                    <a:pt x="9459" y="10240"/>
                    <a:pt x="10045" y="10770"/>
                    <a:pt x="10296" y="10212"/>
                  </a:cubicBezTo>
                  <a:cubicBezTo>
                    <a:pt x="10324" y="10100"/>
                    <a:pt x="10379" y="9961"/>
                    <a:pt x="10379" y="9821"/>
                  </a:cubicBezTo>
                  <a:cubicBezTo>
                    <a:pt x="10379" y="9040"/>
                    <a:pt x="9961" y="7701"/>
                    <a:pt x="9961" y="7701"/>
                  </a:cubicBezTo>
                  <a:lnTo>
                    <a:pt x="11300" y="10268"/>
                  </a:lnTo>
                  <a:cubicBezTo>
                    <a:pt x="11412" y="9933"/>
                    <a:pt x="11440" y="9570"/>
                    <a:pt x="11440" y="9235"/>
                  </a:cubicBezTo>
                  <a:close/>
                </a:path>
              </a:pathLst>
            </a:custGeom>
            <a:solidFill>
              <a:srgbClr val="281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9"/>
            <p:cNvSpPr/>
            <p:nvPr/>
          </p:nvSpPr>
          <p:spPr>
            <a:xfrm>
              <a:off x="3759256" y="3491762"/>
              <a:ext cx="119559" cy="409372"/>
            </a:xfrm>
            <a:custGeom>
              <a:avLst/>
              <a:gdLst/>
              <a:ahLst/>
              <a:cxnLst/>
              <a:rect l="l" t="t" r="r" b="b"/>
              <a:pathLst>
                <a:path w="3349" h="11467" extrusionOk="0">
                  <a:moveTo>
                    <a:pt x="3349" y="224"/>
                  </a:moveTo>
                  <a:lnTo>
                    <a:pt x="3349" y="0"/>
                  </a:lnTo>
                  <a:lnTo>
                    <a:pt x="3265" y="0"/>
                  </a:lnTo>
                  <a:lnTo>
                    <a:pt x="3265" y="224"/>
                  </a:lnTo>
                  <a:cubicBezTo>
                    <a:pt x="3265" y="837"/>
                    <a:pt x="3042" y="1451"/>
                    <a:pt x="2623" y="1897"/>
                  </a:cubicBezTo>
                  <a:cubicBezTo>
                    <a:pt x="2428" y="2093"/>
                    <a:pt x="2233" y="2260"/>
                    <a:pt x="2065" y="2428"/>
                  </a:cubicBezTo>
                  <a:cubicBezTo>
                    <a:pt x="1703" y="2707"/>
                    <a:pt x="1368" y="3013"/>
                    <a:pt x="1145" y="3432"/>
                  </a:cubicBezTo>
                  <a:cubicBezTo>
                    <a:pt x="1033" y="3683"/>
                    <a:pt x="1005" y="3934"/>
                    <a:pt x="1005" y="4185"/>
                  </a:cubicBezTo>
                  <a:cubicBezTo>
                    <a:pt x="1005" y="4464"/>
                    <a:pt x="1033" y="4771"/>
                    <a:pt x="1117" y="5050"/>
                  </a:cubicBezTo>
                  <a:cubicBezTo>
                    <a:pt x="1145" y="5329"/>
                    <a:pt x="1228" y="5636"/>
                    <a:pt x="1228" y="5915"/>
                  </a:cubicBezTo>
                  <a:cubicBezTo>
                    <a:pt x="1228" y="6027"/>
                    <a:pt x="1228" y="6138"/>
                    <a:pt x="1172" y="6222"/>
                  </a:cubicBezTo>
                  <a:cubicBezTo>
                    <a:pt x="1117" y="6696"/>
                    <a:pt x="866" y="7142"/>
                    <a:pt x="615" y="7561"/>
                  </a:cubicBezTo>
                  <a:cubicBezTo>
                    <a:pt x="475" y="7812"/>
                    <a:pt x="336" y="8091"/>
                    <a:pt x="224" y="8314"/>
                  </a:cubicBezTo>
                  <a:cubicBezTo>
                    <a:pt x="112" y="8705"/>
                    <a:pt x="1" y="9123"/>
                    <a:pt x="1" y="9542"/>
                  </a:cubicBezTo>
                  <a:cubicBezTo>
                    <a:pt x="1" y="10211"/>
                    <a:pt x="196" y="10909"/>
                    <a:pt x="615" y="11467"/>
                  </a:cubicBezTo>
                  <a:lnTo>
                    <a:pt x="670" y="11411"/>
                  </a:lnTo>
                  <a:cubicBezTo>
                    <a:pt x="280" y="10853"/>
                    <a:pt x="57" y="10211"/>
                    <a:pt x="57" y="9542"/>
                  </a:cubicBezTo>
                  <a:cubicBezTo>
                    <a:pt x="57" y="9123"/>
                    <a:pt x="140" y="8733"/>
                    <a:pt x="308" y="8370"/>
                  </a:cubicBezTo>
                  <a:cubicBezTo>
                    <a:pt x="419" y="8091"/>
                    <a:pt x="559" y="7840"/>
                    <a:pt x="698" y="7589"/>
                  </a:cubicBezTo>
                  <a:cubicBezTo>
                    <a:pt x="949" y="7170"/>
                    <a:pt x="1172" y="6724"/>
                    <a:pt x="1256" y="6278"/>
                  </a:cubicBezTo>
                  <a:cubicBezTo>
                    <a:pt x="1256" y="6166"/>
                    <a:pt x="1284" y="6054"/>
                    <a:pt x="1284" y="5943"/>
                  </a:cubicBezTo>
                  <a:cubicBezTo>
                    <a:pt x="1284" y="5636"/>
                    <a:pt x="1256" y="5357"/>
                    <a:pt x="1172" y="5050"/>
                  </a:cubicBezTo>
                  <a:cubicBezTo>
                    <a:pt x="1145" y="4743"/>
                    <a:pt x="1089" y="4464"/>
                    <a:pt x="1089" y="4185"/>
                  </a:cubicBezTo>
                  <a:cubicBezTo>
                    <a:pt x="1089" y="3934"/>
                    <a:pt x="1117" y="3711"/>
                    <a:pt x="1228" y="3488"/>
                  </a:cubicBezTo>
                  <a:cubicBezTo>
                    <a:pt x="1396" y="3097"/>
                    <a:pt x="1730" y="2790"/>
                    <a:pt x="2093" y="2511"/>
                  </a:cubicBezTo>
                  <a:cubicBezTo>
                    <a:pt x="2288" y="2316"/>
                    <a:pt x="2512" y="2149"/>
                    <a:pt x="2651" y="1981"/>
                  </a:cubicBezTo>
                  <a:cubicBezTo>
                    <a:pt x="3098" y="1479"/>
                    <a:pt x="3349" y="865"/>
                    <a:pt x="3349" y="224"/>
                  </a:cubicBezTo>
                  <a:close/>
                </a:path>
              </a:pathLst>
            </a:custGeom>
            <a:solidFill>
              <a:srgbClr val="3A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9"/>
            <p:cNvSpPr/>
            <p:nvPr/>
          </p:nvSpPr>
          <p:spPr>
            <a:xfrm>
              <a:off x="3897700" y="3307480"/>
              <a:ext cx="134518" cy="87715"/>
            </a:xfrm>
            <a:custGeom>
              <a:avLst/>
              <a:gdLst/>
              <a:ahLst/>
              <a:cxnLst/>
              <a:rect l="l" t="t" r="r" b="b"/>
              <a:pathLst>
                <a:path w="3768" h="2457" extrusionOk="0">
                  <a:moveTo>
                    <a:pt x="3767" y="1814"/>
                  </a:moveTo>
                  <a:cubicBezTo>
                    <a:pt x="3767" y="1675"/>
                    <a:pt x="3711" y="1535"/>
                    <a:pt x="3683" y="1396"/>
                  </a:cubicBezTo>
                  <a:cubicBezTo>
                    <a:pt x="3488" y="643"/>
                    <a:pt x="2735" y="57"/>
                    <a:pt x="1954" y="29"/>
                  </a:cubicBezTo>
                  <a:cubicBezTo>
                    <a:pt x="1172" y="1"/>
                    <a:pt x="419" y="419"/>
                    <a:pt x="1" y="1117"/>
                  </a:cubicBezTo>
                  <a:lnTo>
                    <a:pt x="29" y="1145"/>
                  </a:lnTo>
                  <a:cubicBezTo>
                    <a:pt x="447" y="475"/>
                    <a:pt x="1200" y="57"/>
                    <a:pt x="1954" y="85"/>
                  </a:cubicBezTo>
                  <a:cubicBezTo>
                    <a:pt x="2707" y="140"/>
                    <a:pt x="3432" y="698"/>
                    <a:pt x="3628" y="1424"/>
                  </a:cubicBezTo>
                  <a:cubicBezTo>
                    <a:pt x="3655" y="1563"/>
                    <a:pt x="3683" y="1703"/>
                    <a:pt x="3683" y="1814"/>
                  </a:cubicBezTo>
                  <a:cubicBezTo>
                    <a:pt x="3683" y="2038"/>
                    <a:pt x="3628" y="2261"/>
                    <a:pt x="3516" y="2428"/>
                  </a:cubicBezTo>
                  <a:lnTo>
                    <a:pt x="3544" y="2456"/>
                  </a:lnTo>
                  <a:cubicBezTo>
                    <a:pt x="3711" y="2289"/>
                    <a:pt x="3767" y="2038"/>
                    <a:pt x="3767" y="1814"/>
                  </a:cubicBezTo>
                  <a:close/>
                </a:path>
              </a:pathLst>
            </a:custGeom>
            <a:solidFill>
              <a:srgbClr val="3A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9"/>
            <p:cNvSpPr/>
            <p:nvPr/>
          </p:nvSpPr>
          <p:spPr>
            <a:xfrm>
              <a:off x="3863856" y="3295556"/>
              <a:ext cx="170325" cy="184283"/>
            </a:xfrm>
            <a:custGeom>
              <a:avLst/>
              <a:gdLst/>
              <a:ahLst/>
              <a:cxnLst/>
              <a:rect l="l" t="t" r="r" b="b"/>
              <a:pathLst>
                <a:path w="4771" h="5162" extrusionOk="0">
                  <a:moveTo>
                    <a:pt x="4771" y="2483"/>
                  </a:moveTo>
                  <a:cubicBezTo>
                    <a:pt x="4771" y="2148"/>
                    <a:pt x="4631" y="1646"/>
                    <a:pt x="4073" y="1116"/>
                  </a:cubicBezTo>
                  <a:cubicBezTo>
                    <a:pt x="2902" y="0"/>
                    <a:pt x="865" y="642"/>
                    <a:pt x="168" y="2204"/>
                  </a:cubicBezTo>
                  <a:cubicBezTo>
                    <a:pt x="56" y="2483"/>
                    <a:pt x="0" y="2790"/>
                    <a:pt x="0" y="3125"/>
                  </a:cubicBezTo>
                  <a:cubicBezTo>
                    <a:pt x="0" y="4157"/>
                    <a:pt x="698" y="5162"/>
                    <a:pt x="2288" y="4799"/>
                  </a:cubicBezTo>
                  <a:cubicBezTo>
                    <a:pt x="4380" y="4269"/>
                    <a:pt x="4576" y="3181"/>
                    <a:pt x="4576" y="3181"/>
                  </a:cubicBezTo>
                  <a:cubicBezTo>
                    <a:pt x="4576" y="3181"/>
                    <a:pt x="4771" y="2902"/>
                    <a:pt x="4771" y="2483"/>
                  </a:cubicBezTo>
                  <a:close/>
                </a:path>
              </a:pathLst>
            </a:custGeom>
            <a:solidFill>
              <a:srgbClr val="3A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3860857" y="3807491"/>
              <a:ext cx="441252" cy="159400"/>
            </a:xfrm>
            <a:custGeom>
              <a:avLst/>
              <a:gdLst/>
              <a:ahLst/>
              <a:cxnLst/>
              <a:rect l="l" t="t" r="r" b="b"/>
              <a:pathLst>
                <a:path w="12360" h="4465" extrusionOk="0">
                  <a:moveTo>
                    <a:pt x="9932" y="4325"/>
                  </a:moveTo>
                  <a:cubicBezTo>
                    <a:pt x="9932" y="4325"/>
                    <a:pt x="9765" y="4325"/>
                    <a:pt x="9542" y="4297"/>
                  </a:cubicBezTo>
                  <a:lnTo>
                    <a:pt x="9542" y="4297"/>
                  </a:lnTo>
                  <a:cubicBezTo>
                    <a:pt x="9598" y="4353"/>
                    <a:pt x="9737" y="4353"/>
                    <a:pt x="9932" y="4325"/>
                  </a:cubicBezTo>
                  <a:cubicBezTo>
                    <a:pt x="9905" y="4325"/>
                    <a:pt x="9932" y="4325"/>
                    <a:pt x="9932" y="4325"/>
                  </a:cubicBezTo>
                  <a:close/>
                  <a:moveTo>
                    <a:pt x="12360" y="2874"/>
                  </a:moveTo>
                  <a:cubicBezTo>
                    <a:pt x="12360" y="1786"/>
                    <a:pt x="11662" y="1060"/>
                    <a:pt x="10965" y="0"/>
                  </a:cubicBezTo>
                  <a:cubicBezTo>
                    <a:pt x="7673" y="1005"/>
                    <a:pt x="4102" y="949"/>
                    <a:pt x="782" y="419"/>
                  </a:cubicBezTo>
                  <a:cubicBezTo>
                    <a:pt x="363" y="1367"/>
                    <a:pt x="0" y="2260"/>
                    <a:pt x="0" y="3292"/>
                  </a:cubicBezTo>
                  <a:lnTo>
                    <a:pt x="0" y="3516"/>
                  </a:lnTo>
                  <a:lnTo>
                    <a:pt x="1870" y="4436"/>
                  </a:lnTo>
                  <a:cubicBezTo>
                    <a:pt x="1925" y="4464"/>
                    <a:pt x="7812" y="4325"/>
                    <a:pt x="9458" y="4325"/>
                  </a:cubicBezTo>
                  <a:lnTo>
                    <a:pt x="9458" y="4325"/>
                  </a:lnTo>
                  <a:cubicBezTo>
                    <a:pt x="8984" y="4129"/>
                    <a:pt x="9040" y="3209"/>
                    <a:pt x="8928" y="2455"/>
                  </a:cubicBezTo>
                  <a:cubicBezTo>
                    <a:pt x="9877" y="3320"/>
                    <a:pt x="12109" y="4408"/>
                    <a:pt x="12276" y="3237"/>
                  </a:cubicBezTo>
                  <a:cubicBezTo>
                    <a:pt x="12360" y="3097"/>
                    <a:pt x="12360" y="3013"/>
                    <a:pt x="12360" y="2874"/>
                  </a:cubicBezTo>
                  <a:close/>
                </a:path>
              </a:pathLst>
            </a:custGeom>
            <a:solidFill>
              <a:srgbClr val="89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3908659" y="3743731"/>
              <a:ext cx="324727" cy="57798"/>
            </a:xfrm>
            <a:custGeom>
              <a:avLst/>
              <a:gdLst/>
              <a:ahLst/>
              <a:cxnLst/>
              <a:rect l="l" t="t" r="r" b="b"/>
              <a:pathLst>
                <a:path w="9096" h="1619" extrusionOk="0">
                  <a:moveTo>
                    <a:pt x="9096" y="670"/>
                  </a:moveTo>
                  <a:cubicBezTo>
                    <a:pt x="8984" y="419"/>
                    <a:pt x="8845" y="224"/>
                    <a:pt x="8761" y="1"/>
                  </a:cubicBezTo>
                  <a:cubicBezTo>
                    <a:pt x="5999" y="810"/>
                    <a:pt x="3097" y="1228"/>
                    <a:pt x="391" y="252"/>
                  </a:cubicBezTo>
                  <a:cubicBezTo>
                    <a:pt x="280" y="419"/>
                    <a:pt x="140" y="615"/>
                    <a:pt x="1" y="810"/>
                  </a:cubicBezTo>
                  <a:cubicBezTo>
                    <a:pt x="2930" y="1619"/>
                    <a:pt x="6110" y="1479"/>
                    <a:pt x="9096" y="670"/>
                  </a:cubicBezTo>
                  <a:close/>
                </a:path>
              </a:pathLst>
            </a:custGeom>
            <a:solidFill>
              <a:srgbClr val="C69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3953498" y="3685969"/>
              <a:ext cx="228087" cy="52836"/>
            </a:xfrm>
            <a:custGeom>
              <a:avLst/>
              <a:gdLst/>
              <a:ahLst/>
              <a:cxnLst/>
              <a:rect l="l" t="t" r="r" b="b"/>
              <a:pathLst>
                <a:path w="6389" h="1480" extrusionOk="0">
                  <a:moveTo>
                    <a:pt x="6389" y="559"/>
                  </a:moveTo>
                  <a:cubicBezTo>
                    <a:pt x="6110" y="419"/>
                    <a:pt x="5915" y="419"/>
                    <a:pt x="5915" y="419"/>
                  </a:cubicBezTo>
                  <a:cubicBezTo>
                    <a:pt x="4185" y="1"/>
                    <a:pt x="2204" y="224"/>
                    <a:pt x="2204" y="224"/>
                  </a:cubicBezTo>
                  <a:cubicBezTo>
                    <a:pt x="2204" y="224"/>
                    <a:pt x="1311" y="363"/>
                    <a:pt x="670" y="475"/>
                  </a:cubicBezTo>
                  <a:cubicBezTo>
                    <a:pt x="419" y="503"/>
                    <a:pt x="195" y="614"/>
                    <a:pt x="0" y="754"/>
                  </a:cubicBezTo>
                  <a:cubicBezTo>
                    <a:pt x="2092" y="1479"/>
                    <a:pt x="4352" y="1312"/>
                    <a:pt x="6389" y="559"/>
                  </a:cubicBezTo>
                  <a:close/>
                </a:path>
              </a:pathLst>
            </a:custGeom>
            <a:solidFill>
              <a:srgbClr val="DDD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3931579" y="3706889"/>
              <a:ext cx="275925" cy="58798"/>
            </a:xfrm>
            <a:custGeom>
              <a:avLst/>
              <a:gdLst/>
              <a:ahLst/>
              <a:cxnLst/>
              <a:rect l="l" t="t" r="r" b="b"/>
              <a:pathLst>
                <a:path w="7729" h="1647" extrusionOk="0">
                  <a:moveTo>
                    <a:pt x="7728" y="558"/>
                  </a:moveTo>
                  <a:cubicBezTo>
                    <a:pt x="7449" y="252"/>
                    <a:pt x="7198" y="56"/>
                    <a:pt x="6975" y="1"/>
                  </a:cubicBezTo>
                  <a:cubicBezTo>
                    <a:pt x="4966" y="754"/>
                    <a:pt x="2706" y="949"/>
                    <a:pt x="614" y="252"/>
                  </a:cubicBezTo>
                  <a:cubicBezTo>
                    <a:pt x="475" y="335"/>
                    <a:pt x="335" y="447"/>
                    <a:pt x="223" y="586"/>
                  </a:cubicBezTo>
                  <a:cubicBezTo>
                    <a:pt x="140" y="670"/>
                    <a:pt x="84" y="754"/>
                    <a:pt x="0" y="837"/>
                  </a:cubicBezTo>
                  <a:cubicBezTo>
                    <a:pt x="2623" y="1647"/>
                    <a:pt x="5217" y="1312"/>
                    <a:pt x="7728" y="558"/>
                  </a:cubicBezTo>
                  <a:close/>
                </a:path>
              </a:pathLst>
            </a:custGeom>
            <a:solidFill>
              <a:srgbClr val="C69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3922618" y="3726810"/>
              <a:ext cx="298809" cy="60797"/>
            </a:xfrm>
            <a:custGeom>
              <a:avLst/>
              <a:gdLst/>
              <a:ahLst/>
              <a:cxnLst/>
              <a:rect l="l" t="t" r="r" b="b"/>
              <a:pathLst>
                <a:path w="8370" h="1703" extrusionOk="0">
                  <a:moveTo>
                    <a:pt x="8370" y="475"/>
                  </a:moveTo>
                  <a:cubicBezTo>
                    <a:pt x="8258" y="279"/>
                    <a:pt x="8119" y="140"/>
                    <a:pt x="8007" y="0"/>
                  </a:cubicBezTo>
                  <a:cubicBezTo>
                    <a:pt x="5496" y="754"/>
                    <a:pt x="2930" y="1089"/>
                    <a:pt x="335" y="279"/>
                  </a:cubicBezTo>
                  <a:cubicBezTo>
                    <a:pt x="223" y="419"/>
                    <a:pt x="140" y="586"/>
                    <a:pt x="0" y="754"/>
                  </a:cubicBezTo>
                  <a:cubicBezTo>
                    <a:pt x="2706" y="1702"/>
                    <a:pt x="5580" y="1284"/>
                    <a:pt x="8370" y="475"/>
                  </a:cubicBezTo>
                  <a:close/>
                </a:path>
              </a:pathLst>
            </a:custGeom>
            <a:solidFill>
              <a:srgbClr val="DDD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3891738" y="3766651"/>
              <a:ext cx="354608" cy="58798"/>
            </a:xfrm>
            <a:custGeom>
              <a:avLst/>
              <a:gdLst/>
              <a:ahLst/>
              <a:cxnLst/>
              <a:rect l="l" t="t" r="r" b="b"/>
              <a:pathLst>
                <a:path w="9933" h="1647" extrusionOk="0">
                  <a:moveTo>
                    <a:pt x="9932" y="614"/>
                  </a:moveTo>
                  <a:cubicBezTo>
                    <a:pt x="9793" y="447"/>
                    <a:pt x="9681" y="279"/>
                    <a:pt x="9570" y="28"/>
                  </a:cubicBezTo>
                  <a:cubicBezTo>
                    <a:pt x="9570" y="28"/>
                    <a:pt x="9570" y="0"/>
                    <a:pt x="9542" y="0"/>
                  </a:cubicBezTo>
                  <a:cubicBezTo>
                    <a:pt x="6584" y="810"/>
                    <a:pt x="3404" y="949"/>
                    <a:pt x="419" y="168"/>
                  </a:cubicBezTo>
                  <a:cubicBezTo>
                    <a:pt x="307" y="391"/>
                    <a:pt x="140" y="614"/>
                    <a:pt x="0" y="893"/>
                  </a:cubicBezTo>
                  <a:cubicBezTo>
                    <a:pt x="3264" y="1647"/>
                    <a:pt x="6668" y="1395"/>
                    <a:pt x="9932" y="614"/>
                  </a:cubicBezTo>
                  <a:close/>
                </a:path>
              </a:pathLst>
            </a:custGeom>
            <a:solidFill>
              <a:srgbClr val="DDD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3883777" y="3790570"/>
              <a:ext cx="373529" cy="71721"/>
            </a:xfrm>
            <a:custGeom>
              <a:avLst/>
              <a:gdLst/>
              <a:ahLst/>
              <a:cxnLst/>
              <a:rect l="l" t="t" r="r" b="b"/>
              <a:pathLst>
                <a:path w="10463" h="2009" extrusionOk="0">
                  <a:moveTo>
                    <a:pt x="10462" y="446"/>
                  </a:moveTo>
                  <a:cubicBezTo>
                    <a:pt x="10462" y="419"/>
                    <a:pt x="10462" y="419"/>
                    <a:pt x="10462" y="446"/>
                  </a:cubicBezTo>
                  <a:cubicBezTo>
                    <a:pt x="10351" y="279"/>
                    <a:pt x="10239" y="140"/>
                    <a:pt x="10155" y="0"/>
                  </a:cubicBezTo>
                  <a:cubicBezTo>
                    <a:pt x="6891" y="753"/>
                    <a:pt x="3487" y="977"/>
                    <a:pt x="279" y="223"/>
                  </a:cubicBezTo>
                  <a:cubicBezTo>
                    <a:pt x="168" y="419"/>
                    <a:pt x="56" y="614"/>
                    <a:pt x="0" y="781"/>
                  </a:cubicBezTo>
                  <a:lnTo>
                    <a:pt x="0" y="837"/>
                  </a:lnTo>
                  <a:cubicBezTo>
                    <a:pt x="0" y="865"/>
                    <a:pt x="28" y="893"/>
                    <a:pt x="28" y="893"/>
                  </a:cubicBezTo>
                  <a:cubicBezTo>
                    <a:pt x="3236" y="2009"/>
                    <a:pt x="7226" y="1479"/>
                    <a:pt x="10434" y="502"/>
                  </a:cubicBezTo>
                  <a:cubicBezTo>
                    <a:pt x="10462" y="474"/>
                    <a:pt x="10462" y="446"/>
                    <a:pt x="10462" y="446"/>
                  </a:cubicBezTo>
                  <a:close/>
                </a:path>
              </a:pathLst>
            </a:custGeom>
            <a:solidFill>
              <a:srgbClr val="C69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3885740" y="3692931"/>
              <a:ext cx="382525" cy="802822"/>
            </a:xfrm>
            <a:custGeom>
              <a:avLst/>
              <a:gdLst/>
              <a:ahLst/>
              <a:cxnLst/>
              <a:rect l="l" t="t" r="r" b="b"/>
              <a:pathLst>
                <a:path w="10715" h="22488" extrusionOk="0">
                  <a:moveTo>
                    <a:pt x="10714" y="20730"/>
                  </a:moveTo>
                  <a:cubicBezTo>
                    <a:pt x="9068" y="5469"/>
                    <a:pt x="8454" y="4465"/>
                    <a:pt x="8454" y="4688"/>
                  </a:cubicBezTo>
                  <a:cubicBezTo>
                    <a:pt x="8454" y="4493"/>
                    <a:pt x="7478" y="29"/>
                    <a:pt x="7478" y="29"/>
                  </a:cubicBezTo>
                  <a:lnTo>
                    <a:pt x="6613" y="1"/>
                  </a:lnTo>
                  <a:lnTo>
                    <a:pt x="6613" y="1"/>
                  </a:lnTo>
                  <a:lnTo>
                    <a:pt x="7059" y="2400"/>
                  </a:lnTo>
                  <a:cubicBezTo>
                    <a:pt x="7059" y="2400"/>
                    <a:pt x="4521" y="3237"/>
                    <a:pt x="3321" y="2568"/>
                  </a:cubicBezTo>
                  <a:cubicBezTo>
                    <a:pt x="3265" y="2540"/>
                    <a:pt x="3265" y="140"/>
                    <a:pt x="3265" y="140"/>
                  </a:cubicBezTo>
                  <a:lnTo>
                    <a:pt x="2707" y="280"/>
                  </a:lnTo>
                  <a:cubicBezTo>
                    <a:pt x="2707" y="280"/>
                    <a:pt x="2512" y="3767"/>
                    <a:pt x="2205" y="4772"/>
                  </a:cubicBezTo>
                  <a:cubicBezTo>
                    <a:pt x="1898" y="5776"/>
                    <a:pt x="1201" y="7673"/>
                    <a:pt x="1201" y="7673"/>
                  </a:cubicBezTo>
                  <a:cubicBezTo>
                    <a:pt x="113" y="18470"/>
                    <a:pt x="85" y="18470"/>
                    <a:pt x="1" y="20618"/>
                  </a:cubicBezTo>
                  <a:cubicBezTo>
                    <a:pt x="1" y="20618"/>
                    <a:pt x="2205" y="22488"/>
                    <a:pt x="5274" y="21316"/>
                  </a:cubicBezTo>
                  <a:lnTo>
                    <a:pt x="5441" y="12974"/>
                  </a:lnTo>
                  <a:lnTo>
                    <a:pt x="5692" y="13030"/>
                  </a:lnTo>
                  <a:lnTo>
                    <a:pt x="6111" y="21316"/>
                  </a:lnTo>
                  <a:cubicBezTo>
                    <a:pt x="6111" y="21288"/>
                    <a:pt x="8650" y="22292"/>
                    <a:pt x="10714" y="20730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4008262" y="3688968"/>
              <a:ext cx="113562" cy="42840"/>
            </a:xfrm>
            <a:custGeom>
              <a:avLst/>
              <a:gdLst/>
              <a:ahLst/>
              <a:cxnLst/>
              <a:rect l="l" t="t" r="r" b="b"/>
              <a:pathLst>
                <a:path w="3181" h="1200" extrusionOk="0">
                  <a:moveTo>
                    <a:pt x="3181" y="391"/>
                  </a:moveTo>
                  <a:cubicBezTo>
                    <a:pt x="3181" y="251"/>
                    <a:pt x="2400" y="0"/>
                    <a:pt x="614" y="279"/>
                  </a:cubicBezTo>
                  <a:cubicBezTo>
                    <a:pt x="614" y="279"/>
                    <a:pt x="140" y="530"/>
                    <a:pt x="0" y="754"/>
                  </a:cubicBezTo>
                  <a:lnTo>
                    <a:pt x="0" y="782"/>
                  </a:lnTo>
                  <a:cubicBezTo>
                    <a:pt x="0" y="949"/>
                    <a:pt x="698" y="1200"/>
                    <a:pt x="1786" y="1033"/>
                  </a:cubicBezTo>
                  <a:cubicBezTo>
                    <a:pt x="2930" y="837"/>
                    <a:pt x="3125" y="503"/>
                    <a:pt x="3181" y="391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4020221" y="3673010"/>
              <a:ext cx="86680" cy="43875"/>
            </a:xfrm>
            <a:custGeom>
              <a:avLst/>
              <a:gdLst/>
              <a:ahLst/>
              <a:cxnLst/>
              <a:rect l="l" t="t" r="r" b="b"/>
              <a:pathLst>
                <a:path w="2428" h="1229" extrusionOk="0">
                  <a:moveTo>
                    <a:pt x="2427" y="866"/>
                  </a:moveTo>
                  <a:lnTo>
                    <a:pt x="2372" y="1"/>
                  </a:lnTo>
                  <a:cubicBezTo>
                    <a:pt x="1646" y="392"/>
                    <a:pt x="837" y="643"/>
                    <a:pt x="0" y="587"/>
                  </a:cubicBezTo>
                  <a:lnTo>
                    <a:pt x="56" y="1229"/>
                  </a:lnTo>
                  <a:cubicBezTo>
                    <a:pt x="670" y="1201"/>
                    <a:pt x="1591" y="1201"/>
                    <a:pt x="2427" y="866"/>
                  </a:cubicBezTo>
                  <a:close/>
                </a:path>
              </a:pathLst>
            </a:custGeom>
            <a:solidFill>
              <a:srgbClr val="89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4019222" y="3653090"/>
              <a:ext cx="85680" cy="40876"/>
            </a:xfrm>
            <a:custGeom>
              <a:avLst/>
              <a:gdLst/>
              <a:ahLst/>
              <a:cxnLst/>
              <a:rect l="l" t="t" r="r" b="b"/>
              <a:pathLst>
                <a:path w="2400" h="1145" extrusionOk="0">
                  <a:moveTo>
                    <a:pt x="2400" y="531"/>
                  </a:moveTo>
                  <a:lnTo>
                    <a:pt x="2372" y="1"/>
                  </a:lnTo>
                  <a:lnTo>
                    <a:pt x="0" y="252"/>
                  </a:lnTo>
                  <a:lnTo>
                    <a:pt x="28" y="1145"/>
                  </a:lnTo>
                  <a:cubicBezTo>
                    <a:pt x="865" y="1145"/>
                    <a:pt x="1674" y="950"/>
                    <a:pt x="2400" y="531"/>
                  </a:cubicBezTo>
                  <a:close/>
                </a:path>
              </a:pathLst>
            </a:custGeom>
            <a:solidFill>
              <a:srgbClr val="6D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3895700" y="3536565"/>
              <a:ext cx="63796" cy="99639"/>
            </a:xfrm>
            <a:custGeom>
              <a:avLst/>
              <a:gdLst/>
              <a:ahLst/>
              <a:cxnLst/>
              <a:rect l="l" t="t" r="r" b="b"/>
              <a:pathLst>
                <a:path w="1787" h="2791" extrusionOk="0">
                  <a:moveTo>
                    <a:pt x="1786" y="2010"/>
                  </a:moveTo>
                  <a:lnTo>
                    <a:pt x="1480" y="559"/>
                  </a:lnTo>
                  <a:cubicBezTo>
                    <a:pt x="1480" y="559"/>
                    <a:pt x="196" y="1"/>
                    <a:pt x="57" y="1312"/>
                  </a:cubicBezTo>
                  <a:lnTo>
                    <a:pt x="57" y="1535"/>
                  </a:lnTo>
                  <a:cubicBezTo>
                    <a:pt x="1" y="2679"/>
                    <a:pt x="1284" y="2791"/>
                    <a:pt x="1786" y="2010"/>
                  </a:cubicBezTo>
                  <a:close/>
                </a:path>
              </a:pathLst>
            </a:custGeom>
            <a:solidFill>
              <a:srgbClr val="89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3910659" y="3612285"/>
              <a:ext cx="66759" cy="64760"/>
            </a:xfrm>
            <a:custGeom>
              <a:avLst/>
              <a:gdLst/>
              <a:ahLst/>
              <a:cxnLst/>
              <a:rect l="l" t="t" r="r" b="b"/>
              <a:pathLst>
                <a:path w="1870" h="1814" extrusionOk="0">
                  <a:moveTo>
                    <a:pt x="1870" y="1116"/>
                  </a:moveTo>
                  <a:cubicBezTo>
                    <a:pt x="1870" y="1088"/>
                    <a:pt x="1870" y="1088"/>
                    <a:pt x="1814" y="1088"/>
                  </a:cubicBezTo>
                  <a:cubicBezTo>
                    <a:pt x="1786" y="1088"/>
                    <a:pt x="1758" y="1088"/>
                    <a:pt x="1758" y="1116"/>
                  </a:cubicBezTo>
                  <a:cubicBezTo>
                    <a:pt x="1646" y="1507"/>
                    <a:pt x="1284" y="1730"/>
                    <a:pt x="865" y="1702"/>
                  </a:cubicBezTo>
                  <a:cubicBezTo>
                    <a:pt x="419" y="1674"/>
                    <a:pt x="112" y="1311"/>
                    <a:pt x="112" y="865"/>
                  </a:cubicBezTo>
                  <a:lnTo>
                    <a:pt x="112" y="809"/>
                  </a:lnTo>
                  <a:cubicBezTo>
                    <a:pt x="140" y="474"/>
                    <a:pt x="335" y="195"/>
                    <a:pt x="642" y="56"/>
                  </a:cubicBezTo>
                  <a:cubicBezTo>
                    <a:pt x="670" y="56"/>
                    <a:pt x="670" y="28"/>
                    <a:pt x="670" y="28"/>
                  </a:cubicBezTo>
                  <a:lnTo>
                    <a:pt x="670" y="28"/>
                  </a:lnTo>
                  <a:cubicBezTo>
                    <a:pt x="670" y="0"/>
                    <a:pt x="642" y="0"/>
                    <a:pt x="614" y="0"/>
                  </a:cubicBezTo>
                  <a:cubicBezTo>
                    <a:pt x="279" y="140"/>
                    <a:pt x="56" y="446"/>
                    <a:pt x="0" y="809"/>
                  </a:cubicBezTo>
                  <a:lnTo>
                    <a:pt x="0" y="865"/>
                  </a:lnTo>
                  <a:cubicBezTo>
                    <a:pt x="0" y="1339"/>
                    <a:pt x="391" y="1786"/>
                    <a:pt x="893" y="1814"/>
                  </a:cubicBezTo>
                  <a:lnTo>
                    <a:pt x="949" y="1814"/>
                  </a:lnTo>
                  <a:cubicBezTo>
                    <a:pt x="1367" y="1814"/>
                    <a:pt x="1758" y="1535"/>
                    <a:pt x="1870" y="1116"/>
                  </a:cubicBezTo>
                  <a:cubicBezTo>
                    <a:pt x="1870" y="1144"/>
                    <a:pt x="1870" y="1144"/>
                    <a:pt x="1870" y="1116"/>
                  </a:cubicBezTo>
                  <a:close/>
                </a:path>
              </a:pathLst>
            </a:custGeom>
            <a:solidFill>
              <a:srgbClr val="E4B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4123786" y="3593364"/>
              <a:ext cx="66795" cy="57798"/>
            </a:xfrm>
            <a:custGeom>
              <a:avLst/>
              <a:gdLst/>
              <a:ahLst/>
              <a:cxnLst/>
              <a:rect l="l" t="t" r="r" b="b"/>
              <a:pathLst>
                <a:path w="1871" h="1619" extrusionOk="0">
                  <a:moveTo>
                    <a:pt x="1870" y="670"/>
                  </a:moveTo>
                  <a:cubicBezTo>
                    <a:pt x="1870" y="446"/>
                    <a:pt x="1814" y="223"/>
                    <a:pt x="1647" y="28"/>
                  </a:cubicBezTo>
                  <a:cubicBezTo>
                    <a:pt x="1647" y="0"/>
                    <a:pt x="1591" y="0"/>
                    <a:pt x="1563" y="28"/>
                  </a:cubicBezTo>
                  <a:lnTo>
                    <a:pt x="1563" y="84"/>
                  </a:lnTo>
                  <a:lnTo>
                    <a:pt x="1563" y="112"/>
                  </a:lnTo>
                  <a:cubicBezTo>
                    <a:pt x="1703" y="251"/>
                    <a:pt x="1786" y="446"/>
                    <a:pt x="1786" y="670"/>
                  </a:cubicBezTo>
                  <a:cubicBezTo>
                    <a:pt x="1786" y="837"/>
                    <a:pt x="1703" y="1004"/>
                    <a:pt x="1619" y="1144"/>
                  </a:cubicBezTo>
                  <a:cubicBezTo>
                    <a:pt x="1340" y="1534"/>
                    <a:pt x="810" y="1618"/>
                    <a:pt x="447" y="1339"/>
                  </a:cubicBezTo>
                  <a:cubicBezTo>
                    <a:pt x="252" y="1144"/>
                    <a:pt x="112" y="921"/>
                    <a:pt x="112" y="670"/>
                  </a:cubicBezTo>
                  <a:lnTo>
                    <a:pt x="112" y="530"/>
                  </a:lnTo>
                  <a:lnTo>
                    <a:pt x="112" y="530"/>
                  </a:lnTo>
                  <a:cubicBezTo>
                    <a:pt x="112" y="502"/>
                    <a:pt x="112" y="502"/>
                    <a:pt x="84" y="502"/>
                  </a:cubicBezTo>
                  <a:cubicBezTo>
                    <a:pt x="29" y="502"/>
                    <a:pt x="1" y="502"/>
                    <a:pt x="1" y="530"/>
                  </a:cubicBezTo>
                  <a:lnTo>
                    <a:pt x="1" y="697"/>
                  </a:lnTo>
                  <a:cubicBezTo>
                    <a:pt x="1" y="976"/>
                    <a:pt x="140" y="1255"/>
                    <a:pt x="391" y="1423"/>
                  </a:cubicBezTo>
                  <a:cubicBezTo>
                    <a:pt x="559" y="1562"/>
                    <a:pt x="726" y="1618"/>
                    <a:pt x="949" y="1618"/>
                  </a:cubicBezTo>
                  <a:cubicBezTo>
                    <a:pt x="1228" y="1618"/>
                    <a:pt x="1507" y="1479"/>
                    <a:pt x="1675" y="1228"/>
                  </a:cubicBezTo>
                  <a:cubicBezTo>
                    <a:pt x="1842" y="1060"/>
                    <a:pt x="1870" y="837"/>
                    <a:pt x="1870" y="670"/>
                  </a:cubicBezTo>
                  <a:close/>
                </a:path>
              </a:pathLst>
            </a:custGeom>
            <a:solidFill>
              <a:srgbClr val="E4B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3924582" y="3373239"/>
              <a:ext cx="263002" cy="311768"/>
            </a:xfrm>
            <a:custGeom>
              <a:avLst/>
              <a:gdLst/>
              <a:ahLst/>
              <a:cxnLst/>
              <a:rect l="l" t="t" r="r" b="b"/>
              <a:pathLst>
                <a:path w="7367" h="8733" extrusionOk="0">
                  <a:moveTo>
                    <a:pt x="7366" y="5413"/>
                  </a:moveTo>
                  <a:lnTo>
                    <a:pt x="7366" y="5329"/>
                  </a:lnTo>
                  <a:cubicBezTo>
                    <a:pt x="7283" y="3376"/>
                    <a:pt x="6780" y="2065"/>
                    <a:pt x="6780" y="2065"/>
                  </a:cubicBezTo>
                  <a:cubicBezTo>
                    <a:pt x="6278" y="558"/>
                    <a:pt x="4716" y="0"/>
                    <a:pt x="2512" y="614"/>
                  </a:cubicBezTo>
                  <a:cubicBezTo>
                    <a:pt x="810" y="1088"/>
                    <a:pt x="1" y="2372"/>
                    <a:pt x="1" y="4074"/>
                  </a:cubicBezTo>
                  <a:cubicBezTo>
                    <a:pt x="1" y="4548"/>
                    <a:pt x="85" y="5134"/>
                    <a:pt x="224" y="5636"/>
                  </a:cubicBezTo>
                  <a:cubicBezTo>
                    <a:pt x="838" y="8091"/>
                    <a:pt x="2651" y="8733"/>
                    <a:pt x="4409" y="8565"/>
                  </a:cubicBezTo>
                  <a:cubicBezTo>
                    <a:pt x="6222" y="8370"/>
                    <a:pt x="7366" y="6863"/>
                    <a:pt x="7366" y="5413"/>
                  </a:cubicBezTo>
                  <a:close/>
                </a:path>
              </a:pathLst>
            </a:custGeom>
            <a:solidFill>
              <a:srgbClr val="89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3982380" y="3584367"/>
              <a:ext cx="61761" cy="39877"/>
            </a:xfrm>
            <a:custGeom>
              <a:avLst/>
              <a:gdLst/>
              <a:ahLst/>
              <a:cxnLst/>
              <a:rect l="l" t="t" r="r" b="b"/>
              <a:pathLst>
                <a:path w="1730" h="1117" extrusionOk="0">
                  <a:moveTo>
                    <a:pt x="1730" y="698"/>
                  </a:moveTo>
                  <a:cubicBezTo>
                    <a:pt x="1730" y="475"/>
                    <a:pt x="1423" y="224"/>
                    <a:pt x="977" y="113"/>
                  </a:cubicBezTo>
                  <a:cubicBezTo>
                    <a:pt x="474" y="1"/>
                    <a:pt x="56" y="113"/>
                    <a:pt x="0" y="364"/>
                  </a:cubicBezTo>
                  <a:lnTo>
                    <a:pt x="0" y="419"/>
                  </a:lnTo>
                  <a:cubicBezTo>
                    <a:pt x="0" y="671"/>
                    <a:pt x="307" y="922"/>
                    <a:pt x="753" y="1033"/>
                  </a:cubicBezTo>
                  <a:cubicBezTo>
                    <a:pt x="1256" y="1117"/>
                    <a:pt x="1674" y="1033"/>
                    <a:pt x="1730" y="726"/>
                  </a:cubicBezTo>
                  <a:close/>
                </a:path>
              </a:pathLst>
            </a:custGeom>
            <a:solidFill>
              <a:srgbClr val="6D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4117825" y="3587366"/>
              <a:ext cx="61797" cy="38877"/>
            </a:xfrm>
            <a:custGeom>
              <a:avLst/>
              <a:gdLst/>
              <a:ahLst/>
              <a:cxnLst/>
              <a:rect l="l" t="t" r="r" b="b"/>
              <a:pathLst>
                <a:path w="1731" h="1089" extrusionOk="0">
                  <a:moveTo>
                    <a:pt x="1730" y="419"/>
                  </a:moveTo>
                  <a:lnTo>
                    <a:pt x="1730" y="391"/>
                  </a:lnTo>
                  <a:cubicBezTo>
                    <a:pt x="1702" y="140"/>
                    <a:pt x="1256" y="1"/>
                    <a:pt x="809" y="56"/>
                  </a:cubicBezTo>
                  <a:cubicBezTo>
                    <a:pt x="335" y="140"/>
                    <a:pt x="0" y="419"/>
                    <a:pt x="0" y="670"/>
                  </a:cubicBezTo>
                  <a:lnTo>
                    <a:pt x="0" y="698"/>
                  </a:lnTo>
                  <a:cubicBezTo>
                    <a:pt x="28" y="949"/>
                    <a:pt x="475" y="1089"/>
                    <a:pt x="977" y="1005"/>
                  </a:cubicBezTo>
                  <a:cubicBezTo>
                    <a:pt x="1395" y="949"/>
                    <a:pt x="1730" y="670"/>
                    <a:pt x="1730" y="419"/>
                  </a:cubicBezTo>
                  <a:close/>
                </a:path>
              </a:pathLst>
            </a:custGeom>
            <a:solidFill>
              <a:srgbClr val="6D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3995303" y="3503722"/>
              <a:ext cx="43875" cy="37878"/>
            </a:xfrm>
            <a:custGeom>
              <a:avLst/>
              <a:gdLst/>
              <a:ahLst/>
              <a:cxnLst/>
              <a:rect l="l" t="t" r="r" b="b"/>
              <a:pathLst>
                <a:path w="1229" h="1061" extrusionOk="0">
                  <a:moveTo>
                    <a:pt x="1228" y="307"/>
                  </a:moveTo>
                  <a:cubicBezTo>
                    <a:pt x="1228" y="279"/>
                    <a:pt x="1228" y="251"/>
                    <a:pt x="1200" y="223"/>
                  </a:cubicBezTo>
                  <a:cubicBezTo>
                    <a:pt x="1089" y="84"/>
                    <a:pt x="894" y="0"/>
                    <a:pt x="363" y="363"/>
                  </a:cubicBezTo>
                  <a:cubicBezTo>
                    <a:pt x="85" y="530"/>
                    <a:pt x="1" y="670"/>
                    <a:pt x="1" y="725"/>
                  </a:cubicBezTo>
                  <a:cubicBezTo>
                    <a:pt x="1" y="837"/>
                    <a:pt x="85" y="921"/>
                    <a:pt x="85" y="921"/>
                  </a:cubicBezTo>
                  <a:cubicBezTo>
                    <a:pt x="252" y="1060"/>
                    <a:pt x="503" y="949"/>
                    <a:pt x="838" y="725"/>
                  </a:cubicBezTo>
                  <a:cubicBezTo>
                    <a:pt x="1089" y="586"/>
                    <a:pt x="1228" y="419"/>
                    <a:pt x="1228" y="307"/>
                  </a:cubicBezTo>
                  <a:close/>
                </a:path>
              </a:pathLst>
            </a:custGeom>
            <a:solidFill>
              <a:srgbClr val="3A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4129784" y="3512682"/>
              <a:ext cx="42840" cy="38877"/>
            </a:xfrm>
            <a:custGeom>
              <a:avLst/>
              <a:gdLst/>
              <a:ahLst/>
              <a:cxnLst/>
              <a:rect l="l" t="t" r="r" b="b"/>
              <a:pathLst>
                <a:path w="1200" h="1089" extrusionOk="0">
                  <a:moveTo>
                    <a:pt x="1200" y="837"/>
                  </a:moveTo>
                  <a:cubicBezTo>
                    <a:pt x="1200" y="726"/>
                    <a:pt x="1116" y="586"/>
                    <a:pt x="893" y="391"/>
                  </a:cubicBezTo>
                  <a:cubicBezTo>
                    <a:pt x="363" y="0"/>
                    <a:pt x="140" y="28"/>
                    <a:pt x="56" y="168"/>
                  </a:cubicBezTo>
                  <a:cubicBezTo>
                    <a:pt x="0" y="195"/>
                    <a:pt x="0" y="251"/>
                    <a:pt x="0" y="279"/>
                  </a:cubicBezTo>
                  <a:cubicBezTo>
                    <a:pt x="0" y="419"/>
                    <a:pt x="112" y="586"/>
                    <a:pt x="363" y="726"/>
                  </a:cubicBezTo>
                  <a:cubicBezTo>
                    <a:pt x="698" y="977"/>
                    <a:pt x="977" y="1088"/>
                    <a:pt x="1116" y="977"/>
                  </a:cubicBezTo>
                  <a:cubicBezTo>
                    <a:pt x="1116" y="977"/>
                    <a:pt x="1200" y="949"/>
                    <a:pt x="1200" y="837"/>
                  </a:cubicBezTo>
                  <a:close/>
                </a:path>
              </a:pathLst>
            </a:custGeom>
            <a:solidFill>
              <a:srgbClr val="3A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4024184" y="3557485"/>
              <a:ext cx="19956" cy="23955"/>
            </a:xfrm>
            <a:custGeom>
              <a:avLst/>
              <a:gdLst/>
              <a:ahLst/>
              <a:cxnLst/>
              <a:rect l="l" t="t" r="r" b="b"/>
              <a:pathLst>
                <a:path w="559" h="671" extrusionOk="0">
                  <a:moveTo>
                    <a:pt x="559" y="308"/>
                  </a:moveTo>
                  <a:cubicBezTo>
                    <a:pt x="559" y="140"/>
                    <a:pt x="447" y="1"/>
                    <a:pt x="280" y="1"/>
                  </a:cubicBezTo>
                  <a:cubicBezTo>
                    <a:pt x="140" y="1"/>
                    <a:pt x="1" y="140"/>
                    <a:pt x="1" y="308"/>
                  </a:cubicBezTo>
                  <a:lnTo>
                    <a:pt x="1" y="308"/>
                  </a:lnTo>
                  <a:cubicBezTo>
                    <a:pt x="1" y="475"/>
                    <a:pt x="112" y="614"/>
                    <a:pt x="280" y="614"/>
                  </a:cubicBezTo>
                  <a:cubicBezTo>
                    <a:pt x="419" y="670"/>
                    <a:pt x="559" y="531"/>
                    <a:pt x="559" y="308"/>
                  </a:cubicBezTo>
                  <a:cubicBezTo>
                    <a:pt x="559" y="335"/>
                    <a:pt x="559" y="335"/>
                    <a:pt x="559" y="3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4126785" y="3559485"/>
              <a:ext cx="19956" cy="23955"/>
            </a:xfrm>
            <a:custGeom>
              <a:avLst/>
              <a:gdLst/>
              <a:ahLst/>
              <a:cxnLst/>
              <a:rect l="l" t="t" r="r" b="b"/>
              <a:pathLst>
                <a:path w="559" h="671" extrusionOk="0">
                  <a:moveTo>
                    <a:pt x="558" y="335"/>
                  </a:moveTo>
                  <a:cubicBezTo>
                    <a:pt x="558" y="140"/>
                    <a:pt x="447" y="0"/>
                    <a:pt x="279" y="0"/>
                  </a:cubicBezTo>
                  <a:cubicBezTo>
                    <a:pt x="140" y="0"/>
                    <a:pt x="0" y="140"/>
                    <a:pt x="0" y="335"/>
                  </a:cubicBezTo>
                  <a:lnTo>
                    <a:pt x="0" y="335"/>
                  </a:lnTo>
                  <a:cubicBezTo>
                    <a:pt x="0" y="503"/>
                    <a:pt x="84" y="642"/>
                    <a:pt x="279" y="642"/>
                  </a:cubicBezTo>
                  <a:cubicBezTo>
                    <a:pt x="447" y="670"/>
                    <a:pt x="558" y="503"/>
                    <a:pt x="558" y="3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3905661" y="3566446"/>
              <a:ext cx="42876" cy="43875"/>
            </a:xfrm>
            <a:custGeom>
              <a:avLst/>
              <a:gdLst/>
              <a:ahLst/>
              <a:cxnLst/>
              <a:rect l="l" t="t" r="r" b="b"/>
              <a:pathLst>
                <a:path w="1201" h="1229" extrusionOk="0">
                  <a:moveTo>
                    <a:pt x="1201" y="698"/>
                  </a:moveTo>
                  <a:cubicBezTo>
                    <a:pt x="1201" y="503"/>
                    <a:pt x="1117" y="308"/>
                    <a:pt x="949" y="168"/>
                  </a:cubicBezTo>
                  <a:cubicBezTo>
                    <a:pt x="782" y="29"/>
                    <a:pt x="615" y="1"/>
                    <a:pt x="475" y="29"/>
                  </a:cubicBezTo>
                  <a:cubicBezTo>
                    <a:pt x="196" y="57"/>
                    <a:pt x="1" y="308"/>
                    <a:pt x="1" y="336"/>
                  </a:cubicBezTo>
                  <a:lnTo>
                    <a:pt x="1" y="336"/>
                  </a:lnTo>
                  <a:lnTo>
                    <a:pt x="1" y="363"/>
                  </a:lnTo>
                  <a:lnTo>
                    <a:pt x="57" y="363"/>
                  </a:lnTo>
                  <a:cubicBezTo>
                    <a:pt x="57" y="363"/>
                    <a:pt x="224" y="140"/>
                    <a:pt x="503" y="84"/>
                  </a:cubicBezTo>
                  <a:cubicBezTo>
                    <a:pt x="643" y="57"/>
                    <a:pt x="810" y="140"/>
                    <a:pt x="949" y="224"/>
                  </a:cubicBezTo>
                  <a:cubicBezTo>
                    <a:pt x="1117" y="363"/>
                    <a:pt x="1173" y="531"/>
                    <a:pt x="1173" y="726"/>
                  </a:cubicBezTo>
                  <a:cubicBezTo>
                    <a:pt x="1173" y="949"/>
                    <a:pt x="1033" y="1200"/>
                    <a:pt x="1033" y="1200"/>
                  </a:cubicBezTo>
                  <a:lnTo>
                    <a:pt x="1033" y="1200"/>
                  </a:lnTo>
                  <a:lnTo>
                    <a:pt x="1033" y="1228"/>
                  </a:lnTo>
                  <a:lnTo>
                    <a:pt x="1033" y="1228"/>
                  </a:lnTo>
                  <a:lnTo>
                    <a:pt x="1061" y="1228"/>
                  </a:lnTo>
                  <a:cubicBezTo>
                    <a:pt x="1061" y="1173"/>
                    <a:pt x="1201" y="921"/>
                    <a:pt x="1201" y="698"/>
                  </a:cubicBezTo>
                  <a:close/>
                </a:path>
              </a:pathLst>
            </a:custGeom>
            <a:solidFill>
              <a:srgbClr val="6839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3919619" y="3576406"/>
              <a:ext cx="28917" cy="14994"/>
            </a:xfrm>
            <a:custGeom>
              <a:avLst/>
              <a:gdLst/>
              <a:ahLst/>
              <a:cxnLst/>
              <a:rect l="l" t="t" r="r" b="b"/>
              <a:pathLst>
                <a:path w="810" h="420" extrusionOk="0">
                  <a:moveTo>
                    <a:pt x="810" y="363"/>
                  </a:moveTo>
                  <a:lnTo>
                    <a:pt x="810" y="363"/>
                  </a:lnTo>
                  <a:cubicBezTo>
                    <a:pt x="503" y="1"/>
                    <a:pt x="0" y="308"/>
                    <a:pt x="0" y="308"/>
                  </a:cubicBezTo>
                  <a:lnTo>
                    <a:pt x="0" y="336"/>
                  </a:lnTo>
                  <a:lnTo>
                    <a:pt x="0" y="336"/>
                  </a:lnTo>
                  <a:lnTo>
                    <a:pt x="28" y="336"/>
                  </a:lnTo>
                  <a:lnTo>
                    <a:pt x="28" y="336"/>
                  </a:lnTo>
                  <a:cubicBezTo>
                    <a:pt x="28" y="336"/>
                    <a:pt x="503" y="57"/>
                    <a:pt x="782" y="363"/>
                  </a:cubicBezTo>
                  <a:cubicBezTo>
                    <a:pt x="782" y="419"/>
                    <a:pt x="782" y="419"/>
                    <a:pt x="810" y="363"/>
                  </a:cubicBezTo>
                  <a:cubicBezTo>
                    <a:pt x="810" y="419"/>
                    <a:pt x="810" y="363"/>
                    <a:pt x="810" y="363"/>
                  </a:cubicBezTo>
                  <a:close/>
                </a:path>
              </a:pathLst>
            </a:custGeom>
            <a:solidFill>
              <a:srgbClr val="6839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4073985" y="3491762"/>
              <a:ext cx="37878" cy="97639"/>
            </a:xfrm>
            <a:custGeom>
              <a:avLst/>
              <a:gdLst/>
              <a:ahLst/>
              <a:cxnLst/>
              <a:rect l="l" t="t" r="r" b="b"/>
              <a:pathLst>
                <a:path w="1061" h="2735" extrusionOk="0">
                  <a:moveTo>
                    <a:pt x="1061" y="2176"/>
                  </a:moveTo>
                  <a:cubicBezTo>
                    <a:pt x="1061" y="2037"/>
                    <a:pt x="1005" y="1953"/>
                    <a:pt x="949" y="1870"/>
                  </a:cubicBezTo>
                  <a:cubicBezTo>
                    <a:pt x="866" y="1814"/>
                    <a:pt x="782" y="1814"/>
                    <a:pt x="643" y="1870"/>
                  </a:cubicBezTo>
                  <a:lnTo>
                    <a:pt x="643" y="1870"/>
                  </a:lnTo>
                  <a:cubicBezTo>
                    <a:pt x="391" y="2009"/>
                    <a:pt x="252" y="2009"/>
                    <a:pt x="140" y="1897"/>
                  </a:cubicBezTo>
                  <a:cubicBezTo>
                    <a:pt x="85" y="1842"/>
                    <a:pt x="85" y="1395"/>
                    <a:pt x="85" y="977"/>
                  </a:cubicBezTo>
                  <a:cubicBezTo>
                    <a:pt x="85" y="614"/>
                    <a:pt x="85" y="224"/>
                    <a:pt x="112" y="28"/>
                  </a:cubicBezTo>
                  <a:lnTo>
                    <a:pt x="112" y="28"/>
                  </a:lnTo>
                  <a:cubicBezTo>
                    <a:pt x="112" y="28"/>
                    <a:pt x="112" y="0"/>
                    <a:pt x="85" y="0"/>
                  </a:cubicBezTo>
                  <a:cubicBezTo>
                    <a:pt x="85" y="0"/>
                    <a:pt x="29" y="0"/>
                    <a:pt x="29" y="28"/>
                  </a:cubicBezTo>
                  <a:cubicBezTo>
                    <a:pt x="29" y="140"/>
                    <a:pt x="1" y="558"/>
                    <a:pt x="1" y="977"/>
                  </a:cubicBezTo>
                  <a:cubicBezTo>
                    <a:pt x="1" y="1395"/>
                    <a:pt x="1" y="1842"/>
                    <a:pt x="85" y="1953"/>
                  </a:cubicBezTo>
                  <a:cubicBezTo>
                    <a:pt x="140" y="2037"/>
                    <a:pt x="280" y="2121"/>
                    <a:pt x="643" y="1953"/>
                  </a:cubicBezTo>
                  <a:lnTo>
                    <a:pt x="643" y="1953"/>
                  </a:lnTo>
                  <a:cubicBezTo>
                    <a:pt x="726" y="1897"/>
                    <a:pt x="810" y="1897"/>
                    <a:pt x="866" y="1953"/>
                  </a:cubicBezTo>
                  <a:cubicBezTo>
                    <a:pt x="949" y="2009"/>
                    <a:pt x="977" y="2121"/>
                    <a:pt x="977" y="2232"/>
                  </a:cubicBezTo>
                  <a:cubicBezTo>
                    <a:pt x="977" y="2288"/>
                    <a:pt x="977" y="2372"/>
                    <a:pt x="949" y="2400"/>
                  </a:cubicBezTo>
                  <a:cubicBezTo>
                    <a:pt x="838" y="2595"/>
                    <a:pt x="643" y="2707"/>
                    <a:pt x="643" y="2707"/>
                  </a:cubicBezTo>
                  <a:lnTo>
                    <a:pt x="643" y="2734"/>
                  </a:lnTo>
                  <a:lnTo>
                    <a:pt x="643" y="2734"/>
                  </a:lnTo>
                  <a:lnTo>
                    <a:pt x="670" y="2734"/>
                  </a:lnTo>
                  <a:lnTo>
                    <a:pt x="670" y="2734"/>
                  </a:lnTo>
                  <a:cubicBezTo>
                    <a:pt x="670" y="2734"/>
                    <a:pt x="921" y="2651"/>
                    <a:pt x="1005" y="2428"/>
                  </a:cubicBezTo>
                  <a:cubicBezTo>
                    <a:pt x="1061" y="2316"/>
                    <a:pt x="1061" y="2260"/>
                    <a:pt x="1061" y="2176"/>
                  </a:cubicBezTo>
                  <a:close/>
                </a:path>
              </a:pathLst>
            </a:custGeom>
            <a:solidFill>
              <a:srgbClr val="6839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3858858" y="3349320"/>
              <a:ext cx="352609" cy="233121"/>
            </a:xfrm>
            <a:custGeom>
              <a:avLst/>
              <a:gdLst/>
              <a:ahLst/>
              <a:cxnLst/>
              <a:rect l="l" t="t" r="r" b="b"/>
              <a:pathLst>
                <a:path w="9877" h="6530" extrusionOk="0">
                  <a:moveTo>
                    <a:pt x="9877" y="4074"/>
                  </a:moveTo>
                  <a:cubicBezTo>
                    <a:pt x="9877" y="3209"/>
                    <a:pt x="9654" y="1424"/>
                    <a:pt x="7952" y="726"/>
                  </a:cubicBezTo>
                  <a:cubicBezTo>
                    <a:pt x="6696" y="224"/>
                    <a:pt x="5720" y="447"/>
                    <a:pt x="5720" y="447"/>
                  </a:cubicBezTo>
                  <a:cubicBezTo>
                    <a:pt x="4046" y="224"/>
                    <a:pt x="2986" y="1"/>
                    <a:pt x="1172" y="1535"/>
                  </a:cubicBezTo>
                  <a:cubicBezTo>
                    <a:pt x="335" y="2233"/>
                    <a:pt x="1" y="3377"/>
                    <a:pt x="1" y="4353"/>
                  </a:cubicBezTo>
                  <a:cubicBezTo>
                    <a:pt x="1" y="5581"/>
                    <a:pt x="587" y="6529"/>
                    <a:pt x="1647" y="6083"/>
                  </a:cubicBezTo>
                  <a:cubicBezTo>
                    <a:pt x="1647" y="6083"/>
                    <a:pt x="5022" y="4967"/>
                    <a:pt x="5692" y="2177"/>
                  </a:cubicBezTo>
                  <a:cubicBezTo>
                    <a:pt x="5692" y="2177"/>
                    <a:pt x="8761" y="5720"/>
                    <a:pt x="9821" y="4604"/>
                  </a:cubicBezTo>
                  <a:cubicBezTo>
                    <a:pt x="9821" y="4576"/>
                    <a:pt x="9877" y="4353"/>
                    <a:pt x="9877" y="4074"/>
                  </a:cubicBezTo>
                  <a:close/>
                </a:path>
              </a:pathLst>
            </a:custGeom>
            <a:solidFill>
              <a:srgbClr val="3A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3865820" y="3403120"/>
              <a:ext cx="211201" cy="168361"/>
            </a:xfrm>
            <a:custGeom>
              <a:avLst/>
              <a:gdLst/>
              <a:ahLst/>
              <a:cxnLst/>
              <a:rect l="l" t="t" r="r" b="b"/>
              <a:pathLst>
                <a:path w="5916" h="4716" extrusionOk="0">
                  <a:moveTo>
                    <a:pt x="5916" y="0"/>
                  </a:moveTo>
                  <a:lnTo>
                    <a:pt x="5832" y="0"/>
                  </a:lnTo>
                  <a:cubicBezTo>
                    <a:pt x="5413" y="2065"/>
                    <a:pt x="3823" y="3767"/>
                    <a:pt x="1814" y="4380"/>
                  </a:cubicBezTo>
                  <a:cubicBezTo>
                    <a:pt x="1228" y="4576"/>
                    <a:pt x="615" y="4659"/>
                    <a:pt x="1" y="4632"/>
                  </a:cubicBezTo>
                  <a:lnTo>
                    <a:pt x="1" y="4715"/>
                  </a:lnTo>
                  <a:lnTo>
                    <a:pt x="140" y="4715"/>
                  </a:lnTo>
                  <a:cubicBezTo>
                    <a:pt x="726" y="4715"/>
                    <a:pt x="1312" y="4632"/>
                    <a:pt x="1842" y="4464"/>
                  </a:cubicBezTo>
                  <a:cubicBezTo>
                    <a:pt x="3851" y="3795"/>
                    <a:pt x="5441" y="2065"/>
                    <a:pt x="5916" y="0"/>
                  </a:cubicBezTo>
                  <a:close/>
                </a:path>
              </a:pathLst>
            </a:custGeom>
            <a:solidFill>
              <a:srgbClr val="3A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4035144" y="3372239"/>
              <a:ext cx="166362" cy="153403"/>
            </a:xfrm>
            <a:custGeom>
              <a:avLst/>
              <a:gdLst/>
              <a:ahLst/>
              <a:cxnLst/>
              <a:rect l="l" t="t" r="r" b="b"/>
              <a:pathLst>
                <a:path w="4660" h="4297" extrusionOk="0">
                  <a:moveTo>
                    <a:pt x="4660" y="4269"/>
                  </a:moveTo>
                  <a:cubicBezTo>
                    <a:pt x="2512" y="3795"/>
                    <a:pt x="698" y="2093"/>
                    <a:pt x="84" y="0"/>
                  </a:cubicBezTo>
                  <a:lnTo>
                    <a:pt x="1" y="0"/>
                  </a:lnTo>
                  <a:cubicBezTo>
                    <a:pt x="670" y="2121"/>
                    <a:pt x="2484" y="3795"/>
                    <a:pt x="4660" y="4297"/>
                  </a:cubicBezTo>
                  <a:close/>
                </a:path>
              </a:pathLst>
            </a:custGeom>
            <a:solidFill>
              <a:srgbClr val="3A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068023" y="3603324"/>
              <a:ext cx="24919" cy="13959"/>
            </a:xfrm>
            <a:custGeom>
              <a:avLst/>
              <a:gdLst/>
              <a:ahLst/>
              <a:cxnLst/>
              <a:rect l="l" t="t" r="r" b="b"/>
              <a:pathLst>
                <a:path w="698" h="391" extrusionOk="0">
                  <a:moveTo>
                    <a:pt x="698" y="251"/>
                  </a:moveTo>
                  <a:lnTo>
                    <a:pt x="698" y="251"/>
                  </a:lnTo>
                  <a:cubicBezTo>
                    <a:pt x="698" y="195"/>
                    <a:pt x="642" y="195"/>
                    <a:pt x="642" y="195"/>
                  </a:cubicBezTo>
                  <a:cubicBezTo>
                    <a:pt x="642" y="195"/>
                    <a:pt x="279" y="391"/>
                    <a:pt x="28" y="28"/>
                  </a:cubicBezTo>
                  <a:cubicBezTo>
                    <a:pt x="28" y="28"/>
                    <a:pt x="0" y="0"/>
                    <a:pt x="0" y="28"/>
                  </a:cubicBezTo>
                  <a:lnTo>
                    <a:pt x="0" y="84"/>
                  </a:lnTo>
                  <a:lnTo>
                    <a:pt x="0" y="112"/>
                  </a:lnTo>
                  <a:cubicBezTo>
                    <a:pt x="140" y="307"/>
                    <a:pt x="307" y="363"/>
                    <a:pt x="447" y="363"/>
                  </a:cubicBezTo>
                  <a:cubicBezTo>
                    <a:pt x="558" y="363"/>
                    <a:pt x="698" y="279"/>
                    <a:pt x="698" y="251"/>
                  </a:cubicBezTo>
                  <a:cubicBezTo>
                    <a:pt x="698" y="279"/>
                    <a:pt x="698" y="279"/>
                    <a:pt x="698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014224" y="3784572"/>
              <a:ext cx="190281" cy="30916"/>
            </a:xfrm>
            <a:custGeom>
              <a:avLst/>
              <a:gdLst/>
              <a:ahLst/>
              <a:cxnLst/>
              <a:rect l="l" t="t" r="r" b="b"/>
              <a:pathLst>
                <a:path w="5330" h="866" extrusionOk="0">
                  <a:moveTo>
                    <a:pt x="5330" y="224"/>
                  </a:moveTo>
                  <a:cubicBezTo>
                    <a:pt x="2205" y="1"/>
                    <a:pt x="1" y="224"/>
                    <a:pt x="1" y="224"/>
                  </a:cubicBezTo>
                  <a:lnTo>
                    <a:pt x="112" y="614"/>
                  </a:lnTo>
                  <a:lnTo>
                    <a:pt x="5246" y="866"/>
                  </a:ln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108864" y="3636168"/>
              <a:ext cx="98639" cy="132518"/>
            </a:xfrm>
            <a:custGeom>
              <a:avLst/>
              <a:gdLst/>
              <a:ahLst/>
              <a:cxnLst/>
              <a:rect l="l" t="t" r="r" b="b"/>
              <a:pathLst>
                <a:path w="2763" h="3712" extrusionOk="0">
                  <a:moveTo>
                    <a:pt x="2762" y="1200"/>
                  </a:moveTo>
                  <a:cubicBezTo>
                    <a:pt x="2762" y="838"/>
                    <a:pt x="2623" y="503"/>
                    <a:pt x="2372" y="335"/>
                  </a:cubicBezTo>
                  <a:cubicBezTo>
                    <a:pt x="1842" y="1"/>
                    <a:pt x="949" y="419"/>
                    <a:pt x="335" y="1284"/>
                  </a:cubicBezTo>
                  <a:cubicBezTo>
                    <a:pt x="56" y="1675"/>
                    <a:pt x="0" y="2149"/>
                    <a:pt x="0" y="2539"/>
                  </a:cubicBezTo>
                  <a:cubicBezTo>
                    <a:pt x="0" y="3014"/>
                    <a:pt x="140" y="3432"/>
                    <a:pt x="279" y="3516"/>
                  </a:cubicBezTo>
                  <a:cubicBezTo>
                    <a:pt x="586" y="3711"/>
                    <a:pt x="1702" y="3432"/>
                    <a:pt x="2288" y="2567"/>
                  </a:cubicBezTo>
                  <a:cubicBezTo>
                    <a:pt x="2595" y="2121"/>
                    <a:pt x="2762" y="1619"/>
                    <a:pt x="2762" y="1200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025184" y="3636168"/>
              <a:ext cx="71757" cy="101638"/>
            </a:xfrm>
            <a:custGeom>
              <a:avLst/>
              <a:gdLst/>
              <a:ahLst/>
              <a:cxnLst/>
              <a:rect l="l" t="t" r="r" b="b"/>
              <a:pathLst>
                <a:path w="2010" h="2847" extrusionOk="0">
                  <a:moveTo>
                    <a:pt x="2010" y="1870"/>
                  </a:moveTo>
                  <a:cubicBezTo>
                    <a:pt x="2010" y="1619"/>
                    <a:pt x="1954" y="1340"/>
                    <a:pt x="1814" y="1117"/>
                  </a:cubicBezTo>
                  <a:cubicBezTo>
                    <a:pt x="1479" y="419"/>
                    <a:pt x="838" y="1"/>
                    <a:pt x="391" y="196"/>
                  </a:cubicBezTo>
                  <a:cubicBezTo>
                    <a:pt x="140" y="308"/>
                    <a:pt x="1" y="614"/>
                    <a:pt x="1" y="977"/>
                  </a:cubicBezTo>
                  <a:cubicBezTo>
                    <a:pt x="1" y="1256"/>
                    <a:pt x="84" y="1563"/>
                    <a:pt x="252" y="1870"/>
                  </a:cubicBezTo>
                  <a:cubicBezTo>
                    <a:pt x="587" y="2567"/>
                    <a:pt x="1479" y="2846"/>
                    <a:pt x="1675" y="2791"/>
                  </a:cubicBezTo>
                  <a:cubicBezTo>
                    <a:pt x="1814" y="2679"/>
                    <a:pt x="2010" y="2288"/>
                    <a:pt x="2010" y="1870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3984343" y="3678008"/>
              <a:ext cx="80718" cy="92677"/>
            </a:xfrm>
            <a:custGeom>
              <a:avLst/>
              <a:gdLst/>
              <a:ahLst/>
              <a:cxnLst/>
              <a:rect l="l" t="t" r="r" b="b"/>
              <a:pathLst>
                <a:path w="2261" h="2596" extrusionOk="0">
                  <a:moveTo>
                    <a:pt x="2261" y="1953"/>
                  </a:moveTo>
                  <a:cubicBezTo>
                    <a:pt x="2261" y="1619"/>
                    <a:pt x="2121" y="1116"/>
                    <a:pt x="1786" y="782"/>
                  </a:cubicBezTo>
                  <a:cubicBezTo>
                    <a:pt x="1228" y="224"/>
                    <a:pt x="531" y="0"/>
                    <a:pt x="168" y="363"/>
                  </a:cubicBezTo>
                  <a:cubicBezTo>
                    <a:pt x="29" y="447"/>
                    <a:pt x="1" y="642"/>
                    <a:pt x="1" y="837"/>
                  </a:cubicBezTo>
                  <a:cubicBezTo>
                    <a:pt x="1" y="1200"/>
                    <a:pt x="168" y="1619"/>
                    <a:pt x="531" y="1981"/>
                  </a:cubicBezTo>
                  <a:cubicBezTo>
                    <a:pt x="1089" y="2539"/>
                    <a:pt x="1982" y="2595"/>
                    <a:pt x="2121" y="2400"/>
                  </a:cubicBezTo>
                  <a:cubicBezTo>
                    <a:pt x="2233" y="2316"/>
                    <a:pt x="2261" y="2177"/>
                    <a:pt x="2261" y="1953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9"/>
            <p:cNvSpPr/>
            <p:nvPr/>
          </p:nvSpPr>
          <p:spPr>
            <a:xfrm>
              <a:off x="4133747" y="3708888"/>
              <a:ext cx="88679" cy="84680"/>
            </a:xfrm>
            <a:custGeom>
              <a:avLst/>
              <a:gdLst/>
              <a:ahLst/>
              <a:cxnLst/>
              <a:rect l="l" t="t" r="r" b="b"/>
              <a:pathLst>
                <a:path w="2484" h="2372" extrusionOk="0">
                  <a:moveTo>
                    <a:pt x="2484" y="754"/>
                  </a:moveTo>
                  <a:cubicBezTo>
                    <a:pt x="2484" y="614"/>
                    <a:pt x="2428" y="502"/>
                    <a:pt x="2372" y="391"/>
                  </a:cubicBezTo>
                  <a:cubicBezTo>
                    <a:pt x="2093" y="0"/>
                    <a:pt x="1312" y="84"/>
                    <a:pt x="698" y="530"/>
                  </a:cubicBezTo>
                  <a:cubicBezTo>
                    <a:pt x="196" y="893"/>
                    <a:pt x="1" y="1507"/>
                    <a:pt x="1" y="1870"/>
                  </a:cubicBezTo>
                  <a:cubicBezTo>
                    <a:pt x="1" y="1953"/>
                    <a:pt x="1" y="2037"/>
                    <a:pt x="29" y="2065"/>
                  </a:cubicBezTo>
                  <a:cubicBezTo>
                    <a:pt x="196" y="2288"/>
                    <a:pt x="1089" y="2372"/>
                    <a:pt x="1703" y="1925"/>
                  </a:cubicBezTo>
                  <a:cubicBezTo>
                    <a:pt x="2205" y="1591"/>
                    <a:pt x="2484" y="1116"/>
                    <a:pt x="2484" y="754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4006263" y="3711887"/>
              <a:ext cx="72757" cy="100603"/>
            </a:xfrm>
            <a:custGeom>
              <a:avLst/>
              <a:gdLst/>
              <a:ahLst/>
              <a:cxnLst/>
              <a:rect l="l" t="t" r="r" b="b"/>
              <a:pathLst>
                <a:path w="2038" h="2818" extrusionOk="0">
                  <a:moveTo>
                    <a:pt x="2037" y="2790"/>
                  </a:moveTo>
                  <a:lnTo>
                    <a:pt x="2037" y="2790"/>
                  </a:lnTo>
                  <a:cubicBezTo>
                    <a:pt x="2037" y="2734"/>
                    <a:pt x="1926" y="1925"/>
                    <a:pt x="1591" y="1423"/>
                  </a:cubicBezTo>
                  <a:cubicBezTo>
                    <a:pt x="754" y="446"/>
                    <a:pt x="84" y="0"/>
                    <a:pt x="84" y="0"/>
                  </a:cubicBezTo>
                  <a:lnTo>
                    <a:pt x="1" y="0"/>
                  </a:lnTo>
                  <a:lnTo>
                    <a:pt x="1" y="28"/>
                  </a:lnTo>
                  <a:cubicBezTo>
                    <a:pt x="1" y="28"/>
                    <a:pt x="1" y="56"/>
                    <a:pt x="56" y="56"/>
                  </a:cubicBezTo>
                  <a:cubicBezTo>
                    <a:pt x="56" y="56"/>
                    <a:pt x="698" y="474"/>
                    <a:pt x="1563" y="1451"/>
                  </a:cubicBezTo>
                  <a:cubicBezTo>
                    <a:pt x="1870" y="1925"/>
                    <a:pt x="2009" y="2762"/>
                    <a:pt x="2009" y="2790"/>
                  </a:cubicBezTo>
                  <a:cubicBezTo>
                    <a:pt x="2009" y="2818"/>
                    <a:pt x="2037" y="2818"/>
                    <a:pt x="2037" y="2818"/>
                  </a:cubicBezTo>
                  <a:lnTo>
                    <a:pt x="2037" y="2818"/>
                  </a:lnTo>
                  <a:cubicBezTo>
                    <a:pt x="2009" y="2818"/>
                    <a:pt x="2037" y="2790"/>
                    <a:pt x="2037" y="279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4047103" y="3664049"/>
              <a:ext cx="49837" cy="146477"/>
            </a:xfrm>
            <a:custGeom>
              <a:avLst/>
              <a:gdLst/>
              <a:ahLst/>
              <a:cxnLst/>
              <a:rect l="l" t="t" r="r" b="b"/>
              <a:pathLst>
                <a:path w="1396" h="4103" extrusionOk="0">
                  <a:moveTo>
                    <a:pt x="1396" y="3879"/>
                  </a:moveTo>
                  <a:cubicBezTo>
                    <a:pt x="1396" y="3572"/>
                    <a:pt x="1340" y="2847"/>
                    <a:pt x="1117" y="1954"/>
                  </a:cubicBezTo>
                  <a:cubicBezTo>
                    <a:pt x="754" y="838"/>
                    <a:pt x="56" y="57"/>
                    <a:pt x="56" y="57"/>
                  </a:cubicBezTo>
                  <a:cubicBezTo>
                    <a:pt x="28" y="1"/>
                    <a:pt x="28" y="1"/>
                    <a:pt x="1" y="57"/>
                  </a:cubicBezTo>
                  <a:lnTo>
                    <a:pt x="1" y="85"/>
                  </a:lnTo>
                  <a:lnTo>
                    <a:pt x="1" y="112"/>
                  </a:lnTo>
                  <a:cubicBezTo>
                    <a:pt x="1" y="112"/>
                    <a:pt x="698" y="894"/>
                    <a:pt x="1005" y="2010"/>
                  </a:cubicBezTo>
                  <a:cubicBezTo>
                    <a:pt x="1228" y="2847"/>
                    <a:pt x="1284" y="3544"/>
                    <a:pt x="1284" y="3879"/>
                  </a:cubicBezTo>
                  <a:lnTo>
                    <a:pt x="1284" y="4046"/>
                  </a:lnTo>
                  <a:lnTo>
                    <a:pt x="1284" y="4046"/>
                  </a:lnTo>
                  <a:cubicBezTo>
                    <a:pt x="1284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40" y="4102"/>
                    <a:pt x="1340" y="4046"/>
                    <a:pt x="1340" y="4046"/>
                  </a:cubicBezTo>
                  <a:cubicBezTo>
                    <a:pt x="1396" y="4046"/>
                    <a:pt x="1396" y="3990"/>
                    <a:pt x="1396" y="3879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4072022" y="3674010"/>
              <a:ext cx="61761" cy="104637"/>
            </a:xfrm>
            <a:custGeom>
              <a:avLst/>
              <a:gdLst/>
              <a:ahLst/>
              <a:cxnLst/>
              <a:rect l="l" t="t" r="r" b="b"/>
              <a:pathLst>
                <a:path w="1730" h="2931" extrusionOk="0">
                  <a:moveTo>
                    <a:pt x="1730" y="1479"/>
                  </a:moveTo>
                  <a:lnTo>
                    <a:pt x="1730" y="1452"/>
                  </a:lnTo>
                  <a:cubicBezTo>
                    <a:pt x="1702" y="643"/>
                    <a:pt x="1311" y="1"/>
                    <a:pt x="837" y="57"/>
                  </a:cubicBezTo>
                  <a:cubicBezTo>
                    <a:pt x="363" y="57"/>
                    <a:pt x="0" y="670"/>
                    <a:pt x="0" y="1452"/>
                  </a:cubicBezTo>
                  <a:lnTo>
                    <a:pt x="0" y="1507"/>
                  </a:lnTo>
                  <a:cubicBezTo>
                    <a:pt x="28" y="2316"/>
                    <a:pt x="698" y="2930"/>
                    <a:pt x="893" y="2902"/>
                  </a:cubicBezTo>
                  <a:cubicBezTo>
                    <a:pt x="1144" y="2902"/>
                    <a:pt x="1730" y="2233"/>
                    <a:pt x="1730" y="1479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4097904" y="3698928"/>
              <a:ext cx="9996" cy="168361"/>
            </a:xfrm>
            <a:custGeom>
              <a:avLst/>
              <a:gdLst/>
              <a:ahLst/>
              <a:cxnLst/>
              <a:rect l="l" t="t" r="r" b="b"/>
              <a:pathLst>
                <a:path w="280" h="4716" extrusionOk="0">
                  <a:moveTo>
                    <a:pt x="279" y="4687"/>
                  </a:moveTo>
                  <a:lnTo>
                    <a:pt x="279" y="4687"/>
                  </a:lnTo>
                  <a:cubicBezTo>
                    <a:pt x="279" y="4687"/>
                    <a:pt x="168" y="3990"/>
                    <a:pt x="168" y="3181"/>
                  </a:cubicBezTo>
                  <a:cubicBezTo>
                    <a:pt x="168" y="2874"/>
                    <a:pt x="168" y="2567"/>
                    <a:pt x="224" y="2204"/>
                  </a:cubicBezTo>
                  <a:cubicBezTo>
                    <a:pt x="279" y="1953"/>
                    <a:pt x="279" y="1674"/>
                    <a:pt x="279" y="1479"/>
                  </a:cubicBezTo>
                  <a:cubicBezTo>
                    <a:pt x="279" y="642"/>
                    <a:pt x="112" y="28"/>
                    <a:pt x="112" y="28"/>
                  </a:cubicBezTo>
                  <a:cubicBezTo>
                    <a:pt x="112" y="0"/>
                    <a:pt x="56" y="0"/>
                    <a:pt x="28" y="0"/>
                  </a:cubicBezTo>
                  <a:cubicBezTo>
                    <a:pt x="0" y="0"/>
                    <a:pt x="0" y="28"/>
                    <a:pt x="0" y="28"/>
                  </a:cubicBezTo>
                  <a:lnTo>
                    <a:pt x="0" y="28"/>
                  </a:lnTo>
                  <a:cubicBezTo>
                    <a:pt x="0" y="28"/>
                    <a:pt x="168" y="642"/>
                    <a:pt x="168" y="1423"/>
                  </a:cubicBezTo>
                  <a:cubicBezTo>
                    <a:pt x="168" y="1674"/>
                    <a:pt x="168" y="1925"/>
                    <a:pt x="140" y="2176"/>
                  </a:cubicBezTo>
                  <a:cubicBezTo>
                    <a:pt x="84" y="2483"/>
                    <a:pt x="56" y="2818"/>
                    <a:pt x="56" y="3153"/>
                  </a:cubicBezTo>
                  <a:cubicBezTo>
                    <a:pt x="56" y="3990"/>
                    <a:pt x="168" y="4687"/>
                    <a:pt x="168" y="4687"/>
                  </a:cubicBezTo>
                  <a:cubicBezTo>
                    <a:pt x="168" y="4715"/>
                    <a:pt x="196" y="4715"/>
                    <a:pt x="196" y="4715"/>
                  </a:cubicBezTo>
                  <a:lnTo>
                    <a:pt x="196" y="4715"/>
                  </a:lnTo>
                  <a:cubicBezTo>
                    <a:pt x="251" y="4715"/>
                    <a:pt x="279" y="4715"/>
                    <a:pt x="279" y="4687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9"/>
            <p:cNvSpPr/>
            <p:nvPr/>
          </p:nvSpPr>
          <p:spPr>
            <a:xfrm>
              <a:off x="4108864" y="3672046"/>
              <a:ext cx="68758" cy="154403"/>
            </a:xfrm>
            <a:custGeom>
              <a:avLst/>
              <a:gdLst/>
              <a:ahLst/>
              <a:cxnLst/>
              <a:rect l="l" t="t" r="r" b="b"/>
              <a:pathLst>
                <a:path w="1926" h="4325" extrusionOk="0">
                  <a:moveTo>
                    <a:pt x="1925" y="56"/>
                  </a:moveTo>
                  <a:cubicBezTo>
                    <a:pt x="1925" y="56"/>
                    <a:pt x="1897" y="56"/>
                    <a:pt x="1925" y="56"/>
                  </a:cubicBezTo>
                  <a:cubicBezTo>
                    <a:pt x="1897" y="28"/>
                    <a:pt x="1842" y="0"/>
                    <a:pt x="1842" y="28"/>
                  </a:cubicBezTo>
                  <a:cubicBezTo>
                    <a:pt x="1842" y="28"/>
                    <a:pt x="642" y="977"/>
                    <a:pt x="251" y="2511"/>
                  </a:cubicBezTo>
                  <a:cubicBezTo>
                    <a:pt x="28" y="3320"/>
                    <a:pt x="0" y="3739"/>
                    <a:pt x="0" y="4018"/>
                  </a:cubicBezTo>
                  <a:cubicBezTo>
                    <a:pt x="0" y="4213"/>
                    <a:pt x="28" y="4297"/>
                    <a:pt x="84" y="4324"/>
                  </a:cubicBezTo>
                  <a:lnTo>
                    <a:pt x="112" y="4324"/>
                  </a:lnTo>
                  <a:lnTo>
                    <a:pt x="140" y="4324"/>
                  </a:lnTo>
                  <a:lnTo>
                    <a:pt x="140" y="4269"/>
                  </a:lnTo>
                  <a:lnTo>
                    <a:pt x="140" y="4241"/>
                  </a:lnTo>
                  <a:cubicBezTo>
                    <a:pt x="140" y="4241"/>
                    <a:pt x="112" y="4213"/>
                    <a:pt x="112" y="3990"/>
                  </a:cubicBezTo>
                  <a:cubicBezTo>
                    <a:pt x="112" y="3794"/>
                    <a:pt x="140" y="3348"/>
                    <a:pt x="363" y="2539"/>
                  </a:cubicBezTo>
                  <a:cubicBezTo>
                    <a:pt x="726" y="1004"/>
                    <a:pt x="1925" y="84"/>
                    <a:pt x="1925" y="84"/>
                  </a:cubicBezTo>
                  <a:cubicBezTo>
                    <a:pt x="1897" y="112"/>
                    <a:pt x="1925" y="112"/>
                    <a:pt x="1925" y="56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9"/>
            <p:cNvSpPr/>
            <p:nvPr/>
          </p:nvSpPr>
          <p:spPr>
            <a:xfrm>
              <a:off x="4124786" y="3725810"/>
              <a:ext cx="76719" cy="101638"/>
            </a:xfrm>
            <a:custGeom>
              <a:avLst/>
              <a:gdLst/>
              <a:ahLst/>
              <a:cxnLst/>
              <a:rect l="l" t="t" r="r" b="b"/>
              <a:pathLst>
                <a:path w="2149" h="2847" extrusionOk="0">
                  <a:moveTo>
                    <a:pt x="2149" y="56"/>
                  </a:moveTo>
                  <a:cubicBezTo>
                    <a:pt x="2149" y="56"/>
                    <a:pt x="2149" y="28"/>
                    <a:pt x="2149" y="56"/>
                  </a:cubicBezTo>
                  <a:cubicBezTo>
                    <a:pt x="2149" y="28"/>
                    <a:pt x="2093" y="1"/>
                    <a:pt x="2065" y="28"/>
                  </a:cubicBezTo>
                  <a:cubicBezTo>
                    <a:pt x="2065" y="28"/>
                    <a:pt x="838" y="307"/>
                    <a:pt x="252" y="1591"/>
                  </a:cubicBezTo>
                  <a:cubicBezTo>
                    <a:pt x="56" y="2149"/>
                    <a:pt x="1" y="2539"/>
                    <a:pt x="1" y="2707"/>
                  </a:cubicBezTo>
                  <a:lnTo>
                    <a:pt x="1" y="2818"/>
                  </a:lnTo>
                  <a:cubicBezTo>
                    <a:pt x="1" y="2846"/>
                    <a:pt x="56" y="2846"/>
                    <a:pt x="56" y="2846"/>
                  </a:cubicBezTo>
                  <a:lnTo>
                    <a:pt x="56" y="2846"/>
                  </a:lnTo>
                  <a:cubicBezTo>
                    <a:pt x="84" y="2846"/>
                    <a:pt x="84" y="2818"/>
                    <a:pt x="84" y="2818"/>
                  </a:cubicBezTo>
                  <a:lnTo>
                    <a:pt x="84" y="2818"/>
                  </a:lnTo>
                  <a:lnTo>
                    <a:pt x="84" y="2707"/>
                  </a:lnTo>
                  <a:cubicBezTo>
                    <a:pt x="84" y="2539"/>
                    <a:pt x="112" y="2149"/>
                    <a:pt x="335" y="1619"/>
                  </a:cubicBezTo>
                  <a:cubicBezTo>
                    <a:pt x="893" y="363"/>
                    <a:pt x="2037" y="84"/>
                    <a:pt x="2065" y="84"/>
                  </a:cubicBezTo>
                  <a:cubicBezTo>
                    <a:pt x="2093" y="84"/>
                    <a:pt x="2149" y="56"/>
                    <a:pt x="2149" y="56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4018222" y="3805492"/>
              <a:ext cx="183284" cy="46838"/>
            </a:xfrm>
            <a:custGeom>
              <a:avLst/>
              <a:gdLst/>
              <a:ahLst/>
              <a:cxnLst/>
              <a:rect l="l" t="t" r="r" b="b"/>
              <a:pathLst>
                <a:path w="5134" h="1312" extrusionOk="0">
                  <a:moveTo>
                    <a:pt x="5134" y="28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12" y="1312"/>
                  </a:lnTo>
                  <a:cubicBezTo>
                    <a:pt x="1786" y="1172"/>
                    <a:pt x="3488" y="1116"/>
                    <a:pt x="5050" y="642"/>
                  </a:cubicBez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4023184" y="3830411"/>
              <a:ext cx="176358" cy="146441"/>
            </a:xfrm>
            <a:custGeom>
              <a:avLst/>
              <a:gdLst/>
              <a:ahLst/>
              <a:cxnLst/>
              <a:rect l="l" t="t" r="r" b="b"/>
              <a:pathLst>
                <a:path w="4940" h="4102" extrusionOk="0">
                  <a:moveTo>
                    <a:pt x="4939" y="0"/>
                  </a:moveTo>
                  <a:cubicBezTo>
                    <a:pt x="3349" y="446"/>
                    <a:pt x="1647" y="558"/>
                    <a:pt x="1" y="642"/>
                  </a:cubicBezTo>
                  <a:lnTo>
                    <a:pt x="196" y="3097"/>
                  </a:lnTo>
                  <a:cubicBezTo>
                    <a:pt x="196" y="3097"/>
                    <a:pt x="2093" y="4101"/>
                    <a:pt x="4716" y="3236"/>
                  </a:cubicBezTo>
                  <a:close/>
                </a:path>
              </a:pathLst>
            </a:custGeom>
            <a:solidFill>
              <a:srgbClr val="DE9D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4014224" y="3792533"/>
              <a:ext cx="190281" cy="47838"/>
            </a:xfrm>
            <a:custGeom>
              <a:avLst/>
              <a:gdLst/>
              <a:ahLst/>
              <a:cxnLst/>
              <a:rect l="l" t="t" r="r" b="b"/>
              <a:pathLst>
                <a:path w="5330" h="1340" extrusionOk="0">
                  <a:moveTo>
                    <a:pt x="5330" y="866"/>
                  </a:moveTo>
                  <a:lnTo>
                    <a:pt x="5330" y="1"/>
                  </a:lnTo>
                  <a:cubicBezTo>
                    <a:pt x="5330" y="1"/>
                    <a:pt x="3600" y="447"/>
                    <a:pt x="1" y="1"/>
                  </a:cubicBezTo>
                  <a:lnTo>
                    <a:pt x="1" y="838"/>
                  </a:lnTo>
                  <a:cubicBezTo>
                    <a:pt x="1" y="810"/>
                    <a:pt x="2149" y="1340"/>
                    <a:pt x="5330" y="866"/>
                  </a:cubicBezTo>
                  <a:close/>
                </a:path>
              </a:pathLst>
            </a:custGeom>
            <a:solidFill>
              <a:srgbClr val="DE9D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3860857" y="3862255"/>
              <a:ext cx="176322" cy="122558"/>
            </a:xfrm>
            <a:custGeom>
              <a:avLst/>
              <a:gdLst/>
              <a:ahLst/>
              <a:cxnLst/>
              <a:rect l="l" t="t" r="r" b="b"/>
              <a:pathLst>
                <a:path w="4939" h="3433" extrusionOk="0">
                  <a:moveTo>
                    <a:pt x="4939" y="1758"/>
                  </a:moveTo>
                  <a:lnTo>
                    <a:pt x="4325" y="84"/>
                  </a:lnTo>
                  <a:cubicBezTo>
                    <a:pt x="4325" y="84"/>
                    <a:pt x="2093" y="1"/>
                    <a:pt x="1479" y="252"/>
                  </a:cubicBezTo>
                  <a:cubicBezTo>
                    <a:pt x="977" y="419"/>
                    <a:pt x="0" y="866"/>
                    <a:pt x="0" y="1814"/>
                  </a:cubicBezTo>
                  <a:cubicBezTo>
                    <a:pt x="0" y="2065"/>
                    <a:pt x="84" y="2344"/>
                    <a:pt x="252" y="2679"/>
                  </a:cubicBezTo>
                  <a:cubicBezTo>
                    <a:pt x="558" y="3321"/>
                    <a:pt x="1088" y="3432"/>
                    <a:pt x="2428" y="2958"/>
                  </a:cubicBezTo>
                  <a:cubicBezTo>
                    <a:pt x="3348" y="2651"/>
                    <a:pt x="4939" y="1758"/>
                    <a:pt x="4939" y="1758"/>
                  </a:cubicBezTo>
                  <a:close/>
                </a:path>
              </a:pathLst>
            </a:custGeom>
            <a:solidFill>
              <a:srgbClr val="89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9"/>
            <p:cNvSpPr/>
            <p:nvPr/>
          </p:nvSpPr>
          <p:spPr>
            <a:xfrm>
              <a:off x="3911658" y="3861255"/>
              <a:ext cx="104601" cy="10996"/>
            </a:xfrm>
            <a:custGeom>
              <a:avLst/>
              <a:gdLst/>
              <a:ahLst/>
              <a:cxnLst/>
              <a:rect l="l" t="t" r="r" b="b"/>
              <a:pathLst>
                <a:path w="2930" h="308" extrusionOk="0">
                  <a:moveTo>
                    <a:pt x="2930" y="112"/>
                  </a:moveTo>
                  <a:cubicBezTo>
                    <a:pt x="2930" y="57"/>
                    <a:pt x="2930" y="57"/>
                    <a:pt x="2930" y="112"/>
                  </a:cubicBezTo>
                  <a:cubicBezTo>
                    <a:pt x="2762" y="112"/>
                    <a:pt x="642" y="1"/>
                    <a:pt x="56" y="252"/>
                  </a:cubicBezTo>
                  <a:cubicBezTo>
                    <a:pt x="56" y="252"/>
                    <a:pt x="0" y="252"/>
                    <a:pt x="0" y="280"/>
                  </a:cubicBezTo>
                  <a:lnTo>
                    <a:pt x="0" y="280"/>
                  </a:lnTo>
                  <a:cubicBezTo>
                    <a:pt x="0" y="280"/>
                    <a:pt x="0" y="308"/>
                    <a:pt x="56" y="308"/>
                  </a:cubicBezTo>
                  <a:lnTo>
                    <a:pt x="56" y="308"/>
                  </a:lnTo>
                  <a:cubicBezTo>
                    <a:pt x="670" y="57"/>
                    <a:pt x="2874" y="140"/>
                    <a:pt x="2930" y="112"/>
                  </a:cubicBezTo>
                  <a:cubicBezTo>
                    <a:pt x="2930" y="140"/>
                    <a:pt x="2930" y="112"/>
                    <a:pt x="2930" y="112"/>
                  </a:cubicBezTo>
                  <a:close/>
                </a:path>
              </a:pathLst>
            </a:custGeom>
            <a:solidFill>
              <a:srgbClr val="6D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9"/>
            <p:cNvSpPr/>
            <p:nvPr/>
          </p:nvSpPr>
          <p:spPr>
            <a:xfrm>
              <a:off x="4007262" y="3835373"/>
              <a:ext cx="69758" cy="90678"/>
            </a:xfrm>
            <a:custGeom>
              <a:avLst/>
              <a:gdLst/>
              <a:ahLst/>
              <a:cxnLst/>
              <a:rect l="l" t="t" r="r" b="b"/>
              <a:pathLst>
                <a:path w="1954" h="2540" extrusionOk="0">
                  <a:moveTo>
                    <a:pt x="1954" y="1730"/>
                  </a:moveTo>
                  <a:cubicBezTo>
                    <a:pt x="1954" y="1479"/>
                    <a:pt x="921" y="1591"/>
                    <a:pt x="921" y="1591"/>
                  </a:cubicBezTo>
                  <a:cubicBezTo>
                    <a:pt x="921" y="1591"/>
                    <a:pt x="1954" y="1423"/>
                    <a:pt x="1954" y="1200"/>
                  </a:cubicBezTo>
                  <a:lnTo>
                    <a:pt x="1954" y="1200"/>
                  </a:lnTo>
                  <a:cubicBezTo>
                    <a:pt x="1954" y="865"/>
                    <a:pt x="921" y="1144"/>
                    <a:pt x="921" y="1144"/>
                  </a:cubicBezTo>
                  <a:cubicBezTo>
                    <a:pt x="921" y="1144"/>
                    <a:pt x="1563" y="837"/>
                    <a:pt x="1563" y="558"/>
                  </a:cubicBezTo>
                  <a:lnTo>
                    <a:pt x="1563" y="503"/>
                  </a:lnTo>
                  <a:cubicBezTo>
                    <a:pt x="1535" y="335"/>
                    <a:pt x="1061" y="447"/>
                    <a:pt x="642" y="586"/>
                  </a:cubicBezTo>
                  <a:cubicBezTo>
                    <a:pt x="698" y="475"/>
                    <a:pt x="698" y="335"/>
                    <a:pt x="698" y="224"/>
                  </a:cubicBezTo>
                  <a:cubicBezTo>
                    <a:pt x="698" y="84"/>
                    <a:pt x="642" y="28"/>
                    <a:pt x="559" y="0"/>
                  </a:cubicBezTo>
                  <a:cubicBezTo>
                    <a:pt x="280" y="0"/>
                    <a:pt x="84" y="614"/>
                    <a:pt x="56" y="865"/>
                  </a:cubicBezTo>
                  <a:lnTo>
                    <a:pt x="56" y="865"/>
                  </a:lnTo>
                  <a:cubicBezTo>
                    <a:pt x="28" y="893"/>
                    <a:pt x="1" y="977"/>
                    <a:pt x="1" y="1061"/>
                  </a:cubicBezTo>
                  <a:cubicBezTo>
                    <a:pt x="1" y="1535"/>
                    <a:pt x="363" y="2539"/>
                    <a:pt x="782" y="2511"/>
                  </a:cubicBezTo>
                  <a:cubicBezTo>
                    <a:pt x="1284" y="2456"/>
                    <a:pt x="1730" y="2372"/>
                    <a:pt x="1730" y="2232"/>
                  </a:cubicBezTo>
                  <a:lnTo>
                    <a:pt x="1730" y="2232"/>
                  </a:lnTo>
                  <a:cubicBezTo>
                    <a:pt x="1730" y="1981"/>
                    <a:pt x="1005" y="1898"/>
                    <a:pt x="1005" y="1898"/>
                  </a:cubicBezTo>
                  <a:cubicBezTo>
                    <a:pt x="1005" y="1898"/>
                    <a:pt x="1954" y="1953"/>
                    <a:pt x="1954" y="1730"/>
                  </a:cubicBezTo>
                  <a:close/>
                </a:path>
              </a:pathLst>
            </a:custGeom>
            <a:solidFill>
              <a:srgbClr val="89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4003264" y="3866253"/>
              <a:ext cx="31916" cy="61797"/>
            </a:xfrm>
            <a:custGeom>
              <a:avLst/>
              <a:gdLst/>
              <a:ahLst/>
              <a:cxnLst/>
              <a:rect l="l" t="t" r="r" b="b"/>
              <a:pathLst>
                <a:path w="894" h="1731" extrusionOk="0">
                  <a:moveTo>
                    <a:pt x="894" y="1702"/>
                  </a:moveTo>
                  <a:cubicBezTo>
                    <a:pt x="894" y="1674"/>
                    <a:pt x="866" y="1674"/>
                    <a:pt x="866" y="1674"/>
                  </a:cubicBezTo>
                  <a:cubicBezTo>
                    <a:pt x="698" y="1674"/>
                    <a:pt x="475" y="1451"/>
                    <a:pt x="308" y="1088"/>
                  </a:cubicBezTo>
                  <a:cubicBezTo>
                    <a:pt x="168" y="754"/>
                    <a:pt x="85" y="447"/>
                    <a:pt x="85" y="251"/>
                  </a:cubicBezTo>
                  <a:cubicBezTo>
                    <a:pt x="85" y="140"/>
                    <a:pt x="85" y="112"/>
                    <a:pt x="140" y="56"/>
                  </a:cubicBezTo>
                  <a:lnTo>
                    <a:pt x="140" y="56"/>
                  </a:lnTo>
                  <a:lnTo>
                    <a:pt x="85" y="28"/>
                  </a:lnTo>
                  <a:lnTo>
                    <a:pt x="57" y="0"/>
                  </a:lnTo>
                  <a:cubicBezTo>
                    <a:pt x="29" y="28"/>
                    <a:pt x="1" y="140"/>
                    <a:pt x="1" y="224"/>
                  </a:cubicBezTo>
                  <a:cubicBezTo>
                    <a:pt x="1" y="475"/>
                    <a:pt x="85" y="809"/>
                    <a:pt x="196" y="1061"/>
                  </a:cubicBezTo>
                  <a:cubicBezTo>
                    <a:pt x="364" y="1479"/>
                    <a:pt x="587" y="1702"/>
                    <a:pt x="838" y="1702"/>
                  </a:cubicBezTo>
                  <a:lnTo>
                    <a:pt x="838" y="1702"/>
                  </a:lnTo>
                  <a:cubicBezTo>
                    <a:pt x="894" y="1730"/>
                    <a:pt x="894" y="1702"/>
                    <a:pt x="894" y="1702"/>
                  </a:cubicBezTo>
                  <a:close/>
                </a:path>
              </a:pathLst>
            </a:custGeom>
            <a:solidFill>
              <a:srgbClr val="6D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9"/>
            <p:cNvSpPr/>
            <p:nvPr/>
          </p:nvSpPr>
          <p:spPr>
            <a:xfrm>
              <a:off x="4203468" y="3848332"/>
              <a:ext cx="98639" cy="109599"/>
            </a:xfrm>
            <a:custGeom>
              <a:avLst/>
              <a:gdLst/>
              <a:ahLst/>
              <a:cxnLst/>
              <a:rect l="l" t="t" r="r" b="b"/>
              <a:pathLst>
                <a:path w="2763" h="3070" extrusionOk="0">
                  <a:moveTo>
                    <a:pt x="2763" y="1646"/>
                  </a:moveTo>
                  <a:cubicBezTo>
                    <a:pt x="2763" y="1311"/>
                    <a:pt x="2679" y="977"/>
                    <a:pt x="2595" y="837"/>
                  </a:cubicBezTo>
                  <a:cubicBezTo>
                    <a:pt x="2400" y="614"/>
                    <a:pt x="363" y="0"/>
                    <a:pt x="363" y="0"/>
                  </a:cubicBezTo>
                  <a:lnTo>
                    <a:pt x="1" y="1507"/>
                  </a:lnTo>
                  <a:cubicBezTo>
                    <a:pt x="1340" y="3041"/>
                    <a:pt x="2400" y="3069"/>
                    <a:pt x="2623" y="2455"/>
                  </a:cubicBezTo>
                  <a:cubicBezTo>
                    <a:pt x="2735" y="2176"/>
                    <a:pt x="2763" y="1897"/>
                    <a:pt x="2763" y="1646"/>
                  </a:cubicBezTo>
                  <a:close/>
                </a:path>
              </a:pathLst>
            </a:custGeom>
            <a:solidFill>
              <a:srgbClr val="89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9"/>
            <p:cNvSpPr/>
            <p:nvPr/>
          </p:nvSpPr>
          <p:spPr>
            <a:xfrm>
              <a:off x="4214428" y="3847332"/>
              <a:ext cx="82717" cy="32880"/>
            </a:xfrm>
            <a:custGeom>
              <a:avLst/>
              <a:gdLst/>
              <a:ahLst/>
              <a:cxnLst/>
              <a:rect l="l" t="t" r="r" b="b"/>
              <a:pathLst>
                <a:path w="2317" h="921" extrusionOk="0">
                  <a:moveTo>
                    <a:pt x="2316" y="865"/>
                  </a:moveTo>
                  <a:cubicBezTo>
                    <a:pt x="2316" y="865"/>
                    <a:pt x="2316" y="837"/>
                    <a:pt x="2316" y="865"/>
                  </a:cubicBezTo>
                  <a:cubicBezTo>
                    <a:pt x="2121" y="586"/>
                    <a:pt x="252" y="84"/>
                    <a:pt x="28" y="0"/>
                  </a:cubicBezTo>
                  <a:cubicBezTo>
                    <a:pt x="1" y="0"/>
                    <a:pt x="1" y="0"/>
                    <a:pt x="1" y="28"/>
                  </a:cubicBezTo>
                  <a:lnTo>
                    <a:pt x="1" y="28"/>
                  </a:lnTo>
                  <a:cubicBezTo>
                    <a:pt x="1" y="28"/>
                    <a:pt x="1" y="84"/>
                    <a:pt x="28" y="84"/>
                  </a:cubicBezTo>
                  <a:cubicBezTo>
                    <a:pt x="865" y="307"/>
                    <a:pt x="2121" y="698"/>
                    <a:pt x="2233" y="865"/>
                  </a:cubicBezTo>
                  <a:lnTo>
                    <a:pt x="2288" y="921"/>
                  </a:lnTo>
                  <a:cubicBezTo>
                    <a:pt x="2316" y="921"/>
                    <a:pt x="2316" y="921"/>
                    <a:pt x="2316" y="865"/>
                  </a:cubicBezTo>
                  <a:cubicBezTo>
                    <a:pt x="2316" y="921"/>
                    <a:pt x="2316" y="865"/>
                    <a:pt x="2316" y="865"/>
                  </a:cubicBezTo>
                  <a:close/>
                </a:path>
              </a:pathLst>
            </a:custGeom>
            <a:solidFill>
              <a:srgbClr val="6D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9"/>
            <p:cNvSpPr/>
            <p:nvPr/>
          </p:nvSpPr>
          <p:spPr>
            <a:xfrm>
              <a:off x="4157666" y="3815452"/>
              <a:ext cx="68758" cy="92677"/>
            </a:xfrm>
            <a:custGeom>
              <a:avLst/>
              <a:gdLst/>
              <a:ahLst/>
              <a:cxnLst/>
              <a:rect l="l" t="t" r="r" b="b"/>
              <a:pathLst>
                <a:path w="1926" h="2596" extrusionOk="0">
                  <a:moveTo>
                    <a:pt x="1925" y="1340"/>
                  </a:moveTo>
                  <a:cubicBezTo>
                    <a:pt x="1925" y="1061"/>
                    <a:pt x="1870" y="837"/>
                    <a:pt x="1786" y="782"/>
                  </a:cubicBezTo>
                  <a:lnTo>
                    <a:pt x="1786" y="782"/>
                  </a:lnTo>
                  <a:cubicBezTo>
                    <a:pt x="1674" y="558"/>
                    <a:pt x="1367" y="1"/>
                    <a:pt x="1088" y="56"/>
                  </a:cubicBezTo>
                  <a:cubicBezTo>
                    <a:pt x="1005" y="84"/>
                    <a:pt x="977" y="140"/>
                    <a:pt x="977" y="224"/>
                  </a:cubicBezTo>
                  <a:cubicBezTo>
                    <a:pt x="977" y="335"/>
                    <a:pt x="1033" y="503"/>
                    <a:pt x="1116" y="642"/>
                  </a:cubicBezTo>
                  <a:lnTo>
                    <a:pt x="1116" y="642"/>
                  </a:lnTo>
                  <a:cubicBezTo>
                    <a:pt x="698" y="614"/>
                    <a:pt x="196" y="642"/>
                    <a:pt x="196" y="782"/>
                  </a:cubicBezTo>
                  <a:lnTo>
                    <a:pt x="196" y="782"/>
                  </a:lnTo>
                  <a:cubicBezTo>
                    <a:pt x="196" y="1061"/>
                    <a:pt x="921" y="1228"/>
                    <a:pt x="921" y="1228"/>
                  </a:cubicBezTo>
                  <a:lnTo>
                    <a:pt x="921" y="1228"/>
                  </a:lnTo>
                  <a:cubicBezTo>
                    <a:pt x="921" y="1228"/>
                    <a:pt x="0" y="1200"/>
                    <a:pt x="0" y="1479"/>
                  </a:cubicBezTo>
                  <a:lnTo>
                    <a:pt x="0" y="1535"/>
                  </a:lnTo>
                  <a:cubicBezTo>
                    <a:pt x="56" y="1730"/>
                    <a:pt x="1088" y="1647"/>
                    <a:pt x="1088" y="1647"/>
                  </a:cubicBezTo>
                  <a:lnTo>
                    <a:pt x="1088" y="1647"/>
                  </a:lnTo>
                  <a:cubicBezTo>
                    <a:pt x="1088" y="1647"/>
                    <a:pt x="140" y="1786"/>
                    <a:pt x="140" y="2009"/>
                  </a:cubicBezTo>
                  <a:lnTo>
                    <a:pt x="140" y="2009"/>
                  </a:lnTo>
                  <a:cubicBezTo>
                    <a:pt x="196" y="2232"/>
                    <a:pt x="1144" y="2009"/>
                    <a:pt x="1144" y="2009"/>
                  </a:cubicBezTo>
                  <a:lnTo>
                    <a:pt x="1144" y="2009"/>
                  </a:lnTo>
                  <a:cubicBezTo>
                    <a:pt x="1144" y="2009"/>
                    <a:pt x="475" y="2232"/>
                    <a:pt x="475" y="2428"/>
                  </a:cubicBezTo>
                  <a:lnTo>
                    <a:pt x="475" y="2456"/>
                  </a:lnTo>
                  <a:cubicBezTo>
                    <a:pt x="530" y="2567"/>
                    <a:pt x="977" y="2595"/>
                    <a:pt x="1451" y="2511"/>
                  </a:cubicBezTo>
                  <a:cubicBezTo>
                    <a:pt x="1786" y="2539"/>
                    <a:pt x="1925" y="1870"/>
                    <a:pt x="1925" y="1340"/>
                  </a:cubicBezTo>
                  <a:close/>
                </a:path>
              </a:pathLst>
            </a:custGeom>
            <a:solidFill>
              <a:srgbClr val="89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4205468" y="3817452"/>
              <a:ext cx="22955" cy="92642"/>
            </a:xfrm>
            <a:custGeom>
              <a:avLst/>
              <a:gdLst/>
              <a:ahLst/>
              <a:cxnLst/>
              <a:rect l="l" t="t" r="r" b="b"/>
              <a:pathLst>
                <a:path w="643" h="2595" extrusionOk="0">
                  <a:moveTo>
                    <a:pt x="642" y="1423"/>
                  </a:moveTo>
                  <a:cubicBezTo>
                    <a:pt x="642" y="1144"/>
                    <a:pt x="614" y="865"/>
                    <a:pt x="503" y="698"/>
                  </a:cubicBezTo>
                  <a:cubicBezTo>
                    <a:pt x="503" y="698"/>
                    <a:pt x="363" y="419"/>
                    <a:pt x="56" y="28"/>
                  </a:cubicBezTo>
                  <a:cubicBezTo>
                    <a:pt x="56" y="28"/>
                    <a:pt x="1" y="0"/>
                    <a:pt x="1" y="28"/>
                  </a:cubicBezTo>
                  <a:lnTo>
                    <a:pt x="1" y="84"/>
                  </a:lnTo>
                  <a:lnTo>
                    <a:pt x="1" y="112"/>
                  </a:lnTo>
                  <a:cubicBezTo>
                    <a:pt x="335" y="502"/>
                    <a:pt x="475" y="781"/>
                    <a:pt x="475" y="781"/>
                  </a:cubicBezTo>
                  <a:cubicBezTo>
                    <a:pt x="586" y="949"/>
                    <a:pt x="614" y="1200"/>
                    <a:pt x="614" y="1479"/>
                  </a:cubicBezTo>
                  <a:cubicBezTo>
                    <a:pt x="614" y="1758"/>
                    <a:pt x="558" y="2037"/>
                    <a:pt x="475" y="2232"/>
                  </a:cubicBezTo>
                  <a:cubicBezTo>
                    <a:pt x="391" y="2344"/>
                    <a:pt x="335" y="2483"/>
                    <a:pt x="168" y="2511"/>
                  </a:cubicBezTo>
                  <a:cubicBezTo>
                    <a:pt x="112" y="2511"/>
                    <a:pt x="112" y="2539"/>
                    <a:pt x="112" y="2539"/>
                  </a:cubicBezTo>
                  <a:lnTo>
                    <a:pt x="112" y="2539"/>
                  </a:lnTo>
                  <a:cubicBezTo>
                    <a:pt x="112" y="2595"/>
                    <a:pt x="168" y="2595"/>
                    <a:pt x="168" y="2595"/>
                  </a:cubicBezTo>
                  <a:lnTo>
                    <a:pt x="168" y="2595"/>
                  </a:lnTo>
                  <a:cubicBezTo>
                    <a:pt x="279" y="2539"/>
                    <a:pt x="447" y="2455"/>
                    <a:pt x="503" y="2260"/>
                  </a:cubicBezTo>
                  <a:cubicBezTo>
                    <a:pt x="586" y="2037"/>
                    <a:pt x="642" y="1702"/>
                    <a:pt x="642" y="1423"/>
                  </a:cubicBezTo>
                  <a:close/>
                </a:path>
              </a:pathLst>
            </a:custGeom>
            <a:solidFill>
              <a:srgbClr val="6D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4" name="Google Shape;1474;p39"/>
          <p:cNvGrpSpPr/>
          <p:nvPr/>
        </p:nvGrpSpPr>
        <p:grpSpPr>
          <a:xfrm>
            <a:off x="7219466" y="3102590"/>
            <a:ext cx="990959" cy="1554499"/>
            <a:chOff x="7490359" y="3218039"/>
            <a:chExt cx="933634" cy="1450498"/>
          </a:xfrm>
        </p:grpSpPr>
        <p:sp>
          <p:nvSpPr>
            <p:cNvPr id="1475" name="Google Shape;1475;p39"/>
            <p:cNvSpPr/>
            <p:nvPr/>
          </p:nvSpPr>
          <p:spPr>
            <a:xfrm>
              <a:off x="7490359" y="4530517"/>
              <a:ext cx="865239" cy="138021"/>
            </a:xfrm>
            <a:custGeom>
              <a:avLst/>
              <a:gdLst/>
              <a:ahLst/>
              <a:cxnLst/>
              <a:rect l="l" t="t" r="r" b="b"/>
              <a:pathLst>
                <a:path w="12249" h="1954" extrusionOk="0">
                  <a:moveTo>
                    <a:pt x="6111" y="0"/>
                  </a:moveTo>
                  <a:cubicBezTo>
                    <a:pt x="2707" y="0"/>
                    <a:pt x="1" y="474"/>
                    <a:pt x="1" y="977"/>
                  </a:cubicBezTo>
                  <a:cubicBezTo>
                    <a:pt x="1" y="1535"/>
                    <a:pt x="2707" y="1953"/>
                    <a:pt x="6111" y="1953"/>
                  </a:cubicBezTo>
                  <a:cubicBezTo>
                    <a:pt x="9487" y="1953"/>
                    <a:pt x="12193" y="1507"/>
                    <a:pt x="12193" y="977"/>
                  </a:cubicBezTo>
                  <a:cubicBezTo>
                    <a:pt x="12249" y="474"/>
                    <a:pt x="9487" y="0"/>
                    <a:pt x="6111" y="0"/>
                  </a:cubicBezTo>
                  <a:close/>
                </a:path>
              </a:pathLst>
            </a:custGeom>
            <a:solidFill>
              <a:srgbClr val="DDD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7649455" y="4124504"/>
              <a:ext cx="583395" cy="76922"/>
            </a:xfrm>
            <a:custGeom>
              <a:avLst/>
              <a:gdLst/>
              <a:ahLst/>
              <a:cxnLst/>
              <a:rect l="l" t="t" r="r" b="b"/>
              <a:pathLst>
                <a:path w="8259" h="1089" extrusionOk="0">
                  <a:moveTo>
                    <a:pt x="3906" y="1"/>
                  </a:moveTo>
                  <a:cubicBezTo>
                    <a:pt x="1451" y="1"/>
                    <a:pt x="0" y="140"/>
                    <a:pt x="0" y="140"/>
                  </a:cubicBezTo>
                  <a:lnTo>
                    <a:pt x="168" y="726"/>
                  </a:lnTo>
                  <a:lnTo>
                    <a:pt x="8119" y="1089"/>
                  </a:lnTo>
                  <a:lnTo>
                    <a:pt x="8259" y="140"/>
                  </a:lnTo>
                  <a:cubicBezTo>
                    <a:pt x="6613" y="29"/>
                    <a:pt x="5106" y="1"/>
                    <a:pt x="3906" y="1"/>
                  </a:cubicBez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9"/>
            <p:cNvSpPr/>
            <p:nvPr/>
          </p:nvSpPr>
          <p:spPr>
            <a:xfrm>
              <a:off x="7941115" y="3218039"/>
              <a:ext cx="384339" cy="825794"/>
            </a:xfrm>
            <a:custGeom>
              <a:avLst/>
              <a:gdLst/>
              <a:ahLst/>
              <a:cxnLst/>
              <a:rect l="l" t="t" r="r" b="b"/>
              <a:pathLst>
                <a:path w="5441" h="11691" extrusionOk="0">
                  <a:moveTo>
                    <a:pt x="5273" y="0"/>
                  </a:moveTo>
                  <a:lnTo>
                    <a:pt x="5273" y="0"/>
                  </a:lnTo>
                  <a:cubicBezTo>
                    <a:pt x="5273" y="0"/>
                    <a:pt x="2539" y="977"/>
                    <a:pt x="1758" y="3348"/>
                  </a:cubicBezTo>
                  <a:lnTo>
                    <a:pt x="2651" y="4129"/>
                  </a:lnTo>
                  <a:lnTo>
                    <a:pt x="2651" y="4129"/>
                  </a:lnTo>
                  <a:lnTo>
                    <a:pt x="1619" y="3711"/>
                  </a:lnTo>
                  <a:cubicBezTo>
                    <a:pt x="1619" y="3711"/>
                    <a:pt x="1" y="6305"/>
                    <a:pt x="838" y="11690"/>
                  </a:cubicBezTo>
                  <a:cubicBezTo>
                    <a:pt x="838" y="11690"/>
                    <a:pt x="1926" y="11160"/>
                    <a:pt x="2344" y="10853"/>
                  </a:cubicBezTo>
                  <a:cubicBezTo>
                    <a:pt x="2930" y="10435"/>
                    <a:pt x="3488" y="9988"/>
                    <a:pt x="4185" y="8454"/>
                  </a:cubicBezTo>
                  <a:cubicBezTo>
                    <a:pt x="4241" y="8370"/>
                    <a:pt x="3432" y="7812"/>
                    <a:pt x="3432" y="7812"/>
                  </a:cubicBezTo>
                  <a:lnTo>
                    <a:pt x="3432" y="7812"/>
                  </a:lnTo>
                  <a:cubicBezTo>
                    <a:pt x="3432" y="7812"/>
                    <a:pt x="4130" y="7952"/>
                    <a:pt x="4325" y="7952"/>
                  </a:cubicBezTo>
                  <a:lnTo>
                    <a:pt x="4409" y="7952"/>
                  </a:lnTo>
                  <a:cubicBezTo>
                    <a:pt x="4660" y="7226"/>
                    <a:pt x="5078" y="6138"/>
                    <a:pt x="5134" y="5162"/>
                  </a:cubicBezTo>
                  <a:cubicBezTo>
                    <a:pt x="5441" y="1953"/>
                    <a:pt x="5273" y="0"/>
                    <a:pt x="5273" y="0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9"/>
            <p:cNvSpPr/>
            <p:nvPr/>
          </p:nvSpPr>
          <p:spPr>
            <a:xfrm>
              <a:off x="7562713" y="3312620"/>
              <a:ext cx="475037" cy="735098"/>
            </a:xfrm>
            <a:custGeom>
              <a:avLst/>
              <a:gdLst/>
              <a:ahLst/>
              <a:cxnLst/>
              <a:rect l="l" t="t" r="r" b="b"/>
              <a:pathLst>
                <a:path w="6725" h="10407" extrusionOk="0">
                  <a:moveTo>
                    <a:pt x="2010" y="0"/>
                  </a:moveTo>
                  <a:cubicBezTo>
                    <a:pt x="1786" y="0"/>
                    <a:pt x="1" y="7394"/>
                    <a:pt x="5330" y="10407"/>
                  </a:cubicBezTo>
                  <a:cubicBezTo>
                    <a:pt x="5330" y="10407"/>
                    <a:pt x="6725" y="7896"/>
                    <a:pt x="4493" y="3544"/>
                  </a:cubicBezTo>
                  <a:lnTo>
                    <a:pt x="3684" y="3823"/>
                  </a:lnTo>
                  <a:lnTo>
                    <a:pt x="3684" y="3823"/>
                  </a:lnTo>
                  <a:lnTo>
                    <a:pt x="4269" y="3125"/>
                  </a:lnTo>
                  <a:cubicBezTo>
                    <a:pt x="4186" y="2930"/>
                    <a:pt x="4046" y="2707"/>
                    <a:pt x="3935" y="2511"/>
                  </a:cubicBezTo>
                  <a:lnTo>
                    <a:pt x="3544" y="2707"/>
                  </a:lnTo>
                  <a:cubicBezTo>
                    <a:pt x="3488" y="2595"/>
                    <a:pt x="3684" y="2093"/>
                    <a:pt x="3684" y="2093"/>
                  </a:cubicBezTo>
                  <a:cubicBezTo>
                    <a:pt x="3209" y="1451"/>
                    <a:pt x="2679" y="754"/>
                    <a:pt x="2010" y="0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9"/>
            <p:cNvSpPr/>
            <p:nvPr/>
          </p:nvSpPr>
          <p:spPr>
            <a:xfrm>
              <a:off x="8045587" y="3667352"/>
              <a:ext cx="378405" cy="435535"/>
            </a:xfrm>
            <a:custGeom>
              <a:avLst/>
              <a:gdLst/>
              <a:ahLst/>
              <a:cxnLst/>
              <a:rect l="l" t="t" r="r" b="b"/>
              <a:pathLst>
                <a:path w="5357" h="6166" extrusionOk="0">
                  <a:moveTo>
                    <a:pt x="5357" y="0"/>
                  </a:moveTo>
                  <a:lnTo>
                    <a:pt x="5357" y="0"/>
                  </a:lnTo>
                  <a:cubicBezTo>
                    <a:pt x="3404" y="1005"/>
                    <a:pt x="2148" y="2232"/>
                    <a:pt x="1367" y="3264"/>
                  </a:cubicBezTo>
                  <a:lnTo>
                    <a:pt x="1563" y="3767"/>
                  </a:lnTo>
                  <a:lnTo>
                    <a:pt x="1563" y="3767"/>
                  </a:lnTo>
                  <a:lnTo>
                    <a:pt x="1116" y="3627"/>
                  </a:lnTo>
                  <a:cubicBezTo>
                    <a:pt x="140" y="5050"/>
                    <a:pt x="0" y="6166"/>
                    <a:pt x="0" y="6166"/>
                  </a:cubicBezTo>
                  <a:cubicBezTo>
                    <a:pt x="2232" y="5357"/>
                    <a:pt x="3543" y="4074"/>
                    <a:pt x="4297" y="2846"/>
                  </a:cubicBezTo>
                  <a:lnTo>
                    <a:pt x="3739" y="2176"/>
                  </a:lnTo>
                  <a:lnTo>
                    <a:pt x="3739" y="2176"/>
                  </a:lnTo>
                  <a:lnTo>
                    <a:pt x="4576" y="2372"/>
                  </a:lnTo>
                  <a:cubicBezTo>
                    <a:pt x="5273" y="1060"/>
                    <a:pt x="5357" y="0"/>
                    <a:pt x="5357" y="0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9"/>
            <p:cNvSpPr/>
            <p:nvPr/>
          </p:nvSpPr>
          <p:spPr>
            <a:xfrm>
              <a:off x="7493771" y="3610207"/>
              <a:ext cx="423754" cy="461176"/>
            </a:xfrm>
            <a:custGeom>
              <a:avLst/>
              <a:gdLst/>
              <a:ahLst/>
              <a:cxnLst/>
              <a:rect l="l" t="t" r="r" b="b"/>
              <a:pathLst>
                <a:path w="5999" h="6529" extrusionOk="0">
                  <a:moveTo>
                    <a:pt x="0" y="0"/>
                  </a:moveTo>
                  <a:cubicBezTo>
                    <a:pt x="0" y="0"/>
                    <a:pt x="112" y="865"/>
                    <a:pt x="531" y="1953"/>
                  </a:cubicBezTo>
                  <a:lnTo>
                    <a:pt x="1144" y="1702"/>
                  </a:lnTo>
                  <a:lnTo>
                    <a:pt x="726" y="2427"/>
                  </a:lnTo>
                  <a:cubicBezTo>
                    <a:pt x="810" y="2623"/>
                    <a:pt x="893" y="2790"/>
                    <a:pt x="977" y="2985"/>
                  </a:cubicBezTo>
                  <a:lnTo>
                    <a:pt x="1368" y="2846"/>
                  </a:lnTo>
                  <a:lnTo>
                    <a:pt x="1368" y="2846"/>
                  </a:lnTo>
                  <a:lnTo>
                    <a:pt x="1116" y="3264"/>
                  </a:lnTo>
                  <a:cubicBezTo>
                    <a:pt x="1507" y="3962"/>
                    <a:pt x="2009" y="4659"/>
                    <a:pt x="2679" y="5273"/>
                  </a:cubicBezTo>
                  <a:cubicBezTo>
                    <a:pt x="3962" y="6389"/>
                    <a:pt x="5190" y="6529"/>
                    <a:pt x="5720" y="6529"/>
                  </a:cubicBezTo>
                  <a:lnTo>
                    <a:pt x="5999" y="6529"/>
                  </a:lnTo>
                  <a:cubicBezTo>
                    <a:pt x="5441" y="4799"/>
                    <a:pt x="4632" y="3543"/>
                    <a:pt x="3795" y="2623"/>
                  </a:cubicBezTo>
                  <a:lnTo>
                    <a:pt x="3041" y="2985"/>
                  </a:lnTo>
                  <a:lnTo>
                    <a:pt x="3404" y="2232"/>
                  </a:lnTo>
                  <a:cubicBezTo>
                    <a:pt x="1730" y="41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9"/>
            <p:cNvSpPr/>
            <p:nvPr/>
          </p:nvSpPr>
          <p:spPr>
            <a:xfrm>
              <a:off x="7986464" y="3263317"/>
              <a:ext cx="303529" cy="987407"/>
            </a:xfrm>
            <a:custGeom>
              <a:avLst/>
              <a:gdLst/>
              <a:ahLst/>
              <a:cxnLst/>
              <a:rect l="l" t="t" r="r" b="b"/>
              <a:pathLst>
                <a:path w="4297" h="13979" extrusionOk="0">
                  <a:moveTo>
                    <a:pt x="4213" y="1"/>
                  </a:moveTo>
                  <a:cubicBezTo>
                    <a:pt x="4213" y="1"/>
                    <a:pt x="4185" y="1"/>
                    <a:pt x="4185" y="29"/>
                  </a:cubicBezTo>
                  <a:cubicBezTo>
                    <a:pt x="3878" y="559"/>
                    <a:pt x="3599" y="1061"/>
                    <a:pt x="3320" y="1619"/>
                  </a:cubicBezTo>
                  <a:cubicBezTo>
                    <a:pt x="3041" y="2177"/>
                    <a:pt x="2790" y="2707"/>
                    <a:pt x="2539" y="3265"/>
                  </a:cubicBezTo>
                  <a:cubicBezTo>
                    <a:pt x="2065" y="4381"/>
                    <a:pt x="1646" y="5497"/>
                    <a:pt x="1256" y="6641"/>
                  </a:cubicBezTo>
                  <a:cubicBezTo>
                    <a:pt x="865" y="7813"/>
                    <a:pt x="558" y="8984"/>
                    <a:pt x="279" y="10184"/>
                  </a:cubicBezTo>
                  <a:lnTo>
                    <a:pt x="112" y="11077"/>
                  </a:lnTo>
                  <a:cubicBezTo>
                    <a:pt x="56" y="11384"/>
                    <a:pt x="28" y="11663"/>
                    <a:pt x="28" y="11998"/>
                  </a:cubicBezTo>
                  <a:cubicBezTo>
                    <a:pt x="0" y="12611"/>
                    <a:pt x="0" y="13197"/>
                    <a:pt x="56" y="13839"/>
                  </a:cubicBezTo>
                  <a:lnTo>
                    <a:pt x="56" y="13867"/>
                  </a:lnTo>
                  <a:cubicBezTo>
                    <a:pt x="56" y="13951"/>
                    <a:pt x="140" y="13978"/>
                    <a:pt x="196" y="13978"/>
                  </a:cubicBezTo>
                  <a:lnTo>
                    <a:pt x="251" y="13978"/>
                  </a:lnTo>
                  <a:cubicBezTo>
                    <a:pt x="307" y="13978"/>
                    <a:pt x="391" y="13867"/>
                    <a:pt x="335" y="13811"/>
                  </a:cubicBezTo>
                  <a:cubicBezTo>
                    <a:pt x="196" y="13197"/>
                    <a:pt x="196" y="12611"/>
                    <a:pt x="251" y="12025"/>
                  </a:cubicBezTo>
                  <a:cubicBezTo>
                    <a:pt x="251" y="11719"/>
                    <a:pt x="279" y="11440"/>
                    <a:pt x="307" y="11105"/>
                  </a:cubicBezTo>
                  <a:lnTo>
                    <a:pt x="475" y="10240"/>
                  </a:lnTo>
                  <a:cubicBezTo>
                    <a:pt x="726" y="9068"/>
                    <a:pt x="1032" y="7896"/>
                    <a:pt x="1395" y="6725"/>
                  </a:cubicBezTo>
                  <a:cubicBezTo>
                    <a:pt x="1730" y="5581"/>
                    <a:pt x="2148" y="4409"/>
                    <a:pt x="2651" y="3349"/>
                  </a:cubicBezTo>
                  <a:cubicBezTo>
                    <a:pt x="3125" y="2233"/>
                    <a:pt x="3655" y="1145"/>
                    <a:pt x="4297" y="85"/>
                  </a:cubicBezTo>
                  <a:cubicBezTo>
                    <a:pt x="4241" y="29"/>
                    <a:pt x="4241" y="1"/>
                    <a:pt x="4213" y="1"/>
                  </a:cubicBezTo>
                  <a:close/>
                </a:path>
              </a:pathLst>
            </a:custGeom>
            <a:solidFill>
              <a:srgbClr val="505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9"/>
            <p:cNvSpPr/>
            <p:nvPr/>
          </p:nvSpPr>
          <p:spPr>
            <a:xfrm>
              <a:off x="7527253" y="3643689"/>
              <a:ext cx="404117" cy="626744"/>
            </a:xfrm>
            <a:custGeom>
              <a:avLst/>
              <a:gdLst/>
              <a:ahLst/>
              <a:cxnLst/>
              <a:rect l="l" t="t" r="r" b="b"/>
              <a:pathLst>
                <a:path w="5721" h="8873" extrusionOk="0">
                  <a:moveTo>
                    <a:pt x="84" y="1"/>
                  </a:moveTo>
                  <a:cubicBezTo>
                    <a:pt x="84" y="1"/>
                    <a:pt x="57" y="1"/>
                    <a:pt x="57" y="56"/>
                  </a:cubicBezTo>
                  <a:cubicBezTo>
                    <a:pt x="1" y="84"/>
                    <a:pt x="57" y="112"/>
                    <a:pt x="57" y="112"/>
                  </a:cubicBezTo>
                  <a:cubicBezTo>
                    <a:pt x="754" y="670"/>
                    <a:pt x="1451" y="1312"/>
                    <a:pt x="2065" y="1926"/>
                  </a:cubicBezTo>
                  <a:cubicBezTo>
                    <a:pt x="2707" y="2567"/>
                    <a:pt x="3321" y="3265"/>
                    <a:pt x="3879" y="3962"/>
                  </a:cubicBezTo>
                  <a:lnTo>
                    <a:pt x="4297" y="4464"/>
                  </a:lnTo>
                  <a:cubicBezTo>
                    <a:pt x="4437" y="4660"/>
                    <a:pt x="4576" y="4827"/>
                    <a:pt x="4716" y="5022"/>
                  </a:cubicBezTo>
                  <a:cubicBezTo>
                    <a:pt x="4855" y="5218"/>
                    <a:pt x="4967" y="5413"/>
                    <a:pt x="5106" y="5580"/>
                  </a:cubicBezTo>
                  <a:lnTo>
                    <a:pt x="5218" y="5720"/>
                  </a:lnTo>
                  <a:cubicBezTo>
                    <a:pt x="5246" y="5776"/>
                    <a:pt x="5274" y="5804"/>
                    <a:pt x="5274" y="5859"/>
                  </a:cubicBezTo>
                  <a:cubicBezTo>
                    <a:pt x="5302" y="5971"/>
                    <a:pt x="5329" y="6083"/>
                    <a:pt x="5329" y="6194"/>
                  </a:cubicBezTo>
                  <a:cubicBezTo>
                    <a:pt x="5329" y="6222"/>
                    <a:pt x="5385" y="6278"/>
                    <a:pt x="5385" y="6361"/>
                  </a:cubicBezTo>
                  <a:lnTo>
                    <a:pt x="5385" y="6389"/>
                  </a:lnTo>
                  <a:lnTo>
                    <a:pt x="5385" y="6389"/>
                  </a:lnTo>
                  <a:lnTo>
                    <a:pt x="5385" y="6389"/>
                  </a:lnTo>
                  <a:lnTo>
                    <a:pt x="5385" y="6389"/>
                  </a:lnTo>
                  <a:lnTo>
                    <a:pt x="5385" y="6389"/>
                  </a:lnTo>
                  <a:lnTo>
                    <a:pt x="5385" y="6417"/>
                  </a:lnTo>
                  <a:lnTo>
                    <a:pt x="5385" y="6417"/>
                  </a:lnTo>
                  <a:lnTo>
                    <a:pt x="5385" y="6473"/>
                  </a:lnTo>
                  <a:lnTo>
                    <a:pt x="5385" y="6501"/>
                  </a:lnTo>
                  <a:lnTo>
                    <a:pt x="5385" y="6501"/>
                  </a:lnTo>
                  <a:lnTo>
                    <a:pt x="5329" y="6501"/>
                  </a:lnTo>
                  <a:lnTo>
                    <a:pt x="5385" y="6501"/>
                  </a:lnTo>
                  <a:lnTo>
                    <a:pt x="5385" y="6501"/>
                  </a:lnTo>
                  <a:lnTo>
                    <a:pt x="5385" y="6529"/>
                  </a:lnTo>
                  <a:lnTo>
                    <a:pt x="5385" y="6696"/>
                  </a:lnTo>
                  <a:cubicBezTo>
                    <a:pt x="5385" y="6947"/>
                    <a:pt x="5329" y="7171"/>
                    <a:pt x="5329" y="7366"/>
                  </a:cubicBezTo>
                  <a:cubicBezTo>
                    <a:pt x="5302" y="7812"/>
                    <a:pt x="5246" y="8287"/>
                    <a:pt x="5134" y="8705"/>
                  </a:cubicBezTo>
                  <a:lnTo>
                    <a:pt x="5134" y="8705"/>
                  </a:lnTo>
                  <a:lnTo>
                    <a:pt x="5134" y="8705"/>
                  </a:lnTo>
                  <a:cubicBezTo>
                    <a:pt x="5106" y="8761"/>
                    <a:pt x="5162" y="8845"/>
                    <a:pt x="5246" y="8872"/>
                  </a:cubicBezTo>
                  <a:lnTo>
                    <a:pt x="5274" y="8872"/>
                  </a:lnTo>
                  <a:cubicBezTo>
                    <a:pt x="5329" y="8872"/>
                    <a:pt x="5385" y="8845"/>
                    <a:pt x="5413" y="8761"/>
                  </a:cubicBezTo>
                  <a:cubicBezTo>
                    <a:pt x="5525" y="8314"/>
                    <a:pt x="5581" y="7868"/>
                    <a:pt x="5608" y="7394"/>
                  </a:cubicBezTo>
                  <a:cubicBezTo>
                    <a:pt x="5608" y="7171"/>
                    <a:pt x="5664" y="6947"/>
                    <a:pt x="5664" y="6696"/>
                  </a:cubicBezTo>
                  <a:lnTo>
                    <a:pt x="5664" y="6529"/>
                  </a:lnTo>
                  <a:lnTo>
                    <a:pt x="5664" y="6473"/>
                  </a:lnTo>
                  <a:lnTo>
                    <a:pt x="5664" y="6473"/>
                  </a:lnTo>
                  <a:cubicBezTo>
                    <a:pt x="5608" y="6501"/>
                    <a:pt x="5581" y="6529"/>
                    <a:pt x="5525" y="6529"/>
                  </a:cubicBezTo>
                  <a:lnTo>
                    <a:pt x="5469" y="6529"/>
                  </a:lnTo>
                  <a:lnTo>
                    <a:pt x="5441" y="6501"/>
                  </a:lnTo>
                  <a:lnTo>
                    <a:pt x="5441" y="6501"/>
                  </a:lnTo>
                  <a:cubicBezTo>
                    <a:pt x="5469" y="6501"/>
                    <a:pt x="5581" y="6501"/>
                    <a:pt x="5664" y="6473"/>
                  </a:cubicBezTo>
                  <a:lnTo>
                    <a:pt x="5664" y="6473"/>
                  </a:lnTo>
                  <a:lnTo>
                    <a:pt x="5664" y="6473"/>
                  </a:lnTo>
                  <a:lnTo>
                    <a:pt x="5664" y="6473"/>
                  </a:lnTo>
                  <a:lnTo>
                    <a:pt x="5664" y="6473"/>
                  </a:lnTo>
                  <a:lnTo>
                    <a:pt x="5664" y="6473"/>
                  </a:lnTo>
                  <a:lnTo>
                    <a:pt x="5664" y="6473"/>
                  </a:lnTo>
                  <a:lnTo>
                    <a:pt x="5664" y="6473"/>
                  </a:lnTo>
                  <a:lnTo>
                    <a:pt x="5664" y="6473"/>
                  </a:lnTo>
                  <a:lnTo>
                    <a:pt x="5664" y="6473"/>
                  </a:lnTo>
                  <a:lnTo>
                    <a:pt x="5664" y="6473"/>
                  </a:lnTo>
                  <a:lnTo>
                    <a:pt x="5664" y="6473"/>
                  </a:lnTo>
                  <a:lnTo>
                    <a:pt x="5664" y="6473"/>
                  </a:lnTo>
                  <a:lnTo>
                    <a:pt x="5664" y="6473"/>
                  </a:lnTo>
                  <a:lnTo>
                    <a:pt x="5664" y="6473"/>
                  </a:lnTo>
                  <a:lnTo>
                    <a:pt x="5720" y="6473"/>
                  </a:lnTo>
                  <a:lnTo>
                    <a:pt x="5692" y="6473"/>
                  </a:lnTo>
                  <a:lnTo>
                    <a:pt x="5692" y="6473"/>
                  </a:lnTo>
                  <a:lnTo>
                    <a:pt x="5692" y="6473"/>
                  </a:lnTo>
                  <a:lnTo>
                    <a:pt x="5692" y="6473"/>
                  </a:lnTo>
                  <a:lnTo>
                    <a:pt x="5692" y="6473"/>
                  </a:lnTo>
                  <a:lnTo>
                    <a:pt x="5692" y="6473"/>
                  </a:lnTo>
                  <a:lnTo>
                    <a:pt x="5692" y="6473"/>
                  </a:lnTo>
                  <a:lnTo>
                    <a:pt x="5692" y="6473"/>
                  </a:lnTo>
                  <a:lnTo>
                    <a:pt x="5692" y="6473"/>
                  </a:lnTo>
                  <a:lnTo>
                    <a:pt x="5692" y="6473"/>
                  </a:lnTo>
                  <a:lnTo>
                    <a:pt x="5692" y="6473"/>
                  </a:lnTo>
                  <a:lnTo>
                    <a:pt x="5692" y="6473"/>
                  </a:lnTo>
                  <a:lnTo>
                    <a:pt x="5692" y="6473"/>
                  </a:lnTo>
                  <a:lnTo>
                    <a:pt x="5692" y="6473"/>
                  </a:lnTo>
                  <a:lnTo>
                    <a:pt x="5692" y="6473"/>
                  </a:lnTo>
                  <a:lnTo>
                    <a:pt x="5692" y="6473"/>
                  </a:lnTo>
                  <a:lnTo>
                    <a:pt x="5692" y="6473"/>
                  </a:lnTo>
                  <a:lnTo>
                    <a:pt x="5692" y="6473"/>
                  </a:lnTo>
                  <a:lnTo>
                    <a:pt x="5692" y="6473"/>
                  </a:lnTo>
                  <a:lnTo>
                    <a:pt x="5692" y="6473"/>
                  </a:lnTo>
                  <a:lnTo>
                    <a:pt x="5692" y="6417"/>
                  </a:lnTo>
                  <a:lnTo>
                    <a:pt x="5692" y="6417"/>
                  </a:lnTo>
                  <a:lnTo>
                    <a:pt x="5692" y="6417"/>
                  </a:lnTo>
                  <a:lnTo>
                    <a:pt x="5692" y="6361"/>
                  </a:lnTo>
                  <a:cubicBezTo>
                    <a:pt x="5692" y="6278"/>
                    <a:pt x="5664" y="6250"/>
                    <a:pt x="5664" y="6194"/>
                  </a:cubicBezTo>
                  <a:cubicBezTo>
                    <a:pt x="5608" y="6083"/>
                    <a:pt x="5581" y="5943"/>
                    <a:pt x="5553" y="5831"/>
                  </a:cubicBezTo>
                  <a:cubicBezTo>
                    <a:pt x="5525" y="5776"/>
                    <a:pt x="5469" y="5692"/>
                    <a:pt x="5441" y="5664"/>
                  </a:cubicBezTo>
                  <a:lnTo>
                    <a:pt x="5329" y="5525"/>
                  </a:lnTo>
                  <a:cubicBezTo>
                    <a:pt x="5190" y="5357"/>
                    <a:pt x="5106" y="5134"/>
                    <a:pt x="4967" y="4967"/>
                  </a:cubicBezTo>
                  <a:cubicBezTo>
                    <a:pt x="4827" y="4799"/>
                    <a:pt x="4688" y="4576"/>
                    <a:pt x="4548" y="4409"/>
                  </a:cubicBezTo>
                  <a:lnTo>
                    <a:pt x="4130" y="3878"/>
                  </a:lnTo>
                  <a:cubicBezTo>
                    <a:pt x="3516" y="3181"/>
                    <a:pt x="2902" y="2511"/>
                    <a:pt x="2233" y="1898"/>
                  </a:cubicBezTo>
                  <a:cubicBezTo>
                    <a:pt x="1507" y="1200"/>
                    <a:pt x="838" y="558"/>
                    <a:pt x="84" y="1"/>
                  </a:cubicBezTo>
                  <a:cubicBezTo>
                    <a:pt x="112" y="1"/>
                    <a:pt x="112" y="1"/>
                    <a:pt x="84" y="1"/>
                  </a:cubicBezTo>
                  <a:close/>
                </a:path>
              </a:pathLst>
            </a:custGeom>
            <a:solidFill>
              <a:srgbClr val="505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9"/>
            <p:cNvSpPr/>
            <p:nvPr/>
          </p:nvSpPr>
          <p:spPr>
            <a:xfrm>
              <a:off x="7718397" y="3377676"/>
              <a:ext cx="238543" cy="886822"/>
            </a:xfrm>
            <a:custGeom>
              <a:avLst/>
              <a:gdLst/>
              <a:ahLst/>
              <a:cxnLst/>
              <a:rect l="l" t="t" r="r" b="b"/>
              <a:pathLst>
                <a:path w="3377" h="12555" extrusionOk="0">
                  <a:moveTo>
                    <a:pt x="57" y="0"/>
                  </a:moveTo>
                  <a:lnTo>
                    <a:pt x="57" y="0"/>
                  </a:lnTo>
                  <a:cubicBezTo>
                    <a:pt x="29" y="0"/>
                    <a:pt x="1" y="56"/>
                    <a:pt x="1" y="84"/>
                  </a:cubicBezTo>
                  <a:cubicBezTo>
                    <a:pt x="140" y="921"/>
                    <a:pt x="308" y="1702"/>
                    <a:pt x="475" y="2511"/>
                  </a:cubicBezTo>
                  <a:cubicBezTo>
                    <a:pt x="698" y="3320"/>
                    <a:pt x="894" y="4129"/>
                    <a:pt x="1173" y="4910"/>
                  </a:cubicBezTo>
                  <a:lnTo>
                    <a:pt x="1284" y="5189"/>
                  </a:lnTo>
                  <a:cubicBezTo>
                    <a:pt x="1312" y="5301"/>
                    <a:pt x="1340" y="5413"/>
                    <a:pt x="1396" y="5496"/>
                  </a:cubicBezTo>
                  <a:lnTo>
                    <a:pt x="1535" y="5775"/>
                  </a:lnTo>
                  <a:cubicBezTo>
                    <a:pt x="1563" y="5859"/>
                    <a:pt x="1619" y="5943"/>
                    <a:pt x="1675" y="6054"/>
                  </a:cubicBezTo>
                  <a:cubicBezTo>
                    <a:pt x="1759" y="6222"/>
                    <a:pt x="1870" y="6389"/>
                    <a:pt x="1982" y="6612"/>
                  </a:cubicBezTo>
                  <a:cubicBezTo>
                    <a:pt x="2093" y="6780"/>
                    <a:pt x="2149" y="6975"/>
                    <a:pt x="2261" y="7170"/>
                  </a:cubicBezTo>
                  <a:cubicBezTo>
                    <a:pt x="2428" y="7533"/>
                    <a:pt x="2596" y="7923"/>
                    <a:pt x="2707" y="8314"/>
                  </a:cubicBezTo>
                  <a:cubicBezTo>
                    <a:pt x="2847" y="8705"/>
                    <a:pt x="2958" y="9123"/>
                    <a:pt x="3014" y="9486"/>
                  </a:cubicBezTo>
                  <a:lnTo>
                    <a:pt x="3014" y="9542"/>
                  </a:lnTo>
                  <a:lnTo>
                    <a:pt x="3014" y="9542"/>
                  </a:lnTo>
                  <a:cubicBezTo>
                    <a:pt x="3070" y="9570"/>
                    <a:pt x="3070" y="9625"/>
                    <a:pt x="3098" y="9681"/>
                  </a:cubicBezTo>
                  <a:cubicBezTo>
                    <a:pt x="3098" y="9737"/>
                    <a:pt x="3126" y="9765"/>
                    <a:pt x="3126" y="9849"/>
                  </a:cubicBezTo>
                  <a:cubicBezTo>
                    <a:pt x="3154" y="9960"/>
                    <a:pt x="3154" y="10044"/>
                    <a:pt x="3154" y="10183"/>
                  </a:cubicBezTo>
                  <a:lnTo>
                    <a:pt x="3154" y="10881"/>
                  </a:lnTo>
                  <a:cubicBezTo>
                    <a:pt x="3126" y="11132"/>
                    <a:pt x="3126" y="11355"/>
                    <a:pt x="3098" y="11578"/>
                  </a:cubicBezTo>
                  <a:cubicBezTo>
                    <a:pt x="3070" y="11690"/>
                    <a:pt x="3070" y="11801"/>
                    <a:pt x="3014" y="11941"/>
                  </a:cubicBezTo>
                  <a:cubicBezTo>
                    <a:pt x="2986" y="12053"/>
                    <a:pt x="2958" y="12136"/>
                    <a:pt x="2958" y="12276"/>
                  </a:cubicBezTo>
                  <a:lnTo>
                    <a:pt x="2958" y="12276"/>
                  </a:lnTo>
                  <a:lnTo>
                    <a:pt x="2958" y="12359"/>
                  </a:lnTo>
                  <a:cubicBezTo>
                    <a:pt x="2958" y="12499"/>
                    <a:pt x="3070" y="12555"/>
                    <a:pt x="3154" y="12555"/>
                  </a:cubicBezTo>
                  <a:cubicBezTo>
                    <a:pt x="3293" y="12555"/>
                    <a:pt x="3377" y="12471"/>
                    <a:pt x="3377" y="12359"/>
                  </a:cubicBezTo>
                  <a:lnTo>
                    <a:pt x="3377" y="11662"/>
                  </a:lnTo>
                  <a:cubicBezTo>
                    <a:pt x="3377" y="11411"/>
                    <a:pt x="3377" y="11216"/>
                    <a:pt x="3349" y="10964"/>
                  </a:cubicBezTo>
                  <a:cubicBezTo>
                    <a:pt x="3349" y="10713"/>
                    <a:pt x="3293" y="10518"/>
                    <a:pt x="3265" y="10267"/>
                  </a:cubicBezTo>
                  <a:cubicBezTo>
                    <a:pt x="3265" y="10155"/>
                    <a:pt x="3237" y="10016"/>
                    <a:pt x="3209" y="9904"/>
                  </a:cubicBezTo>
                  <a:cubicBezTo>
                    <a:pt x="3154" y="9821"/>
                    <a:pt x="3154" y="9709"/>
                    <a:pt x="3098" y="9570"/>
                  </a:cubicBezTo>
                  <a:lnTo>
                    <a:pt x="3098" y="9570"/>
                  </a:lnTo>
                  <a:lnTo>
                    <a:pt x="3098" y="9597"/>
                  </a:lnTo>
                  <a:cubicBezTo>
                    <a:pt x="3014" y="9179"/>
                    <a:pt x="2930" y="8788"/>
                    <a:pt x="2791" y="8370"/>
                  </a:cubicBezTo>
                  <a:cubicBezTo>
                    <a:pt x="2651" y="8007"/>
                    <a:pt x="2512" y="7617"/>
                    <a:pt x="2317" y="7226"/>
                  </a:cubicBezTo>
                  <a:cubicBezTo>
                    <a:pt x="2233" y="7059"/>
                    <a:pt x="2149" y="6835"/>
                    <a:pt x="2038" y="6668"/>
                  </a:cubicBezTo>
                  <a:cubicBezTo>
                    <a:pt x="1954" y="6501"/>
                    <a:pt x="1842" y="6333"/>
                    <a:pt x="1731" y="6110"/>
                  </a:cubicBezTo>
                  <a:cubicBezTo>
                    <a:pt x="1703" y="5998"/>
                    <a:pt x="1619" y="5943"/>
                    <a:pt x="1591" y="5831"/>
                  </a:cubicBezTo>
                  <a:lnTo>
                    <a:pt x="1452" y="5552"/>
                  </a:lnTo>
                  <a:cubicBezTo>
                    <a:pt x="1424" y="5440"/>
                    <a:pt x="1396" y="5385"/>
                    <a:pt x="1340" y="5273"/>
                  </a:cubicBezTo>
                  <a:lnTo>
                    <a:pt x="1256" y="4994"/>
                  </a:lnTo>
                  <a:cubicBezTo>
                    <a:pt x="977" y="4213"/>
                    <a:pt x="754" y="3432"/>
                    <a:pt x="559" y="2623"/>
                  </a:cubicBezTo>
                  <a:cubicBezTo>
                    <a:pt x="364" y="1814"/>
                    <a:pt x="196" y="977"/>
                    <a:pt x="57" y="168"/>
                  </a:cubicBezTo>
                  <a:lnTo>
                    <a:pt x="57" y="168"/>
                  </a:lnTo>
                  <a:cubicBezTo>
                    <a:pt x="140" y="0"/>
                    <a:pt x="85" y="0"/>
                    <a:pt x="57" y="0"/>
                  </a:cubicBezTo>
                  <a:close/>
                </a:path>
              </a:pathLst>
            </a:custGeom>
            <a:solidFill>
              <a:srgbClr val="505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9"/>
            <p:cNvSpPr/>
            <p:nvPr/>
          </p:nvSpPr>
          <p:spPr>
            <a:xfrm>
              <a:off x="8015991" y="3692922"/>
              <a:ext cx="380454" cy="603152"/>
            </a:xfrm>
            <a:custGeom>
              <a:avLst/>
              <a:gdLst/>
              <a:ahLst/>
              <a:cxnLst/>
              <a:rect l="l" t="t" r="r" b="b"/>
              <a:pathLst>
                <a:path w="5386" h="8539" extrusionOk="0">
                  <a:moveTo>
                    <a:pt x="5302" y="1"/>
                  </a:moveTo>
                  <a:lnTo>
                    <a:pt x="5302" y="1"/>
                  </a:lnTo>
                  <a:cubicBezTo>
                    <a:pt x="4632" y="615"/>
                    <a:pt x="4046" y="1201"/>
                    <a:pt x="3432" y="1814"/>
                  </a:cubicBezTo>
                  <a:cubicBezTo>
                    <a:pt x="2846" y="2456"/>
                    <a:pt x="2261" y="3042"/>
                    <a:pt x="1703" y="3712"/>
                  </a:cubicBezTo>
                  <a:cubicBezTo>
                    <a:pt x="1424" y="4018"/>
                    <a:pt x="1145" y="4353"/>
                    <a:pt x="893" y="4716"/>
                  </a:cubicBezTo>
                  <a:lnTo>
                    <a:pt x="726" y="4967"/>
                  </a:lnTo>
                  <a:cubicBezTo>
                    <a:pt x="642" y="5051"/>
                    <a:pt x="614" y="5134"/>
                    <a:pt x="559" y="5246"/>
                  </a:cubicBezTo>
                  <a:lnTo>
                    <a:pt x="475" y="5386"/>
                  </a:lnTo>
                  <a:lnTo>
                    <a:pt x="419" y="5525"/>
                  </a:lnTo>
                  <a:cubicBezTo>
                    <a:pt x="391" y="5609"/>
                    <a:pt x="308" y="5720"/>
                    <a:pt x="280" y="5832"/>
                  </a:cubicBezTo>
                  <a:cubicBezTo>
                    <a:pt x="84" y="6250"/>
                    <a:pt x="1" y="6669"/>
                    <a:pt x="1" y="7115"/>
                  </a:cubicBezTo>
                  <a:cubicBezTo>
                    <a:pt x="1" y="7338"/>
                    <a:pt x="1" y="7562"/>
                    <a:pt x="29" y="7785"/>
                  </a:cubicBezTo>
                  <a:cubicBezTo>
                    <a:pt x="29" y="7896"/>
                    <a:pt x="57" y="7980"/>
                    <a:pt x="84" y="8120"/>
                  </a:cubicBezTo>
                  <a:cubicBezTo>
                    <a:pt x="140" y="8231"/>
                    <a:pt x="168" y="8343"/>
                    <a:pt x="224" y="8482"/>
                  </a:cubicBezTo>
                  <a:lnTo>
                    <a:pt x="224" y="8482"/>
                  </a:lnTo>
                  <a:cubicBezTo>
                    <a:pt x="280" y="8510"/>
                    <a:pt x="308" y="8538"/>
                    <a:pt x="363" y="8538"/>
                  </a:cubicBezTo>
                  <a:cubicBezTo>
                    <a:pt x="419" y="8538"/>
                    <a:pt x="419" y="8538"/>
                    <a:pt x="447" y="8510"/>
                  </a:cubicBezTo>
                  <a:cubicBezTo>
                    <a:pt x="503" y="8482"/>
                    <a:pt x="559" y="8371"/>
                    <a:pt x="503" y="8315"/>
                  </a:cubicBezTo>
                  <a:lnTo>
                    <a:pt x="503" y="8315"/>
                  </a:lnTo>
                  <a:cubicBezTo>
                    <a:pt x="475" y="8231"/>
                    <a:pt x="447" y="8120"/>
                    <a:pt x="419" y="8036"/>
                  </a:cubicBezTo>
                  <a:cubicBezTo>
                    <a:pt x="363" y="7924"/>
                    <a:pt x="336" y="7813"/>
                    <a:pt x="336" y="7757"/>
                  </a:cubicBezTo>
                  <a:cubicBezTo>
                    <a:pt x="308" y="7534"/>
                    <a:pt x="308" y="7338"/>
                    <a:pt x="308" y="7143"/>
                  </a:cubicBezTo>
                  <a:cubicBezTo>
                    <a:pt x="308" y="6725"/>
                    <a:pt x="419" y="6362"/>
                    <a:pt x="559" y="5971"/>
                  </a:cubicBezTo>
                  <a:cubicBezTo>
                    <a:pt x="587" y="5860"/>
                    <a:pt x="614" y="5804"/>
                    <a:pt x="642" y="5692"/>
                  </a:cubicBezTo>
                  <a:lnTo>
                    <a:pt x="726" y="5553"/>
                  </a:lnTo>
                  <a:lnTo>
                    <a:pt x="782" y="5413"/>
                  </a:lnTo>
                  <a:cubicBezTo>
                    <a:pt x="866" y="5302"/>
                    <a:pt x="893" y="5246"/>
                    <a:pt x="977" y="5134"/>
                  </a:cubicBezTo>
                  <a:lnTo>
                    <a:pt x="1145" y="4883"/>
                  </a:lnTo>
                  <a:cubicBezTo>
                    <a:pt x="1396" y="4549"/>
                    <a:pt x="1675" y="4214"/>
                    <a:pt x="1898" y="3879"/>
                  </a:cubicBezTo>
                  <a:cubicBezTo>
                    <a:pt x="2428" y="3209"/>
                    <a:pt x="3014" y="2596"/>
                    <a:pt x="3572" y="1954"/>
                  </a:cubicBezTo>
                  <a:cubicBezTo>
                    <a:pt x="4186" y="1340"/>
                    <a:pt x="4771" y="726"/>
                    <a:pt x="5357" y="140"/>
                  </a:cubicBezTo>
                  <a:cubicBezTo>
                    <a:pt x="5385" y="113"/>
                    <a:pt x="5385" y="113"/>
                    <a:pt x="5357" y="85"/>
                  </a:cubicBezTo>
                  <a:cubicBezTo>
                    <a:pt x="5329" y="1"/>
                    <a:pt x="5329" y="1"/>
                    <a:pt x="5302" y="1"/>
                  </a:cubicBezTo>
                  <a:close/>
                </a:path>
              </a:pathLst>
            </a:custGeom>
            <a:solidFill>
              <a:srgbClr val="505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9"/>
            <p:cNvSpPr/>
            <p:nvPr/>
          </p:nvSpPr>
          <p:spPr>
            <a:xfrm>
              <a:off x="7929319" y="3493941"/>
              <a:ext cx="287777" cy="618833"/>
            </a:xfrm>
            <a:custGeom>
              <a:avLst/>
              <a:gdLst/>
              <a:ahLst/>
              <a:cxnLst/>
              <a:rect l="l" t="t" r="r" b="b"/>
              <a:pathLst>
                <a:path w="4074" h="8761" extrusionOk="0">
                  <a:moveTo>
                    <a:pt x="3934" y="0"/>
                  </a:moveTo>
                  <a:lnTo>
                    <a:pt x="3934" y="0"/>
                  </a:lnTo>
                  <a:cubicBezTo>
                    <a:pt x="3934" y="0"/>
                    <a:pt x="1925" y="726"/>
                    <a:pt x="1339" y="2511"/>
                  </a:cubicBezTo>
                  <a:lnTo>
                    <a:pt x="1981" y="3097"/>
                  </a:lnTo>
                  <a:lnTo>
                    <a:pt x="1200" y="2790"/>
                  </a:lnTo>
                  <a:cubicBezTo>
                    <a:pt x="1200" y="2790"/>
                    <a:pt x="0" y="4743"/>
                    <a:pt x="642" y="8760"/>
                  </a:cubicBezTo>
                  <a:cubicBezTo>
                    <a:pt x="642" y="8760"/>
                    <a:pt x="1423" y="8370"/>
                    <a:pt x="1758" y="8119"/>
                  </a:cubicBezTo>
                  <a:cubicBezTo>
                    <a:pt x="2148" y="7812"/>
                    <a:pt x="2623" y="7477"/>
                    <a:pt x="3153" y="6305"/>
                  </a:cubicBezTo>
                  <a:cubicBezTo>
                    <a:pt x="3181" y="6250"/>
                    <a:pt x="2595" y="5859"/>
                    <a:pt x="2595" y="5859"/>
                  </a:cubicBezTo>
                  <a:lnTo>
                    <a:pt x="2595" y="5859"/>
                  </a:lnTo>
                  <a:cubicBezTo>
                    <a:pt x="2595" y="5859"/>
                    <a:pt x="3097" y="5971"/>
                    <a:pt x="3236" y="5971"/>
                  </a:cubicBezTo>
                  <a:lnTo>
                    <a:pt x="3292" y="5971"/>
                  </a:lnTo>
                  <a:cubicBezTo>
                    <a:pt x="3460" y="5440"/>
                    <a:pt x="3767" y="4604"/>
                    <a:pt x="3850" y="3906"/>
                  </a:cubicBezTo>
                  <a:cubicBezTo>
                    <a:pt x="4073" y="1423"/>
                    <a:pt x="3934" y="0"/>
                    <a:pt x="3934" y="0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9"/>
            <p:cNvSpPr/>
            <p:nvPr/>
          </p:nvSpPr>
          <p:spPr>
            <a:xfrm>
              <a:off x="7958845" y="3525445"/>
              <a:ext cx="228654" cy="737076"/>
            </a:xfrm>
            <a:custGeom>
              <a:avLst/>
              <a:gdLst/>
              <a:ahLst/>
              <a:cxnLst/>
              <a:rect l="l" t="t" r="r" b="b"/>
              <a:pathLst>
                <a:path w="3237" h="10435" extrusionOk="0">
                  <a:moveTo>
                    <a:pt x="3209" y="1"/>
                  </a:moveTo>
                  <a:lnTo>
                    <a:pt x="3209" y="1"/>
                  </a:lnTo>
                  <a:cubicBezTo>
                    <a:pt x="2735" y="810"/>
                    <a:pt x="2344" y="1619"/>
                    <a:pt x="1954" y="2456"/>
                  </a:cubicBezTo>
                  <a:cubicBezTo>
                    <a:pt x="1619" y="3293"/>
                    <a:pt x="1256" y="4130"/>
                    <a:pt x="977" y="4994"/>
                  </a:cubicBezTo>
                  <a:cubicBezTo>
                    <a:pt x="698" y="5859"/>
                    <a:pt x="447" y="6752"/>
                    <a:pt x="252" y="7617"/>
                  </a:cubicBezTo>
                  <a:lnTo>
                    <a:pt x="112" y="8287"/>
                  </a:lnTo>
                  <a:cubicBezTo>
                    <a:pt x="84" y="8510"/>
                    <a:pt x="84" y="8733"/>
                    <a:pt x="29" y="8984"/>
                  </a:cubicBezTo>
                  <a:cubicBezTo>
                    <a:pt x="1" y="9430"/>
                    <a:pt x="29" y="9877"/>
                    <a:pt x="84" y="10323"/>
                  </a:cubicBezTo>
                  <a:lnTo>
                    <a:pt x="84" y="10323"/>
                  </a:lnTo>
                  <a:cubicBezTo>
                    <a:pt x="84" y="10379"/>
                    <a:pt x="140" y="10435"/>
                    <a:pt x="168" y="10435"/>
                  </a:cubicBezTo>
                  <a:lnTo>
                    <a:pt x="224" y="10435"/>
                  </a:lnTo>
                  <a:cubicBezTo>
                    <a:pt x="280" y="10435"/>
                    <a:pt x="308" y="10379"/>
                    <a:pt x="308" y="10295"/>
                  </a:cubicBezTo>
                  <a:cubicBezTo>
                    <a:pt x="224" y="9877"/>
                    <a:pt x="224" y="9430"/>
                    <a:pt x="224" y="8984"/>
                  </a:cubicBezTo>
                  <a:cubicBezTo>
                    <a:pt x="224" y="8761"/>
                    <a:pt x="252" y="8510"/>
                    <a:pt x="252" y="8314"/>
                  </a:cubicBezTo>
                  <a:lnTo>
                    <a:pt x="391" y="7645"/>
                  </a:lnTo>
                  <a:cubicBezTo>
                    <a:pt x="559" y="6780"/>
                    <a:pt x="810" y="5915"/>
                    <a:pt x="1089" y="5022"/>
                  </a:cubicBezTo>
                  <a:cubicBezTo>
                    <a:pt x="1368" y="4158"/>
                    <a:pt x="1675" y="3321"/>
                    <a:pt x="2037" y="2484"/>
                  </a:cubicBezTo>
                  <a:cubicBezTo>
                    <a:pt x="2372" y="1647"/>
                    <a:pt x="2791" y="838"/>
                    <a:pt x="3237" y="84"/>
                  </a:cubicBezTo>
                  <a:cubicBezTo>
                    <a:pt x="3237" y="56"/>
                    <a:pt x="3237" y="1"/>
                    <a:pt x="3209" y="1"/>
                  </a:cubicBezTo>
                  <a:cubicBezTo>
                    <a:pt x="3237" y="1"/>
                    <a:pt x="3209" y="1"/>
                    <a:pt x="3209" y="1"/>
                  </a:cubicBezTo>
                  <a:close/>
                </a:path>
              </a:pathLst>
            </a:custGeom>
            <a:solidFill>
              <a:srgbClr val="505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9"/>
            <p:cNvSpPr/>
            <p:nvPr/>
          </p:nvSpPr>
          <p:spPr>
            <a:xfrm>
              <a:off x="7537142" y="3826988"/>
              <a:ext cx="337012" cy="254286"/>
            </a:xfrm>
            <a:custGeom>
              <a:avLst/>
              <a:gdLst/>
              <a:ahLst/>
              <a:cxnLst/>
              <a:rect l="l" t="t" r="r" b="b"/>
              <a:pathLst>
                <a:path w="4771" h="3600" extrusionOk="0">
                  <a:moveTo>
                    <a:pt x="698" y="0"/>
                  </a:moveTo>
                  <a:cubicBezTo>
                    <a:pt x="335" y="0"/>
                    <a:pt x="0" y="56"/>
                    <a:pt x="0" y="56"/>
                  </a:cubicBezTo>
                  <a:cubicBezTo>
                    <a:pt x="0" y="56"/>
                    <a:pt x="419" y="893"/>
                    <a:pt x="1395" y="2065"/>
                  </a:cubicBezTo>
                  <a:cubicBezTo>
                    <a:pt x="1674" y="2399"/>
                    <a:pt x="2121" y="2762"/>
                    <a:pt x="2427" y="2957"/>
                  </a:cubicBezTo>
                  <a:lnTo>
                    <a:pt x="2427" y="2957"/>
                  </a:lnTo>
                  <a:cubicBezTo>
                    <a:pt x="2455" y="2957"/>
                    <a:pt x="2762" y="2651"/>
                    <a:pt x="2762" y="2651"/>
                  </a:cubicBezTo>
                  <a:lnTo>
                    <a:pt x="2762" y="2651"/>
                  </a:lnTo>
                  <a:cubicBezTo>
                    <a:pt x="2762" y="2651"/>
                    <a:pt x="2595" y="3069"/>
                    <a:pt x="2623" y="3097"/>
                  </a:cubicBezTo>
                  <a:cubicBezTo>
                    <a:pt x="3292" y="3515"/>
                    <a:pt x="3627" y="3543"/>
                    <a:pt x="3990" y="3599"/>
                  </a:cubicBezTo>
                  <a:lnTo>
                    <a:pt x="4046" y="3599"/>
                  </a:lnTo>
                  <a:cubicBezTo>
                    <a:pt x="4325" y="3599"/>
                    <a:pt x="4771" y="3515"/>
                    <a:pt x="4771" y="3515"/>
                  </a:cubicBezTo>
                  <a:cubicBezTo>
                    <a:pt x="3711" y="1172"/>
                    <a:pt x="2400" y="558"/>
                    <a:pt x="2400" y="558"/>
                  </a:cubicBezTo>
                  <a:lnTo>
                    <a:pt x="2093" y="1004"/>
                  </a:lnTo>
                  <a:lnTo>
                    <a:pt x="2232" y="474"/>
                  </a:lnTo>
                  <a:cubicBezTo>
                    <a:pt x="1758" y="112"/>
                    <a:pt x="1172" y="0"/>
                    <a:pt x="698" y="0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9"/>
            <p:cNvSpPr/>
            <p:nvPr/>
          </p:nvSpPr>
          <p:spPr>
            <a:xfrm>
              <a:off x="7560806" y="3840762"/>
              <a:ext cx="335034" cy="350844"/>
            </a:xfrm>
            <a:custGeom>
              <a:avLst/>
              <a:gdLst/>
              <a:ahLst/>
              <a:cxnLst/>
              <a:rect l="l" t="t" r="r" b="b"/>
              <a:pathLst>
                <a:path w="4743" h="4967" extrusionOk="0">
                  <a:moveTo>
                    <a:pt x="28" y="0"/>
                  </a:moveTo>
                  <a:cubicBezTo>
                    <a:pt x="0" y="0"/>
                    <a:pt x="0" y="0"/>
                    <a:pt x="28" y="0"/>
                  </a:cubicBezTo>
                  <a:cubicBezTo>
                    <a:pt x="0" y="56"/>
                    <a:pt x="0" y="56"/>
                    <a:pt x="28" y="56"/>
                  </a:cubicBezTo>
                  <a:cubicBezTo>
                    <a:pt x="446" y="252"/>
                    <a:pt x="837" y="503"/>
                    <a:pt x="1255" y="754"/>
                  </a:cubicBezTo>
                  <a:cubicBezTo>
                    <a:pt x="1618" y="977"/>
                    <a:pt x="2009" y="1256"/>
                    <a:pt x="2399" y="1535"/>
                  </a:cubicBezTo>
                  <a:cubicBezTo>
                    <a:pt x="2790" y="1814"/>
                    <a:pt x="3125" y="2093"/>
                    <a:pt x="3487" y="2428"/>
                  </a:cubicBezTo>
                  <a:cubicBezTo>
                    <a:pt x="3822" y="2735"/>
                    <a:pt x="4129" y="3041"/>
                    <a:pt x="4464" y="3348"/>
                  </a:cubicBezTo>
                  <a:lnTo>
                    <a:pt x="4464" y="3348"/>
                  </a:lnTo>
                  <a:cubicBezTo>
                    <a:pt x="4492" y="3599"/>
                    <a:pt x="4520" y="3850"/>
                    <a:pt x="4548" y="4129"/>
                  </a:cubicBezTo>
                  <a:cubicBezTo>
                    <a:pt x="4548" y="4269"/>
                    <a:pt x="4603" y="4381"/>
                    <a:pt x="4603" y="4520"/>
                  </a:cubicBezTo>
                  <a:lnTo>
                    <a:pt x="4603" y="4883"/>
                  </a:lnTo>
                  <a:lnTo>
                    <a:pt x="4603" y="4883"/>
                  </a:lnTo>
                  <a:lnTo>
                    <a:pt x="4603" y="4883"/>
                  </a:lnTo>
                  <a:cubicBezTo>
                    <a:pt x="4603" y="4939"/>
                    <a:pt x="4631" y="4966"/>
                    <a:pt x="4659" y="4966"/>
                  </a:cubicBezTo>
                  <a:lnTo>
                    <a:pt x="4659" y="4966"/>
                  </a:lnTo>
                  <a:cubicBezTo>
                    <a:pt x="4687" y="4966"/>
                    <a:pt x="4743" y="4939"/>
                    <a:pt x="4743" y="4883"/>
                  </a:cubicBezTo>
                  <a:cubicBezTo>
                    <a:pt x="4687" y="4660"/>
                    <a:pt x="4687" y="4381"/>
                    <a:pt x="4659" y="4129"/>
                  </a:cubicBezTo>
                  <a:cubicBezTo>
                    <a:pt x="4631" y="3878"/>
                    <a:pt x="4603" y="3599"/>
                    <a:pt x="4520" y="3348"/>
                  </a:cubicBezTo>
                  <a:lnTo>
                    <a:pt x="4520" y="3320"/>
                  </a:lnTo>
                  <a:cubicBezTo>
                    <a:pt x="4213" y="2986"/>
                    <a:pt x="3850" y="2651"/>
                    <a:pt x="3515" y="2372"/>
                  </a:cubicBezTo>
                  <a:cubicBezTo>
                    <a:pt x="3153" y="2065"/>
                    <a:pt x="2818" y="1786"/>
                    <a:pt x="2427" y="1507"/>
                  </a:cubicBezTo>
                  <a:cubicBezTo>
                    <a:pt x="2037" y="1228"/>
                    <a:pt x="1674" y="977"/>
                    <a:pt x="1283" y="754"/>
                  </a:cubicBezTo>
                  <a:cubicBezTo>
                    <a:pt x="837" y="419"/>
                    <a:pt x="446" y="224"/>
                    <a:pt x="28" y="0"/>
                  </a:cubicBezTo>
                  <a:close/>
                </a:path>
              </a:pathLst>
            </a:custGeom>
            <a:solidFill>
              <a:srgbClr val="505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9"/>
            <p:cNvSpPr/>
            <p:nvPr/>
          </p:nvSpPr>
          <p:spPr>
            <a:xfrm>
              <a:off x="7659274" y="4173808"/>
              <a:ext cx="561780" cy="147839"/>
            </a:xfrm>
            <a:custGeom>
              <a:avLst/>
              <a:gdLst/>
              <a:ahLst/>
              <a:cxnLst/>
              <a:rect l="l" t="t" r="r" b="b"/>
              <a:pathLst>
                <a:path w="7953" h="2093" extrusionOk="0">
                  <a:moveTo>
                    <a:pt x="1" y="0"/>
                  </a:moveTo>
                  <a:lnTo>
                    <a:pt x="168" y="2093"/>
                  </a:lnTo>
                  <a:cubicBezTo>
                    <a:pt x="2735" y="1897"/>
                    <a:pt x="5386" y="1758"/>
                    <a:pt x="7869" y="1061"/>
                  </a:cubicBezTo>
                  <a:lnTo>
                    <a:pt x="7952" y="84"/>
                  </a:ln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9"/>
            <p:cNvSpPr/>
            <p:nvPr/>
          </p:nvSpPr>
          <p:spPr>
            <a:xfrm>
              <a:off x="7673119" y="4248681"/>
              <a:ext cx="543979" cy="378462"/>
            </a:xfrm>
            <a:custGeom>
              <a:avLst/>
              <a:gdLst/>
              <a:ahLst/>
              <a:cxnLst/>
              <a:rect l="l" t="t" r="r" b="b"/>
              <a:pathLst>
                <a:path w="7701" h="5358" extrusionOk="0">
                  <a:moveTo>
                    <a:pt x="7700" y="1"/>
                  </a:moveTo>
                  <a:lnTo>
                    <a:pt x="7700" y="1"/>
                  </a:lnTo>
                  <a:cubicBezTo>
                    <a:pt x="5245" y="698"/>
                    <a:pt x="2595" y="837"/>
                    <a:pt x="0" y="1033"/>
                  </a:cubicBezTo>
                  <a:lnTo>
                    <a:pt x="307" y="4799"/>
                  </a:lnTo>
                  <a:cubicBezTo>
                    <a:pt x="307" y="4799"/>
                    <a:pt x="2176" y="5357"/>
                    <a:pt x="4436" y="5357"/>
                  </a:cubicBezTo>
                  <a:cubicBezTo>
                    <a:pt x="5329" y="5357"/>
                    <a:pt x="6361" y="5246"/>
                    <a:pt x="7282" y="5022"/>
                  </a:cubicBezTo>
                  <a:close/>
                </a:path>
              </a:pathLst>
            </a:custGeom>
            <a:solidFill>
              <a:srgbClr val="DE9D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9"/>
            <p:cNvSpPr/>
            <p:nvPr/>
          </p:nvSpPr>
          <p:spPr>
            <a:xfrm>
              <a:off x="7645500" y="4132415"/>
              <a:ext cx="587351" cy="118314"/>
            </a:xfrm>
            <a:custGeom>
              <a:avLst/>
              <a:gdLst/>
              <a:ahLst/>
              <a:cxnLst/>
              <a:rect l="l" t="t" r="r" b="b"/>
              <a:pathLst>
                <a:path w="8315" h="1675" extrusionOk="0">
                  <a:moveTo>
                    <a:pt x="1" y="0"/>
                  </a:moveTo>
                  <a:lnTo>
                    <a:pt x="1" y="1284"/>
                  </a:lnTo>
                  <a:cubicBezTo>
                    <a:pt x="1" y="1284"/>
                    <a:pt x="1647" y="1674"/>
                    <a:pt x="4269" y="1674"/>
                  </a:cubicBezTo>
                  <a:cubicBezTo>
                    <a:pt x="5413" y="1674"/>
                    <a:pt x="6780" y="1591"/>
                    <a:pt x="8315" y="1368"/>
                  </a:cubicBezTo>
                  <a:lnTo>
                    <a:pt x="8315" y="0"/>
                  </a:lnTo>
                  <a:cubicBezTo>
                    <a:pt x="8315" y="0"/>
                    <a:pt x="7115" y="307"/>
                    <a:pt x="4688" y="307"/>
                  </a:cubicBezTo>
                  <a:cubicBezTo>
                    <a:pt x="3460" y="307"/>
                    <a:pt x="1898" y="252"/>
                    <a:pt x="1" y="0"/>
                  </a:cubicBezTo>
                  <a:close/>
                </a:path>
              </a:pathLst>
            </a:custGeom>
            <a:solidFill>
              <a:srgbClr val="DE9D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6349" y="1364666"/>
            <a:ext cx="7651625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1800" dirty="0">
                <a:latin typeface="+mn-lt"/>
                <a:ea typeface="Times New Roman" panose="02020603050405020304" pitchFamily="18" charset="0"/>
              </a:rPr>
              <a:t>Thị Mầu sử dụng lời nói, lời hát (hát ghẹo ti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ể</a:t>
            </a:r>
            <a:r>
              <a:rPr lang="vi-VN" sz="1800" dirty="0">
                <a:latin typeface="+mn-lt"/>
                <a:ea typeface="Times New Roman" panose="02020603050405020304" pitchFamily="18" charset="0"/>
              </a:rPr>
              <a:t>u, hát) để tỏ bày tình cảm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: </a:t>
            </a:r>
            <a:endParaRPr lang="en-US" sz="1800" dirty="0" smtClean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36854" y="361177"/>
            <a:ext cx="7890616" cy="77958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200" b="1" dirty="0" smtClean="0">
                <a:solidFill>
                  <a:srgbClr val="FFFFFF"/>
                </a:solidFill>
              </a:rPr>
              <a:t>1. </a:t>
            </a:r>
            <a:r>
              <a:rPr lang="en-US" sz="3200" b="1" dirty="0" err="1" smtClean="0">
                <a:solidFill>
                  <a:srgbClr val="FFFFFF"/>
                </a:solidFill>
              </a:rPr>
              <a:t>Nhân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vật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Thị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Mầu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3074" name="Picture 2" descr="Thúy Mùi và những “cuộc chơi” - Tuổi Trẻ Onl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5" r="16012"/>
          <a:stretch/>
        </p:blipFill>
        <p:spPr bwMode="auto">
          <a:xfrm>
            <a:off x="4727651" y="2133598"/>
            <a:ext cx="3957135" cy="26715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ounded Rectangular Callout 77"/>
          <p:cNvSpPr/>
          <p:nvPr/>
        </p:nvSpPr>
        <p:spPr>
          <a:xfrm>
            <a:off x="544814" y="2133598"/>
            <a:ext cx="3889533" cy="771834"/>
          </a:xfrm>
          <a:prstGeom prst="wedgeRoundRectCallout">
            <a:avLst>
              <a:gd name="adj1" fmla="val 59908"/>
              <a:gd name="adj2" fmla="val 8657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 err="1" smtClean="0">
                <a:solidFill>
                  <a:srgbClr val="000000"/>
                </a:solidFill>
              </a:rPr>
              <a:t>Lời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nói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với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Tiểu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Kính</a:t>
            </a:r>
            <a:r>
              <a:rPr lang="en-US" sz="1800" dirty="0" smtClean="0">
                <a:solidFill>
                  <a:srgbClr val="000000"/>
                </a:solidFill>
              </a:rPr>
              <a:t> (</a:t>
            </a:r>
            <a:r>
              <a:rPr lang="en-US" sz="1800" dirty="0" err="1" smtClean="0">
                <a:solidFill>
                  <a:srgbClr val="000000"/>
                </a:solidFill>
              </a:rPr>
              <a:t>Đối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thoại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  <a:endParaRPr lang="vi-VN" sz="1800" dirty="0">
              <a:solidFill>
                <a:srgbClr val="000000"/>
              </a:solidFill>
            </a:endParaRPr>
          </a:p>
        </p:txBody>
      </p:sp>
      <p:sp>
        <p:nvSpPr>
          <p:cNvPr id="79" name="Rounded Rectangular Callout 78"/>
          <p:cNvSpPr/>
          <p:nvPr/>
        </p:nvSpPr>
        <p:spPr>
          <a:xfrm>
            <a:off x="544813" y="3083460"/>
            <a:ext cx="3889533" cy="771834"/>
          </a:xfrm>
          <a:prstGeom prst="wedgeRoundRectCallout">
            <a:avLst>
              <a:gd name="adj1" fmla="val 59908"/>
              <a:gd name="adj2" fmla="val 8657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 err="1" smtClean="0">
                <a:solidFill>
                  <a:srgbClr val="000000"/>
                </a:solidFill>
              </a:rPr>
              <a:t>Lời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nói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với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chính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mình</a:t>
            </a:r>
            <a:r>
              <a:rPr lang="en-US" sz="1800" dirty="0" smtClean="0">
                <a:solidFill>
                  <a:srgbClr val="000000"/>
                </a:solidFill>
              </a:rPr>
              <a:t> (</a:t>
            </a:r>
            <a:r>
              <a:rPr lang="en-US" sz="1800" dirty="0" err="1" smtClean="0">
                <a:solidFill>
                  <a:srgbClr val="000000"/>
                </a:solidFill>
              </a:rPr>
              <a:t>Độc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thoại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  <a:endParaRPr lang="vi-VN" sz="1800" dirty="0">
              <a:solidFill>
                <a:srgbClr val="000000"/>
              </a:solidFill>
            </a:endParaRPr>
          </a:p>
        </p:txBody>
      </p:sp>
      <p:sp>
        <p:nvSpPr>
          <p:cNvPr id="81" name="Rounded Rectangular Callout 80"/>
          <p:cNvSpPr/>
          <p:nvPr/>
        </p:nvSpPr>
        <p:spPr>
          <a:xfrm>
            <a:off x="544812" y="4033322"/>
            <a:ext cx="3889533" cy="771834"/>
          </a:xfrm>
          <a:prstGeom prst="wedgeRoundRectCallout">
            <a:avLst>
              <a:gd name="adj1" fmla="val 59908"/>
              <a:gd name="adj2" fmla="val 8657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 err="1" smtClean="0">
                <a:solidFill>
                  <a:srgbClr val="000000"/>
                </a:solidFill>
              </a:rPr>
              <a:t>Lời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nói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với</a:t>
            </a:r>
            <a:r>
              <a:rPr lang="en-US" sz="1800" dirty="0" smtClean="0">
                <a:solidFill>
                  <a:srgbClr val="000000"/>
                </a:solidFill>
              </a:rPr>
              <a:t> khan </a:t>
            </a:r>
            <a:r>
              <a:rPr lang="en-US" sz="1800" dirty="0" err="1" smtClean="0">
                <a:solidFill>
                  <a:srgbClr val="000000"/>
                </a:solidFill>
              </a:rPr>
              <a:t>giả</a:t>
            </a:r>
            <a:r>
              <a:rPr lang="en-US" sz="1800" dirty="0" smtClean="0">
                <a:solidFill>
                  <a:srgbClr val="000000"/>
                </a:solidFill>
              </a:rPr>
              <a:t> (</a:t>
            </a:r>
            <a:r>
              <a:rPr lang="en-US" sz="1800" dirty="0" err="1" smtClean="0">
                <a:solidFill>
                  <a:srgbClr val="000000"/>
                </a:solidFill>
              </a:rPr>
              <a:t>Bàng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thoại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  <a:endParaRPr lang="vi-V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749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8" grpId="0" animBg="1"/>
      <p:bldP spid="79" grpId="0" animBg="1"/>
      <p:bldP spid="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6349" y="1364666"/>
            <a:ext cx="7651625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1800" dirty="0">
                <a:latin typeface="+mn-lt"/>
                <a:ea typeface="Times New Roman" panose="02020603050405020304" pitchFamily="18" charset="0"/>
              </a:rPr>
              <a:t>Thị Mầu sử dụng lời nói, lời hát (hát ghẹo ti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ể</a:t>
            </a:r>
            <a:r>
              <a:rPr lang="vi-VN" sz="1800" dirty="0">
                <a:latin typeface="+mn-lt"/>
                <a:ea typeface="Times New Roman" panose="02020603050405020304" pitchFamily="18" charset="0"/>
              </a:rPr>
              <a:t>u, hát) để tỏ bày tình cảm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: </a:t>
            </a:r>
            <a:endParaRPr lang="en-US" sz="1800" dirty="0" smtClean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36854" y="361177"/>
            <a:ext cx="7890616" cy="77958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200" b="1" dirty="0" smtClean="0">
                <a:solidFill>
                  <a:srgbClr val="FFFFFF"/>
                </a:solidFill>
              </a:rPr>
              <a:t>1. </a:t>
            </a:r>
            <a:r>
              <a:rPr lang="en-US" sz="3200" b="1" dirty="0" err="1" smtClean="0">
                <a:solidFill>
                  <a:srgbClr val="FFFFFF"/>
                </a:solidFill>
              </a:rPr>
              <a:t>Nhân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vật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Thị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Mầu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3074" name="Picture 2" descr="Thúy Mùi và những “cuộc chơi” - Tuổi Trẻ Onl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5" r="16012"/>
          <a:stretch/>
        </p:blipFill>
        <p:spPr bwMode="auto">
          <a:xfrm>
            <a:off x="4727651" y="2133598"/>
            <a:ext cx="3957135" cy="26715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ounded Rectangular Callout 77"/>
          <p:cNvSpPr/>
          <p:nvPr/>
        </p:nvSpPr>
        <p:spPr>
          <a:xfrm>
            <a:off x="544814" y="2133598"/>
            <a:ext cx="3889533" cy="771834"/>
          </a:xfrm>
          <a:prstGeom prst="wedgeRoundRectCallout">
            <a:avLst>
              <a:gd name="adj1" fmla="val 59908"/>
              <a:gd name="adj2" fmla="val 8657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800" i="1" dirty="0" smtClean="0">
                <a:solidFill>
                  <a:srgbClr val="000000"/>
                </a:solidFill>
              </a:rPr>
              <a:t>“</a:t>
            </a:r>
            <a:r>
              <a:rPr lang="en-US" sz="1800" i="1" dirty="0" err="1" smtClean="0">
                <a:solidFill>
                  <a:srgbClr val="000000"/>
                </a:solidFill>
              </a:rPr>
              <a:t>Tên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em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ấy</a:t>
            </a:r>
            <a:r>
              <a:rPr lang="en-US" sz="1800" i="1" dirty="0" smtClean="0">
                <a:solidFill>
                  <a:srgbClr val="000000"/>
                </a:solidFill>
              </a:rPr>
              <a:t> à? / […] </a:t>
            </a:r>
            <a:r>
              <a:rPr lang="en-US" sz="1800" i="1" dirty="0" err="1" smtClean="0">
                <a:solidFill>
                  <a:srgbClr val="000000"/>
                </a:solidFill>
              </a:rPr>
              <a:t>Chưa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en-US" sz="1800" i="1" dirty="0" err="1" smtClean="0">
                <a:solidFill>
                  <a:srgbClr val="000000"/>
                </a:solidFill>
              </a:rPr>
              <a:t>chồng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đấy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nhá</a:t>
            </a:r>
            <a:r>
              <a:rPr lang="en-US" sz="1800" i="1" dirty="0">
                <a:solidFill>
                  <a:srgbClr val="000000"/>
                </a:solidFill>
              </a:rPr>
              <a:t>!</a:t>
            </a:r>
            <a:r>
              <a:rPr lang="en-US" sz="1800" i="1" dirty="0" smtClean="0">
                <a:solidFill>
                  <a:srgbClr val="000000"/>
                </a:solidFill>
              </a:rPr>
              <a:t>”</a:t>
            </a:r>
            <a:endParaRPr lang="vi-VN" sz="1800" i="1" dirty="0">
              <a:solidFill>
                <a:srgbClr val="000000"/>
              </a:solidFill>
            </a:endParaRPr>
          </a:p>
        </p:txBody>
      </p:sp>
      <p:sp>
        <p:nvSpPr>
          <p:cNvPr id="79" name="Rounded Rectangular Callout 78"/>
          <p:cNvSpPr/>
          <p:nvPr/>
        </p:nvSpPr>
        <p:spPr>
          <a:xfrm>
            <a:off x="544813" y="3083460"/>
            <a:ext cx="3889533" cy="771834"/>
          </a:xfrm>
          <a:prstGeom prst="wedgeRoundRectCallout">
            <a:avLst>
              <a:gd name="adj1" fmla="val 59908"/>
              <a:gd name="adj2" fmla="val 8657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vi-VN" sz="1800" i="1" dirty="0">
                <a:solidFill>
                  <a:srgbClr val="000000"/>
                </a:solidFill>
              </a:rPr>
              <a:t>“Phải gió </a:t>
            </a:r>
            <a:r>
              <a:rPr lang="en-US" sz="1800" i="1" dirty="0">
                <a:solidFill>
                  <a:srgbClr val="000000"/>
                </a:solidFill>
              </a:rPr>
              <a:t>ở</a:t>
            </a:r>
            <a:r>
              <a:rPr lang="vi-VN" sz="1800" i="1" dirty="0">
                <a:solidFill>
                  <a:srgbClr val="000000"/>
                </a:solidFill>
              </a:rPr>
              <a:t> đâu! Chạy từ </a:t>
            </a:r>
            <a:endParaRPr lang="en-US" sz="1800" i="1" dirty="0" smtClean="0">
              <a:solidFill>
                <a:srgbClr val="00000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vi-VN" sz="1800" i="1" dirty="0" smtClean="0">
                <a:solidFill>
                  <a:srgbClr val="000000"/>
                </a:solidFill>
              </a:rPr>
              <a:t>bao </a:t>
            </a:r>
            <a:r>
              <a:rPr lang="vi-VN" sz="1800" i="1" dirty="0">
                <a:solidFill>
                  <a:srgbClr val="000000"/>
                </a:solidFill>
              </a:rPr>
              <a:t>giờ rồi!”</a:t>
            </a:r>
          </a:p>
        </p:txBody>
      </p:sp>
      <p:sp>
        <p:nvSpPr>
          <p:cNvPr id="81" name="Rounded Rectangular Callout 80"/>
          <p:cNvSpPr/>
          <p:nvPr/>
        </p:nvSpPr>
        <p:spPr>
          <a:xfrm>
            <a:off x="544812" y="4033322"/>
            <a:ext cx="3889533" cy="771834"/>
          </a:xfrm>
          <a:prstGeom prst="wedgeRoundRectCallout">
            <a:avLst>
              <a:gd name="adj1" fmla="val 59908"/>
              <a:gd name="adj2" fmla="val 8657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vi-VN" sz="1800" i="1" dirty="0">
                <a:solidFill>
                  <a:srgbClr val="000000"/>
                </a:solidFill>
              </a:rPr>
              <a:t>“Đẹp thì người ta khen chứ sao</a:t>
            </a:r>
            <a:r>
              <a:rPr lang="vi-VN" sz="1800" i="1" dirty="0" smtClean="0">
                <a:solidFill>
                  <a:srgbClr val="000000"/>
                </a:solidFill>
              </a:rPr>
              <a:t>!</a:t>
            </a:r>
            <a:r>
              <a:rPr lang="en-US" sz="1800" i="1" dirty="0" smtClean="0">
                <a:solidFill>
                  <a:srgbClr val="000000"/>
                </a:solidFill>
              </a:rPr>
              <a:t>”</a:t>
            </a:r>
            <a:endParaRPr lang="vi-VN" sz="18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43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0"/>
          <p:cNvGrpSpPr/>
          <p:nvPr/>
        </p:nvGrpSpPr>
        <p:grpSpPr>
          <a:xfrm>
            <a:off x="636854" y="1436207"/>
            <a:ext cx="7890616" cy="3468022"/>
            <a:chOff x="0" y="0"/>
            <a:chExt cx="5637179" cy="2428505"/>
          </a:xfrm>
        </p:grpSpPr>
        <p:sp>
          <p:nvSpPr>
            <p:cNvPr id="10" name="Freeform 21"/>
            <p:cNvSpPr/>
            <p:nvPr/>
          </p:nvSpPr>
          <p:spPr>
            <a:xfrm>
              <a:off x="16510" y="11430"/>
              <a:ext cx="5606699" cy="2404375"/>
            </a:xfrm>
            <a:custGeom>
              <a:avLst/>
              <a:gdLst/>
              <a:ahLst/>
              <a:cxnLst/>
              <a:rect l="l" t="t" r="r" b="b"/>
              <a:pathLst>
                <a:path w="5606699" h="2404375">
                  <a:moveTo>
                    <a:pt x="1270" y="0"/>
                  </a:moveTo>
                  <a:lnTo>
                    <a:pt x="5606699" y="15240"/>
                  </a:lnTo>
                  <a:lnTo>
                    <a:pt x="5574949" y="2404375"/>
                  </a:lnTo>
                  <a:lnTo>
                    <a:pt x="2029182" y="2404375"/>
                  </a:lnTo>
                  <a:lnTo>
                    <a:pt x="0" y="2377705"/>
                  </a:lnTo>
                  <a:lnTo>
                    <a:pt x="11430" y="771934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11" name="Freeform 22"/>
            <p:cNvSpPr/>
            <p:nvPr/>
          </p:nvSpPr>
          <p:spPr>
            <a:xfrm>
              <a:off x="0" y="-1270"/>
              <a:ext cx="5635909" cy="2429775"/>
            </a:xfrm>
            <a:custGeom>
              <a:avLst/>
              <a:gdLst/>
              <a:ahLst/>
              <a:cxnLst/>
              <a:rect l="l" t="t" r="r" b="b"/>
              <a:pathLst>
                <a:path w="5635909" h="2429775">
                  <a:moveTo>
                    <a:pt x="5601619" y="2404375"/>
                  </a:moveTo>
                  <a:cubicBezTo>
                    <a:pt x="5599079" y="2408185"/>
                    <a:pt x="5595269" y="2413265"/>
                    <a:pt x="5591459" y="2417075"/>
                  </a:cubicBezTo>
                  <a:cubicBezTo>
                    <a:pt x="5587649" y="2419615"/>
                    <a:pt x="5582569" y="2422155"/>
                    <a:pt x="5578759" y="2422155"/>
                  </a:cubicBezTo>
                  <a:cubicBezTo>
                    <a:pt x="5406791" y="2420885"/>
                    <a:pt x="5165756" y="2427235"/>
                    <a:pt x="4920257" y="2429775"/>
                  </a:cubicBezTo>
                  <a:cubicBezTo>
                    <a:pt x="4844376" y="2429775"/>
                    <a:pt x="4764031" y="2428505"/>
                    <a:pt x="4688149" y="2428505"/>
                  </a:cubicBezTo>
                  <a:cubicBezTo>
                    <a:pt x="4518532" y="2427235"/>
                    <a:pt x="4348915" y="2425965"/>
                    <a:pt x="4179298" y="2425965"/>
                  </a:cubicBezTo>
                  <a:lnTo>
                    <a:pt x="3625810" y="2425965"/>
                  </a:lnTo>
                  <a:cubicBezTo>
                    <a:pt x="3500829" y="2425965"/>
                    <a:pt x="3380311" y="2424695"/>
                    <a:pt x="3255330" y="2424695"/>
                  </a:cubicBezTo>
                  <a:cubicBezTo>
                    <a:pt x="3148204" y="2424695"/>
                    <a:pt x="3036613" y="2424695"/>
                    <a:pt x="2929487" y="2425965"/>
                  </a:cubicBezTo>
                  <a:lnTo>
                    <a:pt x="2862533" y="2425965"/>
                  </a:lnTo>
                  <a:cubicBezTo>
                    <a:pt x="2706306" y="2424695"/>
                    <a:pt x="965498" y="2423425"/>
                    <a:pt x="809272" y="2420885"/>
                  </a:cubicBezTo>
                  <a:cubicBezTo>
                    <a:pt x="715536" y="2419615"/>
                    <a:pt x="621801" y="2414535"/>
                    <a:pt x="528065" y="2411995"/>
                  </a:cubicBezTo>
                  <a:cubicBezTo>
                    <a:pt x="358448" y="2406915"/>
                    <a:pt x="188830" y="2403105"/>
                    <a:pt x="41910" y="2398025"/>
                  </a:cubicBezTo>
                  <a:cubicBezTo>
                    <a:pt x="33020" y="2396755"/>
                    <a:pt x="24130" y="2394215"/>
                    <a:pt x="16510" y="2390405"/>
                  </a:cubicBezTo>
                  <a:cubicBezTo>
                    <a:pt x="5080" y="2385325"/>
                    <a:pt x="0" y="2373895"/>
                    <a:pt x="1270" y="2356139"/>
                  </a:cubicBezTo>
                  <a:cubicBezTo>
                    <a:pt x="2540" y="2248781"/>
                    <a:pt x="3810" y="2139571"/>
                    <a:pt x="3810" y="2032213"/>
                  </a:cubicBezTo>
                  <a:cubicBezTo>
                    <a:pt x="5080" y="1923003"/>
                    <a:pt x="17780" y="777230"/>
                    <a:pt x="17780" y="668021"/>
                  </a:cubicBezTo>
                  <a:cubicBezTo>
                    <a:pt x="19050" y="562513"/>
                    <a:pt x="20320" y="457006"/>
                    <a:pt x="19050" y="349648"/>
                  </a:cubicBezTo>
                  <a:cubicBezTo>
                    <a:pt x="17780" y="244140"/>
                    <a:pt x="16510" y="140484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95095" y="5080"/>
                    <a:pt x="193294" y="3810"/>
                  </a:cubicBezTo>
                  <a:cubicBezTo>
                    <a:pt x="331666" y="1270"/>
                    <a:pt x="474501" y="1270"/>
                    <a:pt x="612873" y="1270"/>
                  </a:cubicBezTo>
                  <a:cubicBezTo>
                    <a:pt x="786954" y="2540"/>
                    <a:pt x="2545616" y="5080"/>
                    <a:pt x="2719697" y="6350"/>
                  </a:cubicBezTo>
                  <a:cubicBezTo>
                    <a:pt x="2889314" y="7620"/>
                    <a:pt x="3058932" y="7620"/>
                    <a:pt x="3228549" y="7620"/>
                  </a:cubicBezTo>
                  <a:cubicBezTo>
                    <a:pt x="3322284" y="7620"/>
                    <a:pt x="3416021" y="7620"/>
                    <a:pt x="3509756" y="8890"/>
                  </a:cubicBezTo>
                  <a:cubicBezTo>
                    <a:pt x="3692764" y="11430"/>
                    <a:pt x="3880236" y="10160"/>
                    <a:pt x="4063244" y="2540"/>
                  </a:cubicBezTo>
                  <a:cubicBezTo>
                    <a:pt x="4139125" y="0"/>
                    <a:pt x="4215007" y="2540"/>
                    <a:pt x="4290888" y="2540"/>
                  </a:cubicBezTo>
                  <a:cubicBezTo>
                    <a:pt x="4460505" y="2540"/>
                    <a:pt x="4630122" y="1270"/>
                    <a:pt x="4799740" y="3810"/>
                  </a:cubicBezTo>
                  <a:cubicBezTo>
                    <a:pt x="5013993" y="6350"/>
                    <a:pt x="5223782" y="13970"/>
                    <a:pt x="5438036" y="17780"/>
                  </a:cubicBezTo>
                  <a:cubicBezTo>
                    <a:pt x="5531772" y="20320"/>
                    <a:pt x="5569869" y="19050"/>
                    <a:pt x="5596539" y="21590"/>
                  </a:cubicBezTo>
                  <a:cubicBezTo>
                    <a:pt x="5605429" y="22860"/>
                    <a:pt x="5614319" y="25400"/>
                    <a:pt x="5623209" y="27940"/>
                  </a:cubicBezTo>
                  <a:cubicBezTo>
                    <a:pt x="5630829" y="30480"/>
                    <a:pt x="5634639" y="36830"/>
                    <a:pt x="5634639" y="46990"/>
                  </a:cubicBezTo>
                  <a:cubicBezTo>
                    <a:pt x="5635909" y="90506"/>
                    <a:pt x="5632099" y="146037"/>
                    <a:pt x="5628289" y="201567"/>
                  </a:cubicBezTo>
                  <a:cubicBezTo>
                    <a:pt x="5624479" y="247842"/>
                    <a:pt x="5623209" y="295968"/>
                    <a:pt x="5621939" y="342243"/>
                  </a:cubicBezTo>
                  <a:cubicBezTo>
                    <a:pt x="5619399" y="419986"/>
                    <a:pt x="5618129" y="497728"/>
                    <a:pt x="5616859" y="575470"/>
                  </a:cubicBezTo>
                  <a:cubicBezTo>
                    <a:pt x="5615589" y="647660"/>
                    <a:pt x="5614319" y="719849"/>
                    <a:pt x="5614319" y="792038"/>
                  </a:cubicBezTo>
                  <a:cubicBezTo>
                    <a:pt x="5614319" y="912354"/>
                    <a:pt x="5602889" y="2067382"/>
                    <a:pt x="5601619" y="2187697"/>
                  </a:cubicBezTo>
                  <a:cubicBezTo>
                    <a:pt x="5604159" y="2265440"/>
                    <a:pt x="5602889" y="2343182"/>
                    <a:pt x="5601619" y="2404375"/>
                  </a:cubicBezTo>
                  <a:close/>
                  <a:moveTo>
                    <a:pt x="17780" y="2373895"/>
                  </a:moveTo>
                  <a:cubicBezTo>
                    <a:pt x="22860" y="2375165"/>
                    <a:pt x="29210" y="2377705"/>
                    <a:pt x="36830" y="2377705"/>
                  </a:cubicBezTo>
                  <a:cubicBezTo>
                    <a:pt x="184367" y="2382785"/>
                    <a:pt x="367375" y="2387865"/>
                    <a:pt x="545919" y="2391675"/>
                  </a:cubicBezTo>
                  <a:cubicBezTo>
                    <a:pt x="630728" y="2394215"/>
                    <a:pt x="715536" y="2398025"/>
                    <a:pt x="804808" y="2399295"/>
                  </a:cubicBezTo>
                  <a:cubicBezTo>
                    <a:pt x="862835" y="2400565"/>
                    <a:pt x="2505444" y="2396755"/>
                    <a:pt x="2559007" y="2398025"/>
                  </a:cubicBezTo>
                  <a:cubicBezTo>
                    <a:pt x="2652743" y="2399295"/>
                    <a:pt x="2746479" y="2401835"/>
                    <a:pt x="2840215" y="2403105"/>
                  </a:cubicBezTo>
                  <a:cubicBezTo>
                    <a:pt x="2884851" y="2404375"/>
                    <a:pt x="2925023" y="2404375"/>
                    <a:pt x="2969659" y="2404375"/>
                  </a:cubicBezTo>
                  <a:cubicBezTo>
                    <a:pt x="3170522" y="2404375"/>
                    <a:pt x="3366920" y="2403105"/>
                    <a:pt x="3567783" y="2404375"/>
                  </a:cubicBezTo>
                  <a:cubicBezTo>
                    <a:pt x="3643664" y="2404375"/>
                    <a:pt x="3724010" y="2406915"/>
                    <a:pt x="3799891" y="2406915"/>
                  </a:cubicBezTo>
                  <a:cubicBezTo>
                    <a:pt x="3915945" y="2406915"/>
                    <a:pt x="4027535" y="2403105"/>
                    <a:pt x="4143589" y="2403105"/>
                  </a:cubicBezTo>
                  <a:cubicBezTo>
                    <a:pt x="4281961" y="2403105"/>
                    <a:pt x="4415869" y="2404375"/>
                    <a:pt x="4554241" y="2404375"/>
                  </a:cubicBezTo>
                  <a:cubicBezTo>
                    <a:pt x="4737249" y="2404375"/>
                    <a:pt x="4924721" y="2404375"/>
                    <a:pt x="5107729" y="2403105"/>
                  </a:cubicBezTo>
                  <a:cubicBezTo>
                    <a:pt x="5272882" y="2401835"/>
                    <a:pt x="5433572" y="2399295"/>
                    <a:pt x="5563519" y="2396755"/>
                  </a:cubicBezTo>
                  <a:cubicBezTo>
                    <a:pt x="5568599" y="2396755"/>
                    <a:pt x="5573679" y="2394215"/>
                    <a:pt x="5580029" y="2392945"/>
                  </a:cubicBezTo>
                  <a:cubicBezTo>
                    <a:pt x="5580029" y="2380245"/>
                    <a:pt x="5581299" y="2367545"/>
                    <a:pt x="5581299" y="2350586"/>
                  </a:cubicBezTo>
                  <a:lnTo>
                    <a:pt x="5581299" y="2293205"/>
                  </a:lnTo>
                  <a:cubicBezTo>
                    <a:pt x="5582569" y="2198803"/>
                    <a:pt x="5585109" y="2102551"/>
                    <a:pt x="5583839" y="2008150"/>
                  </a:cubicBezTo>
                  <a:cubicBezTo>
                    <a:pt x="5582569" y="1874877"/>
                    <a:pt x="5595269" y="708743"/>
                    <a:pt x="5599079" y="575470"/>
                  </a:cubicBezTo>
                  <a:cubicBezTo>
                    <a:pt x="5601619" y="497728"/>
                    <a:pt x="5604159" y="419986"/>
                    <a:pt x="5604159" y="342243"/>
                  </a:cubicBezTo>
                  <a:cubicBezTo>
                    <a:pt x="5604159" y="277458"/>
                    <a:pt x="5605429" y="214524"/>
                    <a:pt x="5613049" y="151590"/>
                  </a:cubicBezTo>
                  <a:cubicBezTo>
                    <a:pt x="5616859" y="114569"/>
                    <a:pt x="5619399" y="77549"/>
                    <a:pt x="5614319" y="49530"/>
                  </a:cubicBezTo>
                  <a:cubicBezTo>
                    <a:pt x="5606699" y="49530"/>
                    <a:pt x="5600349" y="48260"/>
                    <a:pt x="5592729" y="48260"/>
                  </a:cubicBezTo>
                  <a:cubicBezTo>
                    <a:pt x="5559709" y="45720"/>
                    <a:pt x="5469281" y="45720"/>
                    <a:pt x="5348763" y="40640"/>
                  </a:cubicBezTo>
                  <a:cubicBezTo>
                    <a:pt x="5125583" y="33020"/>
                    <a:pt x="4897939" y="27940"/>
                    <a:pt x="4674758" y="27940"/>
                  </a:cubicBezTo>
                  <a:cubicBezTo>
                    <a:pt x="4518532" y="27940"/>
                    <a:pt x="4357842" y="31750"/>
                    <a:pt x="4201616" y="24130"/>
                  </a:cubicBezTo>
                  <a:lnTo>
                    <a:pt x="4156980" y="24130"/>
                  </a:lnTo>
                  <a:cubicBezTo>
                    <a:pt x="4027535" y="27940"/>
                    <a:pt x="3889163" y="33020"/>
                    <a:pt x="3755255" y="34290"/>
                  </a:cubicBezTo>
                  <a:cubicBezTo>
                    <a:pt x="3607955" y="35560"/>
                    <a:pt x="3465120" y="31750"/>
                    <a:pt x="3317821" y="30480"/>
                  </a:cubicBezTo>
                  <a:cubicBezTo>
                    <a:pt x="3179449" y="29210"/>
                    <a:pt x="3041077" y="27940"/>
                    <a:pt x="2907169" y="27940"/>
                  </a:cubicBezTo>
                  <a:cubicBezTo>
                    <a:pt x="2858069" y="27940"/>
                    <a:pt x="2813433" y="29210"/>
                    <a:pt x="2764333" y="27940"/>
                  </a:cubicBezTo>
                  <a:cubicBezTo>
                    <a:pt x="2594716" y="26670"/>
                    <a:pt x="840517" y="24130"/>
                    <a:pt x="666436" y="24130"/>
                  </a:cubicBezTo>
                  <a:cubicBezTo>
                    <a:pt x="514674" y="22860"/>
                    <a:pt x="362911" y="24130"/>
                    <a:pt x="211148" y="24130"/>
                  </a:cubicBezTo>
                  <a:cubicBezTo>
                    <a:pt x="130803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84953"/>
                    <a:pt x="31750" y="144186"/>
                    <a:pt x="34290" y="201567"/>
                  </a:cubicBezTo>
                  <a:cubicBezTo>
                    <a:pt x="36830" y="305223"/>
                    <a:pt x="38100" y="408880"/>
                    <a:pt x="38100" y="512536"/>
                  </a:cubicBezTo>
                  <a:cubicBezTo>
                    <a:pt x="38100" y="579172"/>
                    <a:pt x="36830" y="643957"/>
                    <a:pt x="35560" y="710594"/>
                  </a:cubicBezTo>
                  <a:cubicBezTo>
                    <a:pt x="34290" y="775379"/>
                    <a:pt x="22860" y="1873026"/>
                    <a:pt x="21590" y="1935960"/>
                  </a:cubicBezTo>
                  <a:lnTo>
                    <a:pt x="21590" y="2058127"/>
                  </a:lnTo>
                  <a:cubicBezTo>
                    <a:pt x="21590" y="2150677"/>
                    <a:pt x="20320" y="2245078"/>
                    <a:pt x="20320" y="2337629"/>
                  </a:cubicBezTo>
                  <a:cubicBezTo>
                    <a:pt x="20320" y="2350586"/>
                    <a:pt x="19050" y="2361692"/>
                    <a:pt x="17780" y="2373895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77" name="Rectangle 76"/>
          <p:cNvSpPr/>
          <p:nvPr/>
        </p:nvSpPr>
        <p:spPr>
          <a:xfrm>
            <a:off x="636854" y="361177"/>
            <a:ext cx="7890616" cy="77958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200" b="1" dirty="0" smtClean="0">
                <a:solidFill>
                  <a:srgbClr val="FFFFFF"/>
                </a:solidFill>
              </a:rPr>
              <a:t>1. </a:t>
            </a:r>
            <a:r>
              <a:rPr lang="en-US" sz="3200" b="1" dirty="0" err="1" smtClean="0">
                <a:solidFill>
                  <a:srgbClr val="FFFFFF"/>
                </a:solidFill>
              </a:rPr>
              <a:t>Nhân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vật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Thị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Mầu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3390" y="1668900"/>
            <a:ext cx="741576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Lời nói, hát </a:t>
            </a:r>
            <a:r>
              <a:rPr lang="vi-VN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biểu </a:t>
            </a:r>
            <a:r>
              <a:rPr lang="vi-VN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thị các hành </a:t>
            </a:r>
            <a:r>
              <a:rPr lang="vi-VN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r>
              <a:rPr lang="vi-VN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18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iới </a:t>
            </a:r>
            <a:r>
              <a:rPr lang="vi-VN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thiệu thông tin về b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 thân với chú ti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sz="18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hen </a:t>
            </a:r>
            <a:r>
              <a:rPr lang="vi-VN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chú tiểu, mời chú tiểu ăn g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endParaRPr lang="en-US" sz="18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hẹo </a:t>
            </a:r>
            <a:r>
              <a:rPr lang="vi-VN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tiểu, thách thức, bất chấp sự chê trách, phê phán c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 người đời (thể hiện qua tiếng đế),... </a:t>
            </a:r>
            <a:endParaRPr lang="en-US" sz="18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Bên </a:t>
            </a:r>
            <a:r>
              <a:rPr lang="vi-VN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cạnh hành động thể hiện qua ngôn ngữ, còn </a:t>
            </a:r>
            <a:r>
              <a:rPr lang="en-US" sz="1800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hành động trực tiếp đi kèm với lời nói, </a:t>
            </a:r>
            <a:r>
              <a:rPr lang="vi-VN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nấp</a:t>
            </a:r>
            <a:r>
              <a:rPr lang="en-US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xông ra nắm tay Tiểu </a:t>
            </a:r>
            <a:r>
              <a:rPr lang="vi-VN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ính</a:t>
            </a:r>
            <a:r>
              <a:rPr lang="en-US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18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211583" y="3667539"/>
            <a:ext cx="705407" cy="155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061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36854" y="361177"/>
            <a:ext cx="7890616" cy="77958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200" b="1" dirty="0" smtClean="0">
                <a:solidFill>
                  <a:srgbClr val="FFFFFF"/>
                </a:solidFill>
              </a:rPr>
              <a:t>1. </a:t>
            </a:r>
            <a:r>
              <a:rPr lang="en-US" sz="3200" b="1" dirty="0" err="1" smtClean="0">
                <a:solidFill>
                  <a:srgbClr val="FFFFFF"/>
                </a:solidFill>
              </a:rPr>
              <a:t>Nhân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vật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Thị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Mầu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66" name="Picture 2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39357"/>
          <a:stretch>
            <a:fillRect/>
          </a:stretch>
        </p:blipFill>
        <p:spPr>
          <a:xfrm flipH="1">
            <a:off x="567374" y="1475413"/>
            <a:ext cx="6470393" cy="34195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874" y="1475413"/>
            <a:ext cx="3760551" cy="37605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26280" y="1822408"/>
            <a:ext cx="56332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Thị </a:t>
            </a:r>
            <a:r>
              <a:rPr lang="vi-VN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Mầu lên chùa, mang tiền </a:t>
            </a:r>
            <a:r>
              <a:rPr lang="vi-VN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vi-VN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gạo của cha mẹ tiến cúng ch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lang="vi-VN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là cái cớ. </a:t>
            </a:r>
            <a:endParaRPr lang="en-US" sz="18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 quan tâm duy nhất của Thị Mầu là bày tỏ tình cảm với chú tiểu. Thị Mầu tranh th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mọi cơ hội để bộc lộ lòng mình. </a:t>
            </a:r>
            <a:endParaRPr lang="en-US" sz="18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20"/>
          <p:cNvGrpSpPr/>
          <p:nvPr/>
        </p:nvGrpSpPr>
        <p:grpSpPr>
          <a:xfrm>
            <a:off x="382407" y="1562519"/>
            <a:ext cx="8346997" cy="3355782"/>
            <a:chOff x="0" y="0"/>
            <a:chExt cx="5637179" cy="2428505"/>
          </a:xfrm>
        </p:grpSpPr>
        <p:sp>
          <p:nvSpPr>
            <p:cNvPr id="58" name="Freeform 21"/>
            <p:cNvSpPr/>
            <p:nvPr/>
          </p:nvSpPr>
          <p:spPr>
            <a:xfrm>
              <a:off x="16510" y="11430"/>
              <a:ext cx="5606699" cy="2404375"/>
            </a:xfrm>
            <a:custGeom>
              <a:avLst/>
              <a:gdLst/>
              <a:ahLst/>
              <a:cxnLst/>
              <a:rect l="l" t="t" r="r" b="b"/>
              <a:pathLst>
                <a:path w="5606699" h="2404375">
                  <a:moveTo>
                    <a:pt x="1270" y="0"/>
                  </a:moveTo>
                  <a:lnTo>
                    <a:pt x="5606699" y="15240"/>
                  </a:lnTo>
                  <a:lnTo>
                    <a:pt x="5574949" y="2404375"/>
                  </a:lnTo>
                  <a:lnTo>
                    <a:pt x="2029182" y="2404375"/>
                  </a:lnTo>
                  <a:lnTo>
                    <a:pt x="0" y="2377705"/>
                  </a:lnTo>
                  <a:lnTo>
                    <a:pt x="11430" y="771934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59" name="Freeform 22"/>
            <p:cNvSpPr/>
            <p:nvPr/>
          </p:nvSpPr>
          <p:spPr>
            <a:xfrm>
              <a:off x="0" y="-1270"/>
              <a:ext cx="5635909" cy="2429775"/>
            </a:xfrm>
            <a:custGeom>
              <a:avLst/>
              <a:gdLst/>
              <a:ahLst/>
              <a:cxnLst/>
              <a:rect l="l" t="t" r="r" b="b"/>
              <a:pathLst>
                <a:path w="5635909" h="2429775">
                  <a:moveTo>
                    <a:pt x="5601619" y="2404375"/>
                  </a:moveTo>
                  <a:cubicBezTo>
                    <a:pt x="5599079" y="2408185"/>
                    <a:pt x="5595269" y="2413265"/>
                    <a:pt x="5591459" y="2417075"/>
                  </a:cubicBezTo>
                  <a:cubicBezTo>
                    <a:pt x="5587649" y="2419615"/>
                    <a:pt x="5582569" y="2422155"/>
                    <a:pt x="5578759" y="2422155"/>
                  </a:cubicBezTo>
                  <a:cubicBezTo>
                    <a:pt x="5406791" y="2420885"/>
                    <a:pt x="5165756" y="2427235"/>
                    <a:pt x="4920257" y="2429775"/>
                  </a:cubicBezTo>
                  <a:cubicBezTo>
                    <a:pt x="4844376" y="2429775"/>
                    <a:pt x="4764031" y="2428505"/>
                    <a:pt x="4688149" y="2428505"/>
                  </a:cubicBezTo>
                  <a:cubicBezTo>
                    <a:pt x="4518532" y="2427235"/>
                    <a:pt x="4348915" y="2425965"/>
                    <a:pt x="4179298" y="2425965"/>
                  </a:cubicBezTo>
                  <a:lnTo>
                    <a:pt x="3625810" y="2425965"/>
                  </a:lnTo>
                  <a:cubicBezTo>
                    <a:pt x="3500829" y="2425965"/>
                    <a:pt x="3380311" y="2424695"/>
                    <a:pt x="3255330" y="2424695"/>
                  </a:cubicBezTo>
                  <a:cubicBezTo>
                    <a:pt x="3148204" y="2424695"/>
                    <a:pt x="3036613" y="2424695"/>
                    <a:pt x="2929487" y="2425965"/>
                  </a:cubicBezTo>
                  <a:lnTo>
                    <a:pt x="2862533" y="2425965"/>
                  </a:lnTo>
                  <a:cubicBezTo>
                    <a:pt x="2706306" y="2424695"/>
                    <a:pt x="965498" y="2423425"/>
                    <a:pt x="809272" y="2420885"/>
                  </a:cubicBezTo>
                  <a:cubicBezTo>
                    <a:pt x="715536" y="2419615"/>
                    <a:pt x="621801" y="2414535"/>
                    <a:pt x="528065" y="2411995"/>
                  </a:cubicBezTo>
                  <a:cubicBezTo>
                    <a:pt x="358448" y="2406915"/>
                    <a:pt x="188830" y="2403105"/>
                    <a:pt x="41910" y="2398025"/>
                  </a:cubicBezTo>
                  <a:cubicBezTo>
                    <a:pt x="33020" y="2396755"/>
                    <a:pt x="24130" y="2394215"/>
                    <a:pt x="16510" y="2390405"/>
                  </a:cubicBezTo>
                  <a:cubicBezTo>
                    <a:pt x="5080" y="2385325"/>
                    <a:pt x="0" y="2373895"/>
                    <a:pt x="1270" y="2356139"/>
                  </a:cubicBezTo>
                  <a:cubicBezTo>
                    <a:pt x="2540" y="2248781"/>
                    <a:pt x="3810" y="2139571"/>
                    <a:pt x="3810" y="2032213"/>
                  </a:cubicBezTo>
                  <a:cubicBezTo>
                    <a:pt x="5080" y="1923003"/>
                    <a:pt x="17780" y="777230"/>
                    <a:pt x="17780" y="668021"/>
                  </a:cubicBezTo>
                  <a:cubicBezTo>
                    <a:pt x="19050" y="562513"/>
                    <a:pt x="20320" y="457006"/>
                    <a:pt x="19050" y="349648"/>
                  </a:cubicBezTo>
                  <a:cubicBezTo>
                    <a:pt x="17780" y="244140"/>
                    <a:pt x="16510" y="140484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95095" y="5080"/>
                    <a:pt x="193294" y="3810"/>
                  </a:cubicBezTo>
                  <a:cubicBezTo>
                    <a:pt x="331666" y="1270"/>
                    <a:pt x="474501" y="1270"/>
                    <a:pt x="612873" y="1270"/>
                  </a:cubicBezTo>
                  <a:cubicBezTo>
                    <a:pt x="786954" y="2540"/>
                    <a:pt x="2545616" y="5080"/>
                    <a:pt x="2719697" y="6350"/>
                  </a:cubicBezTo>
                  <a:cubicBezTo>
                    <a:pt x="2889314" y="7620"/>
                    <a:pt x="3058932" y="7620"/>
                    <a:pt x="3228549" y="7620"/>
                  </a:cubicBezTo>
                  <a:cubicBezTo>
                    <a:pt x="3322284" y="7620"/>
                    <a:pt x="3416021" y="7620"/>
                    <a:pt x="3509756" y="8890"/>
                  </a:cubicBezTo>
                  <a:cubicBezTo>
                    <a:pt x="3692764" y="11430"/>
                    <a:pt x="3880236" y="10160"/>
                    <a:pt x="4063244" y="2540"/>
                  </a:cubicBezTo>
                  <a:cubicBezTo>
                    <a:pt x="4139125" y="0"/>
                    <a:pt x="4215007" y="2540"/>
                    <a:pt x="4290888" y="2540"/>
                  </a:cubicBezTo>
                  <a:cubicBezTo>
                    <a:pt x="4460505" y="2540"/>
                    <a:pt x="4630122" y="1270"/>
                    <a:pt x="4799740" y="3810"/>
                  </a:cubicBezTo>
                  <a:cubicBezTo>
                    <a:pt x="5013993" y="6350"/>
                    <a:pt x="5223782" y="13970"/>
                    <a:pt x="5438036" y="17780"/>
                  </a:cubicBezTo>
                  <a:cubicBezTo>
                    <a:pt x="5531772" y="20320"/>
                    <a:pt x="5569869" y="19050"/>
                    <a:pt x="5596539" y="21590"/>
                  </a:cubicBezTo>
                  <a:cubicBezTo>
                    <a:pt x="5605429" y="22860"/>
                    <a:pt x="5614319" y="25400"/>
                    <a:pt x="5623209" y="27940"/>
                  </a:cubicBezTo>
                  <a:cubicBezTo>
                    <a:pt x="5630829" y="30480"/>
                    <a:pt x="5634639" y="36830"/>
                    <a:pt x="5634639" y="46990"/>
                  </a:cubicBezTo>
                  <a:cubicBezTo>
                    <a:pt x="5635909" y="90506"/>
                    <a:pt x="5632099" y="146037"/>
                    <a:pt x="5628289" y="201567"/>
                  </a:cubicBezTo>
                  <a:cubicBezTo>
                    <a:pt x="5624479" y="247842"/>
                    <a:pt x="5623209" y="295968"/>
                    <a:pt x="5621939" y="342243"/>
                  </a:cubicBezTo>
                  <a:cubicBezTo>
                    <a:pt x="5619399" y="419986"/>
                    <a:pt x="5618129" y="497728"/>
                    <a:pt x="5616859" y="575470"/>
                  </a:cubicBezTo>
                  <a:cubicBezTo>
                    <a:pt x="5615589" y="647660"/>
                    <a:pt x="5614319" y="719849"/>
                    <a:pt x="5614319" y="792038"/>
                  </a:cubicBezTo>
                  <a:cubicBezTo>
                    <a:pt x="5614319" y="912354"/>
                    <a:pt x="5602889" y="2067382"/>
                    <a:pt x="5601619" y="2187697"/>
                  </a:cubicBezTo>
                  <a:cubicBezTo>
                    <a:pt x="5604159" y="2265440"/>
                    <a:pt x="5602889" y="2343182"/>
                    <a:pt x="5601619" y="2404375"/>
                  </a:cubicBezTo>
                  <a:close/>
                  <a:moveTo>
                    <a:pt x="17780" y="2373895"/>
                  </a:moveTo>
                  <a:cubicBezTo>
                    <a:pt x="22860" y="2375165"/>
                    <a:pt x="29210" y="2377705"/>
                    <a:pt x="36830" y="2377705"/>
                  </a:cubicBezTo>
                  <a:cubicBezTo>
                    <a:pt x="184367" y="2382785"/>
                    <a:pt x="367375" y="2387865"/>
                    <a:pt x="545919" y="2391675"/>
                  </a:cubicBezTo>
                  <a:cubicBezTo>
                    <a:pt x="630728" y="2394215"/>
                    <a:pt x="715536" y="2398025"/>
                    <a:pt x="804808" y="2399295"/>
                  </a:cubicBezTo>
                  <a:cubicBezTo>
                    <a:pt x="862835" y="2400565"/>
                    <a:pt x="2505444" y="2396755"/>
                    <a:pt x="2559007" y="2398025"/>
                  </a:cubicBezTo>
                  <a:cubicBezTo>
                    <a:pt x="2652743" y="2399295"/>
                    <a:pt x="2746479" y="2401835"/>
                    <a:pt x="2840215" y="2403105"/>
                  </a:cubicBezTo>
                  <a:cubicBezTo>
                    <a:pt x="2884851" y="2404375"/>
                    <a:pt x="2925023" y="2404375"/>
                    <a:pt x="2969659" y="2404375"/>
                  </a:cubicBezTo>
                  <a:cubicBezTo>
                    <a:pt x="3170522" y="2404375"/>
                    <a:pt x="3366920" y="2403105"/>
                    <a:pt x="3567783" y="2404375"/>
                  </a:cubicBezTo>
                  <a:cubicBezTo>
                    <a:pt x="3643664" y="2404375"/>
                    <a:pt x="3724010" y="2406915"/>
                    <a:pt x="3799891" y="2406915"/>
                  </a:cubicBezTo>
                  <a:cubicBezTo>
                    <a:pt x="3915945" y="2406915"/>
                    <a:pt x="4027535" y="2403105"/>
                    <a:pt x="4143589" y="2403105"/>
                  </a:cubicBezTo>
                  <a:cubicBezTo>
                    <a:pt x="4281961" y="2403105"/>
                    <a:pt x="4415869" y="2404375"/>
                    <a:pt x="4554241" y="2404375"/>
                  </a:cubicBezTo>
                  <a:cubicBezTo>
                    <a:pt x="4737249" y="2404375"/>
                    <a:pt x="4924721" y="2404375"/>
                    <a:pt x="5107729" y="2403105"/>
                  </a:cubicBezTo>
                  <a:cubicBezTo>
                    <a:pt x="5272882" y="2401835"/>
                    <a:pt x="5433572" y="2399295"/>
                    <a:pt x="5563519" y="2396755"/>
                  </a:cubicBezTo>
                  <a:cubicBezTo>
                    <a:pt x="5568599" y="2396755"/>
                    <a:pt x="5573679" y="2394215"/>
                    <a:pt x="5580029" y="2392945"/>
                  </a:cubicBezTo>
                  <a:cubicBezTo>
                    <a:pt x="5580029" y="2380245"/>
                    <a:pt x="5581299" y="2367545"/>
                    <a:pt x="5581299" y="2350586"/>
                  </a:cubicBezTo>
                  <a:lnTo>
                    <a:pt x="5581299" y="2293205"/>
                  </a:lnTo>
                  <a:cubicBezTo>
                    <a:pt x="5582569" y="2198803"/>
                    <a:pt x="5585109" y="2102551"/>
                    <a:pt x="5583839" y="2008150"/>
                  </a:cubicBezTo>
                  <a:cubicBezTo>
                    <a:pt x="5582569" y="1874877"/>
                    <a:pt x="5595269" y="708743"/>
                    <a:pt x="5599079" y="575470"/>
                  </a:cubicBezTo>
                  <a:cubicBezTo>
                    <a:pt x="5601619" y="497728"/>
                    <a:pt x="5604159" y="419986"/>
                    <a:pt x="5604159" y="342243"/>
                  </a:cubicBezTo>
                  <a:cubicBezTo>
                    <a:pt x="5604159" y="277458"/>
                    <a:pt x="5605429" y="214524"/>
                    <a:pt x="5613049" y="151590"/>
                  </a:cubicBezTo>
                  <a:cubicBezTo>
                    <a:pt x="5616859" y="114569"/>
                    <a:pt x="5619399" y="77549"/>
                    <a:pt x="5614319" y="49530"/>
                  </a:cubicBezTo>
                  <a:cubicBezTo>
                    <a:pt x="5606699" y="49530"/>
                    <a:pt x="5600349" y="48260"/>
                    <a:pt x="5592729" y="48260"/>
                  </a:cubicBezTo>
                  <a:cubicBezTo>
                    <a:pt x="5559709" y="45720"/>
                    <a:pt x="5469281" y="45720"/>
                    <a:pt x="5348763" y="40640"/>
                  </a:cubicBezTo>
                  <a:cubicBezTo>
                    <a:pt x="5125583" y="33020"/>
                    <a:pt x="4897939" y="27940"/>
                    <a:pt x="4674758" y="27940"/>
                  </a:cubicBezTo>
                  <a:cubicBezTo>
                    <a:pt x="4518532" y="27940"/>
                    <a:pt x="4357842" y="31750"/>
                    <a:pt x="4201616" y="24130"/>
                  </a:cubicBezTo>
                  <a:lnTo>
                    <a:pt x="4156980" y="24130"/>
                  </a:lnTo>
                  <a:cubicBezTo>
                    <a:pt x="4027535" y="27940"/>
                    <a:pt x="3889163" y="33020"/>
                    <a:pt x="3755255" y="34290"/>
                  </a:cubicBezTo>
                  <a:cubicBezTo>
                    <a:pt x="3607955" y="35560"/>
                    <a:pt x="3465120" y="31750"/>
                    <a:pt x="3317821" y="30480"/>
                  </a:cubicBezTo>
                  <a:cubicBezTo>
                    <a:pt x="3179449" y="29210"/>
                    <a:pt x="3041077" y="27940"/>
                    <a:pt x="2907169" y="27940"/>
                  </a:cubicBezTo>
                  <a:cubicBezTo>
                    <a:pt x="2858069" y="27940"/>
                    <a:pt x="2813433" y="29210"/>
                    <a:pt x="2764333" y="27940"/>
                  </a:cubicBezTo>
                  <a:cubicBezTo>
                    <a:pt x="2594716" y="26670"/>
                    <a:pt x="840517" y="24130"/>
                    <a:pt x="666436" y="24130"/>
                  </a:cubicBezTo>
                  <a:cubicBezTo>
                    <a:pt x="514674" y="22860"/>
                    <a:pt x="362911" y="24130"/>
                    <a:pt x="211148" y="24130"/>
                  </a:cubicBezTo>
                  <a:cubicBezTo>
                    <a:pt x="130803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84953"/>
                    <a:pt x="31750" y="144186"/>
                    <a:pt x="34290" y="201567"/>
                  </a:cubicBezTo>
                  <a:cubicBezTo>
                    <a:pt x="36830" y="305223"/>
                    <a:pt x="38100" y="408880"/>
                    <a:pt x="38100" y="512536"/>
                  </a:cubicBezTo>
                  <a:cubicBezTo>
                    <a:pt x="38100" y="579172"/>
                    <a:pt x="36830" y="643957"/>
                    <a:pt x="35560" y="710594"/>
                  </a:cubicBezTo>
                  <a:cubicBezTo>
                    <a:pt x="34290" y="775379"/>
                    <a:pt x="22860" y="1873026"/>
                    <a:pt x="21590" y="1935960"/>
                  </a:cubicBezTo>
                  <a:lnTo>
                    <a:pt x="21590" y="2058127"/>
                  </a:lnTo>
                  <a:cubicBezTo>
                    <a:pt x="21590" y="2150677"/>
                    <a:pt x="20320" y="2245078"/>
                    <a:pt x="20320" y="2337629"/>
                  </a:cubicBezTo>
                  <a:cubicBezTo>
                    <a:pt x="20320" y="2350586"/>
                    <a:pt x="19050" y="2361692"/>
                    <a:pt x="17780" y="2373895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5" name="Rectangle 4"/>
          <p:cNvSpPr/>
          <p:nvPr/>
        </p:nvSpPr>
        <p:spPr>
          <a:xfrm>
            <a:off x="551197" y="1739121"/>
            <a:ext cx="799958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1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Sự </a:t>
            </a:r>
            <a:r>
              <a:rPr lang="vi-VN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điệp đi nhấn lại cho thấy mối qu</a:t>
            </a:r>
            <a:r>
              <a:rPr lang="en-US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n tâm duy nhất của Thị M</a:t>
            </a:r>
            <a:r>
              <a:rPr lang="en-US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u khi lên chùa là thầy </a:t>
            </a:r>
            <a:r>
              <a:rPr lang="vi-VN" sz="1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tiểu.</a:t>
            </a:r>
            <a:endParaRPr lang="en-US" sz="18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  <a:r>
              <a:rPr lang="vi-VN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gọi </a:t>
            </a:r>
            <a:r>
              <a:rPr lang="vi-VN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như </a:t>
            </a:r>
            <a:r>
              <a:rPr lang="vi-VN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buộc đối tượng phải quan tâm đến mình, làm cho mọi lời nói, tiếng hát trở thành tiếng giãi bày ch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lang="vi-VN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mong </a:t>
            </a:r>
            <a:r>
              <a:rPr lang="en-US" sz="1800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thấu hiểu</a:t>
            </a:r>
            <a:r>
              <a:rPr lang="en-US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1" indent="-28575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1800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vi-VN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thành những </a:t>
            </a:r>
            <a:r>
              <a:rPr lang="en-US" sz="1800" i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1800" i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bủa </a:t>
            </a:r>
            <a:r>
              <a:rPr lang="vi-VN" sz="18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vây” </a:t>
            </a:r>
            <a:r>
              <a:rPr lang="vi-VN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bay vờn, xoắn xuýt bám riết lấy đối tượng giao duyên, quyết thực hiện bằng được khao khát tỏ bày tình cảm của mình</a:t>
            </a:r>
            <a:r>
              <a:rPr lang="vi-VN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551197" y="311794"/>
            <a:ext cx="3481665" cy="1011313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</a:rPr>
              <a:t>Tiếng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gọi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i="1" dirty="0" smtClean="0">
                <a:solidFill>
                  <a:srgbClr val="000000"/>
                </a:solidFill>
              </a:rPr>
              <a:t>“</a:t>
            </a:r>
            <a:r>
              <a:rPr lang="en-US" sz="1800" i="1" dirty="0" err="1" smtClean="0">
                <a:solidFill>
                  <a:srgbClr val="000000"/>
                </a:solidFill>
              </a:rPr>
              <a:t>thầy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tiểu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ơi</a:t>
            </a:r>
            <a:r>
              <a:rPr lang="en-US" sz="1800" i="1" dirty="0" smtClean="0">
                <a:solidFill>
                  <a:srgbClr val="000000"/>
                </a:solidFill>
              </a:rPr>
              <a:t>” </a:t>
            </a:r>
            <a:r>
              <a:rPr lang="en-US" sz="1800" dirty="0" err="1" smtClean="0">
                <a:solidFill>
                  <a:srgbClr val="000000"/>
                </a:solidFill>
              </a:rPr>
              <a:t>lặp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lại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5078952" y="316042"/>
            <a:ext cx="3481665" cy="1011313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</a:rPr>
              <a:t>Nỗi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lòng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khát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khao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hạnh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phúc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" name="Plus 5"/>
          <p:cNvSpPr/>
          <p:nvPr/>
        </p:nvSpPr>
        <p:spPr>
          <a:xfrm>
            <a:off x="4267131" y="523534"/>
            <a:ext cx="577551" cy="587831"/>
          </a:xfrm>
          <a:prstGeom prst="mathPlus">
            <a:avLst>
              <a:gd name="adj1" fmla="val 16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94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20"/>
          <p:cNvGrpSpPr/>
          <p:nvPr/>
        </p:nvGrpSpPr>
        <p:grpSpPr>
          <a:xfrm>
            <a:off x="382407" y="1562519"/>
            <a:ext cx="8346997" cy="3355782"/>
            <a:chOff x="0" y="0"/>
            <a:chExt cx="5637179" cy="2428505"/>
          </a:xfrm>
        </p:grpSpPr>
        <p:sp>
          <p:nvSpPr>
            <p:cNvPr id="58" name="Freeform 21"/>
            <p:cNvSpPr/>
            <p:nvPr/>
          </p:nvSpPr>
          <p:spPr>
            <a:xfrm>
              <a:off x="16510" y="11430"/>
              <a:ext cx="5606699" cy="2404375"/>
            </a:xfrm>
            <a:custGeom>
              <a:avLst/>
              <a:gdLst/>
              <a:ahLst/>
              <a:cxnLst/>
              <a:rect l="l" t="t" r="r" b="b"/>
              <a:pathLst>
                <a:path w="5606699" h="2404375">
                  <a:moveTo>
                    <a:pt x="1270" y="0"/>
                  </a:moveTo>
                  <a:lnTo>
                    <a:pt x="5606699" y="15240"/>
                  </a:lnTo>
                  <a:lnTo>
                    <a:pt x="5574949" y="2404375"/>
                  </a:lnTo>
                  <a:lnTo>
                    <a:pt x="2029182" y="2404375"/>
                  </a:lnTo>
                  <a:lnTo>
                    <a:pt x="0" y="2377705"/>
                  </a:lnTo>
                  <a:lnTo>
                    <a:pt x="11430" y="771934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59" name="Freeform 22"/>
            <p:cNvSpPr/>
            <p:nvPr/>
          </p:nvSpPr>
          <p:spPr>
            <a:xfrm>
              <a:off x="0" y="-1270"/>
              <a:ext cx="5635909" cy="2429775"/>
            </a:xfrm>
            <a:custGeom>
              <a:avLst/>
              <a:gdLst/>
              <a:ahLst/>
              <a:cxnLst/>
              <a:rect l="l" t="t" r="r" b="b"/>
              <a:pathLst>
                <a:path w="5635909" h="2429775">
                  <a:moveTo>
                    <a:pt x="5601619" y="2404375"/>
                  </a:moveTo>
                  <a:cubicBezTo>
                    <a:pt x="5599079" y="2408185"/>
                    <a:pt x="5595269" y="2413265"/>
                    <a:pt x="5591459" y="2417075"/>
                  </a:cubicBezTo>
                  <a:cubicBezTo>
                    <a:pt x="5587649" y="2419615"/>
                    <a:pt x="5582569" y="2422155"/>
                    <a:pt x="5578759" y="2422155"/>
                  </a:cubicBezTo>
                  <a:cubicBezTo>
                    <a:pt x="5406791" y="2420885"/>
                    <a:pt x="5165756" y="2427235"/>
                    <a:pt x="4920257" y="2429775"/>
                  </a:cubicBezTo>
                  <a:cubicBezTo>
                    <a:pt x="4844376" y="2429775"/>
                    <a:pt x="4764031" y="2428505"/>
                    <a:pt x="4688149" y="2428505"/>
                  </a:cubicBezTo>
                  <a:cubicBezTo>
                    <a:pt x="4518532" y="2427235"/>
                    <a:pt x="4348915" y="2425965"/>
                    <a:pt x="4179298" y="2425965"/>
                  </a:cubicBezTo>
                  <a:lnTo>
                    <a:pt x="3625810" y="2425965"/>
                  </a:lnTo>
                  <a:cubicBezTo>
                    <a:pt x="3500829" y="2425965"/>
                    <a:pt x="3380311" y="2424695"/>
                    <a:pt x="3255330" y="2424695"/>
                  </a:cubicBezTo>
                  <a:cubicBezTo>
                    <a:pt x="3148204" y="2424695"/>
                    <a:pt x="3036613" y="2424695"/>
                    <a:pt x="2929487" y="2425965"/>
                  </a:cubicBezTo>
                  <a:lnTo>
                    <a:pt x="2862533" y="2425965"/>
                  </a:lnTo>
                  <a:cubicBezTo>
                    <a:pt x="2706306" y="2424695"/>
                    <a:pt x="965498" y="2423425"/>
                    <a:pt x="809272" y="2420885"/>
                  </a:cubicBezTo>
                  <a:cubicBezTo>
                    <a:pt x="715536" y="2419615"/>
                    <a:pt x="621801" y="2414535"/>
                    <a:pt x="528065" y="2411995"/>
                  </a:cubicBezTo>
                  <a:cubicBezTo>
                    <a:pt x="358448" y="2406915"/>
                    <a:pt x="188830" y="2403105"/>
                    <a:pt x="41910" y="2398025"/>
                  </a:cubicBezTo>
                  <a:cubicBezTo>
                    <a:pt x="33020" y="2396755"/>
                    <a:pt x="24130" y="2394215"/>
                    <a:pt x="16510" y="2390405"/>
                  </a:cubicBezTo>
                  <a:cubicBezTo>
                    <a:pt x="5080" y="2385325"/>
                    <a:pt x="0" y="2373895"/>
                    <a:pt x="1270" y="2356139"/>
                  </a:cubicBezTo>
                  <a:cubicBezTo>
                    <a:pt x="2540" y="2248781"/>
                    <a:pt x="3810" y="2139571"/>
                    <a:pt x="3810" y="2032213"/>
                  </a:cubicBezTo>
                  <a:cubicBezTo>
                    <a:pt x="5080" y="1923003"/>
                    <a:pt x="17780" y="777230"/>
                    <a:pt x="17780" y="668021"/>
                  </a:cubicBezTo>
                  <a:cubicBezTo>
                    <a:pt x="19050" y="562513"/>
                    <a:pt x="20320" y="457006"/>
                    <a:pt x="19050" y="349648"/>
                  </a:cubicBezTo>
                  <a:cubicBezTo>
                    <a:pt x="17780" y="244140"/>
                    <a:pt x="16510" y="140484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95095" y="5080"/>
                    <a:pt x="193294" y="3810"/>
                  </a:cubicBezTo>
                  <a:cubicBezTo>
                    <a:pt x="331666" y="1270"/>
                    <a:pt x="474501" y="1270"/>
                    <a:pt x="612873" y="1270"/>
                  </a:cubicBezTo>
                  <a:cubicBezTo>
                    <a:pt x="786954" y="2540"/>
                    <a:pt x="2545616" y="5080"/>
                    <a:pt x="2719697" y="6350"/>
                  </a:cubicBezTo>
                  <a:cubicBezTo>
                    <a:pt x="2889314" y="7620"/>
                    <a:pt x="3058932" y="7620"/>
                    <a:pt x="3228549" y="7620"/>
                  </a:cubicBezTo>
                  <a:cubicBezTo>
                    <a:pt x="3322284" y="7620"/>
                    <a:pt x="3416021" y="7620"/>
                    <a:pt x="3509756" y="8890"/>
                  </a:cubicBezTo>
                  <a:cubicBezTo>
                    <a:pt x="3692764" y="11430"/>
                    <a:pt x="3880236" y="10160"/>
                    <a:pt x="4063244" y="2540"/>
                  </a:cubicBezTo>
                  <a:cubicBezTo>
                    <a:pt x="4139125" y="0"/>
                    <a:pt x="4215007" y="2540"/>
                    <a:pt x="4290888" y="2540"/>
                  </a:cubicBezTo>
                  <a:cubicBezTo>
                    <a:pt x="4460505" y="2540"/>
                    <a:pt x="4630122" y="1270"/>
                    <a:pt x="4799740" y="3810"/>
                  </a:cubicBezTo>
                  <a:cubicBezTo>
                    <a:pt x="5013993" y="6350"/>
                    <a:pt x="5223782" y="13970"/>
                    <a:pt x="5438036" y="17780"/>
                  </a:cubicBezTo>
                  <a:cubicBezTo>
                    <a:pt x="5531772" y="20320"/>
                    <a:pt x="5569869" y="19050"/>
                    <a:pt x="5596539" y="21590"/>
                  </a:cubicBezTo>
                  <a:cubicBezTo>
                    <a:pt x="5605429" y="22860"/>
                    <a:pt x="5614319" y="25400"/>
                    <a:pt x="5623209" y="27940"/>
                  </a:cubicBezTo>
                  <a:cubicBezTo>
                    <a:pt x="5630829" y="30480"/>
                    <a:pt x="5634639" y="36830"/>
                    <a:pt x="5634639" y="46990"/>
                  </a:cubicBezTo>
                  <a:cubicBezTo>
                    <a:pt x="5635909" y="90506"/>
                    <a:pt x="5632099" y="146037"/>
                    <a:pt x="5628289" y="201567"/>
                  </a:cubicBezTo>
                  <a:cubicBezTo>
                    <a:pt x="5624479" y="247842"/>
                    <a:pt x="5623209" y="295968"/>
                    <a:pt x="5621939" y="342243"/>
                  </a:cubicBezTo>
                  <a:cubicBezTo>
                    <a:pt x="5619399" y="419986"/>
                    <a:pt x="5618129" y="497728"/>
                    <a:pt x="5616859" y="575470"/>
                  </a:cubicBezTo>
                  <a:cubicBezTo>
                    <a:pt x="5615589" y="647660"/>
                    <a:pt x="5614319" y="719849"/>
                    <a:pt x="5614319" y="792038"/>
                  </a:cubicBezTo>
                  <a:cubicBezTo>
                    <a:pt x="5614319" y="912354"/>
                    <a:pt x="5602889" y="2067382"/>
                    <a:pt x="5601619" y="2187697"/>
                  </a:cubicBezTo>
                  <a:cubicBezTo>
                    <a:pt x="5604159" y="2265440"/>
                    <a:pt x="5602889" y="2343182"/>
                    <a:pt x="5601619" y="2404375"/>
                  </a:cubicBezTo>
                  <a:close/>
                  <a:moveTo>
                    <a:pt x="17780" y="2373895"/>
                  </a:moveTo>
                  <a:cubicBezTo>
                    <a:pt x="22860" y="2375165"/>
                    <a:pt x="29210" y="2377705"/>
                    <a:pt x="36830" y="2377705"/>
                  </a:cubicBezTo>
                  <a:cubicBezTo>
                    <a:pt x="184367" y="2382785"/>
                    <a:pt x="367375" y="2387865"/>
                    <a:pt x="545919" y="2391675"/>
                  </a:cubicBezTo>
                  <a:cubicBezTo>
                    <a:pt x="630728" y="2394215"/>
                    <a:pt x="715536" y="2398025"/>
                    <a:pt x="804808" y="2399295"/>
                  </a:cubicBezTo>
                  <a:cubicBezTo>
                    <a:pt x="862835" y="2400565"/>
                    <a:pt x="2505444" y="2396755"/>
                    <a:pt x="2559007" y="2398025"/>
                  </a:cubicBezTo>
                  <a:cubicBezTo>
                    <a:pt x="2652743" y="2399295"/>
                    <a:pt x="2746479" y="2401835"/>
                    <a:pt x="2840215" y="2403105"/>
                  </a:cubicBezTo>
                  <a:cubicBezTo>
                    <a:pt x="2884851" y="2404375"/>
                    <a:pt x="2925023" y="2404375"/>
                    <a:pt x="2969659" y="2404375"/>
                  </a:cubicBezTo>
                  <a:cubicBezTo>
                    <a:pt x="3170522" y="2404375"/>
                    <a:pt x="3366920" y="2403105"/>
                    <a:pt x="3567783" y="2404375"/>
                  </a:cubicBezTo>
                  <a:cubicBezTo>
                    <a:pt x="3643664" y="2404375"/>
                    <a:pt x="3724010" y="2406915"/>
                    <a:pt x="3799891" y="2406915"/>
                  </a:cubicBezTo>
                  <a:cubicBezTo>
                    <a:pt x="3915945" y="2406915"/>
                    <a:pt x="4027535" y="2403105"/>
                    <a:pt x="4143589" y="2403105"/>
                  </a:cubicBezTo>
                  <a:cubicBezTo>
                    <a:pt x="4281961" y="2403105"/>
                    <a:pt x="4415869" y="2404375"/>
                    <a:pt x="4554241" y="2404375"/>
                  </a:cubicBezTo>
                  <a:cubicBezTo>
                    <a:pt x="4737249" y="2404375"/>
                    <a:pt x="4924721" y="2404375"/>
                    <a:pt x="5107729" y="2403105"/>
                  </a:cubicBezTo>
                  <a:cubicBezTo>
                    <a:pt x="5272882" y="2401835"/>
                    <a:pt x="5433572" y="2399295"/>
                    <a:pt x="5563519" y="2396755"/>
                  </a:cubicBezTo>
                  <a:cubicBezTo>
                    <a:pt x="5568599" y="2396755"/>
                    <a:pt x="5573679" y="2394215"/>
                    <a:pt x="5580029" y="2392945"/>
                  </a:cubicBezTo>
                  <a:cubicBezTo>
                    <a:pt x="5580029" y="2380245"/>
                    <a:pt x="5581299" y="2367545"/>
                    <a:pt x="5581299" y="2350586"/>
                  </a:cubicBezTo>
                  <a:lnTo>
                    <a:pt x="5581299" y="2293205"/>
                  </a:lnTo>
                  <a:cubicBezTo>
                    <a:pt x="5582569" y="2198803"/>
                    <a:pt x="5585109" y="2102551"/>
                    <a:pt x="5583839" y="2008150"/>
                  </a:cubicBezTo>
                  <a:cubicBezTo>
                    <a:pt x="5582569" y="1874877"/>
                    <a:pt x="5595269" y="708743"/>
                    <a:pt x="5599079" y="575470"/>
                  </a:cubicBezTo>
                  <a:cubicBezTo>
                    <a:pt x="5601619" y="497728"/>
                    <a:pt x="5604159" y="419986"/>
                    <a:pt x="5604159" y="342243"/>
                  </a:cubicBezTo>
                  <a:cubicBezTo>
                    <a:pt x="5604159" y="277458"/>
                    <a:pt x="5605429" y="214524"/>
                    <a:pt x="5613049" y="151590"/>
                  </a:cubicBezTo>
                  <a:cubicBezTo>
                    <a:pt x="5616859" y="114569"/>
                    <a:pt x="5619399" y="77549"/>
                    <a:pt x="5614319" y="49530"/>
                  </a:cubicBezTo>
                  <a:cubicBezTo>
                    <a:pt x="5606699" y="49530"/>
                    <a:pt x="5600349" y="48260"/>
                    <a:pt x="5592729" y="48260"/>
                  </a:cubicBezTo>
                  <a:cubicBezTo>
                    <a:pt x="5559709" y="45720"/>
                    <a:pt x="5469281" y="45720"/>
                    <a:pt x="5348763" y="40640"/>
                  </a:cubicBezTo>
                  <a:cubicBezTo>
                    <a:pt x="5125583" y="33020"/>
                    <a:pt x="4897939" y="27940"/>
                    <a:pt x="4674758" y="27940"/>
                  </a:cubicBezTo>
                  <a:cubicBezTo>
                    <a:pt x="4518532" y="27940"/>
                    <a:pt x="4357842" y="31750"/>
                    <a:pt x="4201616" y="24130"/>
                  </a:cubicBezTo>
                  <a:lnTo>
                    <a:pt x="4156980" y="24130"/>
                  </a:lnTo>
                  <a:cubicBezTo>
                    <a:pt x="4027535" y="27940"/>
                    <a:pt x="3889163" y="33020"/>
                    <a:pt x="3755255" y="34290"/>
                  </a:cubicBezTo>
                  <a:cubicBezTo>
                    <a:pt x="3607955" y="35560"/>
                    <a:pt x="3465120" y="31750"/>
                    <a:pt x="3317821" y="30480"/>
                  </a:cubicBezTo>
                  <a:cubicBezTo>
                    <a:pt x="3179449" y="29210"/>
                    <a:pt x="3041077" y="27940"/>
                    <a:pt x="2907169" y="27940"/>
                  </a:cubicBezTo>
                  <a:cubicBezTo>
                    <a:pt x="2858069" y="27940"/>
                    <a:pt x="2813433" y="29210"/>
                    <a:pt x="2764333" y="27940"/>
                  </a:cubicBezTo>
                  <a:cubicBezTo>
                    <a:pt x="2594716" y="26670"/>
                    <a:pt x="840517" y="24130"/>
                    <a:pt x="666436" y="24130"/>
                  </a:cubicBezTo>
                  <a:cubicBezTo>
                    <a:pt x="514674" y="22860"/>
                    <a:pt x="362911" y="24130"/>
                    <a:pt x="211148" y="24130"/>
                  </a:cubicBezTo>
                  <a:cubicBezTo>
                    <a:pt x="130803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84953"/>
                    <a:pt x="31750" y="144186"/>
                    <a:pt x="34290" y="201567"/>
                  </a:cubicBezTo>
                  <a:cubicBezTo>
                    <a:pt x="36830" y="305223"/>
                    <a:pt x="38100" y="408880"/>
                    <a:pt x="38100" y="512536"/>
                  </a:cubicBezTo>
                  <a:cubicBezTo>
                    <a:pt x="38100" y="579172"/>
                    <a:pt x="36830" y="643957"/>
                    <a:pt x="35560" y="710594"/>
                  </a:cubicBezTo>
                  <a:cubicBezTo>
                    <a:pt x="34290" y="775379"/>
                    <a:pt x="22860" y="1873026"/>
                    <a:pt x="21590" y="1935960"/>
                  </a:cubicBezTo>
                  <a:lnTo>
                    <a:pt x="21590" y="2058127"/>
                  </a:lnTo>
                  <a:cubicBezTo>
                    <a:pt x="21590" y="2150677"/>
                    <a:pt x="20320" y="2245078"/>
                    <a:pt x="20320" y="2337629"/>
                  </a:cubicBezTo>
                  <a:cubicBezTo>
                    <a:pt x="20320" y="2350586"/>
                    <a:pt x="19050" y="2361692"/>
                    <a:pt x="17780" y="2373895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5" name="Rectangle 4"/>
          <p:cNvSpPr/>
          <p:nvPr/>
        </p:nvSpPr>
        <p:spPr>
          <a:xfrm>
            <a:off x="551197" y="1594314"/>
            <a:ext cx="80094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750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75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5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75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750" dirty="0"/>
              <a:t>Ti</a:t>
            </a:r>
            <a:r>
              <a:rPr lang="en-US" sz="1750" dirty="0"/>
              <a:t>ế</a:t>
            </a:r>
            <a:r>
              <a:rPr lang="vi-VN" sz="1750" dirty="0"/>
              <a:t>ng gọi như muốn bộc bạch tất c</a:t>
            </a:r>
            <a:r>
              <a:rPr lang="en-US" sz="1750" dirty="0"/>
              <a:t>ả</a:t>
            </a:r>
            <a:r>
              <a:rPr lang="vi-VN" sz="1750" dirty="0"/>
              <a:t> sự mê đắm, bật ra tất c</a:t>
            </a:r>
            <a:r>
              <a:rPr lang="en-US" sz="1750" dirty="0"/>
              <a:t>ả</a:t>
            </a:r>
            <a:r>
              <a:rPr lang="vi-VN" sz="1750" dirty="0"/>
              <a:t> nỗi nhớ nhung, niềm khao khát. </a:t>
            </a:r>
            <a:endParaRPr lang="en-US" sz="175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50" dirty="0" err="1" smtClean="0"/>
              <a:t>Tiếng</a:t>
            </a:r>
            <a:r>
              <a:rPr lang="en-US" sz="1750" dirty="0" smtClean="0"/>
              <a:t> </a:t>
            </a:r>
            <a:r>
              <a:rPr lang="en-US" sz="1750" dirty="0" err="1"/>
              <a:t>gọi</a:t>
            </a:r>
            <a:r>
              <a:rPr lang="en-US" sz="1750" dirty="0"/>
              <a:t> </a:t>
            </a:r>
            <a:r>
              <a:rPr lang="vi-VN" sz="1750" dirty="0"/>
              <a:t>h</a:t>
            </a:r>
            <a:r>
              <a:rPr lang="en-US" sz="1750" dirty="0" err="1"/>
              <a:t>òa</a:t>
            </a:r>
            <a:r>
              <a:rPr lang="vi-VN" sz="1750" dirty="0"/>
              <a:t> với giọng hát, ánh mắt sóng sánh đa tình, nhịp bước </a:t>
            </a:r>
            <a:r>
              <a:rPr lang="en-US" sz="1750" i="1" dirty="0" smtClean="0"/>
              <a:t>“</a:t>
            </a:r>
            <a:r>
              <a:rPr lang="vi-VN" sz="1750" i="1" dirty="0" smtClean="0"/>
              <a:t>tung </a:t>
            </a:r>
            <a:r>
              <a:rPr lang="vi-VN" sz="1750" i="1" dirty="0"/>
              <a:t>toé”</a:t>
            </a:r>
            <a:r>
              <a:rPr lang="vi-VN" sz="1750" dirty="0"/>
              <a:t>,</a:t>
            </a:r>
            <a:r>
              <a:rPr lang="vi-VN" sz="1750" i="1" dirty="0"/>
              <a:t> </a:t>
            </a:r>
            <a:r>
              <a:rPr lang="vi-VN" sz="1750" dirty="0"/>
              <a:t>sắc áo rực rỡ, những đường nét xuân thì bung toả của cơ thể thiếu nữ trẻ trung,... </a:t>
            </a:r>
            <a:endParaRPr lang="en-US" sz="1750" dirty="0" smtClean="0"/>
          </a:p>
          <a:p>
            <a:pPr marL="285750" indent="-28575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1750" dirty="0" smtClean="0"/>
              <a:t>T</a:t>
            </a:r>
            <a:r>
              <a:rPr lang="vi-VN" sz="1750" dirty="0" smtClean="0"/>
              <a:t>ạo </a:t>
            </a:r>
            <a:r>
              <a:rPr lang="vi-VN" sz="1750" dirty="0"/>
              <a:t>thành một Thị Mầu sẵn sàng bật tung mọi khuôn thước để sống đúng với tình </a:t>
            </a:r>
            <a:r>
              <a:rPr lang="vi-VN" sz="1750" dirty="0" smtClean="0"/>
              <a:t>c</a:t>
            </a:r>
            <a:r>
              <a:rPr lang="en-US" sz="1750" dirty="0"/>
              <a:t>ả</a:t>
            </a:r>
            <a:r>
              <a:rPr lang="vi-VN" sz="1750" dirty="0" smtClean="0"/>
              <a:t>m </a:t>
            </a:r>
            <a:r>
              <a:rPr lang="vi-VN" sz="1750" dirty="0"/>
              <a:t>tự nhiên của trái tim thiếu nữ</a:t>
            </a:r>
            <a:r>
              <a:rPr lang="vi-VN" sz="1750" dirty="0" smtClean="0"/>
              <a:t>,...</a:t>
            </a:r>
            <a:endParaRPr lang="en-US" sz="1750" dirty="0" smtClean="0"/>
          </a:p>
        </p:txBody>
      </p:sp>
      <p:sp>
        <p:nvSpPr>
          <p:cNvPr id="111" name="Rounded Rectangle 110"/>
          <p:cNvSpPr/>
          <p:nvPr/>
        </p:nvSpPr>
        <p:spPr>
          <a:xfrm>
            <a:off x="551197" y="311794"/>
            <a:ext cx="3481665" cy="1011313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</a:rPr>
              <a:t>Tiếng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gọi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i="1" dirty="0" smtClean="0">
                <a:solidFill>
                  <a:srgbClr val="000000"/>
                </a:solidFill>
              </a:rPr>
              <a:t>“</a:t>
            </a:r>
            <a:r>
              <a:rPr lang="en-US" sz="1800" i="1" dirty="0" err="1" smtClean="0">
                <a:solidFill>
                  <a:srgbClr val="000000"/>
                </a:solidFill>
              </a:rPr>
              <a:t>thầy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tiểu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ơi</a:t>
            </a:r>
            <a:r>
              <a:rPr lang="en-US" sz="1800" i="1" dirty="0" smtClean="0">
                <a:solidFill>
                  <a:srgbClr val="000000"/>
                </a:solidFill>
              </a:rPr>
              <a:t>” </a:t>
            </a:r>
            <a:r>
              <a:rPr lang="en-US" sz="1800" dirty="0" err="1" smtClean="0">
                <a:solidFill>
                  <a:srgbClr val="000000"/>
                </a:solidFill>
              </a:rPr>
              <a:t>lặp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lại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5078952" y="316042"/>
            <a:ext cx="3481665" cy="1011313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</a:rPr>
              <a:t>Nỗi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lòng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khát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khao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hạnh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phúc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" name="Plus 5"/>
          <p:cNvSpPr/>
          <p:nvPr/>
        </p:nvSpPr>
        <p:spPr>
          <a:xfrm>
            <a:off x="4267131" y="523534"/>
            <a:ext cx="577551" cy="587831"/>
          </a:xfrm>
          <a:prstGeom prst="mathPlus">
            <a:avLst>
              <a:gd name="adj1" fmla="val 16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869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283" y="304702"/>
            <a:ext cx="435407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200" b="1" dirty="0" err="1">
                <a:latin typeface="+mj-lt"/>
                <a:ea typeface="Times New Roman" panose="02020603050405020304" pitchFamily="18" charset="0"/>
              </a:rPr>
              <a:t>Diễn</a:t>
            </a:r>
            <a:r>
              <a:rPr lang="en-US" sz="2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+mj-lt"/>
                <a:ea typeface="Times New Roman" panose="02020603050405020304" pitchFamily="18" charset="0"/>
              </a:rPr>
              <a:t>biến</a:t>
            </a:r>
            <a:r>
              <a:rPr lang="en-US" sz="2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+mj-lt"/>
                <a:ea typeface="Times New Roman" panose="02020603050405020304" pitchFamily="18" charset="0"/>
              </a:rPr>
              <a:t>tâm</a:t>
            </a:r>
            <a:r>
              <a:rPr lang="en-US" sz="2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+mj-lt"/>
                <a:ea typeface="Times New Roman" panose="02020603050405020304" pitchFamily="18" charset="0"/>
              </a:rPr>
              <a:t>trạng</a:t>
            </a:r>
            <a:r>
              <a:rPr lang="en-US" sz="2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+mj-lt"/>
                <a:ea typeface="Times New Roman" panose="02020603050405020304" pitchFamily="18" charset="0"/>
              </a:rPr>
              <a:t>Thị</a:t>
            </a:r>
            <a:r>
              <a:rPr lang="en-US" sz="2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+mj-lt"/>
                <a:ea typeface="Times New Roman" panose="02020603050405020304" pitchFamily="18" charset="0"/>
              </a:rPr>
              <a:t>Mầu</a:t>
            </a:r>
            <a:r>
              <a:rPr lang="en-US" sz="2200" b="1" dirty="0">
                <a:latin typeface="+mj-lt"/>
                <a:ea typeface="Times New Roman" panose="02020603050405020304" pitchFamily="18" charset="0"/>
              </a:rPr>
              <a:t>:</a:t>
            </a:r>
            <a:endParaRPr lang="en-US" sz="2200" b="1" dirty="0">
              <a:latin typeface="+mj-lt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06284" y="1098968"/>
            <a:ext cx="2679899" cy="1082492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CC6F2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>
                <a:solidFill>
                  <a:srgbClr val="000000"/>
                </a:solidFill>
              </a:rPr>
              <a:t>R</a:t>
            </a:r>
            <a:r>
              <a:rPr lang="vi-VN" sz="1800" dirty="0">
                <a:solidFill>
                  <a:srgbClr val="000000"/>
                </a:solidFill>
              </a:rPr>
              <a:t>ộn ràng, tươi vui, náo nức khi lên chùa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3342968" y="1454703"/>
            <a:ext cx="5466736" cy="1453514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CC6F2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1800" dirty="0">
                <a:solidFill>
                  <a:srgbClr val="000000"/>
                </a:solidFill>
              </a:rPr>
              <a:t>C</a:t>
            </a:r>
            <a:r>
              <a:rPr lang="vi-VN" sz="1800" dirty="0" smtClean="0">
                <a:solidFill>
                  <a:srgbClr val="000000"/>
                </a:solidFill>
              </a:rPr>
              <a:t>hoáng </a:t>
            </a:r>
            <a:r>
              <a:rPr lang="vi-VN" sz="1800" dirty="0">
                <a:solidFill>
                  <a:srgbClr val="000000"/>
                </a:solidFill>
              </a:rPr>
              <a:t>váng, đắm đuối, si </a:t>
            </a:r>
            <a:r>
              <a:rPr lang="vi-VN" sz="1800" dirty="0" smtClean="0">
                <a:solidFill>
                  <a:srgbClr val="000000"/>
                </a:solidFill>
              </a:rPr>
              <a:t>mê</a:t>
            </a:r>
            <a:r>
              <a:rPr lang="en-US" sz="1800" dirty="0" smtClean="0">
                <a:solidFill>
                  <a:srgbClr val="000000"/>
                </a:solidFill>
              </a:rPr>
              <a:t>,</a:t>
            </a:r>
            <a:r>
              <a:rPr lang="vi-VN" sz="1800" dirty="0" smtClean="0">
                <a:solidFill>
                  <a:srgbClr val="000000"/>
                </a:solidFill>
              </a:rPr>
              <a:t> </a:t>
            </a:r>
            <a:r>
              <a:rPr lang="vi-VN" sz="1800" dirty="0">
                <a:solidFill>
                  <a:srgbClr val="000000"/>
                </a:solidFill>
              </a:rPr>
              <a:t>táo bạo tỏ bày tình c</a:t>
            </a:r>
            <a:r>
              <a:rPr lang="en-US" sz="1800" dirty="0">
                <a:solidFill>
                  <a:srgbClr val="000000"/>
                </a:solidFill>
              </a:rPr>
              <a:t>ả</a:t>
            </a:r>
            <a:r>
              <a:rPr lang="vi-VN" sz="1800" dirty="0">
                <a:solidFill>
                  <a:srgbClr val="000000"/>
                </a:solidFill>
              </a:rPr>
              <a:t>m và quyết liệt “tấn </a:t>
            </a:r>
            <a:r>
              <a:rPr lang="vi-VN" sz="1800" dirty="0" smtClean="0">
                <a:solidFill>
                  <a:srgbClr val="000000"/>
                </a:solidFill>
              </a:rPr>
              <a:t>công</a:t>
            </a:r>
            <a:r>
              <a:rPr lang="en-US" sz="1800" dirty="0" smtClean="0">
                <a:solidFill>
                  <a:srgbClr val="000000"/>
                </a:solidFill>
              </a:rPr>
              <a:t>”</a:t>
            </a:r>
            <a:r>
              <a:rPr lang="vi-VN" sz="1800" dirty="0" smtClean="0">
                <a:solidFill>
                  <a:srgbClr val="000000"/>
                </a:solidFill>
              </a:rPr>
              <a:t> </a:t>
            </a:r>
            <a:r>
              <a:rPr lang="vi-VN" sz="1800" dirty="0">
                <a:solidFill>
                  <a:srgbClr val="000000"/>
                </a:solidFill>
              </a:rPr>
              <a:t>đối tượng bằng tất c</a:t>
            </a:r>
            <a:r>
              <a:rPr lang="en-US" sz="1800" dirty="0">
                <a:solidFill>
                  <a:srgbClr val="000000"/>
                </a:solidFill>
              </a:rPr>
              <a:t>ả</a:t>
            </a:r>
            <a:r>
              <a:rPr lang="vi-VN" sz="1800" dirty="0">
                <a:solidFill>
                  <a:srgbClr val="000000"/>
                </a:solidFill>
              </a:rPr>
              <a:t> sự “bùng nổ" của dòng nham thạch đầy s</a:t>
            </a:r>
            <a:r>
              <a:rPr lang="en-US" sz="1800" dirty="0">
                <a:solidFill>
                  <a:srgbClr val="000000"/>
                </a:solidFill>
              </a:rPr>
              <a:t>ứ</a:t>
            </a:r>
            <a:r>
              <a:rPr lang="vi-VN" sz="1800" dirty="0">
                <a:solidFill>
                  <a:srgbClr val="000000"/>
                </a:solidFill>
              </a:rPr>
              <a:t>c sống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406283" y="2849225"/>
            <a:ext cx="2679900" cy="1082492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CC6F2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>
                <a:solidFill>
                  <a:srgbClr val="000000"/>
                </a:solidFill>
              </a:rPr>
              <a:t>B</a:t>
            </a:r>
            <a:r>
              <a:rPr lang="vi-VN" sz="1800" dirty="0" smtClean="0">
                <a:solidFill>
                  <a:srgbClr val="000000"/>
                </a:solidFill>
              </a:rPr>
              <a:t>uồn </a:t>
            </a:r>
            <a:r>
              <a:rPr lang="vi-VN" sz="1800" dirty="0">
                <a:solidFill>
                  <a:srgbClr val="000000"/>
                </a:solidFill>
              </a:rPr>
              <a:t>bã, thất vọng khi không được đáp </a:t>
            </a:r>
            <a:r>
              <a:rPr lang="vi-VN" sz="1800" dirty="0" smtClean="0">
                <a:solidFill>
                  <a:srgbClr val="000000"/>
                </a:solidFill>
              </a:rPr>
              <a:t>lại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3342968" y="3308085"/>
            <a:ext cx="5466736" cy="1453514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CC6F2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1800" dirty="0">
                <a:solidFill>
                  <a:srgbClr val="000000"/>
                </a:solidFill>
              </a:rPr>
              <a:t>G</a:t>
            </a:r>
            <a:r>
              <a:rPr lang="vi-VN" sz="1800" dirty="0" smtClean="0">
                <a:solidFill>
                  <a:srgbClr val="000000"/>
                </a:solidFill>
              </a:rPr>
              <a:t>ồng </a:t>
            </a:r>
            <a:r>
              <a:rPr lang="vi-VN" sz="1800" dirty="0">
                <a:solidFill>
                  <a:srgbClr val="000000"/>
                </a:solidFill>
              </a:rPr>
              <a:t>mình lên, bất chấp, thách thức mọi khuôn khổ, phép tắc, định kiến giáo điều của quan niệm phong kiến trong t</a:t>
            </a:r>
            <a:r>
              <a:rPr lang="en-US" sz="1800" dirty="0">
                <a:solidFill>
                  <a:srgbClr val="000000"/>
                </a:solidFill>
              </a:rPr>
              <a:t>ì</a:t>
            </a:r>
            <a:r>
              <a:rPr lang="vi-VN" sz="1800" dirty="0">
                <a:solidFill>
                  <a:srgbClr val="000000"/>
                </a:solidFill>
              </a:rPr>
              <a:t>nh yêu.</a:t>
            </a:r>
            <a:endParaRPr lang="en-US" sz="1800" dirty="0">
              <a:solidFill>
                <a:srgbClr val="000000"/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259268" y="3854245"/>
            <a:ext cx="1490875" cy="1219200"/>
            <a:chOff x="180609" y="3486614"/>
            <a:chExt cx="1756048" cy="1363752"/>
          </a:xfrm>
        </p:grpSpPr>
        <p:sp>
          <p:nvSpPr>
            <p:cNvPr id="115" name="Google Shape;593;p32"/>
            <p:cNvSpPr/>
            <p:nvPr/>
          </p:nvSpPr>
          <p:spPr>
            <a:xfrm>
              <a:off x="180609" y="4719590"/>
              <a:ext cx="810630" cy="130776"/>
            </a:xfrm>
            <a:custGeom>
              <a:avLst/>
              <a:gdLst/>
              <a:ahLst/>
              <a:cxnLst/>
              <a:rect l="l" t="t" r="r" b="b"/>
              <a:pathLst>
                <a:path w="13358" h="2155" extrusionOk="0">
                  <a:moveTo>
                    <a:pt x="6678" y="0"/>
                  </a:moveTo>
                  <a:cubicBezTo>
                    <a:pt x="2991" y="0"/>
                    <a:pt x="1" y="484"/>
                    <a:pt x="1" y="1079"/>
                  </a:cubicBezTo>
                  <a:cubicBezTo>
                    <a:pt x="1" y="1675"/>
                    <a:pt x="2991" y="2154"/>
                    <a:pt x="6678" y="2154"/>
                  </a:cubicBezTo>
                  <a:cubicBezTo>
                    <a:pt x="10368" y="2154"/>
                    <a:pt x="13358" y="1675"/>
                    <a:pt x="13358" y="1079"/>
                  </a:cubicBezTo>
                  <a:cubicBezTo>
                    <a:pt x="13358" y="484"/>
                    <a:pt x="10368" y="0"/>
                    <a:pt x="6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94;p32"/>
            <p:cNvSpPr/>
            <p:nvPr/>
          </p:nvSpPr>
          <p:spPr>
            <a:xfrm>
              <a:off x="1016733" y="4741909"/>
              <a:ext cx="919924" cy="86126"/>
            </a:xfrm>
            <a:custGeom>
              <a:avLst/>
              <a:gdLst/>
              <a:ahLst/>
              <a:cxnLst/>
              <a:rect l="l" t="t" r="r" b="b"/>
              <a:pathLst>
                <a:path w="8809" h="1419" extrusionOk="0">
                  <a:moveTo>
                    <a:pt x="4405" y="1"/>
                  </a:moveTo>
                  <a:cubicBezTo>
                    <a:pt x="1973" y="1"/>
                    <a:pt x="1" y="319"/>
                    <a:pt x="1" y="711"/>
                  </a:cubicBezTo>
                  <a:cubicBezTo>
                    <a:pt x="1" y="1100"/>
                    <a:pt x="1973" y="1418"/>
                    <a:pt x="4405" y="1418"/>
                  </a:cubicBezTo>
                  <a:cubicBezTo>
                    <a:pt x="6837" y="1418"/>
                    <a:pt x="8808" y="1100"/>
                    <a:pt x="8808" y="711"/>
                  </a:cubicBezTo>
                  <a:cubicBezTo>
                    <a:pt x="8808" y="319"/>
                    <a:pt x="6837" y="1"/>
                    <a:pt x="44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95;p32"/>
            <p:cNvSpPr/>
            <p:nvPr/>
          </p:nvSpPr>
          <p:spPr>
            <a:xfrm>
              <a:off x="371158" y="4336310"/>
              <a:ext cx="549503" cy="71366"/>
            </a:xfrm>
            <a:custGeom>
              <a:avLst/>
              <a:gdLst/>
              <a:ahLst/>
              <a:cxnLst/>
              <a:rect l="l" t="t" r="r" b="b"/>
              <a:pathLst>
                <a:path w="9055" h="1176" extrusionOk="0">
                  <a:moveTo>
                    <a:pt x="4286" y="0"/>
                  </a:moveTo>
                  <a:cubicBezTo>
                    <a:pt x="1636" y="0"/>
                    <a:pt x="0" y="150"/>
                    <a:pt x="0" y="150"/>
                  </a:cubicBezTo>
                  <a:lnTo>
                    <a:pt x="192" y="790"/>
                  </a:lnTo>
                  <a:lnTo>
                    <a:pt x="8886" y="1175"/>
                  </a:lnTo>
                  <a:lnTo>
                    <a:pt x="9055" y="157"/>
                  </a:lnTo>
                  <a:cubicBezTo>
                    <a:pt x="7256" y="39"/>
                    <a:pt x="5639" y="0"/>
                    <a:pt x="4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96;p32"/>
            <p:cNvSpPr/>
            <p:nvPr/>
          </p:nvSpPr>
          <p:spPr>
            <a:xfrm>
              <a:off x="644906" y="3486614"/>
              <a:ext cx="363564" cy="775554"/>
            </a:xfrm>
            <a:custGeom>
              <a:avLst/>
              <a:gdLst/>
              <a:ahLst/>
              <a:cxnLst/>
              <a:rect l="l" t="t" r="r" b="b"/>
              <a:pathLst>
                <a:path w="5991" h="12780" extrusionOk="0">
                  <a:moveTo>
                    <a:pt x="5781" y="0"/>
                  </a:moveTo>
                  <a:lnTo>
                    <a:pt x="5781" y="0"/>
                  </a:lnTo>
                  <a:cubicBezTo>
                    <a:pt x="5781" y="0"/>
                    <a:pt x="2809" y="1082"/>
                    <a:pt x="1943" y="3664"/>
                  </a:cubicBezTo>
                  <a:lnTo>
                    <a:pt x="2920" y="4509"/>
                  </a:lnTo>
                  <a:lnTo>
                    <a:pt x="2920" y="4509"/>
                  </a:lnTo>
                  <a:lnTo>
                    <a:pt x="1760" y="4039"/>
                  </a:lnTo>
                  <a:cubicBezTo>
                    <a:pt x="1760" y="4039"/>
                    <a:pt x="1" y="6894"/>
                    <a:pt x="925" y="12779"/>
                  </a:cubicBezTo>
                  <a:cubicBezTo>
                    <a:pt x="925" y="12779"/>
                    <a:pt x="2091" y="12221"/>
                    <a:pt x="2581" y="11852"/>
                  </a:cubicBezTo>
                  <a:cubicBezTo>
                    <a:pt x="3211" y="11382"/>
                    <a:pt x="3850" y="10881"/>
                    <a:pt x="4615" y="9207"/>
                  </a:cubicBezTo>
                  <a:cubicBezTo>
                    <a:pt x="4656" y="9123"/>
                    <a:pt x="3786" y="8534"/>
                    <a:pt x="3786" y="8534"/>
                  </a:cubicBezTo>
                  <a:lnTo>
                    <a:pt x="3786" y="8534"/>
                  </a:lnTo>
                  <a:cubicBezTo>
                    <a:pt x="3786" y="8534"/>
                    <a:pt x="4541" y="8692"/>
                    <a:pt x="4776" y="8692"/>
                  </a:cubicBezTo>
                  <a:cubicBezTo>
                    <a:pt x="4816" y="8692"/>
                    <a:pt x="4841" y="8687"/>
                    <a:pt x="4845" y="8676"/>
                  </a:cubicBezTo>
                  <a:cubicBezTo>
                    <a:pt x="5108" y="7888"/>
                    <a:pt x="5558" y="6701"/>
                    <a:pt x="5660" y="5636"/>
                  </a:cubicBezTo>
                  <a:cubicBezTo>
                    <a:pt x="5991" y="2145"/>
                    <a:pt x="5781" y="0"/>
                    <a:pt x="5781" y="0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97;p32"/>
            <p:cNvSpPr/>
            <p:nvPr/>
          </p:nvSpPr>
          <p:spPr>
            <a:xfrm>
              <a:off x="291358" y="3574727"/>
              <a:ext cx="446824" cy="690474"/>
            </a:xfrm>
            <a:custGeom>
              <a:avLst/>
              <a:gdLst/>
              <a:ahLst/>
              <a:cxnLst/>
              <a:rect l="l" t="t" r="r" b="b"/>
              <a:pathLst>
                <a:path w="7363" h="11378" extrusionOk="0">
                  <a:moveTo>
                    <a:pt x="2224" y="0"/>
                  </a:moveTo>
                  <a:cubicBezTo>
                    <a:pt x="1957" y="0"/>
                    <a:pt x="1" y="8067"/>
                    <a:pt x="5834" y="11377"/>
                  </a:cubicBezTo>
                  <a:cubicBezTo>
                    <a:pt x="5834" y="11377"/>
                    <a:pt x="7363" y="8628"/>
                    <a:pt x="4914" y="3882"/>
                  </a:cubicBezTo>
                  <a:lnTo>
                    <a:pt x="4048" y="4197"/>
                  </a:lnTo>
                  <a:lnTo>
                    <a:pt x="4048" y="4197"/>
                  </a:lnTo>
                  <a:lnTo>
                    <a:pt x="4677" y="3439"/>
                  </a:lnTo>
                  <a:cubicBezTo>
                    <a:pt x="4552" y="3219"/>
                    <a:pt x="4423" y="2993"/>
                    <a:pt x="4281" y="2766"/>
                  </a:cubicBezTo>
                  <a:lnTo>
                    <a:pt x="3852" y="3003"/>
                  </a:lnTo>
                  <a:cubicBezTo>
                    <a:pt x="3788" y="2905"/>
                    <a:pt x="3997" y="2316"/>
                    <a:pt x="3997" y="2316"/>
                  </a:cubicBezTo>
                  <a:cubicBezTo>
                    <a:pt x="3507" y="1589"/>
                    <a:pt x="2925" y="818"/>
                    <a:pt x="2235" y="6"/>
                  </a:cubicBezTo>
                  <a:cubicBezTo>
                    <a:pt x="2232" y="2"/>
                    <a:pt x="2228" y="0"/>
                    <a:pt x="2224" y="0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98;p32"/>
            <p:cNvSpPr/>
            <p:nvPr/>
          </p:nvSpPr>
          <p:spPr>
            <a:xfrm>
              <a:off x="744489" y="3906546"/>
              <a:ext cx="355371" cy="408531"/>
            </a:xfrm>
            <a:custGeom>
              <a:avLst/>
              <a:gdLst/>
              <a:ahLst/>
              <a:cxnLst/>
              <a:rect l="l" t="t" r="r" b="b"/>
              <a:pathLst>
                <a:path w="5856" h="6732" extrusionOk="0">
                  <a:moveTo>
                    <a:pt x="5856" y="1"/>
                  </a:moveTo>
                  <a:lnTo>
                    <a:pt x="5856" y="1"/>
                  </a:lnTo>
                  <a:cubicBezTo>
                    <a:pt x="3711" y="1120"/>
                    <a:pt x="2345" y="2422"/>
                    <a:pt x="1479" y="3579"/>
                  </a:cubicBezTo>
                  <a:lnTo>
                    <a:pt x="1708" y="4100"/>
                  </a:lnTo>
                  <a:lnTo>
                    <a:pt x="1708" y="4100"/>
                  </a:lnTo>
                  <a:lnTo>
                    <a:pt x="1221" y="3934"/>
                  </a:lnTo>
                  <a:cubicBezTo>
                    <a:pt x="153" y="5504"/>
                    <a:pt x="0" y="6732"/>
                    <a:pt x="0" y="6732"/>
                  </a:cubicBezTo>
                  <a:cubicBezTo>
                    <a:pt x="2446" y="5862"/>
                    <a:pt x="3873" y="4442"/>
                    <a:pt x="4705" y="3129"/>
                  </a:cubicBezTo>
                  <a:lnTo>
                    <a:pt x="4103" y="2402"/>
                  </a:lnTo>
                  <a:lnTo>
                    <a:pt x="4103" y="2402"/>
                  </a:lnTo>
                  <a:lnTo>
                    <a:pt x="5010" y="2605"/>
                  </a:lnTo>
                  <a:cubicBezTo>
                    <a:pt x="5770" y="1181"/>
                    <a:pt x="5856" y="1"/>
                    <a:pt x="5856" y="1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99;p32"/>
            <p:cNvSpPr/>
            <p:nvPr/>
          </p:nvSpPr>
          <p:spPr>
            <a:xfrm>
              <a:off x="227640" y="3854844"/>
              <a:ext cx="399307" cy="429346"/>
            </a:xfrm>
            <a:custGeom>
              <a:avLst/>
              <a:gdLst/>
              <a:ahLst/>
              <a:cxnLst/>
              <a:rect l="l" t="t" r="r" b="b"/>
              <a:pathLst>
                <a:path w="6580" h="7075" extrusionOk="0">
                  <a:moveTo>
                    <a:pt x="0" y="0"/>
                  </a:moveTo>
                  <a:cubicBezTo>
                    <a:pt x="0" y="0"/>
                    <a:pt x="129" y="937"/>
                    <a:pt x="582" y="2134"/>
                  </a:cubicBezTo>
                  <a:lnTo>
                    <a:pt x="1266" y="1861"/>
                  </a:lnTo>
                  <a:lnTo>
                    <a:pt x="792" y="2656"/>
                  </a:lnTo>
                  <a:cubicBezTo>
                    <a:pt x="877" y="2852"/>
                    <a:pt x="971" y="3051"/>
                    <a:pt x="1076" y="3254"/>
                  </a:cubicBezTo>
                  <a:lnTo>
                    <a:pt x="1499" y="3085"/>
                  </a:lnTo>
                  <a:lnTo>
                    <a:pt x="1499" y="3085"/>
                  </a:lnTo>
                  <a:lnTo>
                    <a:pt x="1229" y="3538"/>
                  </a:lnTo>
                  <a:cubicBezTo>
                    <a:pt x="1648" y="4303"/>
                    <a:pt x="2206" y="5067"/>
                    <a:pt x="2943" y="5703"/>
                  </a:cubicBezTo>
                  <a:cubicBezTo>
                    <a:pt x="4351" y="6919"/>
                    <a:pt x="5677" y="7075"/>
                    <a:pt x="6264" y="7075"/>
                  </a:cubicBezTo>
                  <a:cubicBezTo>
                    <a:pt x="6466" y="7075"/>
                    <a:pt x="6580" y="7056"/>
                    <a:pt x="6580" y="7056"/>
                  </a:cubicBezTo>
                  <a:cubicBezTo>
                    <a:pt x="5957" y="5202"/>
                    <a:pt x="5081" y="3819"/>
                    <a:pt x="4171" y="2794"/>
                  </a:cubicBezTo>
                  <a:lnTo>
                    <a:pt x="3342" y="3200"/>
                  </a:lnTo>
                  <a:lnTo>
                    <a:pt x="3762" y="2358"/>
                  </a:lnTo>
                  <a:cubicBezTo>
                    <a:pt x="1885" y="46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00;p32"/>
            <p:cNvSpPr/>
            <p:nvPr/>
          </p:nvSpPr>
          <p:spPr>
            <a:xfrm>
              <a:off x="687263" y="3527515"/>
              <a:ext cx="284734" cy="926357"/>
            </a:xfrm>
            <a:custGeom>
              <a:avLst/>
              <a:gdLst/>
              <a:ahLst/>
              <a:cxnLst/>
              <a:rect l="l" t="t" r="r" b="b"/>
              <a:pathLst>
                <a:path w="4692" h="15265" extrusionOk="0">
                  <a:moveTo>
                    <a:pt x="4637" y="0"/>
                  </a:moveTo>
                  <a:cubicBezTo>
                    <a:pt x="4620" y="0"/>
                    <a:pt x="4602" y="10"/>
                    <a:pt x="4590" y="27"/>
                  </a:cubicBezTo>
                  <a:cubicBezTo>
                    <a:pt x="4255" y="598"/>
                    <a:pt x="3940" y="1179"/>
                    <a:pt x="3639" y="1772"/>
                  </a:cubicBezTo>
                  <a:cubicBezTo>
                    <a:pt x="3341" y="2364"/>
                    <a:pt x="3061" y="2962"/>
                    <a:pt x="2790" y="3571"/>
                  </a:cubicBezTo>
                  <a:cubicBezTo>
                    <a:pt x="2253" y="4782"/>
                    <a:pt x="1782" y="6023"/>
                    <a:pt x="1370" y="7285"/>
                  </a:cubicBezTo>
                  <a:cubicBezTo>
                    <a:pt x="957" y="8543"/>
                    <a:pt x="605" y="9825"/>
                    <a:pt x="318" y="11120"/>
                  </a:cubicBezTo>
                  <a:lnTo>
                    <a:pt x="115" y="12102"/>
                  </a:lnTo>
                  <a:cubicBezTo>
                    <a:pt x="74" y="12436"/>
                    <a:pt x="47" y="12768"/>
                    <a:pt x="30" y="13100"/>
                  </a:cubicBezTo>
                  <a:cubicBezTo>
                    <a:pt x="0" y="13769"/>
                    <a:pt x="7" y="14436"/>
                    <a:pt x="61" y="15112"/>
                  </a:cubicBezTo>
                  <a:cubicBezTo>
                    <a:pt x="61" y="15118"/>
                    <a:pt x="64" y="15126"/>
                    <a:pt x="64" y="15132"/>
                  </a:cubicBezTo>
                  <a:cubicBezTo>
                    <a:pt x="82" y="15211"/>
                    <a:pt x="150" y="15265"/>
                    <a:pt x="224" y="15265"/>
                  </a:cubicBezTo>
                  <a:cubicBezTo>
                    <a:pt x="236" y="15265"/>
                    <a:pt x="248" y="15263"/>
                    <a:pt x="260" y="15260"/>
                  </a:cubicBezTo>
                  <a:cubicBezTo>
                    <a:pt x="352" y="15243"/>
                    <a:pt x="409" y="15153"/>
                    <a:pt x="392" y="15065"/>
                  </a:cubicBezTo>
                  <a:cubicBezTo>
                    <a:pt x="257" y="14428"/>
                    <a:pt x="236" y="13766"/>
                    <a:pt x="260" y="13109"/>
                  </a:cubicBezTo>
                  <a:cubicBezTo>
                    <a:pt x="274" y="12785"/>
                    <a:pt x="297" y="12453"/>
                    <a:pt x="335" y="12132"/>
                  </a:cubicBezTo>
                  <a:lnTo>
                    <a:pt x="524" y="11164"/>
                  </a:lnTo>
                  <a:cubicBezTo>
                    <a:pt x="795" y="9873"/>
                    <a:pt x="1129" y="8594"/>
                    <a:pt x="1525" y="7333"/>
                  </a:cubicBezTo>
                  <a:cubicBezTo>
                    <a:pt x="1921" y="6074"/>
                    <a:pt x="2378" y="4832"/>
                    <a:pt x="2902" y="3619"/>
                  </a:cubicBezTo>
                  <a:cubicBezTo>
                    <a:pt x="3426" y="2404"/>
                    <a:pt x="4011" y="1217"/>
                    <a:pt x="4678" y="77"/>
                  </a:cubicBezTo>
                  <a:cubicBezTo>
                    <a:pt x="4691" y="54"/>
                    <a:pt x="4684" y="23"/>
                    <a:pt x="4661" y="6"/>
                  </a:cubicBezTo>
                  <a:cubicBezTo>
                    <a:pt x="4653" y="2"/>
                    <a:pt x="4645" y="0"/>
                    <a:pt x="4637" y="0"/>
                  </a:cubicBezTo>
                  <a:close/>
                </a:path>
              </a:pathLst>
            </a:custGeom>
            <a:solidFill>
              <a:srgbClr val="505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01;p32"/>
            <p:cNvSpPr/>
            <p:nvPr/>
          </p:nvSpPr>
          <p:spPr>
            <a:xfrm>
              <a:off x="260288" y="3886703"/>
              <a:ext cx="376368" cy="586521"/>
            </a:xfrm>
            <a:custGeom>
              <a:avLst/>
              <a:gdLst/>
              <a:ahLst/>
              <a:cxnLst/>
              <a:rect l="l" t="t" r="r" b="b"/>
              <a:pathLst>
                <a:path w="6202" h="9665" extrusionOk="0">
                  <a:moveTo>
                    <a:pt x="66" y="0"/>
                  </a:moveTo>
                  <a:cubicBezTo>
                    <a:pt x="49" y="0"/>
                    <a:pt x="32" y="8"/>
                    <a:pt x="21" y="23"/>
                  </a:cubicBezTo>
                  <a:cubicBezTo>
                    <a:pt x="1" y="47"/>
                    <a:pt x="7" y="84"/>
                    <a:pt x="31" y="104"/>
                  </a:cubicBezTo>
                  <a:cubicBezTo>
                    <a:pt x="806" y="720"/>
                    <a:pt x="1536" y="1397"/>
                    <a:pt x="2236" y="2093"/>
                  </a:cubicBezTo>
                  <a:cubicBezTo>
                    <a:pt x="2940" y="2794"/>
                    <a:pt x="3610" y="3528"/>
                    <a:pt x="4236" y="4296"/>
                  </a:cubicBezTo>
                  <a:cubicBezTo>
                    <a:pt x="4391" y="4485"/>
                    <a:pt x="4540" y="4681"/>
                    <a:pt x="4695" y="4877"/>
                  </a:cubicBezTo>
                  <a:cubicBezTo>
                    <a:pt x="4848" y="5070"/>
                    <a:pt x="4990" y="5273"/>
                    <a:pt x="5138" y="5473"/>
                  </a:cubicBezTo>
                  <a:cubicBezTo>
                    <a:pt x="5287" y="5668"/>
                    <a:pt x="5419" y="5878"/>
                    <a:pt x="5558" y="6081"/>
                  </a:cubicBezTo>
                  <a:lnTo>
                    <a:pt x="5663" y="6233"/>
                  </a:lnTo>
                  <a:cubicBezTo>
                    <a:pt x="5703" y="6288"/>
                    <a:pt x="5724" y="6325"/>
                    <a:pt x="5747" y="6375"/>
                  </a:cubicBezTo>
                  <a:cubicBezTo>
                    <a:pt x="5788" y="6477"/>
                    <a:pt x="5818" y="6592"/>
                    <a:pt x="5842" y="6711"/>
                  </a:cubicBezTo>
                  <a:cubicBezTo>
                    <a:pt x="5855" y="6767"/>
                    <a:pt x="5866" y="6828"/>
                    <a:pt x="5872" y="6886"/>
                  </a:cubicBezTo>
                  <a:lnTo>
                    <a:pt x="5880" y="6941"/>
                  </a:lnTo>
                  <a:lnTo>
                    <a:pt x="5880" y="6941"/>
                  </a:lnTo>
                  <a:cubicBezTo>
                    <a:pt x="5875" y="6947"/>
                    <a:pt x="5873" y="6951"/>
                    <a:pt x="5876" y="6951"/>
                  </a:cubicBezTo>
                  <a:cubicBezTo>
                    <a:pt x="5877" y="6951"/>
                    <a:pt x="5879" y="6951"/>
                    <a:pt x="5882" y="6949"/>
                  </a:cubicBezTo>
                  <a:lnTo>
                    <a:pt x="5882" y="6949"/>
                  </a:lnTo>
                  <a:lnTo>
                    <a:pt x="5885" y="6973"/>
                  </a:lnTo>
                  <a:lnTo>
                    <a:pt x="5883" y="6991"/>
                  </a:lnTo>
                  <a:lnTo>
                    <a:pt x="5879" y="7018"/>
                  </a:lnTo>
                  <a:lnTo>
                    <a:pt x="5878" y="7057"/>
                  </a:lnTo>
                  <a:lnTo>
                    <a:pt x="5878" y="7057"/>
                  </a:lnTo>
                  <a:cubicBezTo>
                    <a:pt x="5849" y="7059"/>
                    <a:pt x="5837" y="7061"/>
                    <a:pt x="5837" y="7061"/>
                  </a:cubicBezTo>
                  <a:cubicBezTo>
                    <a:pt x="5837" y="7061"/>
                    <a:pt x="5853" y="7059"/>
                    <a:pt x="5878" y="7057"/>
                  </a:cubicBezTo>
                  <a:lnTo>
                    <a:pt x="5878" y="7057"/>
                  </a:lnTo>
                  <a:lnTo>
                    <a:pt x="5875" y="7112"/>
                  </a:lnTo>
                  <a:lnTo>
                    <a:pt x="5866" y="7299"/>
                  </a:lnTo>
                  <a:cubicBezTo>
                    <a:pt x="5855" y="7549"/>
                    <a:pt x="5842" y="7793"/>
                    <a:pt x="5822" y="8039"/>
                  </a:cubicBezTo>
                  <a:cubicBezTo>
                    <a:pt x="5778" y="8526"/>
                    <a:pt x="5717" y="9020"/>
                    <a:pt x="5588" y="9480"/>
                  </a:cubicBezTo>
                  <a:lnTo>
                    <a:pt x="5588" y="9484"/>
                  </a:lnTo>
                  <a:lnTo>
                    <a:pt x="5588" y="9487"/>
                  </a:lnTo>
                  <a:cubicBezTo>
                    <a:pt x="5568" y="9561"/>
                    <a:pt x="5611" y="9639"/>
                    <a:pt x="5689" y="9660"/>
                  </a:cubicBezTo>
                  <a:cubicBezTo>
                    <a:pt x="5702" y="9663"/>
                    <a:pt x="5715" y="9665"/>
                    <a:pt x="5728" y="9665"/>
                  </a:cubicBezTo>
                  <a:cubicBezTo>
                    <a:pt x="5791" y="9665"/>
                    <a:pt x="5849" y="9623"/>
                    <a:pt x="5866" y="9558"/>
                  </a:cubicBezTo>
                  <a:cubicBezTo>
                    <a:pt x="5994" y="9061"/>
                    <a:pt x="6048" y="8561"/>
                    <a:pt x="6086" y="8060"/>
                  </a:cubicBezTo>
                  <a:cubicBezTo>
                    <a:pt x="6103" y="7810"/>
                    <a:pt x="6116" y="7559"/>
                    <a:pt x="6123" y="7309"/>
                  </a:cubicBezTo>
                  <a:lnTo>
                    <a:pt x="6129" y="7123"/>
                  </a:lnTo>
                  <a:lnTo>
                    <a:pt x="6132" y="7040"/>
                  </a:lnTo>
                  <a:lnTo>
                    <a:pt x="6132" y="7040"/>
                  </a:lnTo>
                  <a:cubicBezTo>
                    <a:pt x="6104" y="7065"/>
                    <a:pt x="6039" y="7110"/>
                    <a:pt x="5988" y="7110"/>
                  </a:cubicBezTo>
                  <a:cubicBezTo>
                    <a:pt x="5971" y="7110"/>
                    <a:pt x="5955" y="7105"/>
                    <a:pt x="5944" y="7092"/>
                  </a:cubicBezTo>
                  <a:cubicBezTo>
                    <a:pt x="5926" y="7083"/>
                    <a:pt x="5914" y="7068"/>
                    <a:pt x="5905" y="7055"/>
                  </a:cubicBezTo>
                  <a:lnTo>
                    <a:pt x="5905" y="7055"/>
                  </a:lnTo>
                  <a:cubicBezTo>
                    <a:pt x="5947" y="7051"/>
                    <a:pt x="6059" y="7040"/>
                    <a:pt x="6133" y="7033"/>
                  </a:cubicBezTo>
                  <a:lnTo>
                    <a:pt x="6133" y="7033"/>
                  </a:lnTo>
                  <a:lnTo>
                    <a:pt x="6133" y="7035"/>
                  </a:lnTo>
                  <a:lnTo>
                    <a:pt x="6132" y="7040"/>
                  </a:lnTo>
                  <a:lnTo>
                    <a:pt x="6132" y="7040"/>
                  </a:lnTo>
                  <a:cubicBezTo>
                    <a:pt x="6135" y="7037"/>
                    <a:pt x="6138" y="7035"/>
                    <a:pt x="6140" y="7033"/>
                  </a:cubicBezTo>
                  <a:lnTo>
                    <a:pt x="6140" y="7033"/>
                  </a:lnTo>
                  <a:cubicBezTo>
                    <a:pt x="6138" y="7033"/>
                    <a:pt x="6135" y="7033"/>
                    <a:pt x="6133" y="7033"/>
                  </a:cubicBezTo>
                  <a:lnTo>
                    <a:pt x="6133" y="7033"/>
                  </a:lnTo>
                  <a:lnTo>
                    <a:pt x="6133" y="7033"/>
                  </a:lnTo>
                  <a:lnTo>
                    <a:pt x="6133" y="7033"/>
                  </a:lnTo>
                  <a:cubicBezTo>
                    <a:pt x="6136" y="7033"/>
                    <a:pt x="6138" y="7033"/>
                    <a:pt x="6140" y="7032"/>
                  </a:cubicBezTo>
                  <a:lnTo>
                    <a:pt x="6140" y="7032"/>
                  </a:lnTo>
                  <a:cubicBezTo>
                    <a:pt x="6140" y="7032"/>
                    <a:pt x="6140" y="7032"/>
                    <a:pt x="6140" y="7033"/>
                  </a:cubicBezTo>
                  <a:lnTo>
                    <a:pt x="6140" y="7033"/>
                  </a:lnTo>
                  <a:cubicBezTo>
                    <a:pt x="6177" y="7029"/>
                    <a:pt x="6202" y="7026"/>
                    <a:pt x="6200" y="7026"/>
                  </a:cubicBezTo>
                  <a:cubicBezTo>
                    <a:pt x="6198" y="7026"/>
                    <a:pt x="6182" y="7028"/>
                    <a:pt x="6146" y="7031"/>
                  </a:cubicBezTo>
                  <a:lnTo>
                    <a:pt x="6146" y="7031"/>
                  </a:lnTo>
                  <a:lnTo>
                    <a:pt x="6144" y="7029"/>
                  </a:lnTo>
                  <a:lnTo>
                    <a:pt x="6144" y="7029"/>
                  </a:lnTo>
                  <a:cubicBezTo>
                    <a:pt x="6144" y="7029"/>
                    <a:pt x="6143" y="7029"/>
                    <a:pt x="6143" y="7029"/>
                  </a:cubicBezTo>
                  <a:lnTo>
                    <a:pt x="6143" y="7029"/>
                  </a:lnTo>
                  <a:lnTo>
                    <a:pt x="6143" y="7028"/>
                  </a:lnTo>
                  <a:cubicBezTo>
                    <a:pt x="6143" y="7026"/>
                    <a:pt x="6143" y="7025"/>
                    <a:pt x="6143" y="7024"/>
                  </a:cubicBezTo>
                  <a:lnTo>
                    <a:pt x="6143" y="7024"/>
                  </a:lnTo>
                  <a:cubicBezTo>
                    <a:pt x="6143" y="7024"/>
                    <a:pt x="6143" y="7024"/>
                    <a:pt x="6143" y="7024"/>
                  </a:cubicBezTo>
                  <a:lnTo>
                    <a:pt x="6143" y="7024"/>
                  </a:lnTo>
                  <a:lnTo>
                    <a:pt x="6143" y="7028"/>
                  </a:lnTo>
                  <a:lnTo>
                    <a:pt x="6144" y="7029"/>
                  </a:lnTo>
                  <a:lnTo>
                    <a:pt x="6144" y="7029"/>
                  </a:lnTo>
                  <a:cubicBezTo>
                    <a:pt x="6146" y="7025"/>
                    <a:pt x="6147" y="7023"/>
                    <a:pt x="6145" y="7023"/>
                  </a:cubicBezTo>
                  <a:cubicBezTo>
                    <a:pt x="6145" y="7023"/>
                    <a:pt x="6144" y="7023"/>
                    <a:pt x="6143" y="7024"/>
                  </a:cubicBezTo>
                  <a:lnTo>
                    <a:pt x="6143" y="7024"/>
                  </a:lnTo>
                  <a:lnTo>
                    <a:pt x="6143" y="7015"/>
                  </a:lnTo>
                  <a:lnTo>
                    <a:pt x="6143" y="7014"/>
                  </a:lnTo>
                  <a:lnTo>
                    <a:pt x="6143" y="7014"/>
                  </a:lnTo>
                  <a:cubicBezTo>
                    <a:pt x="6143" y="7002"/>
                    <a:pt x="6141" y="6991"/>
                    <a:pt x="6136" y="6964"/>
                  </a:cubicBezTo>
                  <a:lnTo>
                    <a:pt x="6135" y="6962"/>
                  </a:lnTo>
                  <a:lnTo>
                    <a:pt x="6133" y="6944"/>
                  </a:lnTo>
                  <a:lnTo>
                    <a:pt x="6119" y="6849"/>
                  </a:lnTo>
                  <a:cubicBezTo>
                    <a:pt x="6109" y="6784"/>
                    <a:pt x="6099" y="6720"/>
                    <a:pt x="6082" y="6659"/>
                  </a:cubicBezTo>
                  <a:cubicBezTo>
                    <a:pt x="6055" y="6531"/>
                    <a:pt x="6021" y="6406"/>
                    <a:pt x="5967" y="6280"/>
                  </a:cubicBezTo>
                  <a:cubicBezTo>
                    <a:pt x="5940" y="6219"/>
                    <a:pt x="5896" y="6146"/>
                    <a:pt x="5862" y="6102"/>
                  </a:cubicBezTo>
                  <a:lnTo>
                    <a:pt x="5754" y="5949"/>
                  </a:lnTo>
                  <a:cubicBezTo>
                    <a:pt x="5608" y="5746"/>
                    <a:pt x="5473" y="5537"/>
                    <a:pt x="5318" y="5340"/>
                  </a:cubicBezTo>
                  <a:cubicBezTo>
                    <a:pt x="5165" y="5141"/>
                    <a:pt x="5020" y="4938"/>
                    <a:pt x="4865" y="4745"/>
                  </a:cubicBezTo>
                  <a:cubicBezTo>
                    <a:pt x="4706" y="4552"/>
                    <a:pt x="4550" y="4356"/>
                    <a:pt x="4391" y="4163"/>
                  </a:cubicBezTo>
                  <a:cubicBezTo>
                    <a:pt x="3748" y="3403"/>
                    <a:pt x="3065" y="2675"/>
                    <a:pt x="2348" y="1982"/>
                  </a:cubicBezTo>
                  <a:cubicBezTo>
                    <a:pt x="1634" y="1288"/>
                    <a:pt x="890" y="625"/>
                    <a:pt x="102" y="13"/>
                  </a:cubicBezTo>
                  <a:cubicBezTo>
                    <a:pt x="92" y="5"/>
                    <a:pt x="79" y="0"/>
                    <a:pt x="66" y="0"/>
                  </a:cubicBezTo>
                  <a:close/>
                </a:path>
              </a:pathLst>
            </a:custGeom>
            <a:solidFill>
              <a:srgbClr val="505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02;p32"/>
            <p:cNvSpPr/>
            <p:nvPr/>
          </p:nvSpPr>
          <p:spPr>
            <a:xfrm>
              <a:off x="438215" y="3636382"/>
              <a:ext cx="227326" cy="827743"/>
            </a:xfrm>
            <a:custGeom>
              <a:avLst/>
              <a:gdLst/>
              <a:ahLst/>
              <a:cxnLst/>
              <a:rect l="l" t="t" r="r" b="b"/>
              <a:pathLst>
                <a:path w="3746" h="13640" extrusionOk="0">
                  <a:moveTo>
                    <a:pt x="67" y="0"/>
                  </a:moveTo>
                  <a:cubicBezTo>
                    <a:pt x="63" y="0"/>
                    <a:pt x="59" y="1"/>
                    <a:pt x="55" y="2"/>
                  </a:cubicBezTo>
                  <a:cubicBezTo>
                    <a:pt x="21" y="8"/>
                    <a:pt x="1" y="39"/>
                    <a:pt x="8" y="69"/>
                  </a:cubicBezTo>
                  <a:cubicBezTo>
                    <a:pt x="160" y="968"/>
                    <a:pt x="342" y="1858"/>
                    <a:pt x="556" y="2741"/>
                  </a:cubicBezTo>
                  <a:cubicBezTo>
                    <a:pt x="769" y="3624"/>
                    <a:pt x="1012" y="4500"/>
                    <a:pt x="1320" y="5359"/>
                  </a:cubicBezTo>
                  <a:lnTo>
                    <a:pt x="1446" y="5677"/>
                  </a:lnTo>
                  <a:cubicBezTo>
                    <a:pt x="1486" y="5782"/>
                    <a:pt x="1527" y="5890"/>
                    <a:pt x="1574" y="5992"/>
                  </a:cubicBezTo>
                  <a:lnTo>
                    <a:pt x="1716" y="6306"/>
                  </a:lnTo>
                  <a:cubicBezTo>
                    <a:pt x="1766" y="6407"/>
                    <a:pt x="1824" y="6509"/>
                    <a:pt x="1875" y="6610"/>
                  </a:cubicBezTo>
                  <a:cubicBezTo>
                    <a:pt x="1983" y="6813"/>
                    <a:pt x="2102" y="7003"/>
                    <a:pt x="2206" y="7203"/>
                  </a:cubicBezTo>
                  <a:cubicBezTo>
                    <a:pt x="2311" y="7402"/>
                    <a:pt x="2412" y="7605"/>
                    <a:pt x="2507" y="7808"/>
                  </a:cubicBezTo>
                  <a:cubicBezTo>
                    <a:pt x="2697" y="8218"/>
                    <a:pt x="2869" y="8636"/>
                    <a:pt x="3012" y="9066"/>
                  </a:cubicBezTo>
                  <a:cubicBezTo>
                    <a:pt x="3154" y="9492"/>
                    <a:pt x="3279" y="9932"/>
                    <a:pt x="3357" y="10372"/>
                  </a:cubicBezTo>
                  <a:cubicBezTo>
                    <a:pt x="3357" y="10378"/>
                    <a:pt x="3360" y="10389"/>
                    <a:pt x="3366" y="10396"/>
                  </a:cubicBezTo>
                  <a:lnTo>
                    <a:pt x="3366" y="10399"/>
                  </a:lnTo>
                  <a:cubicBezTo>
                    <a:pt x="3394" y="10436"/>
                    <a:pt x="3417" y="10497"/>
                    <a:pt x="3438" y="10551"/>
                  </a:cubicBezTo>
                  <a:cubicBezTo>
                    <a:pt x="3455" y="10612"/>
                    <a:pt x="3471" y="10669"/>
                    <a:pt x="3485" y="10730"/>
                  </a:cubicBezTo>
                  <a:cubicBezTo>
                    <a:pt x="3508" y="10852"/>
                    <a:pt x="3522" y="10974"/>
                    <a:pt x="3532" y="11099"/>
                  </a:cubicBezTo>
                  <a:cubicBezTo>
                    <a:pt x="3549" y="11349"/>
                    <a:pt x="3542" y="11599"/>
                    <a:pt x="3522" y="11850"/>
                  </a:cubicBezTo>
                  <a:cubicBezTo>
                    <a:pt x="3502" y="12100"/>
                    <a:pt x="3471" y="12347"/>
                    <a:pt x="3427" y="12594"/>
                  </a:cubicBezTo>
                  <a:cubicBezTo>
                    <a:pt x="3404" y="12719"/>
                    <a:pt x="3383" y="12841"/>
                    <a:pt x="3357" y="12966"/>
                  </a:cubicBezTo>
                  <a:cubicBezTo>
                    <a:pt x="3326" y="13088"/>
                    <a:pt x="3299" y="13210"/>
                    <a:pt x="3268" y="13332"/>
                  </a:cubicBezTo>
                  <a:lnTo>
                    <a:pt x="3268" y="13335"/>
                  </a:lnTo>
                  <a:cubicBezTo>
                    <a:pt x="3262" y="13355"/>
                    <a:pt x="3258" y="13379"/>
                    <a:pt x="3258" y="13399"/>
                  </a:cubicBezTo>
                  <a:cubicBezTo>
                    <a:pt x="3262" y="13535"/>
                    <a:pt x="3374" y="13639"/>
                    <a:pt x="3505" y="13639"/>
                  </a:cubicBezTo>
                  <a:cubicBezTo>
                    <a:pt x="3641" y="13636"/>
                    <a:pt x="3745" y="13524"/>
                    <a:pt x="3745" y="13393"/>
                  </a:cubicBezTo>
                  <a:cubicBezTo>
                    <a:pt x="3739" y="13132"/>
                    <a:pt x="3742" y="12875"/>
                    <a:pt x="3739" y="12621"/>
                  </a:cubicBezTo>
                  <a:cubicBezTo>
                    <a:pt x="3735" y="12364"/>
                    <a:pt x="3728" y="12107"/>
                    <a:pt x="3719" y="11853"/>
                  </a:cubicBezTo>
                  <a:cubicBezTo>
                    <a:pt x="3705" y="11596"/>
                    <a:pt x="3688" y="11343"/>
                    <a:pt x="3654" y="11089"/>
                  </a:cubicBezTo>
                  <a:cubicBezTo>
                    <a:pt x="3637" y="10961"/>
                    <a:pt x="3620" y="10836"/>
                    <a:pt x="3589" y="10706"/>
                  </a:cubicBezTo>
                  <a:cubicBezTo>
                    <a:pt x="3563" y="10578"/>
                    <a:pt x="3536" y="10460"/>
                    <a:pt x="3461" y="10328"/>
                  </a:cubicBezTo>
                  <a:lnTo>
                    <a:pt x="3461" y="10328"/>
                  </a:lnTo>
                  <a:lnTo>
                    <a:pt x="3475" y="10352"/>
                  </a:lnTo>
                  <a:cubicBezTo>
                    <a:pt x="3394" y="9898"/>
                    <a:pt x="3268" y="9462"/>
                    <a:pt x="3126" y="9029"/>
                  </a:cubicBezTo>
                  <a:cubicBezTo>
                    <a:pt x="2981" y="8596"/>
                    <a:pt x="2809" y="8173"/>
                    <a:pt x="2615" y="7757"/>
                  </a:cubicBezTo>
                  <a:cubicBezTo>
                    <a:pt x="2517" y="7554"/>
                    <a:pt x="2420" y="7348"/>
                    <a:pt x="2311" y="7148"/>
                  </a:cubicBezTo>
                  <a:cubicBezTo>
                    <a:pt x="2206" y="6946"/>
                    <a:pt x="2084" y="6749"/>
                    <a:pt x="1980" y="6549"/>
                  </a:cubicBezTo>
                  <a:cubicBezTo>
                    <a:pt x="1929" y="6452"/>
                    <a:pt x="1875" y="6354"/>
                    <a:pt x="1824" y="6252"/>
                  </a:cubicBezTo>
                  <a:lnTo>
                    <a:pt x="1685" y="5945"/>
                  </a:lnTo>
                  <a:cubicBezTo>
                    <a:pt x="1635" y="5843"/>
                    <a:pt x="1597" y="5738"/>
                    <a:pt x="1557" y="5633"/>
                  </a:cubicBezTo>
                  <a:lnTo>
                    <a:pt x="1432" y="5319"/>
                  </a:lnTo>
                  <a:cubicBezTo>
                    <a:pt x="1124" y="4466"/>
                    <a:pt x="884" y="3594"/>
                    <a:pt x="670" y="2714"/>
                  </a:cubicBezTo>
                  <a:cubicBezTo>
                    <a:pt x="461" y="1831"/>
                    <a:pt x="278" y="942"/>
                    <a:pt x="126" y="52"/>
                  </a:cubicBezTo>
                  <a:lnTo>
                    <a:pt x="126" y="49"/>
                  </a:lnTo>
                  <a:cubicBezTo>
                    <a:pt x="120" y="22"/>
                    <a:pt x="96" y="0"/>
                    <a:pt x="67" y="0"/>
                  </a:cubicBezTo>
                  <a:close/>
                </a:path>
              </a:pathLst>
            </a:custGeom>
            <a:solidFill>
              <a:srgbClr val="505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03;p32"/>
            <p:cNvSpPr/>
            <p:nvPr/>
          </p:nvSpPr>
          <p:spPr>
            <a:xfrm>
              <a:off x="713904" y="3933369"/>
              <a:ext cx="358891" cy="563764"/>
            </a:xfrm>
            <a:custGeom>
              <a:avLst/>
              <a:gdLst/>
              <a:ahLst/>
              <a:cxnLst/>
              <a:rect l="l" t="t" r="r" b="b"/>
              <a:pathLst>
                <a:path w="5914" h="9290" extrusionOk="0">
                  <a:moveTo>
                    <a:pt x="5854" y="1"/>
                  </a:moveTo>
                  <a:cubicBezTo>
                    <a:pt x="5841" y="1"/>
                    <a:pt x="5828" y="6"/>
                    <a:pt x="5818" y="16"/>
                  </a:cubicBezTo>
                  <a:cubicBezTo>
                    <a:pt x="5142" y="658"/>
                    <a:pt x="4482" y="1310"/>
                    <a:pt x="3833" y="1977"/>
                  </a:cubicBezTo>
                  <a:cubicBezTo>
                    <a:pt x="3187" y="2647"/>
                    <a:pt x="2548" y="3324"/>
                    <a:pt x="1939" y="4030"/>
                  </a:cubicBezTo>
                  <a:cubicBezTo>
                    <a:pt x="1638" y="4385"/>
                    <a:pt x="1336" y="4744"/>
                    <a:pt x="1059" y="5122"/>
                  </a:cubicBezTo>
                  <a:lnTo>
                    <a:pt x="853" y="5407"/>
                  </a:lnTo>
                  <a:cubicBezTo>
                    <a:pt x="785" y="5505"/>
                    <a:pt x="724" y="5606"/>
                    <a:pt x="660" y="5708"/>
                  </a:cubicBezTo>
                  <a:lnTo>
                    <a:pt x="565" y="5856"/>
                  </a:lnTo>
                  <a:lnTo>
                    <a:pt x="481" y="6019"/>
                  </a:lnTo>
                  <a:cubicBezTo>
                    <a:pt x="426" y="6127"/>
                    <a:pt x="366" y="6235"/>
                    <a:pt x="332" y="6347"/>
                  </a:cubicBezTo>
                  <a:cubicBezTo>
                    <a:pt x="159" y="6794"/>
                    <a:pt x="41" y="7264"/>
                    <a:pt x="14" y="7748"/>
                  </a:cubicBezTo>
                  <a:cubicBezTo>
                    <a:pt x="0" y="7987"/>
                    <a:pt x="11" y="8235"/>
                    <a:pt x="48" y="8474"/>
                  </a:cubicBezTo>
                  <a:cubicBezTo>
                    <a:pt x="64" y="8596"/>
                    <a:pt x="92" y="8715"/>
                    <a:pt x="125" y="8836"/>
                  </a:cubicBezTo>
                  <a:cubicBezTo>
                    <a:pt x="159" y="8958"/>
                    <a:pt x="197" y="9067"/>
                    <a:pt x="261" y="9198"/>
                  </a:cubicBezTo>
                  <a:cubicBezTo>
                    <a:pt x="261" y="9198"/>
                    <a:pt x="264" y="9198"/>
                    <a:pt x="264" y="9202"/>
                  </a:cubicBezTo>
                  <a:cubicBezTo>
                    <a:pt x="294" y="9258"/>
                    <a:pt x="354" y="9290"/>
                    <a:pt x="415" y="9290"/>
                  </a:cubicBezTo>
                  <a:cubicBezTo>
                    <a:pt x="442" y="9290"/>
                    <a:pt x="470" y="9283"/>
                    <a:pt x="495" y="9270"/>
                  </a:cubicBezTo>
                  <a:cubicBezTo>
                    <a:pt x="579" y="9225"/>
                    <a:pt x="609" y="9120"/>
                    <a:pt x="565" y="9039"/>
                  </a:cubicBezTo>
                  <a:lnTo>
                    <a:pt x="559" y="9030"/>
                  </a:lnTo>
                  <a:cubicBezTo>
                    <a:pt x="518" y="8952"/>
                    <a:pt x="478" y="8840"/>
                    <a:pt x="444" y="8742"/>
                  </a:cubicBezTo>
                  <a:cubicBezTo>
                    <a:pt x="414" y="8637"/>
                    <a:pt x="386" y="8532"/>
                    <a:pt x="369" y="8424"/>
                  </a:cubicBezTo>
                  <a:cubicBezTo>
                    <a:pt x="332" y="8204"/>
                    <a:pt x="319" y="7984"/>
                    <a:pt x="325" y="7761"/>
                  </a:cubicBezTo>
                  <a:cubicBezTo>
                    <a:pt x="342" y="7314"/>
                    <a:pt x="444" y="6871"/>
                    <a:pt x="596" y="6449"/>
                  </a:cubicBezTo>
                  <a:cubicBezTo>
                    <a:pt x="629" y="6337"/>
                    <a:pt x="684" y="6242"/>
                    <a:pt x="728" y="6140"/>
                  </a:cubicBezTo>
                  <a:lnTo>
                    <a:pt x="802" y="5992"/>
                  </a:lnTo>
                  <a:lnTo>
                    <a:pt x="890" y="5847"/>
                  </a:lnTo>
                  <a:cubicBezTo>
                    <a:pt x="951" y="5748"/>
                    <a:pt x="1005" y="5650"/>
                    <a:pt x="1069" y="5556"/>
                  </a:cubicBezTo>
                  <a:lnTo>
                    <a:pt x="1266" y="5272"/>
                  </a:lnTo>
                  <a:cubicBezTo>
                    <a:pt x="1530" y="4896"/>
                    <a:pt x="1820" y="4534"/>
                    <a:pt x="2111" y="4176"/>
                  </a:cubicBezTo>
                  <a:cubicBezTo>
                    <a:pt x="2699" y="3462"/>
                    <a:pt x="3322" y="2772"/>
                    <a:pt x="3954" y="2092"/>
                  </a:cubicBezTo>
                  <a:cubicBezTo>
                    <a:pt x="4587" y="1416"/>
                    <a:pt x="5233" y="749"/>
                    <a:pt x="5893" y="93"/>
                  </a:cubicBezTo>
                  <a:cubicBezTo>
                    <a:pt x="5913" y="72"/>
                    <a:pt x="5913" y="39"/>
                    <a:pt x="5893" y="19"/>
                  </a:cubicBezTo>
                  <a:cubicBezTo>
                    <a:pt x="5882" y="7"/>
                    <a:pt x="5868" y="1"/>
                    <a:pt x="5854" y="1"/>
                  </a:cubicBezTo>
                  <a:close/>
                </a:path>
              </a:pathLst>
            </a:custGeom>
            <a:solidFill>
              <a:srgbClr val="505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604;p32"/>
            <p:cNvSpPr/>
            <p:nvPr/>
          </p:nvSpPr>
          <p:spPr>
            <a:xfrm>
              <a:off x="636107" y="3744399"/>
              <a:ext cx="270837" cy="577661"/>
            </a:xfrm>
            <a:custGeom>
              <a:avLst/>
              <a:gdLst/>
              <a:ahLst/>
              <a:cxnLst/>
              <a:rect l="l" t="t" r="r" b="b"/>
              <a:pathLst>
                <a:path w="4463" h="9519" extrusionOk="0">
                  <a:moveTo>
                    <a:pt x="4306" y="0"/>
                  </a:moveTo>
                  <a:lnTo>
                    <a:pt x="4306" y="0"/>
                  </a:lnTo>
                  <a:cubicBezTo>
                    <a:pt x="4306" y="0"/>
                    <a:pt x="2094" y="806"/>
                    <a:pt x="1448" y="2730"/>
                  </a:cubicBezTo>
                  <a:lnTo>
                    <a:pt x="2175" y="3359"/>
                  </a:lnTo>
                  <a:lnTo>
                    <a:pt x="1310" y="3008"/>
                  </a:lnTo>
                  <a:cubicBezTo>
                    <a:pt x="1310" y="3008"/>
                    <a:pt x="1" y="5135"/>
                    <a:pt x="687" y="9518"/>
                  </a:cubicBezTo>
                  <a:cubicBezTo>
                    <a:pt x="687" y="9518"/>
                    <a:pt x="1560" y="9103"/>
                    <a:pt x="1922" y="8828"/>
                  </a:cubicBezTo>
                  <a:cubicBezTo>
                    <a:pt x="2392" y="8477"/>
                    <a:pt x="2869" y="8105"/>
                    <a:pt x="3441" y="6856"/>
                  </a:cubicBezTo>
                  <a:cubicBezTo>
                    <a:pt x="3468" y="6796"/>
                    <a:pt x="2821" y="6356"/>
                    <a:pt x="2821" y="6356"/>
                  </a:cubicBezTo>
                  <a:lnTo>
                    <a:pt x="2821" y="6356"/>
                  </a:lnTo>
                  <a:cubicBezTo>
                    <a:pt x="2822" y="6356"/>
                    <a:pt x="3387" y="6475"/>
                    <a:pt x="3560" y="6475"/>
                  </a:cubicBezTo>
                  <a:cubicBezTo>
                    <a:pt x="3589" y="6475"/>
                    <a:pt x="3607" y="6472"/>
                    <a:pt x="3610" y="6464"/>
                  </a:cubicBezTo>
                  <a:cubicBezTo>
                    <a:pt x="3806" y="5876"/>
                    <a:pt x="4141" y="4989"/>
                    <a:pt x="4215" y="4198"/>
                  </a:cubicBezTo>
                  <a:cubicBezTo>
                    <a:pt x="4462" y="1597"/>
                    <a:pt x="4306" y="0"/>
                    <a:pt x="4306" y="0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605;p32"/>
            <p:cNvSpPr/>
            <p:nvPr/>
          </p:nvSpPr>
          <p:spPr>
            <a:xfrm>
              <a:off x="667723" y="3774862"/>
              <a:ext cx="212094" cy="690049"/>
            </a:xfrm>
            <a:custGeom>
              <a:avLst/>
              <a:gdLst/>
              <a:ahLst/>
              <a:cxnLst/>
              <a:rect l="l" t="t" r="r" b="b"/>
              <a:pathLst>
                <a:path w="3495" h="11371" extrusionOk="0">
                  <a:moveTo>
                    <a:pt x="3451" y="0"/>
                  </a:moveTo>
                  <a:cubicBezTo>
                    <a:pt x="3439" y="0"/>
                    <a:pt x="3427" y="6"/>
                    <a:pt x="3420" y="19"/>
                  </a:cubicBezTo>
                  <a:cubicBezTo>
                    <a:pt x="2916" y="868"/>
                    <a:pt x="2480" y="1755"/>
                    <a:pt x="2077" y="2658"/>
                  </a:cubicBezTo>
                  <a:cubicBezTo>
                    <a:pt x="1678" y="3561"/>
                    <a:pt x="1326" y="4487"/>
                    <a:pt x="1019" y="5424"/>
                  </a:cubicBezTo>
                  <a:cubicBezTo>
                    <a:pt x="711" y="6365"/>
                    <a:pt x="450" y="7319"/>
                    <a:pt x="237" y="8286"/>
                  </a:cubicBezTo>
                  <a:lnTo>
                    <a:pt x="85" y="9013"/>
                  </a:lnTo>
                  <a:cubicBezTo>
                    <a:pt x="54" y="9264"/>
                    <a:pt x="34" y="9511"/>
                    <a:pt x="21" y="9757"/>
                  </a:cubicBezTo>
                  <a:cubicBezTo>
                    <a:pt x="1" y="10254"/>
                    <a:pt x="4" y="10752"/>
                    <a:pt x="45" y="11256"/>
                  </a:cubicBezTo>
                  <a:cubicBezTo>
                    <a:pt x="45" y="11262"/>
                    <a:pt x="48" y="11266"/>
                    <a:pt x="48" y="11273"/>
                  </a:cubicBezTo>
                  <a:cubicBezTo>
                    <a:pt x="60" y="11330"/>
                    <a:pt x="110" y="11371"/>
                    <a:pt x="165" y="11371"/>
                  </a:cubicBezTo>
                  <a:cubicBezTo>
                    <a:pt x="174" y="11371"/>
                    <a:pt x="184" y="11370"/>
                    <a:pt x="193" y="11367"/>
                  </a:cubicBezTo>
                  <a:cubicBezTo>
                    <a:pt x="261" y="11354"/>
                    <a:pt x="305" y="11289"/>
                    <a:pt x="291" y="11222"/>
                  </a:cubicBezTo>
                  <a:cubicBezTo>
                    <a:pt x="190" y="10749"/>
                    <a:pt x="176" y="10254"/>
                    <a:pt x="193" y="9767"/>
                  </a:cubicBezTo>
                  <a:cubicBezTo>
                    <a:pt x="204" y="9524"/>
                    <a:pt x="221" y="9277"/>
                    <a:pt x="247" y="9037"/>
                  </a:cubicBezTo>
                  <a:lnTo>
                    <a:pt x="390" y="8316"/>
                  </a:lnTo>
                  <a:cubicBezTo>
                    <a:pt x="592" y="7356"/>
                    <a:pt x="839" y="6402"/>
                    <a:pt x="1137" y="5461"/>
                  </a:cubicBezTo>
                  <a:cubicBezTo>
                    <a:pt x="1431" y="4525"/>
                    <a:pt x="1773" y="3598"/>
                    <a:pt x="2162" y="2695"/>
                  </a:cubicBezTo>
                  <a:cubicBezTo>
                    <a:pt x="2550" y="1791"/>
                    <a:pt x="2987" y="906"/>
                    <a:pt x="3484" y="57"/>
                  </a:cubicBezTo>
                  <a:cubicBezTo>
                    <a:pt x="3495" y="40"/>
                    <a:pt x="3488" y="16"/>
                    <a:pt x="3471" y="6"/>
                  </a:cubicBezTo>
                  <a:cubicBezTo>
                    <a:pt x="3465" y="2"/>
                    <a:pt x="3458" y="0"/>
                    <a:pt x="3451" y="0"/>
                  </a:cubicBezTo>
                  <a:close/>
                </a:path>
              </a:pathLst>
            </a:custGeom>
            <a:solidFill>
              <a:srgbClr val="505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606;p32"/>
            <p:cNvSpPr/>
            <p:nvPr/>
          </p:nvSpPr>
          <p:spPr>
            <a:xfrm>
              <a:off x="268541" y="4057831"/>
              <a:ext cx="317322" cy="237703"/>
            </a:xfrm>
            <a:custGeom>
              <a:avLst/>
              <a:gdLst/>
              <a:ahLst/>
              <a:cxnLst/>
              <a:rect l="l" t="t" r="r" b="b"/>
              <a:pathLst>
                <a:path w="5229" h="3917" extrusionOk="0">
                  <a:moveTo>
                    <a:pt x="753" y="0"/>
                  </a:moveTo>
                  <a:cubicBezTo>
                    <a:pt x="315" y="0"/>
                    <a:pt x="0" y="75"/>
                    <a:pt x="0" y="75"/>
                  </a:cubicBezTo>
                  <a:cubicBezTo>
                    <a:pt x="0" y="75"/>
                    <a:pt x="473" y="975"/>
                    <a:pt x="1512" y="2263"/>
                  </a:cubicBezTo>
                  <a:cubicBezTo>
                    <a:pt x="1827" y="2656"/>
                    <a:pt x="2314" y="3007"/>
                    <a:pt x="2621" y="3251"/>
                  </a:cubicBezTo>
                  <a:cubicBezTo>
                    <a:pt x="2622" y="3251"/>
                    <a:pt x="2623" y="3252"/>
                    <a:pt x="2624" y="3252"/>
                  </a:cubicBezTo>
                  <a:cubicBezTo>
                    <a:pt x="2668" y="3252"/>
                    <a:pt x="3000" y="2920"/>
                    <a:pt x="3000" y="2920"/>
                  </a:cubicBezTo>
                  <a:lnTo>
                    <a:pt x="3000" y="2920"/>
                  </a:lnTo>
                  <a:cubicBezTo>
                    <a:pt x="3000" y="2920"/>
                    <a:pt x="2814" y="3376"/>
                    <a:pt x="2848" y="3399"/>
                  </a:cubicBezTo>
                  <a:cubicBezTo>
                    <a:pt x="3585" y="3860"/>
                    <a:pt x="3967" y="3891"/>
                    <a:pt x="4336" y="3914"/>
                  </a:cubicBezTo>
                  <a:cubicBezTo>
                    <a:pt x="4362" y="3916"/>
                    <a:pt x="4391" y="3916"/>
                    <a:pt x="4421" y="3916"/>
                  </a:cubicBezTo>
                  <a:cubicBezTo>
                    <a:pt x="4728" y="3916"/>
                    <a:pt x="5229" y="3846"/>
                    <a:pt x="5229" y="3846"/>
                  </a:cubicBezTo>
                  <a:cubicBezTo>
                    <a:pt x="4065" y="1289"/>
                    <a:pt x="2631" y="623"/>
                    <a:pt x="2631" y="623"/>
                  </a:cubicBezTo>
                  <a:lnTo>
                    <a:pt x="2297" y="1110"/>
                  </a:lnTo>
                  <a:lnTo>
                    <a:pt x="2462" y="522"/>
                  </a:lnTo>
                  <a:cubicBezTo>
                    <a:pt x="1922" y="99"/>
                    <a:pt x="1256" y="0"/>
                    <a:pt x="753" y="0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607;p32"/>
            <p:cNvSpPr/>
            <p:nvPr/>
          </p:nvSpPr>
          <p:spPr>
            <a:xfrm>
              <a:off x="288992" y="4071243"/>
              <a:ext cx="313074" cy="327578"/>
            </a:xfrm>
            <a:custGeom>
              <a:avLst/>
              <a:gdLst/>
              <a:ahLst/>
              <a:cxnLst/>
              <a:rect l="l" t="t" r="r" b="b"/>
              <a:pathLst>
                <a:path w="5159" h="5398" extrusionOk="0">
                  <a:moveTo>
                    <a:pt x="29" y="0"/>
                  </a:moveTo>
                  <a:cubicBezTo>
                    <a:pt x="20" y="0"/>
                    <a:pt x="10" y="5"/>
                    <a:pt x="8" y="12"/>
                  </a:cubicBezTo>
                  <a:cubicBezTo>
                    <a:pt x="1" y="26"/>
                    <a:pt x="4" y="40"/>
                    <a:pt x="18" y="43"/>
                  </a:cubicBezTo>
                  <a:cubicBezTo>
                    <a:pt x="471" y="270"/>
                    <a:pt x="911" y="520"/>
                    <a:pt x="1340" y="788"/>
                  </a:cubicBezTo>
                  <a:cubicBezTo>
                    <a:pt x="1770" y="1058"/>
                    <a:pt x="2186" y="1345"/>
                    <a:pt x="2589" y="1650"/>
                  </a:cubicBezTo>
                  <a:cubicBezTo>
                    <a:pt x="2995" y="1954"/>
                    <a:pt x="3383" y="2276"/>
                    <a:pt x="3763" y="2610"/>
                  </a:cubicBezTo>
                  <a:cubicBezTo>
                    <a:pt x="4137" y="2945"/>
                    <a:pt x="4496" y="3293"/>
                    <a:pt x="4844" y="3651"/>
                  </a:cubicBezTo>
                  <a:lnTo>
                    <a:pt x="4844" y="3651"/>
                  </a:lnTo>
                  <a:cubicBezTo>
                    <a:pt x="4896" y="3922"/>
                    <a:pt x="4936" y="4197"/>
                    <a:pt x="4970" y="4474"/>
                  </a:cubicBezTo>
                  <a:cubicBezTo>
                    <a:pt x="4983" y="4613"/>
                    <a:pt x="4993" y="4755"/>
                    <a:pt x="5000" y="4894"/>
                  </a:cubicBezTo>
                  <a:cubicBezTo>
                    <a:pt x="5007" y="5036"/>
                    <a:pt x="5007" y="5175"/>
                    <a:pt x="5000" y="5313"/>
                  </a:cubicBezTo>
                  <a:lnTo>
                    <a:pt x="5000" y="5317"/>
                  </a:lnTo>
                  <a:lnTo>
                    <a:pt x="5000" y="5323"/>
                  </a:lnTo>
                  <a:cubicBezTo>
                    <a:pt x="5004" y="5365"/>
                    <a:pt x="5038" y="5398"/>
                    <a:pt x="5079" y="5398"/>
                  </a:cubicBezTo>
                  <a:cubicBezTo>
                    <a:pt x="5081" y="5398"/>
                    <a:pt x="5083" y="5398"/>
                    <a:pt x="5085" y="5398"/>
                  </a:cubicBezTo>
                  <a:cubicBezTo>
                    <a:pt x="5129" y="5395"/>
                    <a:pt x="5159" y="5357"/>
                    <a:pt x="5159" y="5313"/>
                  </a:cubicBezTo>
                  <a:cubicBezTo>
                    <a:pt x="5138" y="5029"/>
                    <a:pt x="5115" y="4741"/>
                    <a:pt x="5082" y="4461"/>
                  </a:cubicBezTo>
                  <a:cubicBezTo>
                    <a:pt x="5044" y="4177"/>
                    <a:pt x="5000" y="3896"/>
                    <a:pt x="4943" y="3615"/>
                  </a:cubicBezTo>
                  <a:cubicBezTo>
                    <a:pt x="4943" y="3609"/>
                    <a:pt x="4940" y="3598"/>
                    <a:pt x="4929" y="3592"/>
                  </a:cubicBezTo>
                  <a:cubicBezTo>
                    <a:pt x="4574" y="3230"/>
                    <a:pt x="4205" y="2878"/>
                    <a:pt x="3819" y="2546"/>
                  </a:cubicBezTo>
                  <a:cubicBezTo>
                    <a:pt x="3438" y="2215"/>
                    <a:pt x="3038" y="1897"/>
                    <a:pt x="2633" y="1595"/>
                  </a:cubicBezTo>
                  <a:cubicBezTo>
                    <a:pt x="2223" y="1295"/>
                    <a:pt x="1800" y="1011"/>
                    <a:pt x="1368" y="743"/>
                  </a:cubicBezTo>
                  <a:cubicBezTo>
                    <a:pt x="938" y="476"/>
                    <a:pt x="495" y="226"/>
                    <a:pt x="38" y="3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505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608;p32"/>
            <p:cNvSpPr/>
            <p:nvPr/>
          </p:nvSpPr>
          <p:spPr>
            <a:xfrm>
              <a:off x="382810" y="4384190"/>
              <a:ext cx="529234" cy="138180"/>
            </a:xfrm>
            <a:custGeom>
              <a:avLst/>
              <a:gdLst/>
              <a:ahLst/>
              <a:cxnLst/>
              <a:rect l="l" t="t" r="r" b="b"/>
              <a:pathLst>
                <a:path w="8721" h="2277" extrusionOk="0">
                  <a:moveTo>
                    <a:pt x="0" y="1"/>
                  </a:moveTo>
                  <a:lnTo>
                    <a:pt x="190" y="2277"/>
                  </a:lnTo>
                  <a:cubicBezTo>
                    <a:pt x="3008" y="2067"/>
                    <a:pt x="5913" y="1915"/>
                    <a:pt x="8625" y="1143"/>
                  </a:cubicBezTo>
                  <a:lnTo>
                    <a:pt x="8720" y="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609;p32"/>
            <p:cNvSpPr/>
            <p:nvPr/>
          </p:nvSpPr>
          <p:spPr>
            <a:xfrm>
              <a:off x="394340" y="4453551"/>
              <a:ext cx="511939" cy="356100"/>
            </a:xfrm>
            <a:custGeom>
              <a:avLst/>
              <a:gdLst/>
              <a:ahLst/>
              <a:cxnLst/>
              <a:rect l="l" t="t" r="r" b="b"/>
              <a:pathLst>
                <a:path w="8436" h="5868" extrusionOk="0">
                  <a:moveTo>
                    <a:pt x="8435" y="0"/>
                  </a:moveTo>
                  <a:lnTo>
                    <a:pt x="8435" y="0"/>
                  </a:lnTo>
                  <a:cubicBezTo>
                    <a:pt x="5723" y="772"/>
                    <a:pt x="2818" y="924"/>
                    <a:pt x="0" y="1134"/>
                  </a:cubicBezTo>
                  <a:lnTo>
                    <a:pt x="338" y="5250"/>
                  </a:lnTo>
                  <a:cubicBezTo>
                    <a:pt x="338" y="5250"/>
                    <a:pt x="2371" y="5868"/>
                    <a:pt x="4844" y="5868"/>
                  </a:cubicBezTo>
                  <a:cubicBezTo>
                    <a:pt x="5847" y="5868"/>
                    <a:pt x="6923" y="5766"/>
                    <a:pt x="7965" y="5480"/>
                  </a:cubicBezTo>
                  <a:lnTo>
                    <a:pt x="84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610;p32"/>
            <p:cNvSpPr/>
            <p:nvPr/>
          </p:nvSpPr>
          <p:spPr>
            <a:xfrm>
              <a:off x="371158" y="4345352"/>
              <a:ext cx="549685" cy="111418"/>
            </a:xfrm>
            <a:custGeom>
              <a:avLst/>
              <a:gdLst/>
              <a:ahLst/>
              <a:cxnLst/>
              <a:rect l="l" t="t" r="r" b="b"/>
              <a:pathLst>
                <a:path w="9058" h="1836" extrusionOk="0">
                  <a:moveTo>
                    <a:pt x="0" y="1"/>
                  </a:moveTo>
                  <a:lnTo>
                    <a:pt x="3" y="1398"/>
                  </a:lnTo>
                  <a:cubicBezTo>
                    <a:pt x="3" y="1398"/>
                    <a:pt x="1775" y="1835"/>
                    <a:pt x="4651" y="1835"/>
                  </a:cubicBezTo>
                  <a:cubicBezTo>
                    <a:pt x="5923" y="1835"/>
                    <a:pt x="7411" y="1750"/>
                    <a:pt x="9058" y="1503"/>
                  </a:cubicBezTo>
                  <a:lnTo>
                    <a:pt x="9055" y="8"/>
                  </a:lnTo>
                  <a:cubicBezTo>
                    <a:pt x="9055" y="8"/>
                    <a:pt x="7751" y="341"/>
                    <a:pt x="5085" y="341"/>
                  </a:cubicBezTo>
                  <a:cubicBezTo>
                    <a:pt x="3740" y="341"/>
                    <a:pt x="2047" y="256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" name="Google Shape;611;p32"/>
            <p:cNvGrpSpPr/>
            <p:nvPr/>
          </p:nvGrpSpPr>
          <p:grpSpPr>
            <a:xfrm>
              <a:off x="1016720" y="4107676"/>
              <a:ext cx="919932" cy="691171"/>
              <a:chOff x="1556125" y="3741725"/>
              <a:chExt cx="1101715" cy="827749"/>
            </a:xfrm>
          </p:grpSpPr>
          <p:sp>
            <p:nvSpPr>
              <p:cNvPr id="134" name="Google Shape;612;p32"/>
              <p:cNvSpPr/>
              <p:nvPr/>
            </p:nvSpPr>
            <p:spPr>
              <a:xfrm>
                <a:off x="2446214" y="4027833"/>
                <a:ext cx="48028" cy="204688"/>
              </a:xfrm>
              <a:custGeom>
                <a:avLst/>
                <a:gdLst/>
                <a:ahLst/>
                <a:cxnLst/>
                <a:rect l="l" t="t" r="r" b="b"/>
                <a:pathLst>
                  <a:path w="443" h="1888" extrusionOk="0">
                    <a:moveTo>
                      <a:pt x="108" y="0"/>
                    </a:moveTo>
                    <a:lnTo>
                      <a:pt x="0" y="45"/>
                    </a:lnTo>
                    <a:cubicBezTo>
                      <a:pt x="237" y="623"/>
                      <a:pt x="321" y="1255"/>
                      <a:pt x="250" y="1875"/>
                    </a:cubicBezTo>
                    <a:lnTo>
                      <a:pt x="366" y="1888"/>
                    </a:lnTo>
                    <a:cubicBezTo>
                      <a:pt x="443" y="1249"/>
                      <a:pt x="355" y="596"/>
                      <a:pt x="108" y="0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613;p32"/>
              <p:cNvSpPr/>
              <p:nvPr/>
            </p:nvSpPr>
            <p:spPr>
              <a:xfrm>
                <a:off x="1739130" y="4005716"/>
                <a:ext cx="719550" cy="95947"/>
              </a:xfrm>
              <a:custGeom>
                <a:avLst/>
                <a:gdLst/>
                <a:ahLst/>
                <a:cxnLst/>
                <a:rect l="l" t="t" r="r" b="b"/>
                <a:pathLst>
                  <a:path w="6637" h="885" extrusionOk="0">
                    <a:moveTo>
                      <a:pt x="3820" y="0"/>
                    </a:moveTo>
                    <a:cubicBezTo>
                      <a:pt x="2766" y="0"/>
                      <a:pt x="1465" y="33"/>
                      <a:pt x="1" y="137"/>
                    </a:cubicBezTo>
                    <a:lnTo>
                      <a:pt x="130" y="885"/>
                    </a:lnTo>
                    <a:lnTo>
                      <a:pt x="6498" y="560"/>
                    </a:lnTo>
                    <a:lnTo>
                      <a:pt x="6637" y="90"/>
                    </a:lnTo>
                    <a:cubicBezTo>
                      <a:pt x="6637" y="90"/>
                      <a:pt x="5569" y="0"/>
                      <a:pt x="38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614;p32"/>
              <p:cNvSpPr/>
              <p:nvPr/>
            </p:nvSpPr>
            <p:spPr>
              <a:xfrm>
                <a:off x="2043885" y="3854477"/>
                <a:ext cx="146035" cy="128147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182" extrusionOk="0">
                    <a:moveTo>
                      <a:pt x="489" y="1"/>
                    </a:moveTo>
                    <a:cubicBezTo>
                      <a:pt x="384" y="1"/>
                      <a:pt x="283" y="34"/>
                      <a:pt x="204" y="102"/>
                    </a:cubicBezTo>
                    <a:cubicBezTo>
                      <a:pt x="1" y="277"/>
                      <a:pt x="4" y="615"/>
                      <a:pt x="213" y="859"/>
                    </a:cubicBezTo>
                    <a:cubicBezTo>
                      <a:pt x="366" y="1035"/>
                      <a:pt x="679" y="1182"/>
                      <a:pt x="918" y="1182"/>
                    </a:cubicBezTo>
                    <a:cubicBezTo>
                      <a:pt x="1008" y="1182"/>
                      <a:pt x="1088" y="1161"/>
                      <a:pt x="1144" y="1112"/>
                    </a:cubicBezTo>
                    <a:cubicBezTo>
                      <a:pt x="1347" y="940"/>
                      <a:pt x="1161" y="473"/>
                      <a:pt x="951" y="227"/>
                    </a:cubicBezTo>
                    <a:cubicBezTo>
                      <a:pt x="824" y="79"/>
                      <a:pt x="650" y="1"/>
                      <a:pt x="489" y="1"/>
                    </a:cubicBezTo>
                    <a:close/>
                  </a:path>
                </a:pathLst>
              </a:custGeom>
              <a:solidFill>
                <a:srgbClr val="6668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615;p32"/>
              <p:cNvSpPr/>
              <p:nvPr/>
            </p:nvSpPr>
            <p:spPr>
              <a:xfrm>
                <a:off x="1857194" y="3953026"/>
                <a:ext cx="154491" cy="120666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1113" extrusionOk="0">
                    <a:moveTo>
                      <a:pt x="986" y="0"/>
                    </a:moveTo>
                    <a:cubicBezTo>
                      <a:pt x="788" y="0"/>
                      <a:pt x="544" y="84"/>
                      <a:pt x="380" y="187"/>
                    </a:cubicBezTo>
                    <a:cubicBezTo>
                      <a:pt x="106" y="359"/>
                      <a:pt x="1" y="681"/>
                      <a:pt x="143" y="907"/>
                    </a:cubicBezTo>
                    <a:cubicBezTo>
                      <a:pt x="227" y="1041"/>
                      <a:pt x="380" y="1113"/>
                      <a:pt x="547" y="1113"/>
                    </a:cubicBezTo>
                    <a:cubicBezTo>
                      <a:pt x="662" y="1113"/>
                      <a:pt x="784" y="1079"/>
                      <a:pt x="894" y="1008"/>
                    </a:cubicBezTo>
                    <a:cubicBezTo>
                      <a:pt x="1167" y="840"/>
                      <a:pt x="1425" y="353"/>
                      <a:pt x="1283" y="126"/>
                    </a:cubicBezTo>
                    <a:cubicBezTo>
                      <a:pt x="1227" y="36"/>
                      <a:pt x="1116" y="0"/>
                      <a:pt x="986" y="0"/>
                    </a:cubicBezTo>
                    <a:close/>
                  </a:path>
                </a:pathLst>
              </a:custGeom>
              <a:solidFill>
                <a:srgbClr val="6668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616;p32"/>
              <p:cNvSpPr/>
              <p:nvPr/>
            </p:nvSpPr>
            <p:spPr>
              <a:xfrm>
                <a:off x="2122378" y="3802654"/>
                <a:ext cx="92478" cy="44016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4060" extrusionOk="0">
                    <a:moveTo>
                      <a:pt x="352" y="1"/>
                    </a:moveTo>
                    <a:lnTo>
                      <a:pt x="237" y="32"/>
                    </a:lnTo>
                    <a:cubicBezTo>
                      <a:pt x="454" y="789"/>
                      <a:pt x="602" y="1570"/>
                      <a:pt x="680" y="2352"/>
                    </a:cubicBezTo>
                    <a:cubicBezTo>
                      <a:pt x="710" y="2656"/>
                      <a:pt x="735" y="3004"/>
                      <a:pt x="633" y="3319"/>
                    </a:cubicBezTo>
                    <a:cubicBezTo>
                      <a:pt x="528" y="3647"/>
                      <a:pt x="278" y="3891"/>
                      <a:pt x="0" y="3941"/>
                    </a:cubicBezTo>
                    <a:lnTo>
                      <a:pt x="20" y="4060"/>
                    </a:lnTo>
                    <a:cubicBezTo>
                      <a:pt x="342" y="4002"/>
                      <a:pt x="626" y="3725"/>
                      <a:pt x="744" y="3353"/>
                    </a:cubicBezTo>
                    <a:cubicBezTo>
                      <a:pt x="852" y="3018"/>
                      <a:pt x="829" y="2656"/>
                      <a:pt x="799" y="2341"/>
                    </a:cubicBezTo>
                    <a:cubicBezTo>
                      <a:pt x="721" y="1550"/>
                      <a:pt x="568" y="765"/>
                      <a:pt x="352" y="1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617;p32"/>
              <p:cNvSpPr/>
              <p:nvPr/>
            </p:nvSpPr>
            <p:spPr>
              <a:xfrm>
                <a:off x="2109151" y="3741725"/>
                <a:ext cx="135736" cy="1769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632" extrusionOk="0">
                    <a:moveTo>
                      <a:pt x="602" y="0"/>
                    </a:moveTo>
                    <a:cubicBezTo>
                      <a:pt x="580" y="0"/>
                      <a:pt x="558" y="2"/>
                      <a:pt x="535" y="5"/>
                    </a:cubicBezTo>
                    <a:cubicBezTo>
                      <a:pt x="217" y="46"/>
                      <a:pt x="0" y="391"/>
                      <a:pt x="51" y="769"/>
                    </a:cubicBezTo>
                    <a:cubicBezTo>
                      <a:pt x="104" y="1136"/>
                      <a:pt x="473" y="1631"/>
                      <a:pt x="781" y="1631"/>
                    </a:cubicBezTo>
                    <a:cubicBezTo>
                      <a:pt x="794" y="1631"/>
                      <a:pt x="807" y="1630"/>
                      <a:pt x="819" y="1629"/>
                    </a:cubicBezTo>
                    <a:cubicBezTo>
                      <a:pt x="1137" y="1588"/>
                      <a:pt x="1252" y="995"/>
                      <a:pt x="1202" y="617"/>
                    </a:cubicBezTo>
                    <a:cubicBezTo>
                      <a:pt x="1154" y="262"/>
                      <a:pt x="891" y="0"/>
                      <a:pt x="602" y="0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618;p32"/>
              <p:cNvSpPr/>
              <p:nvPr/>
            </p:nvSpPr>
            <p:spPr>
              <a:xfrm>
                <a:off x="2199786" y="3853176"/>
                <a:ext cx="155142" cy="166851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539" extrusionOk="0">
                    <a:moveTo>
                      <a:pt x="841" y="0"/>
                    </a:moveTo>
                    <a:cubicBezTo>
                      <a:pt x="627" y="0"/>
                      <a:pt x="399" y="124"/>
                      <a:pt x="254" y="343"/>
                    </a:cubicBezTo>
                    <a:cubicBezTo>
                      <a:pt x="41" y="662"/>
                      <a:pt x="0" y="1317"/>
                      <a:pt x="267" y="1494"/>
                    </a:cubicBezTo>
                    <a:cubicBezTo>
                      <a:pt x="315" y="1525"/>
                      <a:pt x="368" y="1539"/>
                      <a:pt x="426" y="1539"/>
                    </a:cubicBezTo>
                    <a:cubicBezTo>
                      <a:pt x="693" y="1539"/>
                      <a:pt x="1046" y="1244"/>
                      <a:pt x="1221" y="982"/>
                    </a:cubicBezTo>
                    <a:cubicBezTo>
                      <a:pt x="1431" y="662"/>
                      <a:pt x="1387" y="259"/>
                      <a:pt x="1120" y="83"/>
                    </a:cubicBezTo>
                    <a:cubicBezTo>
                      <a:pt x="1036" y="27"/>
                      <a:pt x="940" y="0"/>
                      <a:pt x="841" y="0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619;p32"/>
              <p:cNvSpPr/>
              <p:nvPr/>
            </p:nvSpPr>
            <p:spPr>
              <a:xfrm>
                <a:off x="2190571" y="3932102"/>
                <a:ext cx="111234" cy="113836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050" extrusionOk="0">
                    <a:moveTo>
                      <a:pt x="913" y="1"/>
                    </a:moveTo>
                    <a:cubicBezTo>
                      <a:pt x="857" y="193"/>
                      <a:pt x="735" y="386"/>
                      <a:pt x="559" y="552"/>
                    </a:cubicBezTo>
                    <a:cubicBezTo>
                      <a:pt x="386" y="714"/>
                      <a:pt x="180" y="843"/>
                      <a:pt x="0" y="948"/>
                    </a:cubicBezTo>
                    <a:lnTo>
                      <a:pt x="61" y="1050"/>
                    </a:lnTo>
                    <a:cubicBezTo>
                      <a:pt x="248" y="941"/>
                      <a:pt x="460" y="809"/>
                      <a:pt x="640" y="640"/>
                    </a:cubicBezTo>
                    <a:cubicBezTo>
                      <a:pt x="832" y="457"/>
                      <a:pt x="965" y="248"/>
                      <a:pt x="1025" y="35"/>
                    </a:cubicBezTo>
                    <a:lnTo>
                      <a:pt x="913" y="1"/>
                    </a:ln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620;p32"/>
              <p:cNvSpPr/>
              <p:nvPr/>
            </p:nvSpPr>
            <p:spPr>
              <a:xfrm>
                <a:off x="1750947" y="4066320"/>
                <a:ext cx="692663" cy="180945"/>
              </a:xfrm>
              <a:custGeom>
                <a:avLst/>
                <a:gdLst/>
                <a:ahLst/>
                <a:cxnLst/>
                <a:rect l="l" t="t" r="r" b="b"/>
                <a:pathLst>
                  <a:path w="6389" h="1669" extrusionOk="0">
                    <a:moveTo>
                      <a:pt x="6389" y="1"/>
                    </a:moveTo>
                    <a:lnTo>
                      <a:pt x="0" y="92"/>
                    </a:lnTo>
                    <a:lnTo>
                      <a:pt x="74" y="880"/>
                    </a:lnTo>
                    <a:cubicBezTo>
                      <a:pt x="2066" y="1431"/>
                      <a:pt x="4194" y="1529"/>
                      <a:pt x="6261" y="1668"/>
                    </a:cubicBezTo>
                    <a:lnTo>
                      <a:pt x="63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621;p32"/>
              <p:cNvSpPr/>
              <p:nvPr/>
            </p:nvSpPr>
            <p:spPr>
              <a:xfrm>
                <a:off x="1758970" y="4161617"/>
                <a:ext cx="670764" cy="407857"/>
              </a:xfrm>
              <a:custGeom>
                <a:avLst/>
                <a:gdLst/>
                <a:ahLst/>
                <a:cxnLst/>
                <a:rect l="l" t="t" r="r" b="b"/>
                <a:pathLst>
                  <a:path w="6187" h="3762" extrusionOk="0">
                    <a:moveTo>
                      <a:pt x="0" y="1"/>
                    </a:moveTo>
                    <a:lnTo>
                      <a:pt x="142" y="1540"/>
                    </a:lnTo>
                    <a:cubicBezTo>
                      <a:pt x="283" y="3046"/>
                      <a:pt x="1496" y="3761"/>
                      <a:pt x="2974" y="3761"/>
                    </a:cubicBezTo>
                    <a:cubicBezTo>
                      <a:pt x="3070" y="3761"/>
                      <a:pt x="3167" y="3758"/>
                      <a:pt x="3264" y="3752"/>
                    </a:cubicBezTo>
                    <a:cubicBezTo>
                      <a:pt x="3288" y="3749"/>
                      <a:pt x="3315" y="3749"/>
                      <a:pt x="3339" y="3746"/>
                    </a:cubicBezTo>
                    <a:cubicBezTo>
                      <a:pt x="4820" y="3647"/>
                      <a:pt x="6021" y="2971"/>
                      <a:pt x="6132" y="1490"/>
                    </a:cubicBezTo>
                    <a:lnTo>
                      <a:pt x="6187" y="789"/>
                    </a:lnTo>
                    <a:cubicBezTo>
                      <a:pt x="4120" y="650"/>
                      <a:pt x="1992" y="552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622;p32"/>
              <p:cNvSpPr/>
              <p:nvPr/>
            </p:nvSpPr>
            <p:spPr>
              <a:xfrm>
                <a:off x="2243803" y="3996609"/>
                <a:ext cx="284915" cy="197424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821" extrusionOk="0">
                    <a:moveTo>
                      <a:pt x="910" y="0"/>
                    </a:moveTo>
                    <a:cubicBezTo>
                      <a:pt x="423" y="0"/>
                      <a:pt x="134" y="303"/>
                      <a:pt x="0" y="495"/>
                    </a:cubicBezTo>
                    <a:lnTo>
                      <a:pt x="98" y="563"/>
                    </a:lnTo>
                    <a:cubicBezTo>
                      <a:pt x="243" y="353"/>
                      <a:pt x="498" y="116"/>
                      <a:pt x="911" y="116"/>
                    </a:cubicBezTo>
                    <a:cubicBezTo>
                      <a:pt x="958" y="116"/>
                      <a:pt x="1007" y="119"/>
                      <a:pt x="1059" y="126"/>
                    </a:cubicBezTo>
                    <a:cubicBezTo>
                      <a:pt x="1833" y="231"/>
                      <a:pt x="2107" y="864"/>
                      <a:pt x="2483" y="1743"/>
                    </a:cubicBezTo>
                    <a:lnTo>
                      <a:pt x="2520" y="1821"/>
                    </a:lnTo>
                    <a:lnTo>
                      <a:pt x="2628" y="1774"/>
                    </a:lnTo>
                    <a:lnTo>
                      <a:pt x="2594" y="1696"/>
                    </a:lnTo>
                    <a:cubicBezTo>
                      <a:pt x="2199" y="783"/>
                      <a:pt x="1914" y="123"/>
                      <a:pt x="1076" y="11"/>
                    </a:cubicBezTo>
                    <a:cubicBezTo>
                      <a:pt x="1018" y="4"/>
                      <a:pt x="963" y="0"/>
                      <a:pt x="910" y="0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623;p32"/>
              <p:cNvSpPr/>
              <p:nvPr/>
            </p:nvSpPr>
            <p:spPr>
              <a:xfrm>
                <a:off x="1739130" y="4015365"/>
                <a:ext cx="719984" cy="148312"/>
              </a:xfrm>
              <a:custGeom>
                <a:avLst/>
                <a:gdLst/>
                <a:ahLst/>
                <a:cxnLst/>
                <a:rect l="l" t="t" r="r" b="b"/>
                <a:pathLst>
                  <a:path w="6641" h="1368" extrusionOk="0">
                    <a:moveTo>
                      <a:pt x="6637" y="1"/>
                    </a:moveTo>
                    <a:cubicBezTo>
                      <a:pt x="5064" y="208"/>
                      <a:pt x="3775" y="275"/>
                      <a:pt x="2767" y="275"/>
                    </a:cubicBezTo>
                    <a:cubicBezTo>
                      <a:pt x="911" y="275"/>
                      <a:pt x="1" y="48"/>
                      <a:pt x="1" y="48"/>
                    </a:cubicBezTo>
                    <a:lnTo>
                      <a:pt x="1" y="48"/>
                    </a:lnTo>
                    <a:lnTo>
                      <a:pt x="4" y="1144"/>
                    </a:lnTo>
                    <a:cubicBezTo>
                      <a:pt x="1156" y="1309"/>
                      <a:pt x="2202" y="1367"/>
                      <a:pt x="3105" y="1367"/>
                    </a:cubicBezTo>
                    <a:cubicBezTo>
                      <a:pt x="5291" y="1367"/>
                      <a:pt x="6640" y="1025"/>
                      <a:pt x="6640" y="1025"/>
                    </a:cubicBezTo>
                    <a:lnTo>
                      <a:pt x="66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624;p32"/>
              <p:cNvSpPr/>
              <p:nvPr/>
            </p:nvSpPr>
            <p:spPr>
              <a:xfrm>
                <a:off x="2390055" y="3951183"/>
                <a:ext cx="250222" cy="165550"/>
              </a:xfrm>
              <a:custGeom>
                <a:avLst/>
                <a:gdLst/>
                <a:ahLst/>
                <a:cxnLst/>
                <a:rect l="l" t="t" r="r" b="b"/>
                <a:pathLst>
                  <a:path w="2308" h="1527" extrusionOk="0">
                    <a:moveTo>
                      <a:pt x="1195" y="0"/>
                    </a:moveTo>
                    <a:cubicBezTo>
                      <a:pt x="738" y="0"/>
                      <a:pt x="203" y="195"/>
                      <a:pt x="112" y="512"/>
                    </a:cubicBezTo>
                    <a:cubicBezTo>
                      <a:pt x="0" y="910"/>
                      <a:pt x="643" y="1350"/>
                      <a:pt x="1123" y="1486"/>
                    </a:cubicBezTo>
                    <a:cubicBezTo>
                      <a:pt x="1220" y="1513"/>
                      <a:pt x="1317" y="1526"/>
                      <a:pt x="1412" y="1526"/>
                    </a:cubicBezTo>
                    <a:cubicBezTo>
                      <a:pt x="1781" y="1526"/>
                      <a:pt x="2104" y="1327"/>
                      <a:pt x="2192" y="1008"/>
                    </a:cubicBezTo>
                    <a:cubicBezTo>
                      <a:pt x="2307" y="610"/>
                      <a:pt x="2010" y="176"/>
                      <a:pt x="1529" y="42"/>
                    </a:cubicBezTo>
                    <a:cubicBezTo>
                      <a:pt x="1429" y="13"/>
                      <a:pt x="1315" y="0"/>
                      <a:pt x="1195" y="0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625;p32"/>
              <p:cNvSpPr/>
              <p:nvPr/>
            </p:nvSpPr>
            <p:spPr>
              <a:xfrm>
                <a:off x="2266787" y="4029459"/>
                <a:ext cx="179535" cy="231683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2137" extrusionOk="0">
                    <a:moveTo>
                      <a:pt x="902" y="0"/>
                    </a:moveTo>
                    <a:cubicBezTo>
                      <a:pt x="516" y="0"/>
                      <a:pt x="173" y="638"/>
                      <a:pt x="89" y="1106"/>
                    </a:cubicBezTo>
                    <a:cubicBezTo>
                      <a:pt x="1" y="1596"/>
                      <a:pt x="262" y="2052"/>
                      <a:pt x="667" y="2127"/>
                    </a:cubicBezTo>
                    <a:cubicBezTo>
                      <a:pt x="704" y="2133"/>
                      <a:pt x="740" y="2136"/>
                      <a:pt x="776" y="2136"/>
                    </a:cubicBezTo>
                    <a:cubicBezTo>
                      <a:pt x="1146" y="2136"/>
                      <a:pt x="1487" y="1816"/>
                      <a:pt x="1567" y="1369"/>
                    </a:cubicBezTo>
                    <a:cubicBezTo>
                      <a:pt x="1655" y="882"/>
                      <a:pt x="1371" y="80"/>
                      <a:pt x="961" y="6"/>
                    </a:cubicBezTo>
                    <a:cubicBezTo>
                      <a:pt x="941" y="2"/>
                      <a:pt x="922" y="0"/>
                      <a:pt x="902" y="0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626;p32"/>
              <p:cNvSpPr/>
              <p:nvPr/>
            </p:nvSpPr>
            <p:spPr>
              <a:xfrm>
                <a:off x="2087576" y="4027941"/>
                <a:ext cx="180836" cy="200243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847" extrusionOk="0">
                    <a:moveTo>
                      <a:pt x="495" y="0"/>
                    </a:moveTo>
                    <a:cubicBezTo>
                      <a:pt x="444" y="0"/>
                      <a:pt x="396" y="9"/>
                      <a:pt x="352" y="27"/>
                    </a:cubicBezTo>
                    <a:cubicBezTo>
                      <a:pt x="0" y="172"/>
                      <a:pt x="47" y="882"/>
                      <a:pt x="224" y="1305"/>
                    </a:cubicBezTo>
                    <a:cubicBezTo>
                      <a:pt x="360" y="1638"/>
                      <a:pt x="656" y="1847"/>
                      <a:pt x="948" y="1847"/>
                    </a:cubicBezTo>
                    <a:cubicBezTo>
                      <a:pt x="1024" y="1847"/>
                      <a:pt x="1101" y="1832"/>
                      <a:pt x="1173" y="1802"/>
                    </a:cubicBezTo>
                    <a:cubicBezTo>
                      <a:pt x="1522" y="1660"/>
                      <a:pt x="1668" y="1201"/>
                      <a:pt x="1492" y="778"/>
                    </a:cubicBezTo>
                    <a:cubicBezTo>
                      <a:pt x="1341" y="411"/>
                      <a:pt x="851" y="0"/>
                      <a:pt x="495" y="0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627;p32"/>
              <p:cNvSpPr/>
              <p:nvPr/>
            </p:nvSpPr>
            <p:spPr>
              <a:xfrm>
                <a:off x="2409136" y="4190130"/>
                <a:ext cx="150046" cy="194280"/>
              </a:xfrm>
              <a:custGeom>
                <a:avLst/>
                <a:gdLst/>
                <a:ahLst/>
                <a:cxnLst/>
                <a:rect l="l" t="t" r="r" b="b"/>
                <a:pathLst>
                  <a:path w="1384" h="1792" extrusionOk="0">
                    <a:moveTo>
                      <a:pt x="751" y="1"/>
                    </a:moveTo>
                    <a:cubicBezTo>
                      <a:pt x="427" y="1"/>
                      <a:pt x="142" y="540"/>
                      <a:pt x="71" y="929"/>
                    </a:cubicBezTo>
                    <a:cubicBezTo>
                      <a:pt x="1" y="1341"/>
                      <a:pt x="221" y="1724"/>
                      <a:pt x="561" y="1784"/>
                    </a:cubicBezTo>
                    <a:cubicBezTo>
                      <a:pt x="591" y="1789"/>
                      <a:pt x="621" y="1792"/>
                      <a:pt x="650" y="1792"/>
                    </a:cubicBezTo>
                    <a:cubicBezTo>
                      <a:pt x="959" y="1792"/>
                      <a:pt x="1245" y="1523"/>
                      <a:pt x="1312" y="1149"/>
                    </a:cubicBezTo>
                    <a:cubicBezTo>
                      <a:pt x="1384" y="736"/>
                      <a:pt x="1144" y="66"/>
                      <a:pt x="802" y="5"/>
                    </a:cubicBezTo>
                    <a:cubicBezTo>
                      <a:pt x="785" y="2"/>
                      <a:pt x="768" y="1"/>
                      <a:pt x="751" y="1"/>
                    </a:cubicBezTo>
                    <a:close/>
                  </a:path>
                </a:pathLst>
              </a:custGeom>
              <a:solidFill>
                <a:srgbClr val="6668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628;p32"/>
              <p:cNvSpPr/>
              <p:nvPr/>
            </p:nvSpPr>
            <p:spPr>
              <a:xfrm>
                <a:off x="2470716" y="4124539"/>
                <a:ext cx="187124" cy="192111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1772" extrusionOk="0">
                    <a:moveTo>
                      <a:pt x="514" y="0"/>
                    </a:moveTo>
                    <a:cubicBezTo>
                      <a:pt x="447" y="0"/>
                      <a:pt x="385" y="13"/>
                      <a:pt x="332" y="42"/>
                    </a:cubicBezTo>
                    <a:cubicBezTo>
                      <a:pt x="1" y="215"/>
                      <a:pt x="112" y="908"/>
                      <a:pt x="322" y="1304"/>
                    </a:cubicBezTo>
                    <a:cubicBezTo>
                      <a:pt x="478" y="1597"/>
                      <a:pt x="758" y="1772"/>
                      <a:pt x="1026" y="1772"/>
                    </a:cubicBezTo>
                    <a:cubicBezTo>
                      <a:pt x="1119" y="1772"/>
                      <a:pt x="1211" y="1751"/>
                      <a:pt x="1296" y="1706"/>
                    </a:cubicBezTo>
                    <a:cubicBezTo>
                      <a:pt x="1628" y="1531"/>
                      <a:pt x="1726" y="1070"/>
                      <a:pt x="1516" y="675"/>
                    </a:cubicBezTo>
                    <a:cubicBezTo>
                      <a:pt x="1340" y="343"/>
                      <a:pt x="859" y="0"/>
                      <a:pt x="514" y="0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629;p32"/>
              <p:cNvSpPr/>
              <p:nvPr/>
            </p:nvSpPr>
            <p:spPr>
              <a:xfrm>
                <a:off x="2356338" y="4004415"/>
                <a:ext cx="34910" cy="8152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752" extrusionOk="0">
                    <a:moveTo>
                      <a:pt x="220" y="0"/>
                    </a:moveTo>
                    <a:cubicBezTo>
                      <a:pt x="78" y="227"/>
                      <a:pt x="4" y="484"/>
                      <a:pt x="0" y="748"/>
                    </a:cubicBezTo>
                    <a:lnTo>
                      <a:pt x="119" y="751"/>
                    </a:lnTo>
                    <a:cubicBezTo>
                      <a:pt x="122" y="508"/>
                      <a:pt x="193" y="271"/>
                      <a:pt x="322" y="64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630;p32"/>
              <p:cNvSpPr/>
              <p:nvPr/>
            </p:nvSpPr>
            <p:spPr>
              <a:xfrm>
                <a:off x="2293565" y="3931018"/>
                <a:ext cx="88467" cy="8445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779" extrusionOk="0">
                    <a:moveTo>
                      <a:pt x="802" y="0"/>
                    </a:moveTo>
                    <a:cubicBezTo>
                      <a:pt x="666" y="0"/>
                      <a:pt x="562" y="89"/>
                      <a:pt x="461" y="176"/>
                    </a:cubicBezTo>
                    <a:cubicBezTo>
                      <a:pt x="288" y="329"/>
                      <a:pt x="96" y="498"/>
                      <a:pt x="1" y="735"/>
                    </a:cubicBezTo>
                    <a:lnTo>
                      <a:pt x="109" y="779"/>
                    </a:lnTo>
                    <a:cubicBezTo>
                      <a:pt x="194" y="569"/>
                      <a:pt x="377" y="406"/>
                      <a:pt x="539" y="264"/>
                    </a:cubicBezTo>
                    <a:cubicBezTo>
                      <a:pt x="625" y="189"/>
                      <a:pt x="710" y="119"/>
                      <a:pt x="806" y="119"/>
                    </a:cubicBezTo>
                    <a:cubicBezTo>
                      <a:pt x="808" y="119"/>
                      <a:pt x="810" y="119"/>
                      <a:pt x="812" y="119"/>
                    </a:cubicBezTo>
                    <a:lnTo>
                      <a:pt x="816" y="0"/>
                    </a:lnTo>
                    <a:cubicBezTo>
                      <a:pt x="811" y="0"/>
                      <a:pt x="806" y="0"/>
                      <a:pt x="802" y="0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631;p32"/>
              <p:cNvSpPr/>
              <p:nvPr/>
            </p:nvSpPr>
            <p:spPr>
              <a:xfrm>
                <a:off x="2298010" y="3843310"/>
                <a:ext cx="203603" cy="150480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1388" extrusionOk="0">
                    <a:moveTo>
                      <a:pt x="1153" y="0"/>
                    </a:moveTo>
                    <a:cubicBezTo>
                      <a:pt x="1026" y="0"/>
                      <a:pt x="892" y="31"/>
                      <a:pt x="765" y="96"/>
                    </a:cubicBezTo>
                    <a:cubicBezTo>
                      <a:pt x="393" y="282"/>
                      <a:pt x="0" y="874"/>
                      <a:pt x="156" y="1185"/>
                    </a:cubicBezTo>
                    <a:cubicBezTo>
                      <a:pt x="230" y="1331"/>
                      <a:pt x="413" y="1388"/>
                      <a:pt x="626" y="1388"/>
                    </a:cubicBezTo>
                    <a:cubicBezTo>
                      <a:pt x="862" y="1388"/>
                      <a:pt x="1134" y="1317"/>
                      <a:pt x="1330" y="1219"/>
                    </a:cubicBezTo>
                    <a:cubicBezTo>
                      <a:pt x="1702" y="1029"/>
                      <a:pt x="1878" y="627"/>
                      <a:pt x="1722" y="319"/>
                    </a:cubicBezTo>
                    <a:cubicBezTo>
                      <a:pt x="1619" y="114"/>
                      <a:pt x="1398" y="0"/>
                      <a:pt x="1153" y="0"/>
                    </a:cubicBezTo>
                    <a:close/>
                  </a:path>
                </a:pathLst>
              </a:custGeom>
              <a:solidFill>
                <a:srgbClr val="6668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632;p32"/>
              <p:cNvSpPr/>
              <p:nvPr/>
            </p:nvSpPr>
            <p:spPr>
              <a:xfrm>
                <a:off x="1886249" y="4027507"/>
                <a:ext cx="199267" cy="157635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1454" extrusionOk="0">
                    <a:moveTo>
                      <a:pt x="1275" y="1"/>
                    </a:moveTo>
                    <a:cubicBezTo>
                      <a:pt x="1015" y="1"/>
                      <a:pt x="691" y="118"/>
                      <a:pt x="477" y="261"/>
                    </a:cubicBezTo>
                    <a:cubicBezTo>
                      <a:pt x="128" y="490"/>
                      <a:pt x="0" y="910"/>
                      <a:pt x="193" y="1201"/>
                    </a:cubicBezTo>
                    <a:cubicBezTo>
                      <a:pt x="302" y="1367"/>
                      <a:pt x="493" y="1454"/>
                      <a:pt x="702" y="1454"/>
                    </a:cubicBezTo>
                    <a:cubicBezTo>
                      <a:pt x="856" y="1454"/>
                      <a:pt x="1019" y="1407"/>
                      <a:pt x="1167" y="1309"/>
                    </a:cubicBezTo>
                    <a:cubicBezTo>
                      <a:pt x="1516" y="1079"/>
                      <a:pt x="1837" y="443"/>
                      <a:pt x="1644" y="156"/>
                    </a:cubicBezTo>
                    <a:cubicBezTo>
                      <a:pt x="1572" y="45"/>
                      <a:pt x="1436" y="1"/>
                      <a:pt x="1275" y="1"/>
                    </a:cubicBezTo>
                    <a:close/>
                  </a:path>
                </a:pathLst>
              </a:custGeom>
              <a:solidFill>
                <a:srgbClr val="6668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633;p32"/>
              <p:cNvSpPr/>
              <p:nvPr/>
            </p:nvSpPr>
            <p:spPr>
              <a:xfrm>
                <a:off x="1970488" y="4306243"/>
                <a:ext cx="131074" cy="139855"/>
              </a:xfrm>
              <a:custGeom>
                <a:avLst/>
                <a:gdLst/>
                <a:ahLst/>
                <a:cxnLst/>
                <a:rect l="l" t="t" r="r" b="b"/>
                <a:pathLst>
                  <a:path w="1209" h="1290" extrusionOk="0">
                    <a:moveTo>
                      <a:pt x="358" y="1"/>
                    </a:moveTo>
                    <a:cubicBezTo>
                      <a:pt x="317" y="1"/>
                      <a:pt x="279" y="8"/>
                      <a:pt x="244" y="23"/>
                    </a:cubicBezTo>
                    <a:cubicBezTo>
                      <a:pt x="1" y="135"/>
                      <a:pt x="55" y="636"/>
                      <a:pt x="191" y="927"/>
                    </a:cubicBezTo>
                    <a:cubicBezTo>
                      <a:pt x="298" y="1153"/>
                      <a:pt x="503" y="1289"/>
                      <a:pt x="702" y="1289"/>
                    </a:cubicBezTo>
                    <a:cubicBezTo>
                      <a:pt x="762" y="1289"/>
                      <a:pt x="821" y="1277"/>
                      <a:pt x="877" y="1252"/>
                    </a:cubicBezTo>
                    <a:cubicBezTo>
                      <a:pt x="1121" y="1140"/>
                      <a:pt x="1209" y="812"/>
                      <a:pt x="1070" y="517"/>
                    </a:cubicBezTo>
                    <a:cubicBezTo>
                      <a:pt x="953" y="267"/>
                      <a:pt x="608" y="1"/>
                      <a:pt x="358" y="1"/>
                    </a:cubicBezTo>
                    <a:close/>
                  </a:path>
                </a:pathLst>
              </a:custGeom>
              <a:solidFill>
                <a:srgbClr val="6668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634;p32"/>
              <p:cNvSpPr/>
              <p:nvPr/>
            </p:nvSpPr>
            <p:spPr>
              <a:xfrm>
                <a:off x="1954009" y="4028483"/>
                <a:ext cx="174657" cy="492313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4541" extrusionOk="0">
                    <a:moveTo>
                      <a:pt x="1506" y="1"/>
                    </a:moveTo>
                    <a:cubicBezTo>
                      <a:pt x="1214" y="1"/>
                      <a:pt x="910" y="170"/>
                      <a:pt x="705" y="451"/>
                    </a:cubicBezTo>
                    <a:cubicBezTo>
                      <a:pt x="494" y="735"/>
                      <a:pt x="407" y="1087"/>
                      <a:pt x="335" y="1395"/>
                    </a:cubicBezTo>
                    <a:cubicBezTo>
                      <a:pt x="109" y="2426"/>
                      <a:pt x="1" y="3485"/>
                      <a:pt x="21" y="4540"/>
                    </a:cubicBezTo>
                    <a:lnTo>
                      <a:pt x="140" y="4537"/>
                    </a:lnTo>
                    <a:cubicBezTo>
                      <a:pt x="119" y="3492"/>
                      <a:pt x="224" y="2443"/>
                      <a:pt x="454" y="1422"/>
                    </a:cubicBezTo>
                    <a:cubicBezTo>
                      <a:pt x="518" y="1124"/>
                      <a:pt x="606" y="786"/>
                      <a:pt x="799" y="519"/>
                    </a:cubicBezTo>
                    <a:cubicBezTo>
                      <a:pt x="982" y="269"/>
                      <a:pt x="1253" y="118"/>
                      <a:pt x="1510" y="118"/>
                    </a:cubicBezTo>
                    <a:cubicBezTo>
                      <a:pt x="1538" y="118"/>
                      <a:pt x="1566" y="120"/>
                      <a:pt x="1594" y="123"/>
                    </a:cubicBezTo>
                    <a:lnTo>
                      <a:pt x="1611" y="8"/>
                    </a:lnTo>
                    <a:cubicBezTo>
                      <a:pt x="1576" y="3"/>
                      <a:pt x="1541" y="1"/>
                      <a:pt x="1506" y="1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635;p32"/>
              <p:cNvSpPr/>
              <p:nvPr/>
            </p:nvSpPr>
            <p:spPr>
              <a:xfrm>
                <a:off x="1982305" y="4117817"/>
                <a:ext cx="144517" cy="172705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593" extrusionOk="0">
                    <a:moveTo>
                      <a:pt x="411" y="1"/>
                    </a:moveTo>
                    <a:cubicBezTo>
                      <a:pt x="381" y="1"/>
                      <a:pt x="353" y="5"/>
                      <a:pt x="325" y="13"/>
                    </a:cubicBezTo>
                    <a:cubicBezTo>
                      <a:pt x="21" y="108"/>
                      <a:pt x="0" y="706"/>
                      <a:pt x="112" y="1075"/>
                    </a:cubicBezTo>
                    <a:cubicBezTo>
                      <a:pt x="207" y="1387"/>
                      <a:pt x="464" y="1593"/>
                      <a:pt x="728" y="1593"/>
                    </a:cubicBezTo>
                    <a:cubicBezTo>
                      <a:pt x="775" y="1593"/>
                      <a:pt x="823" y="1586"/>
                      <a:pt x="870" y="1572"/>
                    </a:cubicBezTo>
                    <a:cubicBezTo>
                      <a:pt x="1174" y="1477"/>
                      <a:pt x="1333" y="1106"/>
                      <a:pt x="1221" y="740"/>
                    </a:cubicBezTo>
                    <a:cubicBezTo>
                      <a:pt x="1119" y="405"/>
                      <a:pt x="715" y="1"/>
                      <a:pt x="411" y="1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636;p32"/>
              <p:cNvSpPr/>
              <p:nvPr/>
            </p:nvSpPr>
            <p:spPr>
              <a:xfrm>
                <a:off x="1901969" y="4386145"/>
                <a:ext cx="135844" cy="179102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1652" extrusionOk="0">
                    <a:moveTo>
                      <a:pt x="657" y="1"/>
                    </a:moveTo>
                    <a:cubicBezTo>
                      <a:pt x="356" y="1"/>
                      <a:pt x="103" y="512"/>
                      <a:pt x="55" y="876"/>
                    </a:cubicBezTo>
                    <a:cubicBezTo>
                      <a:pt x="0" y="1258"/>
                      <a:pt x="214" y="1603"/>
                      <a:pt x="528" y="1647"/>
                    </a:cubicBezTo>
                    <a:cubicBezTo>
                      <a:pt x="551" y="1650"/>
                      <a:pt x="574" y="1652"/>
                      <a:pt x="596" y="1652"/>
                    </a:cubicBezTo>
                    <a:cubicBezTo>
                      <a:pt x="888" y="1652"/>
                      <a:pt x="1151" y="1390"/>
                      <a:pt x="1201" y="1038"/>
                    </a:cubicBezTo>
                    <a:cubicBezTo>
                      <a:pt x="1252" y="660"/>
                      <a:pt x="1009" y="51"/>
                      <a:pt x="694" y="3"/>
                    </a:cubicBezTo>
                    <a:cubicBezTo>
                      <a:pt x="681" y="2"/>
                      <a:pt x="669" y="1"/>
                      <a:pt x="657" y="1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637;p32"/>
              <p:cNvSpPr/>
              <p:nvPr/>
            </p:nvSpPr>
            <p:spPr>
              <a:xfrm>
                <a:off x="1808082" y="4213331"/>
                <a:ext cx="175741" cy="152865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410" extrusionOk="0">
                    <a:moveTo>
                      <a:pt x="1145" y="1"/>
                    </a:moveTo>
                    <a:cubicBezTo>
                      <a:pt x="892" y="1"/>
                      <a:pt x="559" y="164"/>
                      <a:pt x="356" y="339"/>
                    </a:cubicBezTo>
                    <a:cubicBezTo>
                      <a:pt x="65" y="593"/>
                      <a:pt x="1" y="992"/>
                      <a:pt x="210" y="1232"/>
                    </a:cubicBezTo>
                    <a:cubicBezTo>
                      <a:pt x="312" y="1351"/>
                      <a:pt x="461" y="1409"/>
                      <a:pt x="620" y="1409"/>
                    </a:cubicBezTo>
                    <a:cubicBezTo>
                      <a:pt x="788" y="1409"/>
                      <a:pt x="968" y="1344"/>
                      <a:pt x="1117" y="1216"/>
                    </a:cubicBezTo>
                    <a:cubicBezTo>
                      <a:pt x="1405" y="962"/>
                      <a:pt x="1620" y="343"/>
                      <a:pt x="1411" y="103"/>
                    </a:cubicBezTo>
                    <a:cubicBezTo>
                      <a:pt x="1348" y="31"/>
                      <a:pt x="1254" y="1"/>
                      <a:pt x="1145" y="1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638;p32"/>
              <p:cNvSpPr/>
              <p:nvPr/>
            </p:nvSpPr>
            <p:spPr>
              <a:xfrm>
                <a:off x="1858712" y="4222872"/>
                <a:ext cx="136494" cy="7903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729" extrusionOk="0">
                    <a:moveTo>
                      <a:pt x="1235" y="1"/>
                    </a:moveTo>
                    <a:cubicBezTo>
                      <a:pt x="1025" y="45"/>
                      <a:pt x="782" y="102"/>
                      <a:pt x="558" y="207"/>
                    </a:cubicBezTo>
                    <a:cubicBezTo>
                      <a:pt x="318" y="322"/>
                      <a:pt x="126" y="478"/>
                      <a:pt x="1" y="661"/>
                    </a:cubicBezTo>
                    <a:lnTo>
                      <a:pt x="98" y="728"/>
                    </a:lnTo>
                    <a:cubicBezTo>
                      <a:pt x="210" y="563"/>
                      <a:pt x="386" y="421"/>
                      <a:pt x="610" y="316"/>
                    </a:cubicBezTo>
                    <a:cubicBezTo>
                      <a:pt x="819" y="218"/>
                      <a:pt x="1056" y="160"/>
                      <a:pt x="1259" y="116"/>
                    </a:cubicBezTo>
                    <a:lnTo>
                      <a:pt x="1235" y="1"/>
                    </a:ln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639;p32"/>
              <p:cNvSpPr/>
              <p:nvPr/>
            </p:nvSpPr>
            <p:spPr>
              <a:xfrm>
                <a:off x="2025563" y="3885592"/>
                <a:ext cx="132483" cy="159262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469" extrusionOk="0">
                    <a:moveTo>
                      <a:pt x="672" y="1"/>
                    </a:moveTo>
                    <a:cubicBezTo>
                      <a:pt x="443" y="1"/>
                      <a:pt x="212" y="174"/>
                      <a:pt x="115" y="444"/>
                    </a:cubicBezTo>
                    <a:cubicBezTo>
                      <a:pt x="0" y="772"/>
                      <a:pt x="102" y="1357"/>
                      <a:pt x="376" y="1454"/>
                    </a:cubicBezTo>
                    <a:cubicBezTo>
                      <a:pt x="403" y="1464"/>
                      <a:pt x="430" y="1469"/>
                      <a:pt x="458" y="1469"/>
                    </a:cubicBezTo>
                    <a:cubicBezTo>
                      <a:pt x="711" y="1469"/>
                      <a:pt x="997" y="1094"/>
                      <a:pt x="1103" y="798"/>
                    </a:cubicBezTo>
                    <a:cubicBezTo>
                      <a:pt x="1222" y="470"/>
                      <a:pt x="1096" y="125"/>
                      <a:pt x="822" y="27"/>
                    </a:cubicBezTo>
                    <a:cubicBezTo>
                      <a:pt x="773" y="9"/>
                      <a:pt x="723" y="1"/>
                      <a:pt x="672" y="1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640;p32"/>
              <p:cNvSpPr/>
              <p:nvPr/>
            </p:nvSpPr>
            <p:spPr>
              <a:xfrm>
                <a:off x="1931675" y="3804497"/>
                <a:ext cx="115570" cy="161864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493" extrusionOk="0">
                    <a:moveTo>
                      <a:pt x="531" y="1"/>
                    </a:moveTo>
                    <a:cubicBezTo>
                      <a:pt x="528" y="1"/>
                      <a:pt x="524" y="1"/>
                      <a:pt x="521" y="1"/>
                    </a:cubicBezTo>
                    <a:cubicBezTo>
                      <a:pt x="230" y="4"/>
                      <a:pt x="1" y="291"/>
                      <a:pt x="10" y="640"/>
                    </a:cubicBezTo>
                    <a:cubicBezTo>
                      <a:pt x="18" y="987"/>
                      <a:pt x="320" y="1492"/>
                      <a:pt x="609" y="1492"/>
                    </a:cubicBezTo>
                    <a:cubicBezTo>
                      <a:pt x="610" y="1492"/>
                      <a:pt x="612" y="1492"/>
                      <a:pt x="613" y="1492"/>
                    </a:cubicBezTo>
                    <a:cubicBezTo>
                      <a:pt x="900" y="1486"/>
                      <a:pt x="1066" y="964"/>
                      <a:pt x="1059" y="619"/>
                    </a:cubicBezTo>
                    <a:cubicBezTo>
                      <a:pt x="1049" y="275"/>
                      <a:pt x="815" y="1"/>
                      <a:pt x="531" y="1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641;p32"/>
              <p:cNvSpPr/>
              <p:nvPr/>
            </p:nvSpPr>
            <p:spPr>
              <a:xfrm>
                <a:off x="1733709" y="3862066"/>
                <a:ext cx="194713" cy="136494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1259" extrusionOk="0">
                    <a:moveTo>
                      <a:pt x="754" y="1"/>
                    </a:moveTo>
                    <a:cubicBezTo>
                      <a:pt x="338" y="4"/>
                      <a:pt x="0" y="288"/>
                      <a:pt x="3" y="636"/>
                    </a:cubicBezTo>
                    <a:cubicBezTo>
                      <a:pt x="7" y="979"/>
                      <a:pt x="341" y="1259"/>
                      <a:pt x="757" y="1259"/>
                    </a:cubicBezTo>
                    <a:cubicBezTo>
                      <a:pt x="759" y="1259"/>
                      <a:pt x="762" y="1259"/>
                      <a:pt x="764" y="1259"/>
                    </a:cubicBezTo>
                    <a:cubicBezTo>
                      <a:pt x="1181" y="1256"/>
                      <a:pt x="1796" y="897"/>
                      <a:pt x="1793" y="552"/>
                    </a:cubicBezTo>
                    <a:cubicBezTo>
                      <a:pt x="1789" y="204"/>
                      <a:pt x="1170" y="1"/>
                      <a:pt x="754" y="1"/>
                    </a:cubicBezTo>
                    <a:close/>
                  </a:path>
                </a:pathLst>
              </a:custGeom>
              <a:solidFill>
                <a:srgbClr val="6668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642;p32"/>
              <p:cNvSpPr/>
              <p:nvPr/>
            </p:nvSpPr>
            <p:spPr>
              <a:xfrm>
                <a:off x="1710508" y="4079872"/>
                <a:ext cx="116438" cy="149504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79" extrusionOk="0">
                    <a:moveTo>
                      <a:pt x="587" y="1"/>
                    </a:moveTo>
                    <a:cubicBezTo>
                      <a:pt x="342" y="1"/>
                      <a:pt x="116" y="409"/>
                      <a:pt x="58" y="711"/>
                    </a:cubicBezTo>
                    <a:cubicBezTo>
                      <a:pt x="1" y="1026"/>
                      <a:pt x="166" y="1323"/>
                      <a:pt x="430" y="1371"/>
                    </a:cubicBezTo>
                    <a:cubicBezTo>
                      <a:pt x="455" y="1376"/>
                      <a:pt x="481" y="1378"/>
                      <a:pt x="506" y="1378"/>
                    </a:cubicBezTo>
                    <a:cubicBezTo>
                      <a:pt x="740" y="1378"/>
                      <a:pt x="960" y="1174"/>
                      <a:pt x="1012" y="891"/>
                    </a:cubicBezTo>
                    <a:cubicBezTo>
                      <a:pt x="1073" y="572"/>
                      <a:pt x="890" y="55"/>
                      <a:pt x="627" y="4"/>
                    </a:cubicBezTo>
                    <a:cubicBezTo>
                      <a:pt x="613" y="2"/>
                      <a:pt x="600" y="1"/>
                      <a:pt x="587" y="1"/>
                    </a:cubicBezTo>
                    <a:close/>
                  </a:path>
                </a:pathLst>
              </a:custGeom>
              <a:solidFill>
                <a:srgbClr val="6668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643;p32"/>
              <p:cNvSpPr/>
              <p:nvPr/>
            </p:nvSpPr>
            <p:spPr>
              <a:xfrm>
                <a:off x="1614886" y="3923863"/>
                <a:ext cx="414037" cy="343133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3165" extrusionOk="0">
                    <a:moveTo>
                      <a:pt x="3020" y="1"/>
                    </a:moveTo>
                    <a:cubicBezTo>
                      <a:pt x="2946" y="1"/>
                      <a:pt x="2871" y="15"/>
                      <a:pt x="2798" y="43"/>
                    </a:cubicBezTo>
                    <a:cubicBezTo>
                      <a:pt x="2514" y="155"/>
                      <a:pt x="1969" y="432"/>
                      <a:pt x="1712" y="686"/>
                    </a:cubicBezTo>
                    <a:cubicBezTo>
                      <a:pt x="1099" y="1288"/>
                      <a:pt x="711" y="1927"/>
                      <a:pt x="302" y="2607"/>
                    </a:cubicBezTo>
                    <a:cubicBezTo>
                      <a:pt x="203" y="2770"/>
                      <a:pt x="105" y="2932"/>
                      <a:pt x="0" y="3101"/>
                    </a:cubicBezTo>
                    <a:lnTo>
                      <a:pt x="99" y="3165"/>
                    </a:lnTo>
                    <a:cubicBezTo>
                      <a:pt x="207" y="2996"/>
                      <a:pt x="305" y="2830"/>
                      <a:pt x="403" y="2668"/>
                    </a:cubicBezTo>
                    <a:cubicBezTo>
                      <a:pt x="825" y="1968"/>
                      <a:pt x="1190" y="1362"/>
                      <a:pt x="1793" y="770"/>
                    </a:cubicBezTo>
                    <a:cubicBezTo>
                      <a:pt x="2030" y="540"/>
                      <a:pt x="2554" y="263"/>
                      <a:pt x="2842" y="155"/>
                    </a:cubicBezTo>
                    <a:cubicBezTo>
                      <a:pt x="2884" y="139"/>
                      <a:pt x="2949" y="120"/>
                      <a:pt x="3026" y="120"/>
                    </a:cubicBezTo>
                    <a:cubicBezTo>
                      <a:pt x="3095" y="120"/>
                      <a:pt x="3174" y="135"/>
                      <a:pt x="3254" y="182"/>
                    </a:cubicBezTo>
                    <a:cubicBezTo>
                      <a:pt x="3477" y="314"/>
                      <a:pt x="3633" y="639"/>
                      <a:pt x="3704" y="1122"/>
                    </a:cubicBezTo>
                    <a:lnTo>
                      <a:pt x="3819" y="1105"/>
                    </a:lnTo>
                    <a:cubicBezTo>
                      <a:pt x="3741" y="578"/>
                      <a:pt x="3572" y="233"/>
                      <a:pt x="3312" y="80"/>
                    </a:cubicBezTo>
                    <a:cubicBezTo>
                      <a:pt x="3221" y="27"/>
                      <a:pt x="3122" y="1"/>
                      <a:pt x="3020" y="1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644;p32"/>
              <p:cNvSpPr/>
              <p:nvPr/>
            </p:nvSpPr>
            <p:spPr>
              <a:xfrm>
                <a:off x="1758970" y="3941643"/>
                <a:ext cx="143867" cy="17715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634" extrusionOk="0">
                    <a:moveTo>
                      <a:pt x="792" y="1"/>
                    </a:moveTo>
                    <a:cubicBezTo>
                      <a:pt x="505" y="1"/>
                      <a:pt x="205" y="446"/>
                      <a:pt x="109" y="786"/>
                    </a:cubicBezTo>
                    <a:cubicBezTo>
                      <a:pt x="0" y="1154"/>
                      <a:pt x="163" y="1526"/>
                      <a:pt x="470" y="1614"/>
                    </a:cubicBezTo>
                    <a:cubicBezTo>
                      <a:pt x="515" y="1627"/>
                      <a:pt x="560" y="1633"/>
                      <a:pt x="606" y="1633"/>
                    </a:cubicBezTo>
                    <a:cubicBezTo>
                      <a:pt x="871" y="1633"/>
                      <a:pt x="1129" y="1422"/>
                      <a:pt x="1221" y="1107"/>
                    </a:cubicBezTo>
                    <a:cubicBezTo>
                      <a:pt x="1327" y="738"/>
                      <a:pt x="1171" y="102"/>
                      <a:pt x="866" y="11"/>
                    </a:cubicBezTo>
                    <a:cubicBezTo>
                      <a:pt x="842" y="4"/>
                      <a:pt x="817" y="1"/>
                      <a:pt x="792" y="1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645;p32"/>
              <p:cNvSpPr/>
              <p:nvPr/>
            </p:nvSpPr>
            <p:spPr>
              <a:xfrm>
                <a:off x="1556125" y="4138091"/>
                <a:ext cx="168477" cy="158286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1460" extrusionOk="0">
                    <a:moveTo>
                      <a:pt x="1098" y="1"/>
                    </a:moveTo>
                    <a:cubicBezTo>
                      <a:pt x="839" y="1"/>
                      <a:pt x="489" y="210"/>
                      <a:pt x="291" y="418"/>
                    </a:cubicBezTo>
                    <a:cubicBezTo>
                      <a:pt x="28" y="695"/>
                      <a:pt x="1" y="1101"/>
                      <a:pt x="235" y="1321"/>
                    </a:cubicBezTo>
                    <a:cubicBezTo>
                      <a:pt x="332" y="1414"/>
                      <a:pt x="460" y="1459"/>
                      <a:pt x="596" y="1459"/>
                    </a:cubicBezTo>
                    <a:cubicBezTo>
                      <a:pt x="781" y="1459"/>
                      <a:pt x="979" y="1376"/>
                      <a:pt x="1131" y="1216"/>
                    </a:cubicBezTo>
                    <a:cubicBezTo>
                      <a:pt x="1395" y="939"/>
                      <a:pt x="1554" y="299"/>
                      <a:pt x="1320" y="79"/>
                    </a:cubicBezTo>
                    <a:cubicBezTo>
                      <a:pt x="1262" y="24"/>
                      <a:pt x="1185" y="1"/>
                      <a:pt x="1098" y="1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646;p32"/>
              <p:cNvSpPr/>
              <p:nvPr/>
            </p:nvSpPr>
            <p:spPr>
              <a:xfrm>
                <a:off x="1573363" y="3976227"/>
                <a:ext cx="183438" cy="126195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164" extrusionOk="0">
                    <a:moveTo>
                      <a:pt x="793" y="0"/>
                    </a:moveTo>
                    <a:cubicBezTo>
                      <a:pt x="750" y="0"/>
                      <a:pt x="708" y="2"/>
                      <a:pt x="667" y="6"/>
                    </a:cubicBezTo>
                    <a:cubicBezTo>
                      <a:pt x="285" y="40"/>
                      <a:pt x="1" y="328"/>
                      <a:pt x="28" y="646"/>
                    </a:cubicBezTo>
                    <a:cubicBezTo>
                      <a:pt x="57" y="942"/>
                      <a:pt x="350" y="1163"/>
                      <a:pt x="701" y="1163"/>
                    </a:cubicBezTo>
                    <a:cubicBezTo>
                      <a:pt x="725" y="1163"/>
                      <a:pt x="750" y="1162"/>
                      <a:pt x="775" y="1160"/>
                    </a:cubicBezTo>
                    <a:cubicBezTo>
                      <a:pt x="1158" y="1122"/>
                      <a:pt x="1692" y="747"/>
                      <a:pt x="1665" y="429"/>
                    </a:cubicBezTo>
                    <a:cubicBezTo>
                      <a:pt x="1637" y="144"/>
                      <a:pt x="1168" y="0"/>
                      <a:pt x="793" y="0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647;p32"/>
              <p:cNvSpPr/>
              <p:nvPr/>
            </p:nvSpPr>
            <p:spPr>
              <a:xfrm>
                <a:off x="1655867" y="4007342"/>
                <a:ext cx="151239" cy="34910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322" extrusionOk="0">
                    <a:moveTo>
                      <a:pt x="488" y="1"/>
                    </a:moveTo>
                    <a:cubicBezTo>
                      <a:pt x="310" y="1"/>
                      <a:pt x="144" y="33"/>
                      <a:pt x="1" y="95"/>
                    </a:cubicBezTo>
                    <a:lnTo>
                      <a:pt x="45" y="203"/>
                    </a:lnTo>
                    <a:cubicBezTo>
                      <a:pt x="176" y="148"/>
                      <a:pt x="326" y="120"/>
                      <a:pt x="487" y="120"/>
                    </a:cubicBezTo>
                    <a:cubicBezTo>
                      <a:pt x="556" y="120"/>
                      <a:pt x="626" y="126"/>
                      <a:pt x="698" y="136"/>
                    </a:cubicBezTo>
                    <a:cubicBezTo>
                      <a:pt x="931" y="166"/>
                      <a:pt x="1161" y="247"/>
                      <a:pt x="1354" y="322"/>
                    </a:cubicBezTo>
                    <a:lnTo>
                      <a:pt x="1394" y="210"/>
                    </a:lnTo>
                    <a:cubicBezTo>
                      <a:pt x="1195" y="132"/>
                      <a:pt x="959" y="51"/>
                      <a:pt x="715" y="17"/>
                    </a:cubicBezTo>
                    <a:cubicBezTo>
                      <a:pt x="638" y="6"/>
                      <a:pt x="562" y="1"/>
                      <a:pt x="488" y="1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0" name="Google Shape;2562;p52"/>
          <p:cNvGrpSpPr/>
          <p:nvPr/>
        </p:nvGrpSpPr>
        <p:grpSpPr>
          <a:xfrm>
            <a:off x="8013290" y="0"/>
            <a:ext cx="914400" cy="1210381"/>
            <a:chOff x="7927893" y="1715225"/>
            <a:chExt cx="502231" cy="730614"/>
          </a:xfrm>
        </p:grpSpPr>
        <p:sp>
          <p:nvSpPr>
            <p:cNvPr id="171" name="Google Shape;2563;p52"/>
            <p:cNvSpPr/>
            <p:nvPr/>
          </p:nvSpPr>
          <p:spPr>
            <a:xfrm>
              <a:off x="8029624" y="2203847"/>
              <a:ext cx="303389" cy="41423"/>
            </a:xfrm>
            <a:custGeom>
              <a:avLst/>
              <a:gdLst/>
              <a:ahLst/>
              <a:cxnLst/>
              <a:rect l="l" t="t" r="r" b="b"/>
              <a:pathLst>
                <a:path w="9152" h="1256" extrusionOk="0">
                  <a:moveTo>
                    <a:pt x="3907" y="0"/>
                  </a:moveTo>
                  <a:cubicBezTo>
                    <a:pt x="1479" y="0"/>
                    <a:pt x="1" y="140"/>
                    <a:pt x="1" y="140"/>
                  </a:cubicBezTo>
                  <a:lnTo>
                    <a:pt x="168" y="809"/>
                  </a:lnTo>
                  <a:lnTo>
                    <a:pt x="8956" y="1255"/>
                  </a:lnTo>
                  <a:lnTo>
                    <a:pt x="9152" y="223"/>
                  </a:lnTo>
                  <a:cubicBezTo>
                    <a:pt x="7143" y="84"/>
                    <a:pt x="5329" y="0"/>
                    <a:pt x="3907" y="0"/>
                  </a:cubicBez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564;p52"/>
            <p:cNvSpPr/>
            <p:nvPr/>
          </p:nvSpPr>
          <p:spPr>
            <a:xfrm>
              <a:off x="8196092" y="2003253"/>
              <a:ext cx="110091" cy="124236"/>
            </a:xfrm>
            <a:custGeom>
              <a:avLst/>
              <a:gdLst/>
              <a:ahLst/>
              <a:cxnLst/>
              <a:rect l="l" t="t" r="r" b="b"/>
              <a:pathLst>
                <a:path w="3321" h="3767" extrusionOk="0">
                  <a:moveTo>
                    <a:pt x="2121" y="0"/>
                  </a:moveTo>
                  <a:cubicBezTo>
                    <a:pt x="1" y="2148"/>
                    <a:pt x="726" y="3766"/>
                    <a:pt x="726" y="3766"/>
                  </a:cubicBezTo>
                  <a:cubicBezTo>
                    <a:pt x="3321" y="2929"/>
                    <a:pt x="2121" y="0"/>
                    <a:pt x="2121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565;p52"/>
            <p:cNvSpPr/>
            <p:nvPr/>
          </p:nvSpPr>
          <p:spPr>
            <a:xfrm>
              <a:off x="8204412" y="2052000"/>
              <a:ext cx="51847" cy="196033"/>
            </a:xfrm>
            <a:custGeom>
              <a:avLst/>
              <a:gdLst/>
              <a:ahLst/>
              <a:cxnLst/>
              <a:rect l="l" t="t" r="r" b="b"/>
              <a:pathLst>
                <a:path w="1564" h="5944" extrusionOk="0">
                  <a:moveTo>
                    <a:pt x="1451" y="1"/>
                  </a:moveTo>
                  <a:cubicBezTo>
                    <a:pt x="1424" y="1"/>
                    <a:pt x="1424" y="1"/>
                    <a:pt x="1424" y="56"/>
                  </a:cubicBezTo>
                  <a:lnTo>
                    <a:pt x="447" y="2233"/>
                  </a:lnTo>
                  <a:cubicBezTo>
                    <a:pt x="419" y="2288"/>
                    <a:pt x="1" y="2930"/>
                    <a:pt x="140" y="5497"/>
                  </a:cubicBezTo>
                  <a:cubicBezTo>
                    <a:pt x="140" y="5497"/>
                    <a:pt x="140" y="5720"/>
                    <a:pt x="335" y="5859"/>
                  </a:cubicBezTo>
                  <a:cubicBezTo>
                    <a:pt x="419" y="5915"/>
                    <a:pt x="531" y="5943"/>
                    <a:pt x="614" y="5943"/>
                  </a:cubicBezTo>
                  <a:cubicBezTo>
                    <a:pt x="810" y="5943"/>
                    <a:pt x="1005" y="5859"/>
                    <a:pt x="1284" y="5776"/>
                  </a:cubicBezTo>
                  <a:cubicBezTo>
                    <a:pt x="1312" y="5776"/>
                    <a:pt x="1312" y="5720"/>
                    <a:pt x="1312" y="5692"/>
                  </a:cubicBezTo>
                  <a:cubicBezTo>
                    <a:pt x="1312" y="5664"/>
                    <a:pt x="1284" y="5664"/>
                    <a:pt x="1284" y="5664"/>
                  </a:cubicBezTo>
                  <a:lnTo>
                    <a:pt x="1256" y="5664"/>
                  </a:lnTo>
                  <a:cubicBezTo>
                    <a:pt x="1005" y="5776"/>
                    <a:pt x="810" y="5832"/>
                    <a:pt x="642" y="5832"/>
                  </a:cubicBezTo>
                  <a:cubicBezTo>
                    <a:pt x="559" y="5832"/>
                    <a:pt x="475" y="5804"/>
                    <a:pt x="447" y="5776"/>
                  </a:cubicBezTo>
                  <a:cubicBezTo>
                    <a:pt x="308" y="5664"/>
                    <a:pt x="308" y="5525"/>
                    <a:pt x="308" y="5497"/>
                  </a:cubicBezTo>
                  <a:cubicBezTo>
                    <a:pt x="168" y="3014"/>
                    <a:pt x="587" y="2316"/>
                    <a:pt x="587" y="2316"/>
                  </a:cubicBezTo>
                  <a:lnTo>
                    <a:pt x="1563" y="112"/>
                  </a:lnTo>
                  <a:cubicBezTo>
                    <a:pt x="1535" y="56"/>
                    <a:pt x="1535" y="1"/>
                    <a:pt x="1451" y="1"/>
                  </a:cubicBezTo>
                  <a:cubicBezTo>
                    <a:pt x="1507" y="1"/>
                    <a:pt x="1451" y="1"/>
                    <a:pt x="1451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566;p52"/>
            <p:cNvSpPr/>
            <p:nvPr/>
          </p:nvSpPr>
          <p:spPr>
            <a:xfrm>
              <a:off x="8209981" y="2086960"/>
              <a:ext cx="124876" cy="78262"/>
            </a:xfrm>
            <a:custGeom>
              <a:avLst/>
              <a:gdLst/>
              <a:ahLst/>
              <a:cxnLst/>
              <a:rect l="l" t="t" r="r" b="b"/>
              <a:pathLst>
                <a:path w="3767" h="2373" extrusionOk="0">
                  <a:moveTo>
                    <a:pt x="3766" y="1"/>
                  </a:moveTo>
                  <a:cubicBezTo>
                    <a:pt x="391" y="698"/>
                    <a:pt x="0" y="2289"/>
                    <a:pt x="0" y="2289"/>
                  </a:cubicBezTo>
                  <a:cubicBezTo>
                    <a:pt x="251" y="2344"/>
                    <a:pt x="446" y="2372"/>
                    <a:pt x="698" y="2372"/>
                  </a:cubicBezTo>
                  <a:cubicBezTo>
                    <a:pt x="3013" y="2372"/>
                    <a:pt x="3766" y="1"/>
                    <a:pt x="3766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567;p52"/>
            <p:cNvSpPr/>
            <p:nvPr/>
          </p:nvSpPr>
          <p:spPr>
            <a:xfrm>
              <a:off x="8210876" y="2155991"/>
              <a:ext cx="131373" cy="50624"/>
            </a:xfrm>
            <a:custGeom>
              <a:avLst/>
              <a:gdLst/>
              <a:ahLst/>
              <a:cxnLst/>
              <a:rect l="l" t="t" r="r" b="b"/>
              <a:pathLst>
                <a:path w="3963" h="1535" extrusionOk="0">
                  <a:moveTo>
                    <a:pt x="3963" y="0"/>
                  </a:moveTo>
                  <a:cubicBezTo>
                    <a:pt x="782" y="28"/>
                    <a:pt x="1" y="1284"/>
                    <a:pt x="1" y="1284"/>
                  </a:cubicBezTo>
                  <a:cubicBezTo>
                    <a:pt x="419" y="1423"/>
                    <a:pt x="810" y="1507"/>
                    <a:pt x="1173" y="1507"/>
                  </a:cubicBezTo>
                  <a:cubicBezTo>
                    <a:pt x="2902" y="1535"/>
                    <a:pt x="3963" y="0"/>
                    <a:pt x="3963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568;p52"/>
            <p:cNvSpPr/>
            <p:nvPr/>
          </p:nvSpPr>
          <p:spPr>
            <a:xfrm>
              <a:off x="8145243" y="2044645"/>
              <a:ext cx="74919" cy="108603"/>
            </a:xfrm>
            <a:custGeom>
              <a:avLst/>
              <a:gdLst/>
              <a:ahLst/>
              <a:cxnLst/>
              <a:rect l="l" t="t" r="r" b="b"/>
              <a:pathLst>
                <a:path w="2260" h="3293" extrusionOk="0">
                  <a:moveTo>
                    <a:pt x="168" y="0"/>
                  </a:moveTo>
                  <a:cubicBezTo>
                    <a:pt x="168" y="0"/>
                    <a:pt x="0" y="2595"/>
                    <a:pt x="2093" y="3293"/>
                  </a:cubicBezTo>
                  <a:cubicBezTo>
                    <a:pt x="2093" y="3293"/>
                    <a:pt x="2260" y="1842"/>
                    <a:pt x="168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569;p52"/>
            <p:cNvSpPr/>
            <p:nvPr/>
          </p:nvSpPr>
          <p:spPr>
            <a:xfrm>
              <a:off x="8130426" y="2107211"/>
              <a:ext cx="78665" cy="104019"/>
            </a:xfrm>
            <a:custGeom>
              <a:avLst/>
              <a:gdLst/>
              <a:ahLst/>
              <a:cxnLst/>
              <a:rect l="l" t="t" r="r" b="b"/>
              <a:pathLst>
                <a:path w="2373" h="3154" extrusionOk="0">
                  <a:moveTo>
                    <a:pt x="1" y="1"/>
                  </a:moveTo>
                  <a:cubicBezTo>
                    <a:pt x="1" y="1"/>
                    <a:pt x="196" y="2651"/>
                    <a:pt x="2372" y="3153"/>
                  </a:cubicBezTo>
                  <a:cubicBezTo>
                    <a:pt x="2372" y="3153"/>
                    <a:pt x="2288" y="1647"/>
                    <a:pt x="1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570;p52"/>
            <p:cNvSpPr/>
            <p:nvPr/>
          </p:nvSpPr>
          <p:spPr>
            <a:xfrm>
              <a:off x="8154492" y="2063049"/>
              <a:ext cx="62919" cy="90200"/>
            </a:xfrm>
            <a:custGeom>
              <a:avLst/>
              <a:gdLst/>
              <a:ahLst/>
              <a:cxnLst/>
              <a:rect l="l" t="t" r="r" b="b"/>
              <a:pathLst>
                <a:path w="1898" h="2735" extrusionOk="0">
                  <a:moveTo>
                    <a:pt x="84" y="0"/>
                  </a:moveTo>
                  <a:lnTo>
                    <a:pt x="28" y="0"/>
                  </a:lnTo>
                  <a:cubicBezTo>
                    <a:pt x="0" y="28"/>
                    <a:pt x="0" y="56"/>
                    <a:pt x="28" y="56"/>
                  </a:cubicBezTo>
                  <a:cubicBezTo>
                    <a:pt x="726" y="726"/>
                    <a:pt x="1758" y="2707"/>
                    <a:pt x="1758" y="2707"/>
                  </a:cubicBezTo>
                  <a:cubicBezTo>
                    <a:pt x="1758" y="2735"/>
                    <a:pt x="1786" y="2735"/>
                    <a:pt x="1814" y="2735"/>
                  </a:cubicBezTo>
                  <a:lnTo>
                    <a:pt x="1841" y="2735"/>
                  </a:lnTo>
                  <a:cubicBezTo>
                    <a:pt x="1897" y="2735"/>
                    <a:pt x="1897" y="2679"/>
                    <a:pt x="1897" y="2679"/>
                  </a:cubicBezTo>
                  <a:cubicBezTo>
                    <a:pt x="1841" y="2595"/>
                    <a:pt x="837" y="698"/>
                    <a:pt x="140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571;p52"/>
            <p:cNvSpPr/>
            <p:nvPr/>
          </p:nvSpPr>
          <p:spPr>
            <a:xfrm>
              <a:off x="8145243" y="2129309"/>
              <a:ext cx="64775" cy="83769"/>
            </a:xfrm>
            <a:custGeom>
              <a:avLst/>
              <a:gdLst/>
              <a:ahLst/>
              <a:cxnLst/>
              <a:rect l="l" t="t" r="r" b="b"/>
              <a:pathLst>
                <a:path w="1954" h="2540" extrusionOk="0">
                  <a:moveTo>
                    <a:pt x="84" y="0"/>
                  </a:moveTo>
                  <a:cubicBezTo>
                    <a:pt x="84" y="0"/>
                    <a:pt x="28" y="0"/>
                    <a:pt x="28" y="28"/>
                  </a:cubicBezTo>
                  <a:cubicBezTo>
                    <a:pt x="0" y="56"/>
                    <a:pt x="28" y="112"/>
                    <a:pt x="28" y="112"/>
                  </a:cubicBezTo>
                  <a:cubicBezTo>
                    <a:pt x="530" y="530"/>
                    <a:pt x="1841" y="2483"/>
                    <a:pt x="1841" y="2511"/>
                  </a:cubicBezTo>
                  <a:lnTo>
                    <a:pt x="1897" y="2539"/>
                  </a:lnTo>
                  <a:lnTo>
                    <a:pt x="1925" y="2539"/>
                  </a:lnTo>
                  <a:cubicBezTo>
                    <a:pt x="1953" y="2511"/>
                    <a:pt x="1953" y="2483"/>
                    <a:pt x="1925" y="2483"/>
                  </a:cubicBezTo>
                  <a:cubicBezTo>
                    <a:pt x="1841" y="2400"/>
                    <a:pt x="558" y="447"/>
                    <a:pt x="84" y="28"/>
                  </a:cubicBezTo>
                  <a:cubicBezTo>
                    <a:pt x="112" y="0"/>
                    <a:pt x="112" y="0"/>
                    <a:pt x="84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572;p52"/>
            <p:cNvSpPr/>
            <p:nvPr/>
          </p:nvSpPr>
          <p:spPr>
            <a:xfrm>
              <a:off x="8213661" y="2102627"/>
              <a:ext cx="93450" cy="58902"/>
            </a:xfrm>
            <a:custGeom>
              <a:avLst/>
              <a:gdLst/>
              <a:ahLst/>
              <a:cxnLst/>
              <a:rect l="l" t="t" r="r" b="b"/>
              <a:pathLst>
                <a:path w="2819" h="1786" extrusionOk="0">
                  <a:moveTo>
                    <a:pt x="2791" y="0"/>
                  </a:moveTo>
                  <a:cubicBezTo>
                    <a:pt x="2763" y="0"/>
                    <a:pt x="2763" y="0"/>
                    <a:pt x="2791" y="0"/>
                  </a:cubicBezTo>
                  <a:cubicBezTo>
                    <a:pt x="2763" y="56"/>
                    <a:pt x="1424" y="921"/>
                    <a:pt x="29" y="1674"/>
                  </a:cubicBezTo>
                  <a:cubicBezTo>
                    <a:pt x="1" y="1674"/>
                    <a:pt x="1" y="1758"/>
                    <a:pt x="1" y="1758"/>
                  </a:cubicBezTo>
                  <a:cubicBezTo>
                    <a:pt x="1" y="1786"/>
                    <a:pt x="29" y="1786"/>
                    <a:pt x="29" y="1786"/>
                  </a:cubicBezTo>
                  <a:lnTo>
                    <a:pt x="56" y="1786"/>
                  </a:lnTo>
                  <a:cubicBezTo>
                    <a:pt x="1451" y="1032"/>
                    <a:pt x="2791" y="112"/>
                    <a:pt x="2791" y="112"/>
                  </a:cubicBezTo>
                  <a:cubicBezTo>
                    <a:pt x="2818" y="84"/>
                    <a:pt x="2818" y="56"/>
                    <a:pt x="2791" y="56"/>
                  </a:cubicBezTo>
                  <a:cubicBezTo>
                    <a:pt x="2818" y="0"/>
                    <a:pt x="2791" y="0"/>
                    <a:pt x="2791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573;p52"/>
            <p:cNvSpPr/>
            <p:nvPr/>
          </p:nvSpPr>
          <p:spPr>
            <a:xfrm>
              <a:off x="8209981" y="2165193"/>
              <a:ext cx="110986" cy="34068"/>
            </a:xfrm>
            <a:custGeom>
              <a:avLst/>
              <a:gdLst/>
              <a:ahLst/>
              <a:cxnLst/>
              <a:rect l="l" t="t" r="r" b="b"/>
              <a:pathLst>
                <a:path w="3348" h="1033" extrusionOk="0">
                  <a:moveTo>
                    <a:pt x="3292" y="0"/>
                  </a:moveTo>
                  <a:cubicBezTo>
                    <a:pt x="3236" y="0"/>
                    <a:pt x="3236" y="0"/>
                    <a:pt x="3292" y="0"/>
                  </a:cubicBezTo>
                  <a:cubicBezTo>
                    <a:pt x="3236" y="0"/>
                    <a:pt x="1423" y="670"/>
                    <a:pt x="28" y="949"/>
                  </a:cubicBezTo>
                  <a:cubicBezTo>
                    <a:pt x="0" y="949"/>
                    <a:pt x="0" y="977"/>
                    <a:pt x="0" y="1005"/>
                  </a:cubicBezTo>
                  <a:cubicBezTo>
                    <a:pt x="0" y="1033"/>
                    <a:pt x="28" y="1033"/>
                    <a:pt x="84" y="1033"/>
                  </a:cubicBezTo>
                  <a:lnTo>
                    <a:pt x="84" y="1033"/>
                  </a:lnTo>
                  <a:cubicBezTo>
                    <a:pt x="1479" y="754"/>
                    <a:pt x="3292" y="112"/>
                    <a:pt x="3320" y="112"/>
                  </a:cubicBezTo>
                  <a:cubicBezTo>
                    <a:pt x="3348" y="112"/>
                    <a:pt x="3348" y="56"/>
                    <a:pt x="3348" y="28"/>
                  </a:cubicBezTo>
                  <a:cubicBezTo>
                    <a:pt x="3320" y="28"/>
                    <a:pt x="3292" y="0"/>
                    <a:pt x="3292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574;p52"/>
            <p:cNvSpPr/>
            <p:nvPr/>
          </p:nvSpPr>
          <p:spPr>
            <a:xfrm>
              <a:off x="8070329" y="2063972"/>
              <a:ext cx="94378" cy="111373"/>
            </a:xfrm>
            <a:custGeom>
              <a:avLst/>
              <a:gdLst/>
              <a:ahLst/>
              <a:cxnLst/>
              <a:rect l="l" t="t" r="r" b="b"/>
              <a:pathLst>
                <a:path w="2847" h="3377" extrusionOk="0">
                  <a:moveTo>
                    <a:pt x="865" y="0"/>
                  </a:moveTo>
                  <a:lnTo>
                    <a:pt x="865" y="0"/>
                  </a:lnTo>
                  <a:cubicBezTo>
                    <a:pt x="0" y="2400"/>
                    <a:pt x="1172" y="3376"/>
                    <a:pt x="1172" y="3376"/>
                  </a:cubicBezTo>
                  <a:cubicBezTo>
                    <a:pt x="2846" y="1814"/>
                    <a:pt x="865" y="0"/>
                    <a:pt x="865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575;p52"/>
            <p:cNvSpPr/>
            <p:nvPr/>
          </p:nvSpPr>
          <p:spPr>
            <a:xfrm>
              <a:off x="8104538" y="2106288"/>
              <a:ext cx="66632" cy="161074"/>
            </a:xfrm>
            <a:custGeom>
              <a:avLst/>
              <a:gdLst/>
              <a:ahLst/>
              <a:cxnLst/>
              <a:rect l="l" t="t" r="r" b="b"/>
              <a:pathLst>
                <a:path w="2010" h="4884" extrusionOk="0">
                  <a:moveTo>
                    <a:pt x="84" y="1"/>
                  </a:moveTo>
                  <a:cubicBezTo>
                    <a:pt x="28" y="1"/>
                    <a:pt x="28" y="29"/>
                    <a:pt x="28" y="29"/>
                  </a:cubicBezTo>
                  <a:lnTo>
                    <a:pt x="112" y="2093"/>
                  </a:lnTo>
                  <a:cubicBezTo>
                    <a:pt x="112" y="2121"/>
                    <a:pt x="1" y="2791"/>
                    <a:pt x="1061" y="4688"/>
                  </a:cubicBezTo>
                  <a:cubicBezTo>
                    <a:pt x="1061" y="4688"/>
                    <a:pt x="1172" y="4855"/>
                    <a:pt x="1340" y="4883"/>
                  </a:cubicBezTo>
                  <a:lnTo>
                    <a:pt x="1368" y="4883"/>
                  </a:lnTo>
                  <a:cubicBezTo>
                    <a:pt x="1535" y="4883"/>
                    <a:pt x="1786" y="4744"/>
                    <a:pt x="2009" y="4465"/>
                  </a:cubicBezTo>
                  <a:lnTo>
                    <a:pt x="2009" y="4409"/>
                  </a:lnTo>
                  <a:lnTo>
                    <a:pt x="1954" y="4409"/>
                  </a:lnTo>
                  <a:cubicBezTo>
                    <a:pt x="1954" y="4409"/>
                    <a:pt x="1926" y="4409"/>
                    <a:pt x="1926" y="4437"/>
                  </a:cubicBezTo>
                  <a:cubicBezTo>
                    <a:pt x="1702" y="4688"/>
                    <a:pt x="1507" y="4827"/>
                    <a:pt x="1368" y="4827"/>
                  </a:cubicBezTo>
                  <a:lnTo>
                    <a:pt x="1340" y="4827"/>
                  </a:lnTo>
                  <a:cubicBezTo>
                    <a:pt x="1200" y="4771"/>
                    <a:pt x="1117" y="4688"/>
                    <a:pt x="1117" y="4632"/>
                  </a:cubicBezTo>
                  <a:cubicBezTo>
                    <a:pt x="112" y="2791"/>
                    <a:pt x="168" y="2121"/>
                    <a:pt x="168" y="2093"/>
                  </a:cubicBezTo>
                  <a:lnTo>
                    <a:pt x="112" y="29"/>
                  </a:lnTo>
                  <a:cubicBezTo>
                    <a:pt x="140" y="29"/>
                    <a:pt x="112" y="1"/>
                    <a:pt x="84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576;p52"/>
            <p:cNvSpPr/>
            <p:nvPr/>
          </p:nvSpPr>
          <p:spPr>
            <a:xfrm>
              <a:off x="8104538" y="2104441"/>
              <a:ext cx="89737" cy="103095"/>
            </a:xfrm>
            <a:custGeom>
              <a:avLst/>
              <a:gdLst/>
              <a:ahLst/>
              <a:cxnLst/>
              <a:rect l="l" t="t" r="r" b="b"/>
              <a:pathLst>
                <a:path w="2707" h="3126" extrusionOk="0">
                  <a:moveTo>
                    <a:pt x="2344" y="1"/>
                  </a:moveTo>
                  <a:cubicBezTo>
                    <a:pt x="1" y="1759"/>
                    <a:pt x="280" y="3126"/>
                    <a:pt x="280" y="3126"/>
                  </a:cubicBezTo>
                  <a:cubicBezTo>
                    <a:pt x="2707" y="2456"/>
                    <a:pt x="2344" y="1"/>
                    <a:pt x="2344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577;p52"/>
            <p:cNvSpPr/>
            <p:nvPr/>
          </p:nvSpPr>
          <p:spPr>
            <a:xfrm>
              <a:off x="8127675" y="2153220"/>
              <a:ext cx="85096" cy="80999"/>
            </a:xfrm>
            <a:custGeom>
              <a:avLst/>
              <a:gdLst/>
              <a:ahLst/>
              <a:cxnLst/>
              <a:rect l="l" t="t" r="r" b="b"/>
              <a:pathLst>
                <a:path w="2567" h="2456" extrusionOk="0">
                  <a:moveTo>
                    <a:pt x="2567" y="1"/>
                  </a:moveTo>
                  <a:lnTo>
                    <a:pt x="2567" y="1"/>
                  </a:lnTo>
                  <a:cubicBezTo>
                    <a:pt x="140" y="1200"/>
                    <a:pt x="0" y="2456"/>
                    <a:pt x="0" y="2456"/>
                  </a:cubicBezTo>
                  <a:cubicBezTo>
                    <a:pt x="2204" y="2288"/>
                    <a:pt x="2567" y="1"/>
                    <a:pt x="2567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578;p52"/>
            <p:cNvSpPr/>
            <p:nvPr/>
          </p:nvSpPr>
          <p:spPr>
            <a:xfrm>
              <a:off x="8025016" y="2137587"/>
              <a:ext cx="88809" cy="60749"/>
            </a:xfrm>
            <a:custGeom>
              <a:avLst/>
              <a:gdLst/>
              <a:ahLst/>
              <a:cxnLst/>
              <a:rect l="l" t="t" r="r" b="b"/>
              <a:pathLst>
                <a:path w="2679" h="184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726" y="1842"/>
                    <a:pt x="2372" y="1842"/>
                  </a:cubicBezTo>
                  <a:cubicBezTo>
                    <a:pt x="2483" y="1842"/>
                    <a:pt x="2539" y="1842"/>
                    <a:pt x="2651" y="1814"/>
                  </a:cubicBezTo>
                  <a:cubicBezTo>
                    <a:pt x="2679" y="1842"/>
                    <a:pt x="2316" y="670"/>
                    <a:pt x="0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579;p52"/>
            <p:cNvSpPr/>
            <p:nvPr/>
          </p:nvSpPr>
          <p:spPr>
            <a:xfrm>
              <a:off x="8033336" y="2193722"/>
              <a:ext cx="98058" cy="53395"/>
            </a:xfrm>
            <a:custGeom>
              <a:avLst/>
              <a:gdLst/>
              <a:ahLst/>
              <a:cxnLst/>
              <a:rect l="l" t="t" r="r" b="b"/>
              <a:pathLst>
                <a:path w="2958" h="161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893" y="1618"/>
                    <a:pt x="2428" y="1618"/>
                  </a:cubicBezTo>
                  <a:cubicBezTo>
                    <a:pt x="2623" y="1618"/>
                    <a:pt x="2790" y="1562"/>
                    <a:pt x="2958" y="1535"/>
                  </a:cubicBezTo>
                  <a:cubicBezTo>
                    <a:pt x="2930" y="1535"/>
                    <a:pt x="2372" y="419"/>
                    <a:pt x="0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580;p52"/>
            <p:cNvSpPr/>
            <p:nvPr/>
          </p:nvSpPr>
          <p:spPr>
            <a:xfrm>
              <a:off x="8036121" y="2150450"/>
              <a:ext cx="81416" cy="49734"/>
            </a:xfrm>
            <a:custGeom>
              <a:avLst/>
              <a:gdLst/>
              <a:ahLst/>
              <a:cxnLst/>
              <a:rect l="l" t="t" r="r" b="b"/>
              <a:pathLst>
                <a:path w="2456" h="1508" extrusionOk="0">
                  <a:moveTo>
                    <a:pt x="56" y="1"/>
                  </a:moveTo>
                  <a:cubicBezTo>
                    <a:pt x="0" y="1"/>
                    <a:pt x="0" y="1"/>
                    <a:pt x="0" y="29"/>
                  </a:cubicBezTo>
                  <a:cubicBezTo>
                    <a:pt x="0" y="57"/>
                    <a:pt x="0" y="85"/>
                    <a:pt x="56" y="85"/>
                  </a:cubicBezTo>
                  <a:cubicBezTo>
                    <a:pt x="809" y="364"/>
                    <a:pt x="2316" y="1480"/>
                    <a:pt x="2344" y="1507"/>
                  </a:cubicBezTo>
                  <a:lnTo>
                    <a:pt x="2399" y="1507"/>
                  </a:lnTo>
                  <a:cubicBezTo>
                    <a:pt x="2399" y="1507"/>
                    <a:pt x="2427" y="1507"/>
                    <a:pt x="2427" y="1480"/>
                  </a:cubicBezTo>
                  <a:cubicBezTo>
                    <a:pt x="2455" y="1452"/>
                    <a:pt x="2427" y="1424"/>
                    <a:pt x="2427" y="1424"/>
                  </a:cubicBezTo>
                  <a:cubicBezTo>
                    <a:pt x="2316" y="1340"/>
                    <a:pt x="865" y="224"/>
                    <a:pt x="56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581;p52"/>
            <p:cNvSpPr/>
            <p:nvPr/>
          </p:nvSpPr>
          <p:spPr>
            <a:xfrm>
              <a:off x="8053689" y="2203847"/>
              <a:ext cx="78632" cy="42346"/>
            </a:xfrm>
            <a:custGeom>
              <a:avLst/>
              <a:gdLst/>
              <a:ahLst/>
              <a:cxnLst/>
              <a:rect l="l" t="t" r="r" b="b"/>
              <a:pathLst>
                <a:path w="2372" h="1284" extrusionOk="0">
                  <a:moveTo>
                    <a:pt x="56" y="0"/>
                  </a:moveTo>
                  <a:cubicBezTo>
                    <a:pt x="0" y="0"/>
                    <a:pt x="0" y="0"/>
                    <a:pt x="0" y="56"/>
                  </a:cubicBezTo>
                  <a:cubicBezTo>
                    <a:pt x="0" y="84"/>
                    <a:pt x="0" y="112"/>
                    <a:pt x="56" y="112"/>
                  </a:cubicBezTo>
                  <a:cubicBezTo>
                    <a:pt x="558" y="251"/>
                    <a:pt x="2316" y="1283"/>
                    <a:pt x="2316" y="1283"/>
                  </a:cubicBezTo>
                  <a:lnTo>
                    <a:pt x="2344" y="1283"/>
                  </a:lnTo>
                  <a:cubicBezTo>
                    <a:pt x="2344" y="1283"/>
                    <a:pt x="2372" y="1283"/>
                    <a:pt x="2372" y="1255"/>
                  </a:cubicBezTo>
                  <a:cubicBezTo>
                    <a:pt x="2372" y="1228"/>
                    <a:pt x="2372" y="1200"/>
                    <a:pt x="2344" y="1200"/>
                  </a:cubicBezTo>
                  <a:cubicBezTo>
                    <a:pt x="2260" y="1172"/>
                    <a:pt x="558" y="140"/>
                    <a:pt x="56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582;p52"/>
            <p:cNvSpPr/>
            <p:nvPr/>
          </p:nvSpPr>
          <p:spPr>
            <a:xfrm>
              <a:off x="8116571" y="2127462"/>
              <a:ext cx="51813" cy="78229"/>
            </a:xfrm>
            <a:custGeom>
              <a:avLst/>
              <a:gdLst/>
              <a:ahLst/>
              <a:cxnLst/>
              <a:rect l="l" t="t" r="r" b="b"/>
              <a:pathLst>
                <a:path w="1563" h="2372" extrusionOk="0">
                  <a:moveTo>
                    <a:pt x="1507" y="0"/>
                  </a:moveTo>
                  <a:cubicBezTo>
                    <a:pt x="1507" y="0"/>
                    <a:pt x="1451" y="0"/>
                    <a:pt x="1451" y="28"/>
                  </a:cubicBezTo>
                  <a:cubicBezTo>
                    <a:pt x="1451" y="28"/>
                    <a:pt x="754" y="1172"/>
                    <a:pt x="0" y="2288"/>
                  </a:cubicBezTo>
                  <a:lnTo>
                    <a:pt x="0" y="2372"/>
                  </a:lnTo>
                  <a:lnTo>
                    <a:pt x="28" y="2372"/>
                  </a:lnTo>
                  <a:cubicBezTo>
                    <a:pt x="56" y="2372"/>
                    <a:pt x="56" y="2372"/>
                    <a:pt x="56" y="2316"/>
                  </a:cubicBezTo>
                  <a:cubicBezTo>
                    <a:pt x="865" y="1200"/>
                    <a:pt x="1535" y="56"/>
                    <a:pt x="1535" y="56"/>
                  </a:cubicBezTo>
                  <a:cubicBezTo>
                    <a:pt x="1563" y="28"/>
                    <a:pt x="1563" y="0"/>
                    <a:pt x="1507" y="0"/>
                  </a:cubicBezTo>
                  <a:cubicBezTo>
                    <a:pt x="1535" y="0"/>
                    <a:pt x="1507" y="0"/>
                    <a:pt x="1507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583;p52"/>
            <p:cNvSpPr/>
            <p:nvPr/>
          </p:nvSpPr>
          <p:spPr>
            <a:xfrm>
              <a:off x="8125819" y="2169777"/>
              <a:ext cx="74952" cy="65366"/>
            </a:xfrm>
            <a:custGeom>
              <a:avLst/>
              <a:gdLst/>
              <a:ahLst/>
              <a:cxnLst/>
              <a:rect l="l" t="t" r="r" b="b"/>
              <a:pathLst>
                <a:path w="2261" h="1982" extrusionOk="0">
                  <a:moveTo>
                    <a:pt x="2176" y="1"/>
                  </a:moveTo>
                  <a:lnTo>
                    <a:pt x="2148" y="1"/>
                  </a:lnTo>
                  <a:cubicBezTo>
                    <a:pt x="2148" y="1"/>
                    <a:pt x="977" y="1173"/>
                    <a:pt x="28" y="1870"/>
                  </a:cubicBezTo>
                  <a:cubicBezTo>
                    <a:pt x="0" y="1870"/>
                    <a:pt x="0" y="1926"/>
                    <a:pt x="28" y="1954"/>
                  </a:cubicBezTo>
                  <a:lnTo>
                    <a:pt x="56" y="1982"/>
                  </a:lnTo>
                  <a:lnTo>
                    <a:pt x="84" y="1982"/>
                  </a:lnTo>
                  <a:cubicBezTo>
                    <a:pt x="1033" y="1256"/>
                    <a:pt x="2232" y="84"/>
                    <a:pt x="2232" y="57"/>
                  </a:cubicBezTo>
                  <a:cubicBezTo>
                    <a:pt x="2260" y="29"/>
                    <a:pt x="2260" y="29"/>
                    <a:pt x="2232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584;p52"/>
            <p:cNvSpPr/>
            <p:nvPr/>
          </p:nvSpPr>
          <p:spPr>
            <a:xfrm>
              <a:off x="8035193" y="2230529"/>
              <a:ext cx="293212" cy="76382"/>
            </a:xfrm>
            <a:custGeom>
              <a:avLst/>
              <a:gdLst/>
              <a:ahLst/>
              <a:cxnLst/>
              <a:rect l="l" t="t" r="r" b="b"/>
              <a:pathLst>
                <a:path w="8845" h="2316" extrusionOk="0">
                  <a:moveTo>
                    <a:pt x="0" y="0"/>
                  </a:moveTo>
                  <a:lnTo>
                    <a:pt x="195" y="2316"/>
                  </a:lnTo>
                  <a:cubicBezTo>
                    <a:pt x="3041" y="2093"/>
                    <a:pt x="5971" y="1981"/>
                    <a:pt x="8733" y="1228"/>
                  </a:cubicBezTo>
                  <a:lnTo>
                    <a:pt x="8844" y="140"/>
                  </a:ln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585;p52"/>
            <p:cNvSpPr/>
            <p:nvPr/>
          </p:nvSpPr>
          <p:spPr>
            <a:xfrm>
              <a:off x="8041656" y="2270074"/>
              <a:ext cx="283035" cy="170276"/>
            </a:xfrm>
            <a:custGeom>
              <a:avLst/>
              <a:gdLst/>
              <a:ahLst/>
              <a:cxnLst/>
              <a:rect l="l" t="t" r="r" b="b"/>
              <a:pathLst>
                <a:path w="8538" h="5163" extrusionOk="0">
                  <a:moveTo>
                    <a:pt x="8538" y="1"/>
                  </a:moveTo>
                  <a:lnTo>
                    <a:pt x="8538" y="1"/>
                  </a:lnTo>
                  <a:cubicBezTo>
                    <a:pt x="5776" y="754"/>
                    <a:pt x="2846" y="894"/>
                    <a:pt x="0" y="1061"/>
                  </a:cubicBezTo>
                  <a:lnTo>
                    <a:pt x="56" y="2037"/>
                  </a:lnTo>
                  <a:cubicBezTo>
                    <a:pt x="196" y="4102"/>
                    <a:pt x="1870" y="5023"/>
                    <a:pt x="3934" y="5162"/>
                  </a:cubicBezTo>
                  <a:lnTo>
                    <a:pt x="4046" y="5162"/>
                  </a:lnTo>
                  <a:lnTo>
                    <a:pt x="4464" y="5162"/>
                  </a:lnTo>
                  <a:cubicBezTo>
                    <a:pt x="6501" y="5162"/>
                    <a:pt x="8175" y="4158"/>
                    <a:pt x="8370" y="2065"/>
                  </a:cubicBezTo>
                  <a:close/>
                </a:path>
              </a:pathLst>
            </a:custGeom>
            <a:solidFill>
              <a:srgbClr val="DE9D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586;p52"/>
            <p:cNvSpPr/>
            <p:nvPr/>
          </p:nvSpPr>
          <p:spPr>
            <a:xfrm>
              <a:off x="8029624" y="2208432"/>
              <a:ext cx="303389" cy="62596"/>
            </a:xfrm>
            <a:custGeom>
              <a:avLst/>
              <a:gdLst/>
              <a:ahLst/>
              <a:cxnLst/>
              <a:rect l="l" t="t" r="r" b="b"/>
              <a:pathLst>
                <a:path w="9152" h="1898" extrusionOk="0">
                  <a:moveTo>
                    <a:pt x="1" y="1"/>
                  </a:moveTo>
                  <a:lnTo>
                    <a:pt x="1" y="1395"/>
                  </a:lnTo>
                  <a:cubicBezTo>
                    <a:pt x="1" y="1395"/>
                    <a:pt x="1898" y="1898"/>
                    <a:pt x="4883" y="1898"/>
                  </a:cubicBezTo>
                  <a:cubicBezTo>
                    <a:pt x="6139" y="1898"/>
                    <a:pt x="7561" y="1814"/>
                    <a:pt x="9152" y="1591"/>
                  </a:cubicBezTo>
                  <a:lnTo>
                    <a:pt x="9152" y="84"/>
                  </a:lnTo>
                  <a:lnTo>
                    <a:pt x="9152" y="84"/>
                  </a:lnTo>
                  <a:cubicBezTo>
                    <a:pt x="9152" y="84"/>
                    <a:pt x="7896" y="391"/>
                    <a:pt x="5302" y="391"/>
                  </a:cubicBezTo>
                  <a:cubicBezTo>
                    <a:pt x="3935" y="391"/>
                    <a:pt x="2177" y="280"/>
                    <a:pt x="1" y="1"/>
                  </a:cubicBezTo>
                  <a:close/>
                </a:path>
              </a:pathLst>
            </a:custGeom>
            <a:solidFill>
              <a:srgbClr val="DE9D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587;p52"/>
            <p:cNvSpPr/>
            <p:nvPr/>
          </p:nvSpPr>
          <p:spPr>
            <a:xfrm>
              <a:off x="7968599" y="2270074"/>
              <a:ext cx="101771" cy="114144"/>
            </a:xfrm>
            <a:custGeom>
              <a:avLst/>
              <a:gdLst/>
              <a:ahLst/>
              <a:cxnLst/>
              <a:rect l="l" t="t" r="r" b="b"/>
              <a:pathLst>
                <a:path w="3070" h="3461" extrusionOk="0">
                  <a:moveTo>
                    <a:pt x="2037" y="1"/>
                  </a:moveTo>
                  <a:cubicBezTo>
                    <a:pt x="2037" y="1"/>
                    <a:pt x="307" y="447"/>
                    <a:pt x="0" y="3432"/>
                  </a:cubicBezTo>
                  <a:cubicBezTo>
                    <a:pt x="0" y="3460"/>
                    <a:pt x="3069" y="2540"/>
                    <a:pt x="2037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588;p52"/>
            <p:cNvSpPr/>
            <p:nvPr/>
          </p:nvSpPr>
          <p:spPr>
            <a:xfrm>
              <a:off x="7998200" y="2190028"/>
              <a:ext cx="145230" cy="153687"/>
            </a:xfrm>
            <a:custGeom>
              <a:avLst/>
              <a:gdLst/>
              <a:ahLst/>
              <a:cxnLst/>
              <a:rect l="l" t="t" r="r" b="b"/>
              <a:pathLst>
                <a:path w="4381" h="4660" extrusionOk="0">
                  <a:moveTo>
                    <a:pt x="3683" y="1"/>
                  </a:moveTo>
                  <a:cubicBezTo>
                    <a:pt x="3488" y="1"/>
                    <a:pt x="3404" y="112"/>
                    <a:pt x="3404" y="112"/>
                  </a:cubicBezTo>
                  <a:cubicBezTo>
                    <a:pt x="1339" y="1619"/>
                    <a:pt x="1088" y="2372"/>
                    <a:pt x="1088" y="2428"/>
                  </a:cubicBezTo>
                  <a:lnTo>
                    <a:pt x="0" y="4576"/>
                  </a:lnTo>
                  <a:cubicBezTo>
                    <a:pt x="0" y="4604"/>
                    <a:pt x="0" y="4660"/>
                    <a:pt x="56" y="4660"/>
                  </a:cubicBezTo>
                  <a:lnTo>
                    <a:pt x="84" y="4660"/>
                  </a:lnTo>
                  <a:cubicBezTo>
                    <a:pt x="112" y="4660"/>
                    <a:pt x="112" y="4660"/>
                    <a:pt x="140" y="4604"/>
                  </a:cubicBezTo>
                  <a:lnTo>
                    <a:pt x="1228" y="2456"/>
                  </a:lnTo>
                  <a:cubicBezTo>
                    <a:pt x="1228" y="2456"/>
                    <a:pt x="1479" y="1674"/>
                    <a:pt x="3488" y="224"/>
                  </a:cubicBezTo>
                  <a:cubicBezTo>
                    <a:pt x="3488" y="224"/>
                    <a:pt x="3599" y="140"/>
                    <a:pt x="3711" y="140"/>
                  </a:cubicBezTo>
                  <a:lnTo>
                    <a:pt x="3767" y="140"/>
                  </a:lnTo>
                  <a:cubicBezTo>
                    <a:pt x="3962" y="224"/>
                    <a:pt x="4129" y="475"/>
                    <a:pt x="4241" y="838"/>
                  </a:cubicBezTo>
                  <a:cubicBezTo>
                    <a:pt x="4241" y="893"/>
                    <a:pt x="4269" y="893"/>
                    <a:pt x="4297" y="893"/>
                  </a:cubicBezTo>
                  <a:lnTo>
                    <a:pt x="4297" y="893"/>
                  </a:lnTo>
                  <a:cubicBezTo>
                    <a:pt x="4325" y="893"/>
                    <a:pt x="4380" y="838"/>
                    <a:pt x="4325" y="810"/>
                  </a:cubicBezTo>
                  <a:cubicBezTo>
                    <a:pt x="4241" y="363"/>
                    <a:pt x="4018" y="84"/>
                    <a:pt x="3822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589;p52"/>
            <p:cNvSpPr/>
            <p:nvPr/>
          </p:nvSpPr>
          <p:spPr>
            <a:xfrm>
              <a:off x="8025016" y="1889137"/>
              <a:ext cx="310781" cy="556702"/>
            </a:xfrm>
            <a:custGeom>
              <a:avLst/>
              <a:gdLst/>
              <a:ahLst/>
              <a:cxnLst/>
              <a:rect l="l" t="t" r="r" b="b"/>
              <a:pathLst>
                <a:path w="9375" h="16880" extrusionOk="0">
                  <a:moveTo>
                    <a:pt x="4994" y="447"/>
                  </a:moveTo>
                  <a:lnTo>
                    <a:pt x="9012" y="9598"/>
                  </a:lnTo>
                  <a:lnTo>
                    <a:pt x="7645" y="15345"/>
                  </a:lnTo>
                  <a:lnTo>
                    <a:pt x="6501" y="10044"/>
                  </a:lnTo>
                  <a:cubicBezTo>
                    <a:pt x="6501" y="9961"/>
                    <a:pt x="6417" y="9933"/>
                    <a:pt x="6361" y="9933"/>
                  </a:cubicBezTo>
                  <a:lnTo>
                    <a:pt x="6361" y="9933"/>
                  </a:lnTo>
                  <a:cubicBezTo>
                    <a:pt x="6278" y="9933"/>
                    <a:pt x="6250" y="9961"/>
                    <a:pt x="6222" y="10044"/>
                  </a:cubicBezTo>
                  <a:lnTo>
                    <a:pt x="4492" y="16210"/>
                  </a:lnTo>
                  <a:lnTo>
                    <a:pt x="3069" y="9961"/>
                  </a:lnTo>
                  <a:cubicBezTo>
                    <a:pt x="3069" y="9905"/>
                    <a:pt x="3013" y="9849"/>
                    <a:pt x="2930" y="9849"/>
                  </a:cubicBezTo>
                  <a:lnTo>
                    <a:pt x="2930" y="9849"/>
                  </a:lnTo>
                  <a:cubicBezTo>
                    <a:pt x="2874" y="9849"/>
                    <a:pt x="2818" y="9905"/>
                    <a:pt x="2790" y="9961"/>
                  </a:cubicBezTo>
                  <a:lnTo>
                    <a:pt x="1395" y="15094"/>
                  </a:lnTo>
                  <a:lnTo>
                    <a:pt x="168" y="9765"/>
                  </a:lnTo>
                  <a:close/>
                  <a:moveTo>
                    <a:pt x="5022" y="1"/>
                  </a:moveTo>
                  <a:cubicBezTo>
                    <a:pt x="4994" y="1"/>
                    <a:pt x="4910" y="28"/>
                    <a:pt x="4910" y="56"/>
                  </a:cubicBezTo>
                  <a:lnTo>
                    <a:pt x="28" y="9626"/>
                  </a:lnTo>
                  <a:cubicBezTo>
                    <a:pt x="28" y="9654"/>
                    <a:pt x="0" y="9682"/>
                    <a:pt x="28" y="9737"/>
                  </a:cubicBezTo>
                  <a:lnTo>
                    <a:pt x="1367" y="15652"/>
                  </a:lnTo>
                  <a:cubicBezTo>
                    <a:pt x="1367" y="15736"/>
                    <a:pt x="1423" y="15764"/>
                    <a:pt x="1507" y="15764"/>
                  </a:cubicBezTo>
                  <a:lnTo>
                    <a:pt x="1507" y="15764"/>
                  </a:lnTo>
                  <a:cubicBezTo>
                    <a:pt x="1563" y="15764"/>
                    <a:pt x="1618" y="15736"/>
                    <a:pt x="1646" y="15652"/>
                  </a:cubicBezTo>
                  <a:lnTo>
                    <a:pt x="3041" y="10519"/>
                  </a:lnTo>
                  <a:lnTo>
                    <a:pt x="4464" y="16768"/>
                  </a:lnTo>
                  <a:cubicBezTo>
                    <a:pt x="4464" y="16852"/>
                    <a:pt x="4548" y="16879"/>
                    <a:pt x="4604" y="16879"/>
                  </a:cubicBezTo>
                  <a:lnTo>
                    <a:pt x="4604" y="16879"/>
                  </a:lnTo>
                  <a:cubicBezTo>
                    <a:pt x="4687" y="16879"/>
                    <a:pt x="4715" y="16852"/>
                    <a:pt x="4743" y="16768"/>
                  </a:cubicBezTo>
                  <a:lnTo>
                    <a:pt x="6445" y="10602"/>
                  </a:lnTo>
                  <a:lnTo>
                    <a:pt x="7589" y="15959"/>
                  </a:lnTo>
                  <a:cubicBezTo>
                    <a:pt x="7589" y="16043"/>
                    <a:pt x="7673" y="16070"/>
                    <a:pt x="7728" y="16070"/>
                  </a:cubicBezTo>
                  <a:cubicBezTo>
                    <a:pt x="7812" y="16070"/>
                    <a:pt x="7840" y="16043"/>
                    <a:pt x="7868" y="15959"/>
                  </a:cubicBezTo>
                  <a:lnTo>
                    <a:pt x="9374" y="9598"/>
                  </a:lnTo>
                  <a:lnTo>
                    <a:pt x="9374" y="9514"/>
                  </a:lnTo>
                  <a:lnTo>
                    <a:pt x="5273" y="112"/>
                  </a:lnTo>
                  <a:cubicBezTo>
                    <a:pt x="5134" y="28"/>
                    <a:pt x="5050" y="1"/>
                    <a:pt x="5022" y="1"/>
                  </a:cubicBez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590;p52"/>
            <p:cNvSpPr/>
            <p:nvPr/>
          </p:nvSpPr>
          <p:spPr>
            <a:xfrm>
              <a:off x="8287647" y="2275615"/>
              <a:ext cx="101771" cy="114111"/>
            </a:xfrm>
            <a:custGeom>
              <a:avLst/>
              <a:gdLst/>
              <a:ahLst/>
              <a:cxnLst/>
              <a:rect l="l" t="t" r="r" b="b"/>
              <a:pathLst>
                <a:path w="3070" h="3460" extrusionOk="0">
                  <a:moveTo>
                    <a:pt x="1005" y="0"/>
                  </a:moveTo>
                  <a:lnTo>
                    <a:pt x="1005" y="0"/>
                  </a:lnTo>
                  <a:cubicBezTo>
                    <a:pt x="1" y="2511"/>
                    <a:pt x="3069" y="3460"/>
                    <a:pt x="3069" y="3460"/>
                  </a:cubicBezTo>
                  <a:cubicBezTo>
                    <a:pt x="2763" y="447"/>
                    <a:pt x="1005" y="0"/>
                    <a:pt x="1005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591;p52"/>
            <p:cNvSpPr/>
            <p:nvPr/>
          </p:nvSpPr>
          <p:spPr>
            <a:xfrm>
              <a:off x="8215517" y="2196459"/>
              <a:ext cx="145230" cy="153687"/>
            </a:xfrm>
            <a:custGeom>
              <a:avLst/>
              <a:gdLst/>
              <a:ahLst/>
              <a:cxnLst/>
              <a:rect l="l" t="t" r="r" b="b"/>
              <a:pathLst>
                <a:path w="4381" h="4660" extrusionOk="0">
                  <a:moveTo>
                    <a:pt x="642" y="1"/>
                  </a:moveTo>
                  <a:cubicBezTo>
                    <a:pt x="614" y="1"/>
                    <a:pt x="558" y="1"/>
                    <a:pt x="531" y="29"/>
                  </a:cubicBezTo>
                  <a:cubicBezTo>
                    <a:pt x="335" y="85"/>
                    <a:pt x="140" y="364"/>
                    <a:pt x="0" y="838"/>
                  </a:cubicBezTo>
                  <a:cubicBezTo>
                    <a:pt x="0" y="866"/>
                    <a:pt x="0" y="894"/>
                    <a:pt x="56" y="894"/>
                  </a:cubicBezTo>
                  <a:lnTo>
                    <a:pt x="56" y="894"/>
                  </a:lnTo>
                  <a:cubicBezTo>
                    <a:pt x="84" y="894"/>
                    <a:pt x="112" y="894"/>
                    <a:pt x="112" y="866"/>
                  </a:cubicBezTo>
                  <a:cubicBezTo>
                    <a:pt x="224" y="447"/>
                    <a:pt x="363" y="196"/>
                    <a:pt x="558" y="168"/>
                  </a:cubicBezTo>
                  <a:lnTo>
                    <a:pt x="670" y="168"/>
                  </a:lnTo>
                  <a:cubicBezTo>
                    <a:pt x="782" y="168"/>
                    <a:pt x="893" y="224"/>
                    <a:pt x="893" y="224"/>
                  </a:cubicBezTo>
                  <a:cubicBezTo>
                    <a:pt x="2902" y="1703"/>
                    <a:pt x="3153" y="2456"/>
                    <a:pt x="3153" y="2456"/>
                  </a:cubicBezTo>
                  <a:lnTo>
                    <a:pt x="4241" y="4632"/>
                  </a:lnTo>
                  <a:cubicBezTo>
                    <a:pt x="4241" y="4660"/>
                    <a:pt x="4269" y="4660"/>
                    <a:pt x="4297" y="4660"/>
                  </a:cubicBezTo>
                  <a:lnTo>
                    <a:pt x="4325" y="4660"/>
                  </a:lnTo>
                  <a:cubicBezTo>
                    <a:pt x="4381" y="4660"/>
                    <a:pt x="4381" y="4632"/>
                    <a:pt x="4381" y="4604"/>
                  </a:cubicBezTo>
                  <a:lnTo>
                    <a:pt x="3293" y="2428"/>
                  </a:lnTo>
                  <a:cubicBezTo>
                    <a:pt x="3293" y="2400"/>
                    <a:pt x="3041" y="1619"/>
                    <a:pt x="977" y="140"/>
                  </a:cubicBezTo>
                  <a:cubicBezTo>
                    <a:pt x="921" y="57"/>
                    <a:pt x="810" y="1"/>
                    <a:pt x="642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592;p52"/>
            <p:cNvSpPr/>
            <p:nvPr/>
          </p:nvSpPr>
          <p:spPr>
            <a:xfrm>
              <a:off x="8226621" y="2244316"/>
              <a:ext cx="106378" cy="145409"/>
            </a:xfrm>
            <a:custGeom>
              <a:avLst/>
              <a:gdLst/>
              <a:ahLst/>
              <a:cxnLst/>
              <a:rect l="l" t="t" r="r" b="b"/>
              <a:pathLst>
                <a:path w="3209" h="4409" extrusionOk="0">
                  <a:moveTo>
                    <a:pt x="2232" y="1"/>
                  </a:moveTo>
                  <a:lnTo>
                    <a:pt x="2232" y="1"/>
                  </a:lnTo>
                  <a:cubicBezTo>
                    <a:pt x="0" y="1870"/>
                    <a:pt x="1591" y="4409"/>
                    <a:pt x="1591" y="4409"/>
                  </a:cubicBezTo>
                  <a:cubicBezTo>
                    <a:pt x="3209" y="1340"/>
                    <a:pt x="2232" y="1"/>
                    <a:pt x="2232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593;p52"/>
            <p:cNvSpPr/>
            <p:nvPr/>
          </p:nvSpPr>
          <p:spPr>
            <a:xfrm>
              <a:off x="8197020" y="2222251"/>
              <a:ext cx="90665" cy="127896"/>
            </a:xfrm>
            <a:custGeom>
              <a:avLst/>
              <a:gdLst/>
              <a:ahLst/>
              <a:cxnLst/>
              <a:rect l="l" t="t" r="r" b="b"/>
              <a:pathLst>
                <a:path w="2735" h="3878" extrusionOk="0">
                  <a:moveTo>
                    <a:pt x="2232" y="0"/>
                  </a:moveTo>
                  <a:cubicBezTo>
                    <a:pt x="0" y="1311"/>
                    <a:pt x="754" y="3878"/>
                    <a:pt x="754" y="3878"/>
                  </a:cubicBezTo>
                  <a:cubicBezTo>
                    <a:pt x="2735" y="1451"/>
                    <a:pt x="2232" y="0"/>
                    <a:pt x="2232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594;p52"/>
            <p:cNvSpPr/>
            <p:nvPr/>
          </p:nvSpPr>
          <p:spPr>
            <a:xfrm>
              <a:off x="8305215" y="2240655"/>
              <a:ext cx="124909" cy="38653"/>
            </a:xfrm>
            <a:custGeom>
              <a:avLst/>
              <a:gdLst/>
              <a:ahLst/>
              <a:cxnLst/>
              <a:rect l="l" t="t" r="r" b="b"/>
              <a:pathLst>
                <a:path w="3768" h="1172" extrusionOk="0">
                  <a:moveTo>
                    <a:pt x="1340" y="0"/>
                  </a:moveTo>
                  <a:cubicBezTo>
                    <a:pt x="921" y="0"/>
                    <a:pt x="447" y="112"/>
                    <a:pt x="1" y="418"/>
                  </a:cubicBezTo>
                  <a:cubicBezTo>
                    <a:pt x="1" y="418"/>
                    <a:pt x="698" y="1172"/>
                    <a:pt x="2512" y="1172"/>
                  </a:cubicBezTo>
                  <a:cubicBezTo>
                    <a:pt x="2874" y="1172"/>
                    <a:pt x="3293" y="1116"/>
                    <a:pt x="3767" y="1060"/>
                  </a:cubicBezTo>
                  <a:cubicBezTo>
                    <a:pt x="3739" y="1032"/>
                    <a:pt x="2679" y="0"/>
                    <a:pt x="1340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595;p52"/>
            <p:cNvSpPr/>
            <p:nvPr/>
          </p:nvSpPr>
          <p:spPr>
            <a:xfrm>
              <a:off x="8263614" y="2193722"/>
              <a:ext cx="130412" cy="33145"/>
            </a:xfrm>
            <a:custGeom>
              <a:avLst/>
              <a:gdLst/>
              <a:ahLst/>
              <a:cxnLst/>
              <a:rect l="l" t="t" r="r" b="b"/>
              <a:pathLst>
                <a:path w="3934" h="1005" extrusionOk="0">
                  <a:moveTo>
                    <a:pt x="1674" y="0"/>
                  </a:moveTo>
                  <a:cubicBezTo>
                    <a:pt x="1116" y="0"/>
                    <a:pt x="558" y="140"/>
                    <a:pt x="0" y="558"/>
                  </a:cubicBezTo>
                  <a:cubicBezTo>
                    <a:pt x="0" y="558"/>
                    <a:pt x="586" y="1005"/>
                    <a:pt x="1897" y="1005"/>
                  </a:cubicBezTo>
                  <a:cubicBezTo>
                    <a:pt x="2455" y="1005"/>
                    <a:pt x="3125" y="949"/>
                    <a:pt x="3934" y="726"/>
                  </a:cubicBezTo>
                  <a:cubicBezTo>
                    <a:pt x="3934" y="726"/>
                    <a:pt x="2874" y="0"/>
                    <a:pt x="1674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596;p52"/>
            <p:cNvSpPr/>
            <p:nvPr/>
          </p:nvSpPr>
          <p:spPr>
            <a:xfrm>
              <a:off x="8302430" y="2252594"/>
              <a:ext cx="109196" cy="15665"/>
            </a:xfrm>
            <a:custGeom>
              <a:avLst/>
              <a:gdLst/>
              <a:ahLst/>
              <a:cxnLst/>
              <a:rect l="l" t="t" r="r" b="b"/>
              <a:pathLst>
                <a:path w="3294" h="475" extrusionOk="0">
                  <a:moveTo>
                    <a:pt x="85" y="1"/>
                  </a:moveTo>
                  <a:cubicBezTo>
                    <a:pt x="29" y="1"/>
                    <a:pt x="29" y="29"/>
                    <a:pt x="1" y="29"/>
                  </a:cubicBezTo>
                  <a:cubicBezTo>
                    <a:pt x="1" y="56"/>
                    <a:pt x="1" y="112"/>
                    <a:pt x="29" y="112"/>
                  </a:cubicBezTo>
                  <a:cubicBezTo>
                    <a:pt x="113" y="140"/>
                    <a:pt x="1814" y="475"/>
                    <a:pt x="2875" y="475"/>
                  </a:cubicBezTo>
                  <a:lnTo>
                    <a:pt x="3209" y="475"/>
                  </a:lnTo>
                  <a:cubicBezTo>
                    <a:pt x="3237" y="475"/>
                    <a:pt x="3293" y="447"/>
                    <a:pt x="3237" y="419"/>
                  </a:cubicBezTo>
                  <a:cubicBezTo>
                    <a:pt x="3237" y="391"/>
                    <a:pt x="3209" y="335"/>
                    <a:pt x="3181" y="335"/>
                  </a:cubicBezTo>
                  <a:lnTo>
                    <a:pt x="3181" y="335"/>
                  </a:lnTo>
                  <a:lnTo>
                    <a:pt x="2819" y="335"/>
                  </a:lnTo>
                  <a:cubicBezTo>
                    <a:pt x="1842" y="391"/>
                    <a:pt x="113" y="1"/>
                    <a:pt x="85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597;p52"/>
            <p:cNvSpPr/>
            <p:nvPr/>
          </p:nvSpPr>
          <p:spPr>
            <a:xfrm>
              <a:off x="8261758" y="2211202"/>
              <a:ext cx="105450" cy="10158"/>
            </a:xfrm>
            <a:custGeom>
              <a:avLst/>
              <a:gdLst/>
              <a:ahLst/>
              <a:cxnLst/>
              <a:rect l="l" t="t" r="r" b="b"/>
              <a:pathLst>
                <a:path w="3181" h="308" extrusionOk="0">
                  <a:moveTo>
                    <a:pt x="84" y="0"/>
                  </a:moveTo>
                  <a:cubicBezTo>
                    <a:pt x="56" y="0"/>
                    <a:pt x="0" y="28"/>
                    <a:pt x="0" y="56"/>
                  </a:cubicBezTo>
                  <a:cubicBezTo>
                    <a:pt x="0" y="112"/>
                    <a:pt x="56" y="140"/>
                    <a:pt x="84" y="140"/>
                  </a:cubicBezTo>
                  <a:cubicBezTo>
                    <a:pt x="140" y="140"/>
                    <a:pt x="1646" y="307"/>
                    <a:pt x="2567" y="307"/>
                  </a:cubicBezTo>
                  <a:cubicBezTo>
                    <a:pt x="2790" y="307"/>
                    <a:pt x="3014" y="307"/>
                    <a:pt x="3125" y="279"/>
                  </a:cubicBezTo>
                  <a:cubicBezTo>
                    <a:pt x="3153" y="279"/>
                    <a:pt x="3181" y="251"/>
                    <a:pt x="3153" y="196"/>
                  </a:cubicBezTo>
                  <a:cubicBezTo>
                    <a:pt x="3153" y="168"/>
                    <a:pt x="3125" y="168"/>
                    <a:pt x="3069" y="168"/>
                  </a:cubicBezTo>
                  <a:lnTo>
                    <a:pt x="3069" y="168"/>
                  </a:lnTo>
                  <a:cubicBezTo>
                    <a:pt x="2930" y="196"/>
                    <a:pt x="2762" y="196"/>
                    <a:pt x="2567" y="196"/>
                  </a:cubicBezTo>
                  <a:cubicBezTo>
                    <a:pt x="1619" y="140"/>
                    <a:pt x="84" y="0"/>
                    <a:pt x="84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598;p52"/>
            <p:cNvSpPr/>
            <p:nvPr/>
          </p:nvSpPr>
          <p:spPr>
            <a:xfrm>
              <a:off x="8282111" y="2248933"/>
              <a:ext cx="19459" cy="106756"/>
            </a:xfrm>
            <a:custGeom>
              <a:avLst/>
              <a:gdLst/>
              <a:ahLst/>
              <a:cxnLst/>
              <a:rect l="l" t="t" r="r" b="b"/>
              <a:pathLst>
                <a:path w="587" h="3237" extrusionOk="0">
                  <a:moveTo>
                    <a:pt x="502" y="0"/>
                  </a:moveTo>
                  <a:cubicBezTo>
                    <a:pt x="474" y="0"/>
                    <a:pt x="447" y="28"/>
                    <a:pt x="447" y="28"/>
                  </a:cubicBezTo>
                  <a:cubicBezTo>
                    <a:pt x="168" y="1618"/>
                    <a:pt x="0" y="3181"/>
                    <a:pt x="0" y="3181"/>
                  </a:cubicBezTo>
                  <a:cubicBezTo>
                    <a:pt x="0" y="3208"/>
                    <a:pt x="28" y="3236"/>
                    <a:pt x="56" y="3236"/>
                  </a:cubicBezTo>
                  <a:lnTo>
                    <a:pt x="56" y="3236"/>
                  </a:lnTo>
                  <a:cubicBezTo>
                    <a:pt x="84" y="3236"/>
                    <a:pt x="140" y="3208"/>
                    <a:pt x="140" y="3181"/>
                  </a:cubicBezTo>
                  <a:cubicBezTo>
                    <a:pt x="140" y="3125"/>
                    <a:pt x="279" y="1618"/>
                    <a:pt x="586" y="28"/>
                  </a:cubicBezTo>
                  <a:cubicBezTo>
                    <a:pt x="558" y="28"/>
                    <a:pt x="558" y="0"/>
                    <a:pt x="502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599;p52"/>
            <p:cNvSpPr/>
            <p:nvPr/>
          </p:nvSpPr>
          <p:spPr>
            <a:xfrm>
              <a:off x="8226621" y="2221327"/>
              <a:ext cx="48101" cy="105833"/>
            </a:xfrm>
            <a:custGeom>
              <a:avLst/>
              <a:gdLst/>
              <a:ahLst/>
              <a:cxnLst/>
              <a:rect l="l" t="t" r="r" b="b"/>
              <a:pathLst>
                <a:path w="1451" h="3209" extrusionOk="0">
                  <a:moveTo>
                    <a:pt x="1339" y="0"/>
                  </a:moveTo>
                  <a:cubicBezTo>
                    <a:pt x="1312" y="0"/>
                    <a:pt x="1312" y="0"/>
                    <a:pt x="1312" y="28"/>
                  </a:cubicBezTo>
                  <a:cubicBezTo>
                    <a:pt x="642" y="1283"/>
                    <a:pt x="0" y="3097"/>
                    <a:pt x="0" y="3153"/>
                  </a:cubicBezTo>
                  <a:cubicBezTo>
                    <a:pt x="0" y="3181"/>
                    <a:pt x="0" y="3209"/>
                    <a:pt x="28" y="3209"/>
                  </a:cubicBezTo>
                  <a:lnTo>
                    <a:pt x="56" y="3209"/>
                  </a:lnTo>
                  <a:cubicBezTo>
                    <a:pt x="84" y="3209"/>
                    <a:pt x="84" y="3209"/>
                    <a:pt x="140" y="3181"/>
                  </a:cubicBezTo>
                  <a:cubicBezTo>
                    <a:pt x="140" y="3125"/>
                    <a:pt x="781" y="1311"/>
                    <a:pt x="1451" y="112"/>
                  </a:cubicBezTo>
                  <a:cubicBezTo>
                    <a:pt x="1423" y="28"/>
                    <a:pt x="1395" y="0"/>
                    <a:pt x="1339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600;p52"/>
            <p:cNvSpPr/>
            <p:nvPr/>
          </p:nvSpPr>
          <p:spPr>
            <a:xfrm>
              <a:off x="8120250" y="1889137"/>
              <a:ext cx="122125" cy="335868"/>
            </a:xfrm>
            <a:custGeom>
              <a:avLst/>
              <a:gdLst/>
              <a:ahLst/>
              <a:cxnLst/>
              <a:rect l="l" t="t" r="r" b="b"/>
              <a:pathLst>
                <a:path w="3684" h="10184" extrusionOk="0">
                  <a:moveTo>
                    <a:pt x="2149" y="1"/>
                  </a:moveTo>
                  <a:cubicBezTo>
                    <a:pt x="2093" y="1"/>
                    <a:pt x="2037" y="28"/>
                    <a:pt x="2010" y="112"/>
                  </a:cubicBezTo>
                  <a:lnTo>
                    <a:pt x="1" y="9933"/>
                  </a:lnTo>
                  <a:cubicBezTo>
                    <a:pt x="1" y="10016"/>
                    <a:pt x="29" y="10072"/>
                    <a:pt x="85" y="10100"/>
                  </a:cubicBezTo>
                  <a:lnTo>
                    <a:pt x="140" y="10100"/>
                  </a:lnTo>
                  <a:cubicBezTo>
                    <a:pt x="196" y="10100"/>
                    <a:pt x="224" y="10072"/>
                    <a:pt x="280" y="10016"/>
                  </a:cubicBezTo>
                  <a:lnTo>
                    <a:pt x="2121" y="893"/>
                  </a:lnTo>
                  <a:lnTo>
                    <a:pt x="3377" y="10072"/>
                  </a:lnTo>
                  <a:cubicBezTo>
                    <a:pt x="3377" y="10156"/>
                    <a:pt x="3432" y="10184"/>
                    <a:pt x="3516" y="10184"/>
                  </a:cubicBezTo>
                  <a:lnTo>
                    <a:pt x="3544" y="10184"/>
                  </a:lnTo>
                  <a:cubicBezTo>
                    <a:pt x="3628" y="10184"/>
                    <a:pt x="3684" y="10100"/>
                    <a:pt x="3656" y="10044"/>
                  </a:cubicBezTo>
                  <a:lnTo>
                    <a:pt x="2261" y="140"/>
                  </a:lnTo>
                  <a:cubicBezTo>
                    <a:pt x="2261" y="56"/>
                    <a:pt x="2233" y="1"/>
                    <a:pt x="2149" y="1"/>
                  </a:cubicBez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601;p52"/>
            <p:cNvSpPr/>
            <p:nvPr/>
          </p:nvSpPr>
          <p:spPr>
            <a:xfrm>
              <a:off x="8186844" y="1715225"/>
              <a:ext cx="9282" cy="188646"/>
            </a:xfrm>
            <a:custGeom>
              <a:avLst/>
              <a:gdLst/>
              <a:ahLst/>
              <a:cxnLst/>
              <a:rect l="l" t="t" r="r" b="b"/>
              <a:pathLst>
                <a:path w="280" h="5720" extrusionOk="0">
                  <a:moveTo>
                    <a:pt x="140" y="1"/>
                  </a:moveTo>
                  <a:cubicBezTo>
                    <a:pt x="84" y="1"/>
                    <a:pt x="1" y="56"/>
                    <a:pt x="1" y="140"/>
                  </a:cubicBezTo>
                  <a:lnTo>
                    <a:pt x="1" y="5580"/>
                  </a:lnTo>
                  <a:cubicBezTo>
                    <a:pt x="1" y="5636"/>
                    <a:pt x="84" y="5720"/>
                    <a:pt x="140" y="5720"/>
                  </a:cubicBezTo>
                  <a:cubicBezTo>
                    <a:pt x="224" y="5720"/>
                    <a:pt x="280" y="5664"/>
                    <a:pt x="280" y="5580"/>
                  </a:cubicBezTo>
                  <a:lnTo>
                    <a:pt x="280" y="140"/>
                  </a:lnTo>
                  <a:cubicBezTo>
                    <a:pt x="280" y="84"/>
                    <a:pt x="224" y="1"/>
                    <a:pt x="140" y="1"/>
                  </a:cubicBez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602;p52"/>
            <p:cNvSpPr/>
            <p:nvPr/>
          </p:nvSpPr>
          <p:spPr>
            <a:xfrm>
              <a:off x="8025016" y="2238808"/>
              <a:ext cx="106378" cy="144485"/>
            </a:xfrm>
            <a:custGeom>
              <a:avLst/>
              <a:gdLst/>
              <a:ahLst/>
              <a:cxnLst/>
              <a:rect l="l" t="t" r="r" b="b"/>
              <a:pathLst>
                <a:path w="3209" h="4381" extrusionOk="0">
                  <a:moveTo>
                    <a:pt x="977" y="0"/>
                  </a:moveTo>
                  <a:lnTo>
                    <a:pt x="977" y="0"/>
                  </a:lnTo>
                  <a:cubicBezTo>
                    <a:pt x="977" y="0"/>
                    <a:pt x="0" y="1311"/>
                    <a:pt x="1618" y="4380"/>
                  </a:cubicBezTo>
                  <a:cubicBezTo>
                    <a:pt x="1618" y="4380"/>
                    <a:pt x="3209" y="1869"/>
                    <a:pt x="977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603;p52"/>
            <p:cNvSpPr/>
            <p:nvPr/>
          </p:nvSpPr>
          <p:spPr>
            <a:xfrm>
              <a:off x="8070329" y="2217634"/>
              <a:ext cx="89737" cy="127929"/>
            </a:xfrm>
            <a:custGeom>
              <a:avLst/>
              <a:gdLst/>
              <a:ahLst/>
              <a:cxnLst/>
              <a:rect l="l" t="t" r="r" b="b"/>
              <a:pathLst>
                <a:path w="2707" h="3879" extrusionOk="0">
                  <a:moveTo>
                    <a:pt x="475" y="1"/>
                  </a:moveTo>
                  <a:cubicBezTo>
                    <a:pt x="475" y="1"/>
                    <a:pt x="0" y="1395"/>
                    <a:pt x="1981" y="3878"/>
                  </a:cubicBezTo>
                  <a:cubicBezTo>
                    <a:pt x="1981" y="3851"/>
                    <a:pt x="2707" y="1312"/>
                    <a:pt x="475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604;p52"/>
            <p:cNvSpPr/>
            <p:nvPr/>
          </p:nvSpPr>
          <p:spPr>
            <a:xfrm>
              <a:off x="7927893" y="2235114"/>
              <a:ext cx="124909" cy="36839"/>
            </a:xfrm>
            <a:custGeom>
              <a:avLst/>
              <a:gdLst/>
              <a:ahLst/>
              <a:cxnLst/>
              <a:rect l="l" t="t" r="r" b="b"/>
              <a:pathLst>
                <a:path w="3768" h="1117" extrusionOk="0">
                  <a:moveTo>
                    <a:pt x="2400" y="1"/>
                  </a:moveTo>
                  <a:cubicBezTo>
                    <a:pt x="1089" y="1"/>
                    <a:pt x="1" y="1005"/>
                    <a:pt x="1" y="1005"/>
                  </a:cubicBezTo>
                  <a:cubicBezTo>
                    <a:pt x="447" y="1089"/>
                    <a:pt x="866" y="1117"/>
                    <a:pt x="1256" y="1117"/>
                  </a:cubicBezTo>
                  <a:cubicBezTo>
                    <a:pt x="3070" y="1117"/>
                    <a:pt x="3767" y="391"/>
                    <a:pt x="3767" y="391"/>
                  </a:cubicBezTo>
                  <a:cubicBezTo>
                    <a:pt x="3321" y="112"/>
                    <a:pt x="2819" y="1"/>
                    <a:pt x="2400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605;p52"/>
            <p:cNvSpPr/>
            <p:nvPr/>
          </p:nvSpPr>
          <p:spPr>
            <a:xfrm>
              <a:off x="7963063" y="2189104"/>
              <a:ext cx="130412" cy="33178"/>
            </a:xfrm>
            <a:custGeom>
              <a:avLst/>
              <a:gdLst/>
              <a:ahLst/>
              <a:cxnLst/>
              <a:rect l="l" t="t" r="r" b="b"/>
              <a:pathLst>
                <a:path w="3934" h="1006" extrusionOk="0">
                  <a:moveTo>
                    <a:pt x="2260" y="1"/>
                  </a:moveTo>
                  <a:cubicBezTo>
                    <a:pt x="1032" y="1"/>
                    <a:pt x="0" y="726"/>
                    <a:pt x="0" y="726"/>
                  </a:cubicBezTo>
                  <a:cubicBezTo>
                    <a:pt x="781" y="949"/>
                    <a:pt x="1451" y="1005"/>
                    <a:pt x="2009" y="1005"/>
                  </a:cubicBezTo>
                  <a:cubicBezTo>
                    <a:pt x="3320" y="1005"/>
                    <a:pt x="3934" y="559"/>
                    <a:pt x="3934" y="559"/>
                  </a:cubicBezTo>
                  <a:cubicBezTo>
                    <a:pt x="3404" y="140"/>
                    <a:pt x="2818" y="1"/>
                    <a:pt x="2260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606;p52"/>
            <p:cNvSpPr/>
            <p:nvPr/>
          </p:nvSpPr>
          <p:spPr>
            <a:xfrm>
              <a:off x="7945461" y="2247086"/>
              <a:ext cx="110091" cy="16589"/>
            </a:xfrm>
            <a:custGeom>
              <a:avLst/>
              <a:gdLst/>
              <a:ahLst/>
              <a:cxnLst/>
              <a:rect l="l" t="t" r="r" b="b"/>
              <a:pathLst>
                <a:path w="3321" h="503" extrusionOk="0">
                  <a:moveTo>
                    <a:pt x="3237" y="0"/>
                  </a:moveTo>
                  <a:lnTo>
                    <a:pt x="3237" y="0"/>
                  </a:lnTo>
                  <a:cubicBezTo>
                    <a:pt x="3209" y="0"/>
                    <a:pt x="1452" y="363"/>
                    <a:pt x="419" y="363"/>
                  </a:cubicBezTo>
                  <a:lnTo>
                    <a:pt x="57" y="363"/>
                  </a:lnTo>
                  <a:lnTo>
                    <a:pt x="57" y="363"/>
                  </a:lnTo>
                  <a:cubicBezTo>
                    <a:pt x="29" y="363"/>
                    <a:pt x="1" y="419"/>
                    <a:pt x="1" y="447"/>
                  </a:cubicBezTo>
                  <a:cubicBezTo>
                    <a:pt x="1" y="475"/>
                    <a:pt x="29" y="502"/>
                    <a:pt x="57" y="502"/>
                  </a:cubicBezTo>
                  <a:lnTo>
                    <a:pt x="419" y="502"/>
                  </a:lnTo>
                  <a:cubicBezTo>
                    <a:pt x="1452" y="502"/>
                    <a:pt x="3181" y="168"/>
                    <a:pt x="3237" y="140"/>
                  </a:cubicBezTo>
                  <a:cubicBezTo>
                    <a:pt x="3265" y="140"/>
                    <a:pt x="3321" y="84"/>
                    <a:pt x="3265" y="56"/>
                  </a:cubicBezTo>
                  <a:cubicBezTo>
                    <a:pt x="3265" y="0"/>
                    <a:pt x="3265" y="0"/>
                    <a:pt x="3237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607;p52"/>
            <p:cNvSpPr/>
            <p:nvPr/>
          </p:nvSpPr>
          <p:spPr>
            <a:xfrm>
              <a:off x="7989879" y="2205661"/>
              <a:ext cx="105450" cy="9234"/>
            </a:xfrm>
            <a:custGeom>
              <a:avLst/>
              <a:gdLst/>
              <a:ahLst/>
              <a:cxnLst/>
              <a:rect l="l" t="t" r="r" b="b"/>
              <a:pathLst>
                <a:path w="3181" h="280" extrusionOk="0">
                  <a:moveTo>
                    <a:pt x="3125" y="1"/>
                  </a:moveTo>
                  <a:cubicBezTo>
                    <a:pt x="3097" y="1"/>
                    <a:pt x="1590" y="168"/>
                    <a:pt x="642" y="168"/>
                  </a:cubicBezTo>
                  <a:cubicBezTo>
                    <a:pt x="391" y="168"/>
                    <a:pt x="223" y="168"/>
                    <a:pt x="84" y="140"/>
                  </a:cubicBezTo>
                  <a:lnTo>
                    <a:pt x="84" y="140"/>
                  </a:lnTo>
                  <a:cubicBezTo>
                    <a:pt x="56" y="140"/>
                    <a:pt x="0" y="168"/>
                    <a:pt x="0" y="168"/>
                  </a:cubicBezTo>
                  <a:cubicBezTo>
                    <a:pt x="0" y="196"/>
                    <a:pt x="0" y="224"/>
                    <a:pt x="56" y="224"/>
                  </a:cubicBezTo>
                  <a:cubicBezTo>
                    <a:pt x="195" y="280"/>
                    <a:pt x="391" y="280"/>
                    <a:pt x="614" y="280"/>
                  </a:cubicBezTo>
                  <a:cubicBezTo>
                    <a:pt x="1507" y="280"/>
                    <a:pt x="3013" y="140"/>
                    <a:pt x="3097" y="85"/>
                  </a:cubicBezTo>
                  <a:cubicBezTo>
                    <a:pt x="3125" y="85"/>
                    <a:pt x="3153" y="57"/>
                    <a:pt x="3125" y="29"/>
                  </a:cubicBezTo>
                  <a:cubicBezTo>
                    <a:pt x="3181" y="29"/>
                    <a:pt x="3153" y="1"/>
                    <a:pt x="3125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608;p52"/>
            <p:cNvSpPr/>
            <p:nvPr/>
          </p:nvSpPr>
          <p:spPr>
            <a:xfrm>
              <a:off x="8056440" y="2243392"/>
              <a:ext cx="19459" cy="106756"/>
            </a:xfrm>
            <a:custGeom>
              <a:avLst/>
              <a:gdLst/>
              <a:ahLst/>
              <a:cxnLst/>
              <a:rect l="l" t="t" r="r" b="b"/>
              <a:pathLst>
                <a:path w="587" h="3237" extrusionOk="0">
                  <a:moveTo>
                    <a:pt x="57" y="1"/>
                  </a:moveTo>
                  <a:lnTo>
                    <a:pt x="57" y="1"/>
                  </a:lnTo>
                  <a:cubicBezTo>
                    <a:pt x="29" y="1"/>
                    <a:pt x="1" y="29"/>
                    <a:pt x="1" y="56"/>
                  </a:cubicBezTo>
                  <a:cubicBezTo>
                    <a:pt x="280" y="1619"/>
                    <a:pt x="419" y="3209"/>
                    <a:pt x="447" y="3209"/>
                  </a:cubicBezTo>
                  <a:cubicBezTo>
                    <a:pt x="447" y="3237"/>
                    <a:pt x="475" y="3237"/>
                    <a:pt x="531" y="3237"/>
                  </a:cubicBezTo>
                  <a:lnTo>
                    <a:pt x="531" y="3237"/>
                  </a:lnTo>
                  <a:cubicBezTo>
                    <a:pt x="559" y="3237"/>
                    <a:pt x="587" y="3209"/>
                    <a:pt x="559" y="3181"/>
                  </a:cubicBezTo>
                  <a:cubicBezTo>
                    <a:pt x="559" y="3181"/>
                    <a:pt x="419" y="1591"/>
                    <a:pt x="112" y="29"/>
                  </a:cubicBezTo>
                  <a:cubicBezTo>
                    <a:pt x="140" y="29"/>
                    <a:pt x="85" y="1"/>
                    <a:pt x="57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609;p52"/>
            <p:cNvSpPr/>
            <p:nvPr/>
          </p:nvSpPr>
          <p:spPr>
            <a:xfrm>
              <a:off x="8084185" y="2215787"/>
              <a:ext cx="48134" cy="105866"/>
            </a:xfrm>
            <a:custGeom>
              <a:avLst/>
              <a:gdLst/>
              <a:ahLst/>
              <a:cxnLst/>
              <a:rect l="l" t="t" r="r" b="b"/>
              <a:pathLst>
                <a:path w="1452" h="3210" extrusionOk="0">
                  <a:moveTo>
                    <a:pt x="57" y="1"/>
                  </a:moveTo>
                  <a:cubicBezTo>
                    <a:pt x="57" y="1"/>
                    <a:pt x="29" y="1"/>
                    <a:pt x="57" y="1"/>
                  </a:cubicBezTo>
                  <a:cubicBezTo>
                    <a:pt x="1" y="29"/>
                    <a:pt x="1" y="57"/>
                    <a:pt x="1" y="112"/>
                  </a:cubicBezTo>
                  <a:cubicBezTo>
                    <a:pt x="642" y="1312"/>
                    <a:pt x="1284" y="3181"/>
                    <a:pt x="1312" y="3181"/>
                  </a:cubicBezTo>
                  <a:cubicBezTo>
                    <a:pt x="1312" y="3209"/>
                    <a:pt x="1340" y="3209"/>
                    <a:pt x="1396" y="3209"/>
                  </a:cubicBezTo>
                  <a:lnTo>
                    <a:pt x="1424" y="3209"/>
                  </a:lnTo>
                  <a:cubicBezTo>
                    <a:pt x="1452" y="3209"/>
                    <a:pt x="1452" y="3181"/>
                    <a:pt x="1452" y="3125"/>
                  </a:cubicBezTo>
                  <a:cubicBezTo>
                    <a:pt x="1452" y="3098"/>
                    <a:pt x="810" y="1284"/>
                    <a:pt x="140" y="29"/>
                  </a:cubicBezTo>
                  <a:cubicBezTo>
                    <a:pt x="112" y="1"/>
                    <a:pt x="112" y="1"/>
                    <a:pt x="57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846817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9" grpId="0" animBg="1"/>
      <p:bldP spid="111" grpId="0" animBg="1"/>
      <p:bldP spid="112" grpId="0" animBg="1"/>
      <p:bldP spid="1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Google Shape;656;p33"/>
          <p:cNvGrpSpPr/>
          <p:nvPr/>
        </p:nvGrpSpPr>
        <p:grpSpPr>
          <a:xfrm>
            <a:off x="337945" y="860891"/>
            <a:ext cx="3494987" cy="2572430"/>
            <a:chOff x="504781" y="548495"/>
            <a:chExt cx="3206969" cy="2315984"/>
          </a:xfrm>
        </p:grpSpPr>
        <p:sp>
          <p:nvSpPr>
            <p:cNvPr id="657" name="Google Shape;657;p33"/>
            <p:cNvSpPr/>
            <p:nvPr/>
          </p:nvSpPr>
          <p:spPr>
            <a:xfrm>
              <a:off x="504781" y="566067"/>
              <a:ext cx="3206969" cy="2298412"/>
            </a:xfrm>
            <a:custGeom>
              <a:avLst/>
              <a:gdLst/>
              <a:ahLst/>
              <a:cxnLst/>
              <a:rect l="l" t="t" r="r" b="b"/>
              <a:pathLst>
                <a:path w="58516" h="41938" extrusionOk="0">
                  <a:moveTo>
                    <a:pt x="40643" y="456"/>
                  </a:moveTo>
                  <a:cubicBezTo>
                    <a:pt x="50245" y="456"/>
                    <a:pt x="58055" y="8266"/>
                    <a:pt x="58055" y="17869"/>
                  </a:cubicBezTo>
                  <a:lnTo>
                    <a:pt x="58055" y="41478"/>
                  </a:lnTo>
                  <a:lnTo>
                    <a:pt x="460" y="41478"/>
                  </a:lnTo>
                  <a:lnTo>
                    <a:pt x="460" y="17869"/>
                  </a:lnTo>
                  <a:cubicBezTo>
                    <a:pt x="460" y="8266"/>
                    <a:pt x="8270" y="456"/>
                    <a:pt x="17873" y="456"/>
                  </a:cubicBezTo>
                  <a:close/>
                  <a:moveTo>
                    <a:pt x="17873" y="0"/>
                  </a:moveTo>
                  <a:cubicBezTo>
                    <a:pt x="8020" y="0"/>
                    <a:pt x="1" y="8016"/>
                    <a:pt x="1" y="17869"/>
                  </a:cubicBezTo>
                  <a:lnTo>
                    <a:pt x="1" y="41938"/>
                  </a:lnTo>
                  <a:lnTo>
                    <a:pt x="58516" y="41938"/>
                  </a:lnTo>
                  <a:lnTo>
                    <a:pt x="58516" y="17869"/>
                  </a:lnTo>
                  <a:cubicBezTo>
                    <a:pt x="58516" y="8016"/>
                    <a:pt x="50500" y="0"/>
                    <a:pt x="40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2108071" y="548495"/>
              <a:ext cx="18195" cy="2277367"/>
            </a:xfrm>
            <a:custGeom>
              <a:avLst/>
              <a:gdLst/>
              <a:ahLst/>
              <a:cxnLst/>
              <a:rect l="l" t="t" r="r" b="b"/>
              <a:pathLst>
                <a:path w="332" h="41554" extrusionOk="0">
                  <a:moveTo>
                    <a:pt x="0" y="1"/>
                  </a:moveTo>
                  <a:lnTo>
                    <a:pt x="0" y="41553"/>
                  </a:lnTo>
                  <a:lnTo>
                    <a:pt x="331" y="41553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1474639" y="552386"/>
              <a:ext cx="18195" cy="2273476"/>
            </a:xfrm>
            <a:custGeom>
              <a:avLst/>
              <a:gdLst/>
              <a:ahLst/>
              <a:cxnLst/>
              <a:rect l="l" t="t" r="r" b="b"/>
              <a:pathLst>
                <a:path w="332" h="41483" extrusionOk="0">
                  <a:moveTo>
                    <a:pt x="0" y="1"/>
                  </a:moveTo>
                  <a:lnTo>
                    <a:pt x="0" y="41482"/>
                  </a:lnTo>
                  <a:lnTo>
                    <a:pt x="331" y="41482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922591" y="730337"/>
              <a:ext cx="18250" cy="2095524"/>
            </a:xfrm>
            <a:custGeom>
              <a:avLst/>
              <a:gdLst/>
              <a:ahLst/>
              <a:cxnLst/>
              <a:rect l="l" t="t" r="r" b="b"/>
              <a:pathLst>
                <a:path w="333" h="38236" extrusionOk="0">
                  <a:moveTo>
                    <a:pt x="1" y="1"/>
                  </a:moveTo>
                  <a:lnTo>
                    <a:pt x="1" y="38235"/>
                  </a:lnTo>
                  <a:lnTo>
                    <a:pt x="332" y="38235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2737338" y="552386"/>
              <a:ext cx="18250" cy="2273476"/>
            </a:xfrm>
            <a:custGeom>
              <a:avLst/>
              <a:gdLst/>
              <a:ahLst/>
              <a:cxnLst/>
              <a:rect l="l" t="t" r="r" b="b"/>
              <a:pathLst>
                <a:path w="333" h="41483" extrusionOk="0">
                  <a:moveTo>
                    <a:pt x="1" y="1"/>
                  </a:moveTo>
                  <a:lnTo>
                    <a:pt x="1" y="41482"/>
                  </a:lnTo>
                  <a:lnTo>
                    <a:pt x="333" y="41482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3289605" y="730337"/>
              <a:ext cx="18031" cy="2095524"/>
            </a:xfrm>
            <a:custGeom>
              <a:avLst/>
              <a:gdLst/>
              <a:ahLst/>
              <a:cxnLst/>
              <a:rect l="l" t="t" r="r" b="b"/>
              <a:pathLst>
                <a:path w="329" h="38236" extrusionOk="0">
                  <a:moveTo>
                    <a:pt x="0" y="1"/>
                  </a:moveTo>
                  <a:lnTo>
                    <a:pt x="0" y="38235"/>
                  </a:lnTo>
                  <a:lnTo>
                    <a:pt x="328" y="38235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523120" y="2139914"/>
              <a:ext cx="3175511" cy="18031"/>
            </a:xfrm>
            <a:custGeom>
              <a:avLst/>
              <a:gdLst/>
              <a:ahLst/>
              <a:cxnLst/>
              <a:rect l="l" t="t" r="r" b="b"/>
              <a:pathLst>
                <a:path w="57942" h="329" extrusionOk="0">
                  <a:moveTo>
                    <a:pt x="1" y="0"/>
                  </a:moveTo>
                  <a:lnTo>
                    <a:pt x="1" y="329"/>
                  </a:lnTo>
                  <a:lnTo>
                    <a:pt x="57941" y="329"/>
                  </a:lnTo>
                  <a:lnTo>
                    <a:pt x="579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557647" y="1249228"/>
              <a:ext cx="3105361" cy="18195"/>
            </a:xfrm>
            <a:custGeom>
              <a:avLst/>
              <a:gdLst/>
              <a:ahLst/>
              <a:cxnLst/>
              <a:rect l="l" t="t" r="r" b="b"/>
              <a:pathLst>
                <a:path w="56662" h="332" extrusionOk="0">
                  <a:moveTo>
                    <a:pt x="0" y="0"/>
                  </a:moveTo>
                  <a:lnTo>
                    <a:pt x="0" y="332"/>
                  </a:lnTo>
                  <a:lnTo>
                    <a:pt x="56662" y="332"/>
                  </a:lnTo>
                  <a:lnTo>
                    <a:pt x="566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33"/>
          <p:cNvGrpSpPr/>
          <p:nvPr/>
        </p:nvGrpSpPr>
        <p:grpSpPr>
          <a:xfrm flipH="1">
            <a:off x="999075" y="1558311"/>
            <a:ext cx="1892144" cy="3339127"/>
            <a:chOff x="1802008" y="3295709"/>
            <a:chExt cx="725138" cy="1287871"/>
          </a:xfrm>
        </p:grpSpPr>
        <p:sp>
          <p:nvSpPr>
            <p:cNvPr id="666" name="Google Shape;666;p33"/>
            <p:cNvSpPr/>
            <p:nvPr/>
          </p:nvSpPr>
          <p:spPr>
            <a:xfrm>
              <a:off x="1899612" y="4493902"/>
              <a:ext cx="627535" cy="89678"/>
            </a:xfrm>
            <a:custGeom>
              <a:avLst/>
              <a:gdLst/>
              <a:ahLst/>
              <a:cxnLst/>
              <a:rect l="l" t="t" r="r" b="b"/>
              <a:pathLst>
                <a:path w="17578" h="2512" extrusionOk="0">
                  <a:moveTo>
                    <a:pt x="17577" y="1256"/>
                  </a:moveTo>
                  <a:cubicBezTo>
                    <a:pt x="17577" y="558"/>
                    <a:pt x="13643" y="0"/>
                    <a:pt x="8789" y="0"/>
                  </a:cubicBezTo>
                  <a:cubicBezTo>
                    <a:pt x="3934" y="0"/>
                    <a:pt x="1" y="558"/>
                    <a:pt x="1" y="1256"/>
                  </a:cubicBezTo>
                  <a:cubicBezTo>
                    <a:pt x="1" y="1953"/>
                    <a:pt x="3934" y="2511"/>
                    <a:pt x="8789" y="2511"/>
                  </a:cubicBezTo>
                  <a:cubicBezTo>
                    <a:pt x="13643" y="2511"/>
                    <a:pt x="17577" y="1953"/>
                    <a:pt x="17577" y="1256"/>
                  </a:cubicBezTo>
                  <a:close/>
                </a:path>
              </a:pathLst>
            </a:custGeom>
            <a:solidFill>
              <a:srgbClr val="DDD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2122735" y="3679161"/>
              <a:ext cx="159365" cy="84716"/>
            </a:xfrm>
            <a:custGeom>
              <a:avLst/>
              <a:gdLst/>
              <a:ahLst/>
              <a:cxnLst/>
              <a:rect l="l" t="t" r="r" b="b"/>
              <a:pathLst>
                <a:path w="4464" h="2373" extrusionOk="0">
                  <a:moveTo>
                    <a:pt x="4464" y="224"/>
                  </a:moveTo>
                  <a:cubicBezTo>
                    <a:pt x="4464" y="224"/>
                    <a:pt x="3515" y="84"/>
                    <a:pt x="2427" y="57"/>
                  </a:cubicBezTo>
                  <a:cubicBezTo>
                    <a:pt x="1423" y="1"/>
                    <a:pt x="28" y="140"/>
                    <a:pt x="0" y="196"/>
                  </a:cubicBezTo>
                  <a:cubicBezTo>
                    <a:pt x="0" y="196"/>
                    <a:pt x="1004" y="2372"/>
                    <a:pt x="2651" y="1926"/>
                  </a:cubicBezTo>
                  <a:cubicBezTo>
                    <a:pt x="4241" y="1396"/>
                    <a:pt x="4464" y="224"/>
                    <a:pt x="4464" y="224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2030094" y="4076571"/>
              <a:ext cx="183284" cy="483092"/>
            </a:xfrm>
            <a:custGeom>
              <a:avLst/>
              <a:gdLst/>
              <a:ahLst/>
              <a:cxnLst/>
              <a:rect l="l" t="t" r="r" b="b"/>
              <a:pathLst>
                <a:path w="5134" h="13532" extrusionOk="0">
                  <a:moveTo>
                    <a:pt x="5134" y="559"/>
                  </a:moveTo>
                  <a:lnTo>
                    <a:pt x="1340" y="1"/>
                  </a:lnTo>
                  <a:cubicBezTo>
                    <a:pt x="1340" y="1"/>
                    <a:pt x="2065" y="8593"/>
                    <a:pt x="2456" y="11718"/>
                  </a:cubicBezTo>
                  <a:cubicBezTo>
                    <a:pt x="2456" y="11718"/>
                    <a:pt x="0" y="12555"/>
                    <a:pt x="0" y="13002"/>
                  </a:cubicBezTo>
                  <a:cubicBezTo>
                    <a:pt x="0" y="13476"/>
                    <a:pt x="2818" y="13197"/>
                    <a:pt x="2818" y="13197"/>
                  </a:cubicBezTo>
                  <a:cubicBezTo>
                    <a:pt x="2818" y="13197"/>
                    <a:pt x="4130" y="13532"/>
                    <a:pt x="4130" y="12639"/>
                  </a:cubicBezTo>
                  <a:cubicBezTo>
                    <a:pt x="4130" y="12499"/>
                    <a:pt x="4074" y="12360"/>
                    <a:pt x="4018" y="12137"/>
                  </a:cubicBezTo>
                  <a:close/>
                </a:path>
              </a:pathLst>
            </a:custGeom>
            <a:solidFill>
              <a:srgbClr val="E7A1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2228300" y="3993890"/>
              <a:ext cx="165362" cy="564774"/>
            </a:xfrm>
            <a:custGeom>
              <a:avLst/>
              <a:gdLst/>
              <a:ahLst/>
              <a:cxnLst/>
              <a:rect l="l" t="t" r="r" b="b"/>
              <a:pathLst>
                <a:path w="4632" h="15820" extrusionOk="0">
                  <a:moveTo>
                    <a:pt x="4632" y="15290"/>
                  </a:moveTo>
                  <a:cubicBezTo>
                    <a:pt x="4632" y="14843"/>
                    <a:pt x="2260" y="14034"/>
                    <a:pt x="2260" y="14034"/>
                  </a:cubicBezTo>
                  <a:cubicBezTo>
                    <a:pt x="2651" y="10909"/>
                    <a:pt x="3376" y="2317"/>
                    <a:pt x="3376" y="2317"/>
                  </a:cubicBezTo>
                  <a:cubicBezTo>
                    <a:pt x="3376" y="2317"/>
                    <a:pt x="0" y="1"/>
                    <a:pt x="0" y="894"/>
                  </a:cubicBezTo>
                  <a:lnTo>
                    <a:pt x="0" y="894"/>
                  </a:lnTo>
                  <a:cubicBezTo>
                    <a:pt x="251" y="7059"/>
                    <a:pt x="698" y="14425"/>
                    <a:pt x="698" y="14425"/>
                  </a:cubicBezTo>
                  <a:cubicBezTo>
                    <a:pt x="614" y="14592"/>
                    <a:pt x="586" y="14760"/>
                    <a:pt x="586" y="14899"/>
                  </a:cubicBezTo>
                  <a:cubicBezTo>
                    <a:pt x="586" y="15820"/>
                    <a:pt x="1870" y="15457"/>
                    <a:pt x="1870" y="15457"/>
                  </a:cubicBezTo>
                  <a:cubicBezTo>
                    <a:pt x="1870" y="15457"/>
                    <a:pt x="4632" y="15736"/>
                    <a:pt x="4632" y="15290"/>
                  </a:cubicBezTo>
                  <a:close/>
                </a:path>
              </a:pathLst>
            </a:custGeom>
            <a:solidFill>
              <a:srgbClr val="E7A1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2359782" y="4513822"/>
              <a:ext cx="39877" cy="31880"/>
            </a:xfrm>
            <a:custGeom>
              <a:avLst/>
              <a:gdLst/>
              <a:ahLst/>
              <a:cxnLst/>
              <a:rect l="l" t="t" r="r" b="b"/>
              <a:pathLst>
                <a:path w="1117" h="893" extrusionOk="0">
                  <a:moveTo>
                    <a:pt x="1116" y="642"/>
                  </a:moveTo>
                  <a:cubicBezTo>
                    <a:pt x="1116" y="642"/>
                    <a:pt x="893" y="335"/>
                    <a:pt x="140" y="0"/>
                  </a:cubicBezTo>
                  <a:cubicBezTo>
                    <a:pt x="56" y="168"/>
                    <a:pt x="0" y="391"/>
                    <a:pt x="0" y="586"/>
                  </a:cubicBezTo>
                  <a:cubicBezTo>
                    <a:pt x="0" y="698"/>
                    <a:pt x="0" y="809"/>
                    <a:pt x="56" y="893"/>
                  </a:cubicBezTo>
                  <a:cubicBezTo>
                    <a:pt x="1060" y="754"/>
                    <a:pt x="1116" y="642"/>
                    <a:pt x="1116" y="642"/>
                  </a:cubicBezTo>
                  <a:close/>
                </a:path>
              </a:pathLst>
            </a:custGeom>
            <a:solidFill>
              <a:srgbClr val="FBF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2247221" y="4500863"/>
              <a:ext cx="116560" cy="52836"/>
            </a:xfrm>
            <a:custGeom>
              <a:avLst/>
              <a:gdLst/>
              <a:ahLst/>
              <a:cxnLst/>
              <a:rect l="l" t="t" r="r" b="b"/>
              <a:pathLst>
                <a:path w="3265" h="1480" extrusionOk="0">
                  <a:moveTo>
                    <a:pt x="3265" y="363"/>
                  </a:moveTo>
                  <a:cubicBezTo>
                    <a:pt x="2986" y="224"/>
                    <a:pt x="2679" y="112"/>
                    <a:pt x="2260" y="1"/>
                  </a:cubicBezTo>
                  <a:cubicBezTo>
                    <a:pt x="2260" y="1"/>
                    <a:pt x="1061" y="642"/>
                    <a:pt x="84" y="112"/>
                  </a:cubicBezTo>
                  <a:lnTo>
                    <a:pt x="84" y="112"/>
                  </a:lnTo>
                  <a:cubicBezTo>
                    <a:pt x="84" y="140"/>
                    <a:pt x="0" y="419"/>
                    <a:pt x="0" y="893"/>
                  </a:cubicBezTo>
                  <a:lnTo>
                    <a:pt x="0" y="949"/>
                  </a:lnTo>
                  <a:cubicBezTo>
                    <a:pt x="0" y="949"/>
                    <a:pt x="56" y="1479"/>
                    <a:pt x="2121" y="1340"/>
                  </a:cubicBezTo>
                  <a:cubicBezTo>
                    <a:pt x="2539" y="1312"/>
                    <a:pt x="2874" y="1256"/>
                    <a:pt x="3125" y="1228"/>
                  </a:cubicBezTo>
                  <a:cubicBezTo>
                    <a:pt x="3097" y="1117"/>
                    <a:pt x="3097" y="1033"/>
                    <a:pt x="3097" y="921"/>
                  </a:cubicBezTo>
                  <a:cubicBezTo>
                    <a:pt x="3125" y="754"/>
                    <a:pt x="3209" y="531"/>
                    <a:pt x="3265" y="363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2247221" y="4534743"/>
              <a:ext cx="152439" cy="18957"/>
            </a:xfrm>
            <a:custGeom>
              <a:avLst/>
              <a:gdLst/>
              <a:ahLst/>
              <a:cxnLst/>
              <a:rect l="l" t="t" r="r" b="b"/>
              <a:pathLst>
                <a:path w="4270" h="531" extrusionOk="0">
                  <a:moveTo>
                    <a:pt x="4269" y="251"/>
                  </a:moveTo>
                  <a:cubicBezTo>
                    <a:pt x="4269" y="195"/>
                    <a:pt x="4269" y="140"/>
                    <a:pt x="4241" y="56"/>
                  </a:cubicBezTo>
                  <a:cubicBezTo>
                    <a:pt x="2316" y="446"/>
                    <a:pt x="782" y="195"/>
                    <a:pt x="0" y="0"/>
                  </a:cubicBezTo>
                  <a:cubicBezTo>
                    <a:pt x="0" y="112"/>
                    <a:pt x="28" y="195"/>
                    <a:pt x="28" y="307"/>
                  </a:cubicBezTo>
                  <a:cubicBezTo>
                    <a:pt x="28" y="307"/>
                    <a:pt x="614" y="530"/>
                    <a:pt x="2232" y="530"/>
                  </a:cubicBezTo>
                  <a:cubicBezTo>
                    <a:pt x="4046" y="530"/>
                    <a:pt x="4241" y="279"/>
                    <a:pt x="4241" y="279"/>
                  </a:cubicBezTo>
                  <a:cubicBezTo>
                    <a:pt x="4241" y="279"/>
                    <a:pt x="4269" y="279"/>
                    <a:pt x="4269" y="251"/>
                  </a:cubicBezTo>
                  <a:close/>
                </a:path>
              </a:pathLst>
            </a:custGeom>
            <a:solidFill>
              <a:srgbClr val="FBF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2337862" y="4505861"/>
              <a:ext cx="11995" cy="23919"/>
            </a:xfrm>
            <a:custGeom>
              <a:avLst/>
              <a:gdLst/>
              <a:ahLst/>
              <a:cxnLst/>
              <a:rect l="l" t="t" r="r" b="b"/>
              <a:pathLst>
                <a:path w="336" h="670" extrusionOk="0">
                  <a:moveTo>
                    <a:pt x="335" y="56"/>
                  </a:moveTo>
                  <a:lnTo>
                    <a:pt x="335" y="56"/>
                  </a:lnTo>
                  <a:cubicBezTo>
                    <a:pt x="335" y="0"/>
                    <a:pt x="307" y="0"/>
                    <a:pt x="307" y="0"/>
                  </a:cubicBezTo>
                  <a:cubicBezTo>
                    <a:pt x="307" y="0"/>
                    <a:pt x="0" y="167"/>
                    <a:pt x="0" y="558"/>
                  </a:cubicBezTo>
                  <a:lnTo>
                    <a:pt x="0" y="642"/>
                  </a:lnTo>
                  <a:cubicBezTo>
                    <a:pt x="0" y="642"/>
                    <a:pt x="0" y="670"/>
                    <a:pt x="28" y="670"/>
                  </a:cubicBezTo>
                  <a:lnTo>
                    <a:pt x="28" y="670"/>
                  </a:lnTo>
                  <a:cubicBezTo>
                    <a:pt x="28" y="670"/>
                    <a:pt x="56" y="670"/>
                    <a:pt x="56" y="642"/>
                  </a:cubicBezTo>
                  <a:lnTo>
                    <a:pt x="56" y="642"/>
                  </a:lnTo>
                  <a:lnTo>
                    <a:pt x="56" y="558"/>
                  </a:lnTo>
                  <a:cubicBezTo>
                    <a:pt x="56" y="223"/>
                    <a:pt x="307" y="84"/>
                    <a:pt x="335" y="56"/>
                  </a:cubicBezTo>
                  <a:close/>
                </a:path>
              </a:pathLst>
            </a:custGeom>
            <a:solidFill>
              <a:srgbClr val="57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3"/>
            <p:cNvSpPr/>
            <p:nvPr/>
          </p:nvSpPr>
          <p:spPr>
            <a:xfrm>
              <a:off x="2324903" y="4500863"/>
              <a:ext cx="11995" cy="2395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335" y="56"/>
                  </a:moveTo>
                  <a:lnTo>
                    <a:pt x="335" y="56"/>
                  </a:lnTo>
                  <a:cubicBezTo>
                    <a:pt x="335" y="1"/>
                    <a:pt x="280" y="1"/>
                    <a:pt x="280" y="1"/>
                  </a:cubicBezTo>
                  <a:cubicBezTo>
                    <a:pt x="280" y="1"/>
                    <a:pt x="1" y="196"/>
                    <a:pt x="1" y="642"/>
                  </a:cubicBezTo>
                  <a:cubicBezTo>
                    <a:pt x="1" y="642"/>
                    <a:pt x="1" y="670"/>
                    <a:pt x="56" y="670"/>
                  </a:cubicBezTo>
                  <a:cubicBezTo>
                    <a:pt x="56" y="670"/>
                    <a:pt x="84" y="670"/>
                    <a:pt x="84" y="642"/>
                  </a:cubicBezTo>
                  <a:cubicBezTo>
                    <a:pt x="56" y="252"/>
                    <a:pt x="335" y="84"/>
                    <a:pt x="335" y="56"/>
                  </a:cubicBezTo>
                  <a:cubicBezTo>
                    <a:pt x="335" y="84"/>
                    <a:pt x="335" y="84"/>
                    <a:pt x="335" y="56"/>
                  </a:cubicBezTo>
                  <a:close/>
                </a:path>
              </a:pathLst>
            </a:custGeom>
            <a:solidFill>
              <a:srgbClr val="57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3"/>
            <p:cNvSpPr/>
            <p:nvPr/>
          </p:nvSpPr>
          <p:spPr>
            <a:xfrm>
              <a:off x="2324903" y="4487904"/>
              <a:ext cx="9996" cy="19956"/>
            </a:xfrm>
            <a:custGeom>
              <a:avLst/>
              <a:gdLst/>
              <a:ahLst/>
              <a:cxnLst/>
              <a:rect l="l" t="t" r="r" b="b"/>
              <a:pathLst>
                <a:path w="280" h="559" extrusionOk="0">
                  <a:moveTo>
                    <a:pt x="252" y="168"/>
                  </a:moveTo>
                  <a:cubicBezTo>
                    <a:pt x="252" y="280"/>
                    <a:pt x="224" y="419"/>
                    <a:pt x="196" y="475"/>
                  </a:cubicBezTo>
                  <a:cubicBezTo>
                    <a:pt x="140" y="364"/>
                    <a:pt x="112" y="224"/>
                    <a:pt x="112" y="168"/>
                  </a:cubicBezTo>
                  <a:cubicBezTo>
                    <a:pt x="112" y="140"/>
                    <a:pt x="112" y="85"/>
                    <a:pt x="140" y="85"/>
                  </a:cubicBezTo>
                  <a:cubicBezTo>
                    <a:pt x="140" y="85"/>
                    <a:pt x="196" y="57"/>
                    <a:pt x="224" y="57"/>
                  </a:cubicBezTo>
                  <a:lnTo>
                    <a:pt x="224" y="57"/>
                  </a:lnTo>
                  <a:cubicBezTo>
                    <a:pt x="252" y="57"/>
                    <a:pt x="252" y="57"/>
                    <a:pt x="280" y="85"/>
                  </a:cubicBezTo>
                  <a:cubicBezTo>
                    <a:pt x="252" y="85"/>
                    <a:pt x="252" y="140"/>
                    <a:pt x="252" y="168"/>
                  </a:cubicBezTo>
                  <a:close/>
                  <a:moveTo>
                    <a:pt x="280" y="168"/>
                  </a:moveTo>
                  <a:cubicBezTo>
                    <a:pt x="280" y="140"/>
                    <a:pt x="280" y="85"/>
                    <a:pt x="252" y="57"/>
                  </a:cubicBezTo>
                  <a:cubicBezTo>
                    <a:pt x="224" y="29"/>
                    <a:pt x="224" y="1"/>
                    <a:pt x="140" y="1"/>
                  </a:cubicBezTo>
                  <a:cubicBezTo>
                    <a:pt x="84" y="1"/>
                    <a:pt x="84" y="29"/>
                    <a:pt x="56" y="29"/>
                  </a:cubicBezTo>
                  <a:cubicBezTo>
                    <a:pt x="1" y="57"/>
                    <a:pt x="1" y="85"/>
                    <a:pt x="1" y="140"/>
                  </a:cubicBezTo>
                  <a:cubicBezTo>
                    <a:pt x="1" y="280"/>
                    <a:pt x="112" y="503"/>
                    <a:pt x="112" y="559"/>
                  </a:cubicBezTo>
                  <a:lnTo>
                    <a:pt x="140" y="559"/>
                  </a:lnTo>
                  <a:lnTo>
                    <a:pt x="196" y="559"/>
                  </a:lnTo>
                  <a:cubicBezTo>
                    <a:pt x="224" y="559"/>
                    <a:pt x="280" y="336"/>
                    <a:pt x="280" y="168"/>
                  </a:cubicBezTo>
                  <a:close/>
                </a:path>
              </a:pathLst>
            </a:custGeom>
            <a:solidFill>
              <a:srgbClr val="57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3"/>
            <p:cNvSpPr/>
            <p:nvPr/>
          </p:nvSpPr>
          <p:spPr>
            <a:xfrm>
              <a:off x="2312944" y="4497865"/>
              <a:ext cx="18957" cy="10996"/>
            </a:xfrm>
            <a:custGeom>
              <a:avLst/>
              <a:gdLst/>
              <a:ahLst/>
              <a:cxnLst/>
              <a:rect l="l" t="t" r="r" b="b"/>
              <a:pathLst>
                <a:path w="531" h="308" extrusionOk="0">
                  <a:moveTo>
                    <a:pt x="447" y="280"/>
                  </a:moveTo>
                  <a:lnTo>
                    <a:pt x="447" y="280"/>
                  </a:lnTo>
                  <a:cubicBezTo>
                    <a:pt x="308" y="280"/>
                    <a:pt x="112" y="196"/>
                    <a:pt x="57" y="140"/>
                  </a:cubicBezTo>
                  <a:lnTo>
                    <a:pt x="57" y="85"/>
                  </a:lnTo>
                  <a:lnTo>
                    <a:pt x="57" y="57"/>
                  </a:lnTo>
                  <a:cubicBezTo>
                    <a:pt x="57" y="29"/>
                    <a:pt x="112" y="29"/>
                    <a:pt x="112" y="29"/>
                  </a:cubicBezTo>
                  <a:lnTo>
                    <a:pt x="112" y="29"/>
                  </a:lnTo>
                  <a:cubicBezTo>
                    <a:pt x="196" y="29"/>
                    <a:pt x="391" y="168"/>
                    <a:pt x="447" y="280"/>
                  </a:cubicBezTo>
                  <a:close/>
                  <a:moveTo>
                    <a:pt x="531" y="308"/>
                  </a:moveTo>
                  <a:cubicBezTo>
                    <a:pt x="531" y="280"/>
                    <a:pt x="531" y="280"/>
                    <a:pt x="531" y="308"/>
                  </a:cubicBezTo>
                  <a:cubicBezTo>
                    <a:pt x="475" y="280"/>
                    <a:pt x="280" y="1"/>
                    <a:pt x="112" y="1"/>
                  </a:cubicBezTo>
                  <a:lnTo>
                    <a:pt x="112" y="1"/>
                  </a:lnTo>
                  <a:cubicBezTo>
                    <a:pt x="57" y="1"/>
                    <a:pt x="29" y="29"/>
                    <a:pt x="1" y="57"/>
                  </a:cubicBezTo>
                  <a:lnTo>
                    <a:pt x="1" y="140"/>
                  </a:lnTo>
                  <a:lnTo>
                    <a:pt x="1" y="168"/>
                  </a:lnTo>
                  <a:cubicBezTo>
                    <a:pt x="57" y="280"/>
                    <a:pt x="447" y="308"/>
                    <a:pt x="531" y="308"/>
                  </a:cubicBezTo>
                  <a:lnTo>
                    <a:pt x="531" y="308"/>
                  </a:lnTo>
                  <a:close/>
                </a:path>
              </a:pathLst>
            </a:custGeom>
            <a:solidFill>
              <a:srgbClr val="57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3"/>
            <p:cNvSpPr/>
            <p:nvPr/>
          </p:nvSpPr>
          <p:spPr>
            <a:xfrm>
              <a:off x="2069935" y="4016810"/>
              <a:ext cx="281887" cy="316766"/>
            </a:xfrm>
            <a:custGeom>
              <a:avLst/>
              <a:gdLst/>
              <a:ahLst/>
              <a:cxnLst/>
              <a:rect l="l" t="t" r="r" b="b"/>
              <a:pathLst>
                <a:path w="7896" h="8873" extrusionOk="0">
                  <a:moveTo>
                    <a:pt x="7896" y="4855"/>
                  </a:moveTo>
                  <a:cubicBezTo>
                    <a:pt x="7896" y="3516"/>
                    <a:pt x="7896" y="1898"/>
                    <a:pt x="7812" y="1"/>
                  </a:cubicBezTo>
                  <a:lnTo>
                    <a:pt x="0" y="84"/>
                  </a:lnTo>
                  <a:lnTo>
                    <a:pt x="279" y="8454"/>
                  </a:lnTo>
                  <a:cubicBezTo>
                    <a:pt x="279" y="8454"/>
                    <a:pt x="2260" y="8649"/>
                    <a:pt x="3711" y="8454"/>
                  </a:cubicBezTo>
                  <a:lnTo>
                    <a:pt x="3906" y="3042"/>
                  </a:lnTo>
                  <a:lnTo>
                    <a:pt x="4492" y="8649"/>
                  </a:lnTo>
                  <a:cubicBezTo>
                    <a:pt x="4492" y="8649"/>
                    <a:pt x="7226" y="8872"/>
                    <a:pt x="7812" y="8482"/>
                  </a:cubicBezTo>
                  <a:cubicBezTo>
                    <a:pt x="7840" y="8482"/>
                    <a:pt x="7896" y="7143"/>
                    <a:pt x="7896" y="4855"/>
                  </a:cubicBezTo>
                  <a:close/>
                </a:path>
              </a:pathLst>
            </a:custGeom>
            <a:solidFill>
              <a:srgbClr val="C69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3"/>
            <p:cNvSpPr/>
            <p:nvPr/>
          </p:nvSpPr>
          <p:spPr>
            <a:xfrm>
              <a:off x="2159578" y="4119411"/>
              <a:ext cx="102602" cy="15958"/>
            </a:xfrm>
            <a:custGeom>
              <a:avLst/>
              <a:gdLst/>
              <a:ahLst/>
              <a:cxnLst/>
              <a:rect l="l" t="t" r="r" b="b"/>
              <a:pathLst>
                <a:path w="2874" h="447" extrusionOk="0">
                  <a:moveTo>
                    <a:pt x="2874" y="447"/>
                  </a:moveTo>
                  <a:cubicBezTo>
                    <a:pt x="2874" y="419"/>
                    <a:pt x="2874" y="419"/>
                    <a:pt x="2874" y="447"/>
                  </a:cubicBezTo>
                  <a:cubicBezTo>
                    <a:pt x="1674" y="363"/>
                    <a:pt x="84" y="0"/>
                    <a:pt x="28" y="0"/>
                  </a:cubicBezTo>
                  <a:cubicBezTo>
                    <a:pt x="28" y="0"/>
                    <a:pt x="0" y="0"/>
                    <a:pt x="0" y="28"/>
                  </a:cubicBezTo>
                  <a:lnTo>
                    <a:pt x="0" y="28"/>
                  </a:lnTo>
                  <a:cubicBezTo>
                    <a:pt x="0" y="28"/>
                    <a:pt x="0" y="56"/>
                    <a:pt x="28" y="56"/>
                  </a:cubicBezTo>
                  <a:cubicBezTo>
                    <a:pt x="28" y="28"/>
                    <a:pt x="1674" y="419"/>
                    <a:pt x="2874" y="447"/>
                  </a:cubicBezTo>
                  <a:close/>
                </a:path>
              </a:pathLst>
            </a:custGeom>
            <a:solidFill>
              <a:srgbClr val="AD7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3"/>
            <p:cNvSpPr/>
            <p:nvPr/>
          </p:nvSpPr>
          <p:spPr>
            <a:xfrm>
              <a:off x="2326903" y="4051688"/>
              <a:ext cx="9996" cy="263966"/>
            </a:xfrm>
            <a:custGeom>
              <a:avLst/>
              <a:gdLst/>
              <a:ahLst/>
              <a:cxnLst/>
              <a:rect l="l" t="t" r="r" b="b"/>
              <a:pathLst>
                <a:path w="280" h="7394" extrusionOk="0">
                  <a:moveTo>
                    <a:pt x="279" y="28"/>
                  </a:moveTo>
                  <a:cubicBezTo>
                    <a:pt x="279" y="28"/>
                    <a:pt x="224" y="0"/>
                    <a:pt x="279" y="28"/>
                  </a:cubicBezTo>
                  <a:cubicBezTo>
                    <a:pt x="224" y="0"/>
                    <a:pt x="224" y="28"/>
                    <a:pt x="224" y="28"/>
                  </a:cubicBezTo>
                  <a:lnTo>
                    <a:pt x="0" y="7365"/>
                  </a:lnTo>
                  <a:cubicBezTo>
                    <a:pt x="0" y="7365"/>
                    <a:pt x="0" y="7393"/>
                    <a:pt x="28" y="7393"/>
                  </a:cubicBezTo>
                  <a:cubicBezTo>
                    <a:pt x="28" y="7393"/>
                    <a:pt x="56" y="7393"/>
                    <a:pt x="56" y="7365"/>
                  </a:cubicBezTo>
                  <a:close/>
                </a:path>
              </a:pathLst>
            </a:custGeom>
            <a:solidFill>
              <a:srgbClr val="AD7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3"/>
            <p:cNvSpPr/>
            <p:nvPr/>
          </p:nvSpPr>
          <p:spPr>
            <a:xfrm>
              <a:off x="2183461" y="4125373"/>
              <a:ext cx="9032" cy="196243"/>
            </a:xfrm>
            <a:custGeom>
              <a:avLst/>
              <a:gdLst/>
              <a:ahLst/>
              <a:cxnLst/>
              <a:rect l="l" t="t" r="r" b="b"/>
              <a:pathLst>
                <a:path w="253" h="5497" extrusionOk="0">
                  <a:moveTo>
                    <a:pt x="252" y="28"/>
                  </a:moveTo>
                  <a:cubicBezTo>
                    <a:pt x="252" y="28"/>
                    <a:pt x="196" y="28"/>
                    <a:pt x="252" y="28"/>
                  </a:cubicBezTo>
                  <a:cubicBezTo>
                    <a:pt x="196" y="1"/>
                    <a:pt x="196" y="28"/>
                    <a:pt x="196" y="28"/>
                  </a:cubicBezTo>
                  <a:lnTo>
                    <a:pt x="1" y="5469"/>
                  </a:lnTo>
                  <a:cubicBezTo>
                    <a:pt x="1" y="5469"/>
                    <a:pt x="1" y="5497"/>
                    <a:pt x="29" y="5497"/>
                  </a:cubicBezTo>
                  <a:cubicBezTo>
                    <a:pt x="29" y="5497"/>
                    <a:pt x="57" y="5497"/>
                    <a:pt x="57" y="5469"/>
                  </a:cubicBezTo>
                  <a:close/>
                </a:path>
              </a:pathLst>
            </a:custGeom>
            <a:solidFill>
              <a:srgbClr val="AD7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3"/>
            <p:cNvSpPr/>
            <p:nvPr/>
          </p:nvSpPr>
          <p:spPr>
            <a:xfrm>
              <a:off x="2202417" y="4042692"/>
              <a:ext cx="1999" cy="67794"/>
            </a:xfrm>
            <a:custGeom>
              <a:avLst/>
              <a:gdLst/>
              <a:ahLst/>
              <a:cxnLst/>
              <a:rect l="l" t="t" r="r" b="b"/>
              <a:pathLst>
                <a:path w="56" h="1899" extrusionOk="0">
                  <a:moveTo>
                    <a:pt x="28" y="57"/>
                  </a:moveTo>
                  <a:cubicBezTo>
                    <a:pt x="28" y="1"/>
                    <a:pt x="0" y="1"/>
                    <a:pt x="28" y="57"/>
                  </a:cubicBezTo>
                  <a:cubicBezTo>
                    <a:pt x="0" y="1"/>
                    <a:pt x="0" y="57"/>
                    <a:pt x="0" y="57"/>
                  </a:cubicBezTo>
                  <a:lnTo>
                    <a:pt x="0" y="1870"/>
                  </a:lnTo>
                  <a:cubicBezTo>
                    <a:pt x="0" y="1870"/>
                    <a:pt x="0" y="1898"/>
                    <a:pt x="28" y="1898"/>
                  </a:cubicBezTo>
                  <a:cubicBezTo>
                    <a:pt x="28" y="1898"/>
                    <a:pt x="56" y="1898"/>
                    <a:pt x="56" y="1870"/>
                  </a:cubicBezTo>
                  <a:lnTo>
                    <a:pt x="56" y="57"/>
                  </a:lnTo>
                  <a:close/>
                </a:path>
              </a:pathLst>
            </a:custGeom>
            <a:solidFill>
              <a:srgbClr val="AD7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3"/>
            <p:cNvSpPr/>
            <p:nvPr/>
          </p:nvSpPr>
          <p:spPr>
            <a:xfrm>
              <a:off x="2295023" y="4015810"/>
              <a:ext cx="37878" cy="95640"/>
            </a:xfrm>
            <a:custGeom>
              <a:avLst/>
              <a:gdLst/>
              <a:ahLst/>
              <a:cxnLst/>
              <a:rect l="l" t="t" r="r" b="b"/>
              <a:pathLst>
                <a:path w="1061" h="2679" extrusionOk="0">
                  <a:moveTo>
                    <a:pt x="1061" y="2679"/>
                  </a:moveTo>
                  <a:cubicBezTo>
                    <a:pt x="1061" y="2679"/>
                    <a:pt x="1033" y="2651"/>
                    <a:pt x="1061" y="2679"/>
                  </a:cubicBezTo>
                  <a:cubicBezTo>
                    <a:pt x="419" y="2009"/>
                    <a:pt x="84" y="1145"/>
                    <a:pt x="84" y="280"/>
                  </a:cubicBezTo>
                  <a:lnTo>
                    <a:pt x="84" y="29"/>
                  </a:lnTo>
                  <a:cubicBezTo>
                    <a:pt x="84" y="29"/>
                    <a:pt x="84" y="1"/>
                    <a:pt x="56" y="1"/>
                  </a:cubicBezTo>
                  <a:cubicBezTo>
                    <a:pt x="56" y="1"/>
                    <a:pt x="1" y="1"/>
                    <a:pt x="1" y="29"/>
                  </a:cubicBezTo>
                  <a:lnTo>
                    <a:pt x="1" y="280"/>
                  </a:lnTo>
                  <a:cubicBezTo>
                    <a:pt x="1" y="1172"/>
                    <a:pt x="363" y="2065"/>
                    <a:pt x="977" y="2679"/>
                  </a:cubicBezTo>
                  <a:lnTo>
                    <a:pt x="1061" y="2679"/>
                  </a:lnTo>
                  <a:cubicBezTo>
                    <a:pt x="1033" y="2679"/>
                    <a:pt x="1033" y="2679"/>
                    <a:pt x="1061" y="2679"/>
                  </a:cubicBezTo>
                  <a:cubicBezTo>
                    <a:pt x="1033" y="2679"/>
                    <a:pt x="1061" y="2679"/>
                    <a:pt x="1061" y="2679"/>
                  </a:cubicBezTo>
                  <a:close/>
                </a:path>
              </a:pathLst>
            </a:custGeom>
            <a:solidFill>
              <a:srgbClr val="AD7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3"/>
            <p:cNvSpPr/>
            <p:nvPr/>
          </p:nvSpPr>
          <p:spPr>
            <a:xfrm>
              <a:off x="2077896" y="4021808"/>
              <a:ext cx="35878" cy="79682"/>
            </a:xfrm>
            <a:custGeom>
              <a:avLst/>
              <a:gdLst/>
              <a:ahLst/>
              <a:cxnLst/>
              <a:rect l="l" t="t" r="r" b="b"/>
              <a:pathLst>
                <a:path w="1005" h="2232" extrusionOk="0">
                  <a:moveTo>
                    <a:pt x="1005" y="642"/>
                  </a:moveTo>
                  <a:cubicBezTo>
                    <a:pt x="1005" y="419"/>
                    <a:pt x="977" y="223"/>
                    <a:pt x="977" y="28"/>
                  </a:cubicBezTo>
                  <a:cubicBezTo>
                    <a:pt x="977" y="28"/>
                    <a:pt x="977" y="0"/>
                    <a:pt x="921" y="0"/>
                  </a:cubicBezTo>
                  <a:cubicBezTo>
                    <a:pt x="921" y="0"/>
                    <a:pt x="893" y="0"/>
                    <a:pt x="893" y="28"/>
                  </a:cubicBezTo>
                  <a:cubicBezTo>
                    <a:pt x="921" y="223"/>
                    <a:pt x="921" y="391"/>
                    <a:pt x="921" y="586"/>
                  </a:cubicBezTo>
                  <a:cubicBezTo>
                    <a:pt x="921" y="837"/>
                    <a:pt x="893" y="1088"/>
                    <a:pt x="810" y="1283"/>
                  </a:cubicBezTo>
                  <a:cubicBezTo>
                    <a:pt x="698" y="1758"/>
                    <a:pt x="363" y="2093"/>
                    <a:pt x="1" y="2204"/>
                  </a:cubicBezTo>
                  <a:lnTo>
                    <a:pt x="1" y="2232"/>
                  </a:lnTo>
                  <a:lnTo>
                    <a:pt x="1" y="2232"/>
                  </a:lnTo>
                  <a:lnTo>
                    <a:pt x="29" y="2232"/>
                  </a:lnTo>
                  <a:lnTo>
                    <a:pt x="29" y="2232"/>
                  </a:lnTo>
                  <a:cubicBezTo>
                    <a:pt x="419" y="2120"/>
                    <a:pt x="754" y="1758"/>
                    <a:pt x="893" y="1283"/>
                  </a:cubicBezTo>
                  <a:cubicBezTo>
                    <a:pt x="977" y="1116"/>
                    <a:pt x="1005" y="837"/>
                    <a:pt x="1005" y="642"/>
                  </a:cubicBezTo>
                  <a:close/>
                </a:path>
              </a:pathLst>
            </a:custGeom>
            <a:solidFill>
              <a:srgbClr val="AD7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3"/>
            <p:cNvSpPr/>
            <p:nvPr/>
          </p:nvSpPr>
          <p:spPr>
            <a:xfrm>
              <a:off x="2200418" y="4027770"/>
              <a:ext cx="19956" cy="79718"/>
            </a:xfrm>
            <a:custGeom>
              <a:avLst/>
              <a:gdLst/>
              <a:ahLst/>
              <a:cxnLst/>
              <a:rect l="l" t="t" r="r" b="b"/>
              <a:pathLst>
                <a:path w="559" h="2233" extrusionOk="0">
                  <a:moveTo>
                    <a:pt x="558" y="56"/>
                  </a:moveTo>
                  <a:cubicBezTo>
                    <a:pt x="558" y="56"/>
                    <a:pt x="530" y="0"/>
                    <a:pt x="558" y="56"/>
                  </a:cubicBezTo>
                  <a:lnTo>
                    <a:pt x="558" y="56"/>
                  </a:lnTo>
                  <a:cubicBezTo>
                    <a:pt x="530" y="0"/>
                    <a:pt x="530" y="56"/>
                    <a:pt x="530" y="56"/>
                  </a:cubicBezTo>
                  <a:cubicBezTo>
                    <a:pt x="530" y="56"/>
                    <a:pt x="530" y="921"/>
                    <a:pt x="419" y="1535"/>
                  </a:cubicBezTo>
                  <a:cubicBezTo>
                    <a:pt x="363" y="2149"/>
                    <a:pt x="84" y="2177"/>
                    <a:pt x="56" y="2177"/>
                  </a:cubicBezTo>
                  <a:cubicBezTo>
                    <a:pt x="56" y="2177"/>
                    <a:pt x="0" y="2177"/>
                    <a:pt x="0" y="2205"/>
                  </a:cubicBezTo>
                  <a:cubicBezTo>
                    <a:pt x="0" y="2205"/>
                    <a:pt x="0" y="2232"/>
                    <a:pt x="56" y="2232"/>
                  </a:cubicBezTo>
                  <a:cubicBezTo>
                    <a:pt x="56" y="2232"/>
                    <a:pt x="391" y="2232"/>
                    <a:pt x="447" y="1591"/>
                  </a:cubicBezTo>
                  <a:cubicBezTo>
                    <a:pt x="530" y="921"/>
                    <a:pt x="558" y="56"/>
                    <a:pt x="558" y="56"/>
                  </a:cubicBezTo>
                  <a:close/>
                </a:path>
              </a:pathLst>
            </a:custGeom>
            <a:solidFill>
              <a:srgbClr val="AD7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3"/>
            <p:cNvSpPr/>
            <p:nvPr/>
          </p:nvSpPr>
          <p:spPr>
            <a:xfrm>
              <a:off x="2025096" y="4513822"/>
              <a:ext cx="39877" cy="30916"/>
            </a:xfrm>
            <a:custGeom>
              <a:avLst/>
              <a:gdLst/>
              <a:ahLst/>
              <a:cxnLst/>
              <a:rect l="l" t="t" r="r" b="b"/>
              <a:pathLst>
                <a:path w="1117" h="866" extrusionOk="0">
                  <a:moveTo>
                    <a:pt x="1117" y="586"/>
                  </a:moveTo>
                  <a:cubicBezTo>
                    <a:pt x="1117" y="391"/>
                    <a:pt x="1089" y="168"/>
                    <a:pt x="977" y="0"/>
                  </a:cubicBezTo>
                  <a:cubicBezTo>
                    <a:pt x="224" y="335"/>
                    <a:pt x="1" y="670"/>
                    <a:pt x="1" y="670"/>
                  </a:cubicBezTo>
                  <a:cubicBezTo>
                    <a:pt x="1" y="670"/>
                    <a:pt x="29" y="754"/>
                    <a:pt x="1089" y="865"/>
                  </a:cubicBezTo>
                  <a:cubicBezTo>
                    <a:pt x="1089" y="809"/>
                    <a:pt x="1117" y="698"/>
                    <a:pt x="1117" y="586"/>
                  </a:cubicBezTo>
                  <a:close/>
                </a:path>
              </a:pathLst>
            </a:custGeom>
            <a:solidFill>
              <a:srgbClr val="FBF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3"/>
            <p:cNvSpPr/>
            <p:nvPr/>
          </p:nvSpPr>
          <p:spPr>
            <a:xfrm>
              <a:off x="2059975" y="4499864"/>
              <a:ext cx="117560" cy="53836"/>
            </a:xfrm>
            <a:custGeom>
              <a:avLst/>
              <a:gdLst/>
              <a:ahLst/>
              <a:cxnLst/>
              <a:rect l="l" t="t" r="r" b="b"/>
              <a:pathLst>
                <a:path w="3293" h="1508" extrusionOk="0">
                  <a:moveTo>
                    <a:pt x="3293" y="866"/>
                  </a:moveTo>
                  <a:cubicBezTo>
                    <a:pt x="3293" y="419"/>
                    <a:pt x="3181" y="140"/>
                    <a:pt x="3181" y="112"/>
                  </a:cubicBezTo>
                  <a:lnTo>
                    <a:pt x="3181" y="112"/>
                  </a:lnTo>
                  <a:lnTo>
                    <a:pt x="3181" y="112"/>
                  </a:lnTo>
                  <a:cubicBezTo>
                    <a:pt x="2204" y="614"/>
                    <a:pt x="1005" y="1"/>
                    <a:pt x="1005" y="1"/>
                  </a:cubicBezTo>
                  <a:cubicBezTo>
                    <a:pt x="586" y="112"/>
                    <a:pt x="279" y="252"/>
                    <a:pt x="0" y="335"/>
                  </a:cubicBezTo>
                  <a:cubicBezTo>
                    <a:pt x="112" y="531"/>
                    <a:pt x="140" y="726"/>
                    <a:pt x="140" y="949"/>
                  </a:cubicBezTo>
                  <a:cubicBezTo>
                    <a:pt x="140" y="1033"/>
                    <a:pt x="140" y="1145"/>
                    <a:pt x="112" y="1256"/>
                  </a:cubicBezTo>
                  <a:cubicBezTo>
                    <a:pt x="391" y="1284"/>
                    <a:pt x="698" y="1340"/>
                    <a:pt x="1144" y="1368"/>
                  </a:cubicBezTo>
                  <a:cubicBezTo>
                    <a:pt x="3209" y="1507"/>
                    <a:pt x="3293" y="977"/>
                    <a:pt x="3293" y="977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3"/>
            <p:cNvSpPr/>
            <p:nvPr/>
          </p:nvSpPr>
          <p:spPr>
            <a:xfrm>
              <a:off x="2024133" y="4534743"/>
              <a:ext cx="153403" cy="18957"/>
            </a:xfrm>
            <a:custGeom>
              <a:avLst/>
              <a:gdLst/>
              <a:ahLst/>
              <a:cxnLst/>
              <a:rect l="l" t="t" r="r" b="b"/>
              <a:pathLst>
                <a:path w="4297" h="531" extrusionOk="0">
                  <a:moveTo>
                    <a:pt x="4297" y="0"/>
                  </a:moveTo>
                  <a:lnTo>
                    <a:pt x="4297" y="0"/>
                  </a:lnTo>
                  <a:cubicBezTo>
                    <a:pt x="3487" y="223"/>
                    <a:pt x="1953" y="446"/>
                    <a:pt x="28" y="84"/>
                  </a:cubicBezTo>
                  <a:cubicBezTo>
                    <a:pt x="0" y="168"/>
                    <a:pt x="0" y="223"/>
                    <a:pt x="0" y="251"/>
                  </a:cubicBezTo>
                  <a:lnTo>
                    <a:pt x="0" y="279"/>
                  </a:lnTo>
                  <a:cubicBezTo>
                    <a:pt x="0" y="279"/>
                    <a:pt x="251" y="530"/>
                    <a:pt x="2009" y="530"/>
                  </a:cubicBezTo>
                  <a:cubicBezTo>
                    <a:pt x="3627" y="530"/>
                    <a:pt x="4213" y="307"/>
                    <a:pt x="4213" y="307"/>
                  </a:cubicBezTo>
                  <a:cubicBezTo>
                    <a:pt x="4241" y="223"/>
                    <a:pt x="4241" y="112"/>
                    <a:pt x="4297" y="0"/>
                  </a:cubicBezTo>
                  <a:close/>
                </a:path>
              </a:pathLst>
            </a:custGeom>
            <a:solidFill>
              <a:srgbClr val="FBF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3"/>
            <p:cNvSpPr/>
            <p:nvPr/>
          </p:nvSpPr>
          <p:spPr>
            <a:xfrm>
              <a:off x="2073934" y="4507825"/>
              <a:ext cx="11960" cy="22955"/>
            </a:xfrm>
            <a:custGeom>
              <a:avLst/>
              <a:gdLst/>
              <a:ahLst/>
              <a:cxnLst/>
              <a:rect l="l" t="t" r="r" b="b"/>
              <a:pathLst>
                <a:path w="335" h="643" extrusionOk="0">
                  <a:moveTo>
                    <a:pt x="335" y="559"/>
                  </a:moveTo>
                  <a:cubicBezTo>
                    <a:pt x="335" y="168"/>
                    <a:pt x="56" y="1"/>
                    <a:pt x="28" y="1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0" y="29"/>
                  </a:lnTo>
                  <a:cubicBezTo>
                    <a:pt x="0" y="29"/>
                    <a:pt x="279" y="196"/>
                    <a:pt x="279" y="559"/>
                  </a:cubicBezTo>
                  <a:lnTo>
                    <a:pt x="279" y="615"/>
                  </a:lnTo>
                  <a:lnTo>
                    <a:pt x="279" y="615"/>
                  </a:lnTo>
                  <a:cubicBezTo>
                    <a:pt x="279" y="615"/>
                    <a:pt x="279" y="643"/>
                    <a:pt x="307" y="643"/>
                  </a:cubicBezTo>
                  <a:lnTo>
                    <a:pt x="307" y="643"/>
                  </a:lnTo>
                  <a:cubicBezTo>
                    <a:pt x="307" y="643"/>
                    <a:pt x="335" y="643"/>
                    <a:pt x="335" y="615"/>
                  </a:cubicBezTo>
                  <a:close/>
                </a:path>
              </a:pathLst>
            </a:custGeom>
            <a:solidFill>
              <a:srgbClr val="57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2087857" y="4501863"/>
              <a:ext cx="10996" cy="23955"/>
            </a:xfrm>
            <a:custGeom>
              <a:avLst/>
              <a:gdLst/>
              <a:ahLst/>
              <a:cxnLst/>
              <a:rect l="l" t="t" r="r" b="b"/>
              <a:pathLst>
                <a:path w="308" h="671" extrusionOk="0">
                  <a:moveTo>
                    <a:pt x="308" y="642"/>
                  </a:moveTo>
                  <a:cubicBezTo>
                    <a:pt x="308" y="196"/>
                    <a:pt x="29" y="0"/>
                    <a:pt x="29" y="0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56"/>
                  </a:lnTo>
                  <a:cubicBezTo>
                    <a:pt x="1" y="56"/>
                    <a:pt x="224" y="224"/>
                    <a:pt x="224" y="642"/>
                  </a:cubicBezTo>
                  <a:cubicBezTo>
                    <a:pt x="280" y="670"/>
                    <a:pt x="280" y="670"/>
                    <a:pt x="308" y="642"/>
                  </a:cubicBezTo>
                  <a:cubicBezTo>
                    <a:pt x="308" y="670"/>
                    <a:pt x="308" y="670"/>
                    <a:pt x="308" y="642"/>
                  </a:cubicBezTo>
                  <a:close/>
                </a:path>
              </a:pathLst>
            </a:custGeom>
            <a:solidFill>
              <a:srgbClr val="57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2086857" y="4488904"/>
              <a:ext cx="10996" cy="19956"/>
            </a:xfrm>
            <a:custGeom>
              <a:avLst/>
              <a:gdLst/>
              <a:ahLst/>
              <a:cxnLst/>
              <a:rect l="l" t="t" r="r" b="b"/>
              <a:pathLst>
                <a:path w="308" h="559" extrusionOk="0">
                  <a:moveTo>
                    <a:pt x="252" y="140"/>
                  </a:moveTo>
                  <a:cubicBezTo>
                    <a:pt x="252" y="252"/>
                    <a:pt x="224" y="391"/>
                    <a:pt x="196" y="447"/>
                  </a:cubicBezTo>
                  <a:cubicBezTo>
                    <a:pt x="168" y="336"/>
                    <a:pt x="112" y="252"/>
                    <a:pt x="112" y="140"/>
                  </a:cubicBezTo>
                  <a:cubicBezTo>
                    <a:pt x="112" y="112"/>
                    <a:pt x="112" y="57"/>
                    <a:pt x="168" y="57"/>
                  </a:cubicBezTo>
                  <a:cubicBezTo>
                    <a:pt x="168" y="29"/>
                    <a:pt x="196" y="29"/>
                    <a:pt x="224" y="29"/>
                  </a:cubicBezTo>
                  <a:lnTo>
                    <a:pt x="224" y="29"/>
                  </a:lnTo>
                  <a:cubicBezTo>
                    <a:pt x="252" y="29"/>
                    <a:pt x="252" y="29"/>
                    <a:pt x="308" y="57"/>
                  </a:cubicBezTo>
                  <a:cubicBezTo>
                    <a:pt x="252" y="57"/>
                    <a:pt x="252" y="112"/>
                    <a:pt x="252" y="140"/>
                  </a:cubicBezTo>
                  <a:close/>
                  <a:moveTo>
                    <a:pt x="308" y="140"/>
                  </a:moveTo>
                  <a:cubicBezTo>
                    <a:pt x="308" y="112"/>
                    <a:pt x="308" y="57"/>
                    <a:pt x="252" y="29"/>
                  </a:cubicBezTo>
                  <a:cubicBezTo>
                    <a:pt x="252" y="1"/>
                    <a:pt x="224" y="1"/>
                    <a:pt x="140" y="1"/>
                  </a:cubicBezTo>
                  <a:cubicBezTo>
                    <a:pt x="112" y="1"/>
                    <a:pt x="84" y="29"/>
                    <a:pt x="57" y="57"/>
                  </a:cubicBezTo>
                  <a:cubicBezTo>
                    <a:pt x="1" y="112"/>
                    <a:pt x="1" y="140"/>
                    <a:pt x="1" y="168"/>
                  </a:cubicBezTo>
                  <a:cubicBezTo>
                    <a:pt x="1" y="308"/>
                    <a:pt x="112" y="531"/>
                    <a:pt x="112" y="559"/>
                  </a:cubicBezTo>
                  <a:lnTo>
                    <a:pt x="140" y="559"/>
                  </a:lnTo>
                  <a:lnTo>
                    <a:pt x="196" y="559"/>
                  </a:lnTo>
                  <a:cubicBezTo>
                    <a:pt x="224" y="531"/>
                    <a:pt x="308" y="308"/>
                    <a:pt x="308" y="140"/>
                  </a:cubicBezTo>
                  <a:close/>
                </a:path>
              </a:pathLst>
            </a:custGeom>
            <a:solidFill>
              <a:srgbClr val="57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3"/>
            <p:cNvSpPr/>
            <p:nvPr/>
          </p:nvSpPr>
          <p:spPr>
            <a:xfrm>
              <a:off x="2092855" y="4495901"/>
              <a:ext cx="17957" cy="11960"/>
            </a:xfrm>
            <a:custGeom>
              <a:avLst/>
              <a:gdLst/>
              <a:ahLst/>
              <a:cxnLst/>
              <a:rect l="l" t="t" r="r" b="b"/>
              <a:pathLst>
                <a:path w="503" h="335" extrusionOk="0">
                  <a:moveTo>
                    <a:pt x="474" y="140"/>
                  </a:moveTo>
                  <a:cubicBezTo>
                    <a:pt x="474" y="140"/>
                    <a:pt x="474" y="195"/>
                    <a:pt x="474" y="140"/>
                  </a:cubicBezTo>
                  <a:cubicBezTo>
                    <a:pt x="447" y="251"/>
                    <a:pt x="195" y="279"/>
                    <a:pt x="56" y="335"/>
                  </a:cubicBezTo>
                  <a:cubicBezTo>
                    <a:pt x="140" y="223"/>
                    <a:pt x="307" y="84"/>
                    <a:pt x="363" y="84"/>
                  </a:cubicBezTo>
                  <a:lnTo>
                    <a:pt x="363" y="84"/>
                  </a:lnTo>
                  <a:cubicBezTo>
                    <a:pt x="447" y="84"/>
                    <a:pt x="447" y="84"/>
                    <a:pt x="474" y="140"/>
                  </a:cubicBezTo>
                  <a:cubicBezTo>
                    <a:pt x="474" y="112"/>
                    <a:pt x="474" y="140"/>
                    <a:pt x="474" y="140"/>
                  </a:cubicBezTo>
                  <a:close/>
                  <a:moveTo>
                    <a:pt x="502" y="140"/>
                  </a:moveTo>
                  <a:lnTo>
                    <a:pt x="502" y="84"/>
                  </a:lnTo>
                  <a:cubicBezTo>
                    <a:pt x="474" y="56"/>
                    <a:pt x="474" y="0"/>
                    <a:pt x="419" y="0"/>
                  </a:cubicBezTo>
                  <a:cubicBezTo>
                    <a:pt x="223" y="0"/>
                    <a:pt x="28" y="279"/>
                    <a:pt x="0" y="335"/>
                  </a:cubicBezTo>
                  <a:lnTo>
                    <a:pt x="0" y="335"/>
                  </a:lnTo>
                  <a:lnTo>
                    <a:pt x="0" y="335"/>
                  </a:lnTo>
                  <a:lnTo>
                    <a:pt x="28" y="335"/>
                  </a:lnTo>
                  <a:cubicBezTo>
                    <a:pt x="56" y="335"/>
                    <a:pt x="447" y="279"/>
                    <a:pt x="502" y="140"/>
                  </a:cubicBezTo>
                  <a:cubicBezTo>
                    <a:pt x="502" y="195"/>
                    <a:pt x="502" y="195"/>
                    <a:pt x="502" y="140"/>
                  </a:cubicBezTo>
                  <a:close/>
                </a:path>
              </a:pathLst>
            </a:custGeom>
            <a:solidFill>
              <a:srgbClr val="57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3"/>
            <p:cNvSpPr/>
            <p:nvPr/>
          </p:nvSpPr>
          <p:spPr>
            <a:xfrm>
              <a:off x="2087857" y="3642319"/>
              <a:ext cx="245045" cy="450213"/>
            </a:xfrm>
            <a:custGeom>
              <a:avLst/>
              <a:gdLst/>
              <a:ahLst/>
              <a:cxnLst/>
              <a:rect l="l" t="t" r="r" b="b"/>
              <a:pathLst>
                <a:path w="6864" h="12611" extrusionOk="0">
                  <a:moveTo>
                    <a:pt x="6864" y="10993"/>
                  </a:moveTo>
                  <a:lnTo>
                    <a:pt x="6445" y="4074"/>
                  </a:lnTo>
                  <a:cubicBezTo>
                    <a:pt x="6473" y="4046"/>
                    <a:pt x="6557" y="4046"/>
                    <a:pt x="6585" y="4018"/>
                  </a:cubicBezTo>
                  <a:cubicBezTo>
                    <a:pt x="5664" y="3237"/>
                    <a:pt x="5776" y="2539"/>
                    <a:pt x="5385" y="1395"/>
                  </a:cubicBezTo>
                  <a:cubicBezTo>
                    <a:pt x="5162" y="1451"/>
                    <a:pt x="4185" y="1172"/>
                    <a:pt x="4185" y="1172"/>
                  </a:cubicBezTo>
                  <a:lnTo>
                    <a:pt x="3990" y="1"/>
                  </a:lnTo>
                  <a:lnTo>
                    <a:pt x="1730" y="56"/>
                  </a:lnTo>
                  <a:lnTo>
                    <a:pt x="1870" y="1340"/>
                  </a:lnTo>
                  <a:lnTo>
                    <a:pt x="893" y="1535"/>
                  </a:lnTo>
                  <a:cubicBezTo>
                    <a:pt x="893" y="1535"/>
                    <a:pt x="754" y="1563"/>
                    <a:pt x="559" y="1674"/>
                  </a:cubicBezTo>
                  <a:cubicBezTo>
                    <a:pt x="587" y="1981"/>
                    <a:pt x="587" y="2260"/>
                    <a:pt x="587" y="2567"/>
                  </a:cubicBezTo>
                  <a:cubicBezTo>
                    <a:pt x="587" y="4046"/>
                    <a:pt x="308" y="5497"/>
                    <a:pt x="1" y="6892"/>
                  </a:cubicBezTo>
                  <a:lnTo>
                    <a:pt x="140" y="11188"/>
                  </a:lnTo>
                  <a:cubicBezTo>
                    <a:pt x="4492" y="12611"/>
                    <a:pt x="6864" y="10993"/>
                    <a:pt x="6864" y="10993"/>
                  </a:cubicBezTo>
                  <a:close/>
                </a:path>
              </a:pathLst>
            </a:custGeom>
            <a:solidFill>
              <a:srgbClr val="E7A1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2302984" y="3705079"/>
              <a:ext cx="153439" cy="482093"/>
            </a:xfrm>
            <a:custGeom>
              <a:avLst/>
              <a:gdLst/>
              <a:ahLst/>
              <a:cxnLst/>
              <a:rect l="l" t="t" r="r" b="b"/>
              <a:pathLst>
                <a:path w="4298" h="13504" extrusionOk="0">
                  <a:moveTo>
                    <a:pt x="4297" y="12722"/>
                  </a:moveTo>
                  <a:cubicBezTo>
                    <a:pt x="4297" y="12248"/>
                    <a:pt x="4158" y="11439"/>
                    <a:pt x="4046" y="11048"/>
                  </a:cubicBezTo>
                  <a:cubicBezTo>
                    <a:pt x="4046" y="11048"/>
                    <a:pt x="4074" y="10518"/>
                    <a:pt x="4074" y="9737"/>
                  </a:cubicBezTo>
                  <a:cubicBezTo>
                    <a:pt x="4074" y="8593"/>
                    <a:pt x="4018" y="6919"/>
                    <a:pt x="3739" y="5552"/>
                  </a:cubicBezTo>
                  <a:cubicBezTo>
                    <a:pt x="3042" y="2288"/>
                    <a:pt x="2205" y="1284"/>
                    <a:pt x="1786" y="809"/>
                  </a:cubicBezTo>
                  <a:cubicBezTo>
                    <a:pt x="1396" y="391"/>
                    <a:pt x="698" y="168"/>
                    <a:pt x="280" y="0"/>
                  </a:cubicBezTo>
                  <a:cubicBezTo>
                    <a:pt x="252" y="1172"/>
                    <a:pt x="1" y="1618"/>
                    <a:pt x="1" y="2288"/>
                  </a:cubicBezTo>
                  <a:cubicBezTo>
                    <a:pt x="1" y="2595"/>
                    <a:pt x="57" y="2985"/>
                    <a:pt x="196" y="3488"/>
                  </a:cubicBezTo>
                  <a:cubicBezTo>
                    <a:pt x="196" y="3488"/>
                    <a:pt x="2093" y="7198"/>
                    <a:pt x="2540" y="10937"/>
                  </a:cubicBezTo>
                  <a:cubicBezTo>
                    <a:pt x="2540" y="10965"/>
                    <a:pt x="2121" y="11662"/>
                    <a:pt x="2121" y="12025"/>
                  </a:cubicBezTo>
                  <a:cubicBezTo>
                    <a:pt x="2121" y="12053"/>
                    <a:pt x="2121" y="12108"/>
                    <a:pt x="2149" y="12136"/>
                  </a:cubicBezTo>
                  <a:cubicBezTo>
                    <a:pt x="2344" y="12387"/>
                    <a:pt x="2623" y="11829"/>
                    <a:pt x="2623" y="11829"/>
                  </a:cubicBezTo>
                  <a:lnTo>
                    <a:pt x="2623" y="11829"/>
                  </a:lnTo>
                  <a:cubicBezTo>
                    <a:pt x="2623" y="11829"/>
                    <a:pt x="2512" y="12471"/>
                    <a:pt x="2512" y="12890"/>
                  </a:cubicBezTo>
                  <a:cubicBezTo>
                    <a:pt x="2512" y="13085"/>
                    <a:pt x="2540" y="13280"/>
                    <a:pt x="2623" y="13280"/>
                  </a:cubicBezTo>
                  <a:cubicBezTo>
                    <a:pt x="2847" y="13280"/>
                    <a:pt x="2986" y="12192"/>
                    <a:pt x="2986" y="12192"/>
                  </a:cubicBezTo>
                  <a:lnTo>
                    <a:pt x="2986" y="12192"/>
                  </a:lnTo>
                  <a:lnTo>
                    <a:pt x="2986" y="12304"/>
                  </a:lnTo>
                  <a:cubicBezTo>
                    <a:pt x="2986" y="12611"/>
                    <a:pt x="3042" y="13503"/>
                    <a:pt x="3265" y="13448"/>
                  </a:cubicBezTo>
                  <a:cubicBezTo>
                    <a:pt x="3377" y="13420"/>
                    <a:pt x="3377" y="13085"/>
                    <a:pt x="3377" y="12806"/>
                  </a:cubicBezTo>
                  <a:cubicBezTo>
                    <a:pt x="3377" y="12527"/>
                    <a:pt x="3349" y="12248"/>
                    <a:pt x="3349" y="12248"/>
                  </a:cubicBezTo>
                  <a:cubicBezTo>
                    <a:pt x="3349" y="12248"/>
                    <a:pt x="3516" y="13420"/>
                    <a:pt x="3739" y="13336"/>
                  </a:cubicBezTo>
                  <a:cubicBezTo>
                    <a:pt x="3795" y="13336"/>
                    <a:pt x="3795" y="13196"/>
                    <a:pt x="3795" y="13029"/>
                  </a:cubicBezTo>
                  <a:cubicBezTo>
                    <a:pt x="3795" y="12666"/>
                    <a:pt x="3684" y="12192"/>
                    <a:pt x="3684" y="12192"/>
                  </a:cubicBezTo>
                  <a:cubicBezTo>
                    <a:pt x="3684" y="12192"/>
                    <a:pt x="3935" y="13057"/>
                    <a:pt x="4158" y="13029"/>
                  </a:cubicBezTo>
                  <a:cubicBezTo>
                    <a:pt x="4297" y="13001"/>
                    <a:pt x="4297" y="12862"/>
                    <a:pt x="4297" y="12722"/>
                  </a:cubicBezTo>
                  <a:close/>
                </a:path>
              </a:pathLst>
            </a:custGeom>
            <a:solidFill>
              <a:srgbClr val="E7A1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1948413" y="3775800"/>
              <a:ext cx="147441" cy="172324"/>
            </a:xfrm>
            <a:custGeom>
              <a:avLst/>
              <a:gdLst/>
              <a:ahLst/>
              <a:cxnLst/>
              <a:rect l="l" t="t" r="r" b="b"/>
              <a:pathLst>
                <a:path w="4130" h="4827" extrusionOk="0">
                  <a:moveTo>
                    <a:pt x="4130" y="2092"/>
                  </a:moveTo>
                  <a:lnTo>
                    <a:pt x="1479" y="0"/>
                  </a:lnTo>
                  <a:lnTo>
                    <a:pt x="1" y="3013"/>
                  </a:lnTo>
                  <a:lnTo>
                    <a:pt x="1591" y="4827"/>
                  </a:lnTo>
                  <a:cubicBezTo>
                    <a:pt x="1591" y="4827"/>
                    <a:pt x="2679" y="4464"/>
                    <a:pt x="4130" y="2092"/>
                  </a:cubicBezTo>
                  <a:close/>
                </a:path>
              </a:pathLst>
            </a:custGeom>
            <a:solidFill>
              <a:srgbClr val="E7A1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1981293" y="3762841"/>
              <a:ext cx="451212" cy="174323"/>
            </a:xfrm>
            <a:custGeom>
              <a:avLst/>
              <a:gdLst/>
              <a:ahLst/>
              <a:cxnLst/>
              <a:rect l="l" t="t" r="r" b="b"/>
              <a:pathLst>
                <a:path w="12639" h="4883" extrusionOk="0">
                  <a:moveTo>
                    <a:pt x="12639" y="1535"/>
                  </a:moveTo>
                  <a:cubicBezTo>
                    <a:pt x="12471" y="1060"/>
                    <a:pt x="12192" y="642"/>
                    <a:pt x="11913" y="251"/>
                  </a:cubicBezTo>
                  <a:cubicBezTo>
                    <a:pt x="11830" y="168"/>
                    <a:pt x="11774" y="84"/>
                    <a:pt x="11718" y="0"/>
                  </a:cubicBezTo>
                  <a:cubicBezTo>
                    <a:pt x="6389" y="2511"/>
                    <a:pt x="2149" y="837"/>
                    <a:pt x="782" y="112"/>
                  </a:cubicBezTo>
                  <a:cubicBezTo>
                    <a:pt x="558" y="419"/>
                    <a:pt x="363" y="781"/>
                    <a:pt x="0" y="1284"/>
                  </a:cubicBezTo>
                  <a:cubicBezTo>
                    <a:pt x="1089" y="2121"/>
                    <a:pt x="5636" y="4883"/>
                    <a:pt x="12639" y="15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2051014" y="3679161"/>
              <a:ext cx="308805" cy="94676"/>
            </a:xfrm>
            <a:custGeom>
              <a:avLst/>
              <a:gdLst/>
              <a:ahLst/>
              <a:cxnLst/>
              <a:rect l="l" t="t" r="r" b="b"/>
              <a:pathLst>
                <a:path w="8650" h="2652" extrusionOk="0">
                  <a:moveTo>
                    <a:pt x="8649" y="1173"/>
                  </a:moveTo>
                  <a:lnTo>
                    <a:pt x="8649" y="1173"/>
                  </a:lnTo>
                  <a:cubicBezTo>
                    <a:pt x="8175" y="698"/>
                    <a:pt x="7589" y="391"/>
                    <a:pt x="6501" y="196"/>
                  </a:cubicBezTo>
                  <a:cubicBezTo>
                    <a:pt x="6501" y="196"/>
                    <a:pt x="5692" y="615"/>
                    <a:pt x="4576" y="559"/>
                  </a:cubicBezTo>
                  <a:cubicBezTo>
                    <a:pt x="4018" y="559"/>
                    <a:pt x="3348" y="475"/>
                    <a:pt x="2707" y="112"/>
                  </a:cubicBezTo>
                  <a:cubicBezTo>
                    <a:pt x="1925" y="1"/>
                    <a:pt x="782" y="419"/>
                    <a:pt x="0" y="1033"/>
                  </a:cubicBezTo>
                  <a:cubicBezTo>
                    <a:pt x="1535" y="1647"/>
                    <a:pt x="5134" y="2651"/>
                    <a:pt x="8649" y="11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3"/>
            <p:cNvSpPr/>
            <p:nvPr/>
          </p:nvSpPr>
          <p:spPr>
            <a:xfrm>
              <a:off x="2051014" y="4022772"/>
              <a:ext cx="321728" cy="97675"/>
            </a:xfrm>
            <a:custGeom>
              <a:avLst/>
              <a:gdLst/>
              <a:ahLst/>
              <a:cxnLst/>
              <a:rect l="l" t="t" r="r" b="b"/>
              <a:pathLst>
                <a:path w="9012" h="2736" extrusionOk="0">
                  <a:moveTo>
                    <a:pt x="9012" y="838"/>
                  </a:moveTo>
                  <a:cubicBezTo>
                    <a:pt x="9012" y="810"/>
                    <a:pt x="8984" y="531"/>
                    <a:pt x="8928" y="140"/>
                  </a:cubicBezTo>
                  <a:lnTo>
                    <a:pt x="8928" y="1"/>
                  </a:lnTo>
                  <a:cubicBezTo>
                    <a:pt x="4994" y="1340"/>
                    <a:pt x="1758" y="698"/>
                    <a:pt x="0" y="113"/>
                  </a:cubicBezTo>
                  <a:cubicBezTo>
                    <a:pt x="0" y="698"/>
                    <a:pt x="56" y="1173"/>
                    <a:pt x="140" y="1229"/>
                  </a:cubicBezTo>
                  <a:cubicBezTo>
                    <a:pt x="2177" y="2735"/>
                    <a:pt x="8426" y="2372"/>
                    <a:pt x="9012" y="8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3"/>
            <p:cNvSpPr/>
            <p:nvPr/>
          </p:nvSpPr>
          <p:spPr>
            <a:xfrm>
              <a:off x="2008175" y="3717003"/>
              <a:ext cx="390487" cy="135517"/>
            </a:xfrm>
            <a:custGeom>
              <a:avLst/>
              <a:gdLst/>
              <a:ahLst/>
              <a:cxnLst/>
              <a:rect l="l" t="t" r="r" b="b"/>
              <a:pathLst>
                <a:path w="10938" h="3796" extrusionOk="0">
                  <a:moveTo>
                    <a:pt x="10937" y="1284"/>
                  </a:moveTo>
                  <a:cubicBezTo>
                    <a:pt x="10770" y="1089"/>
                    <a:pt x="10602" y="866"/>
                    <a:pt x="10407" y="698"/>
                  </a:cubicBezTo>
                  <a:cubicBezTo>
                    <a:pt x="10323" y="587"/>
                    <a:pt x="10240" y="475"/>
                    <a:pt x="10128" y="419"/>
                  </a:cubicBezTo>
                  <a:lnTo>
                    <a:pt x="9849" y="140"/>
                  </a:lnTo>
                  <a:cubicBezTo>
                    <a:pt x="6362" y="1647"/>
                    <a:pt x="2735" y="587"/>
                    <a:pt x="1172" y="1"/>
                  </a:cubicBezTo>
                  <a:cubicBezTo>
                    <a:pt x="921" y="168"/>
                    <a:pt x="726" y="392"/>
                    <a:pt x="587" y="559"/>
                  </a:cubicBezTo>
                  <a:cubicBezTo>
                    <a:pt x="336" y="894"/>
                    <a:pt x="168" y="1145"/>
                    <a:pt x="1" y="1396"/>
                  </a:cubicBezTo>
                  <a:cubicBezTo>
                    <a:pt x="1340" y="2093"/>
                    <a:pt x="5581" y="3795"/>
                    <a:pt x="10937" y="1284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2050015" y="3974970"/>
              <a:ext cx="318765" cy="95676"/>
            </a:xfrm>
            <a:custGeom>
              <a:avLst/>
              <a:gdLst/>
              <a:ahLst/>
              <a:cxnLst/>
              <a:rect l="l" t="t" r="r" b="b"/>
              <a:pathLst>
                <a:path w="8929" h="2680" extrusionOk="0">
                  <a:moveTo>
                    <a:pt x="8928" y="1340"/>
                  </a:moveTo>
                  <a:cubicBezTo>
                    <a:pt x="8900" y="977"/>
                    <a:pt x="8817" y="475"/>
                    <a:pt x="8789" y="1"/>
                  </a:cubicBezTo>
                  <a:cubicBezTo>
                    <a:pt x="4911" y="1256"/>
                    <a:pt x="1786" y="643"/>
                    <a:pt x="28" y="57"/>
                  </a:cubicBezTo>
                  <a:cubicBezTo>
                    <a:pt x="0" y="475"/>
                    <a:pt x="0" y="894"/>
                    <a:pt x="0" y="1256"/>
                  </a:cubicBezTo>
                  <a:lnTo>
                    <a:pt x="0" y="1452"/>
                  </a:lnTo>
                  <a:cubicBezTo>
                    <a:pt x="1758" y="2037"/>
                    <a:pt x="4994" y="2679"/>
                    <a:pt x="8928" y="1340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3"/>
            <p:cNvSpPr/>
            <p:nvPr/>
          </p:nvSpPr>
          <p:spPr>
            <a:xfrm>
              <a:off x="1978294" y="3808644"/>
              <a:ext cx="460209" cy="143478"/>
            </a:xfrm>
            <a:custGeom>
              <a:avLst/>
              <a:gdLst/>
              <a:ahLst/>
              <a:cxnLst/>
              <a:rect l="l" t="t" r="r" b="b"/>
              <a:pathLst>
                <a:path w="12891" h="4019" extrusionOk="0">
                  <a:moveTo>
                    <a:pt x="12890" y="838"/>
                  </a:moveTo>
                  <a:cubicBezTo>
                    <a:pt x="12890" y="782"/>
                    <a:pt x="12862" y="698"/>
                    <a:pt x="12862" y="642"/>
                  </a:cubicBezTo>
                  <a:cubicBezTo>
                    <a:pt x="12834" y="503"/>
                    <a:pt x="12779" y="363"/>
                    <a:pt x="12723" y="252"/>
                  </a:cubicBezTo>
                  <a:cubicBezTo>
                    <a:pt x="5720" y="3600"/>
                    <a:pt x="1173" y="838"/>
                    <a:pt x="57" y="1"/>
                  </a:cubicBezTo>
                  <a:cubicBezTo>
                    <a:pt x="29" y="56"/>
                    <a:pt x="1" y="112"/>
                    <a:pt x="1" y="140"/>
                  </a:cubicBezTo>
                  <a:cubicBezTo>
                    <a:pt x="1" y="140"/>
                    <a:pt x="1200" y="1982"/>
                    <a:pt x="2316" y="2316"/>
                  </a:cubicBezTo>
                  <a:cubicBezTo>
                    <a:pt x="2372" y="2316"/>
                    <a:pt x="2372" y="2344"/>
                    <a:pt x="2372" y="2372"/>
                  </a:cubicBezTo>
                  <a:cubicBezTo>
                    <a:pt x="2372" y="2456"/>
                    <a:pt x="2288" y="2595"/>
                    <a:pt x="2261" y="2679"/>
                  </a:cubicBezTo>
                  <a:cubicBezTo>
                    <a:pt x="2261" y="2763"/>
                    <a:pt x="2261" y="2818"/>
                    <a:pt x="2233" y="2902"/>
                  </a:cubicBezTo>
                  <a:cubicBezTo>
                    <a:pt x="3851" y="3432"/>
                    <a:pt x="6892" y="4018"/>
                    <a:pt x="10630" y="2874"/>
                  </a:cubicBezTo>
                  <a:cubicBezTo>
                    <a:pt x="10630" y="2763"/>
                    <a:pt x="10602" y="2679"/>
                    <a:pt x="10602" y="2679"/>
                  </a:cubicBezTo>
                  <a:cubicBezTo>
                    <a:pt x="10742" y="2651"/>
                    <a:pt x="10881" y="2623"/>
                    <a:pt x="11021" y="2512"/>
                  </a:cubicBezTo>
                  <a:cubicBezTo>
                    <a:pt x="11663" y="2149"/>
                    <a:pt x="12472" y="1340"/>
                    <a:pt x="12890" y="838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3"/>
            <p:cNvSpPr/>
            <p:nvPr/>
          </p:nvSpPr>
          <p:spPr>
            <a:xfrm>
              <a:off x="2051014" y="3910246"/>
              <a:ext cx="312768" cy="109599"/>
            </a:xfrm>
            <a:custGeom>
              <a:avLst/>
              <a:gdLst/>
              <a:ahLst/>
              <a:cxnLst/>
              <a:rect l="l" t="t" r="r" b="b"/>
              <a:pathLst>
                <a:path w="8761" h="3070" extrusionOk="0">
                  <a:moveTo>
                    <a:pt x="8761" y="1814"/>
                  </a:moveTo>
                  <a:lnTo>
                    <a:pt x="8761" y="1619"/>
                  </a:lnTo>
                  <a:cubicBezTo>
                    <a:pt x="8733" y="1284"/>
                    <a:pt x="8705" y="921"/>
                    <a:pt x="8649" y="642"/>
                  </a:cubicBezTo>
                  <a:cubicBezTo>
                    <a:pt x="8621" y="363"/>
                    <a:pt x="8593" y="140"/>
                    <a:pt x="8593" y="0"/>
                  </a:cubicBezTo>
                  <a:cubicBezTo>
                    <a:pt x="4883" y="1144"/>
                    <a:pt x="1814" y="558"/>
                    <a:pt x="196" y="28"/>
                  </a:cubicBezTo>
                  <a:cubicBezTo>
                    <a:pt x="140" y="447"/>
                    <a:pt x="84" y="921"/>
                    <a:pt x="56" y="1423"/>
                  </a:cubicBezTo>
                  <a:cubicBezTo>
                    <a:pt x="56" y="1563"/>
                    <a:pt x="0" y="1702"/>
                    <a:pt x="0" y="1870"/>
                  </a:cubicBezTo>
                  <a:cubicBezTo>
                    <a:pt x="1758" y="2456"/>
                    <a:pt x="4939" y="3069"/>
                    <a:pt x="8761" y="18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2135659" y="3688122"/>
              <a:ext cx="157401" cy="28917"/>
            </a:xfrm>
            <a:custGeom>
              <a:avLst/>
              <a:gdLst/>
              <a:ahLst/>
              <a:cxnLst/>
              <a:rect l="l" t="t" r="r" b="b"/>
              <a:pathLst>
                <a:path w="4409" h="810" extrusionOk="0">
                  <a:moveTo>
                    <a:pt x="4409" y="112"/>
                  </a:moveTo>
                  <a:lnTo>
                    <a:pt x="4409" y="112"/>
                  </a:lnTo>
                  <a:cubicBezTo>
                    <a:pt x="4409" y="85"/>
                    <a:pt x="4381" y="85"/>
                    <a:pt x="4409" y="112"/>
                  </a:cubicBezTo>
                  <a:cubicBezTo>
                    <a:pt x="4353" y="112"/>
                    <a:pt x="3572" y="587"/>
                    <a:pt x="2372" y="698"/>
                  </a:cubicBezTo>
                  <a:cubicBezTo>
                    <a:pt x="1228" y="810"/>
                    <a:pt x="475" y="364"/>
                    <a:pt x="57" y="1"/>
                  </a:cubicBezTo>
                  <a:lnTo>
                    <a:pt x="1" y="29"/>
                  </a:lnTo>
                  <a:cubicBezTo>
                    <a:pt x="363" y="364"/>
                    <a:pt x="1005" y="726"/>
                    <a:pt x="1982" y="726"/>
                  </a:cubicBezTo>
                  <a:cubicBezTo>
                    <a:pt x="2093" y="726"/>
                    <a:pt x="2233" y="726"/>
                    <a:pt x="2344" y="698"/>
                  </a:cubicBezTo>
                  <a:cubicBezTo>
                    <a:pt x="3572" y="643"/>
                    <a:pt x="4381" y="140"/>
                    <a:pt x="4409" y="112"/>
                  </a:cubicBezTo>
                  <a:close/>
                </a:path>
              </a:pathLst>
            </a:custGeom>
            <a:solidFill>
              <a:srgbClr val="323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2356783" y="3827565"/>
              <a:ext cx="80718" cy="72757"/>
            </a:xfrm>
            <a:custGeom>
              <a:avLst/>
              <a:gdLst/>
              <a:ahLst/>
              <a:cxnLst/>
              <a:rect l="l" t="t" r="r" b="b"/>
              <a:pathLst>
                <a:path w="2261" h="2038" extrusionOk="0">
                  <a:moveTo>
                    <a:pt x="2260" y="29"/>
                  </a:moveTo>
                  <a:cubicBezTo>
                    <a:pt x="2260" y="29"/>
                    <a:pt x="2232" y="1"/>
                    <a:pt x="2260" y="29"/>
                  </a:cubicBezTo>
                  <a:cubicBezTo>
                    <a:pt x="2232" y="1"/>
                    <a:pt x="2232" y="1"/>
                    <a:pt x="2232" y="29"/>
                  </a:cubicBezTo>
                  <a:cubicBezTo>
                    <a:pt x="2232" y="29"/>
                    <a:pt x="1256" y="1647"/>
                    <a:pt x="0" y="1954"/>
                  </a:cubicBezTo>
                  <a:lnTo>
                    <a:pt x="0" y="1982"/>
                  </a:lnTo>
                  <a:lnTo>
                    <a:pt x="0" y="1982"/>
                  </a:lnTo>
                  <a:cubicBezTo>
                    <a:pt x="0" y="1982"/>
                    <a:pt x="0" y="2037"/>
                    <a:pt x="28" y="2037"/>
                  </a:cubicBezTo>
                  <a:lnTo>
                    <a:pt x="28" y="2037"/>
                  </a:lnTo>
                  <a:cubicBezTo>
                    <a:pt x="1284" y="1675"/>
                    <a:pt x="2232" y="84"/>
                    <a:pt x="2260" y="29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2329901" y="3708042"/>
              <a:ext cx="18957" cy="127520"/>
            </a:xfrm>
            <a:custGeom>
              <a:avLst/>
              <a:gdLst/>
              <a:ahLst/>
              <a:cxnLst/>
              <a:rect l="l" t="t" r="r" b="b"/>
              <a:pathLst>
                <a:path w="531" h="3572" extrusionOk="0">
                  <a:moveTo>
                    <a:pt x="530" y="3516"/>
                  </a:moveTo>
                  <a:lnTo>
                    <a:pt x="530" y="3516"/>
                  </a:lnTo>
                  <a:cubicBezTo>
                    <a:pt x="140" y="1396"/>
                    <a:pt x="84" y="29"/>
                    <a:pt x="84" y="29"/>
                  </a:cubicBezTo>
                  <a:cubicBezTo>
                    <a:pt x="84" y="29"/>
                    <a:pt x="84" y="1"/>
                    <a:pt x="28" y="1"/>
                  </a:cubicBezTo>
                  <a:cubicBezTo>
                    <a:pt x="28" y="1"/>
                    <a:pt x="0" y="1"/>
                    <a:pt x="0" y="29"/>
                  </a:cubicBezTo>
                  <a:cubicBezTo>
                    <a:pt x="0" y="29"/>
                    <a:pt x="84" y="1396"/>
                    <a:pt x="446" y="3572"/>
                  </a:cubicBezTo>
                  <a:cubicBezTo>
                    <a:pt x="474" y="3572"/>
                    <a:pt x="502" y="3572"/>
                    <a:pt x="530" y="3516"/>
                  </a:cubicBezTo>
                  <a:lnTo>
                    <a:pt x="530" y="3516"/>
                  </a:lnTo>
                  <a:cubicBezTo>
                    <a:pt x="502" y="3572"/>
                    <a:pt x="530" y="3572"/>
                    <a:pt x="530" y="3516"/>
                  </a:cubicBezTo>
                  <a:close/>
                </a:path>
              </a:pathLst>
            </a:custGeom>
            <a:solidFill>
              <a:srgbClr val="323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2059975" y="3713040"/>
              <a:ext cx="28917" cy="179321"/>
            </a:xfrm>
            <a:custGeom>
              <a:avLst/>
              <a:gdLst/>
              <a:ahLst/>
              <a:cxnLst/>
              <a:rect l="l" t="t" r="r" b="b"/>
              <a:pathLst>
                <a:path w="810" h="5023" extrusionOk="0">
                  <a:moveTo>
                    <a:pt x="810" y="28"/>
                  </a:moveTo>
                  <a:cubicBezTo>
                    <a:pt x="810" y="28"/>
                    <a:pt x="782" y="0"/>
                    <a:pt x="810" y="28"/>
                  </a:cubicBezTo>
                  <a:cubicBezTo>
                    <a:pt x="782" y="0"/>
                    <a:pt x="782" y="28"/>
                    <a:pt x="782" y="28"/>
                  </a:cubicBezTo>
                  <a:cubicBezTo>
                    <a:pt x="307" y="2037"/>
                    <a:pt x="28" y="4966"/>
                    <a:pt x="0" y="4994"/>
                  </a:cubicBezTo>
                  <a:cubicBezTo>
                    <a:pt x="0" y="4994"/>
                    <a:pt x="0" y="5022"/>
                    <a:pt x="28" y="5022"/>
                  </a:cubicBezTo>
                  <a:lnTo>
                    <a:pt x="28" y="5022"/>
                  </a:lnTo>
                  <a:cubicBezTo>
                    <a:pt x="28" y="5022"/>
                    <a:pt x="84" y="5022"/>
                    <a:pt x="84" y="4994"/>
                  </a:cubicBezTo>
                  <a:cubicBezTo>
                    <a:pt x="28" y="4966"/>
                    <a:pt x="363" y="2037"/>
                    <a:pt x="810" y="28"/>
                  </a:cubicBezTo>
                  <a:close/>
                </a:path>
              </a:pathLst>
            </a:custGeom>
            <a:solidFill>
              <a:srgbClr val="323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3"/>
            <p:cNvSpPr/>
            <p:nvPr/>
          </p:nvSpPr>
          <p:spPr>
            <a:xfrm>
              <a:off x="2356783" y="3893324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3"/>
            <p:cNvSpPr/>
            <p:nvPr/>
          </p:nvSpPr>
          <p:spPr>
            <a:xfrm>
              <a:off x="2078896" y="3913245"/>
              <a:ext cx="88679" cy="74720"/>
            </a:xfrm>
            <a:custGeom>
              <a:avLst/>
              <a:gdLst/>
              <a:ahLst/>
              <a:cxnLst/>
              <a:rect l="l" t="t" r="r" b="b"/>
              <a:pathLst>
                <a:path w="2484" h="2093" extrusionOk="0">
                  <a:moveTo>
                    <a:pt x="2484" y="2065"/>
                  </a:moveTo>
                  <a:lnTo>
                    <a:pt x="2484" y="2065"/>
                  </a:lnTo>
                  <a:cubicBezTo>
                    <a:pt x="1535" y="1507"/>
                    <a:pt x="726" y="809"/>
                    <a:pt x="28" y="0"/>
                  </a:cubicBezTo>
                  <a:lnTo>
                    <a:pt x="1" y="0"/>
                  </a:lnTo>
                  <a:lnTo>
                    <a:pt x="1" y="56"/>
                  </a:lnTo>
                  <a:lnTo>
                    <a:pt x="1" y="56"/>
                  </a:lnTo>
                  <a:cubicBezTo>
                    <a:pt x="698" y="893"/>
                    <a:pt x="1535" y="1535"/>
                    <a:pt x="2484" y="2065"/>
                  </a:cubicBezTo>
                  <a:cubicBezTo>
                    <a:pt x="2484" y="2093"/>
                    <a:pt x="2484" y="2093"/>
                    <a:pt x="2484" y="2065"/>
                  </a:cubicBezTo>
                  <a:cubicBezTo>
                    <a:pt x="2484" y="2093"/>
                    <a:pt x="2484" y="2093"/>
                    <a:pt x="2484" y="2065"/>
                  </a:cubicBezTo>
                  <a:close/>
                </a:path>
              </a:pathLst>
            </a:custGeom>
            <a:solidFill>
              <a:srgbClr val="323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3"/>
            <p:cNvSpPr/>
            <p:nvPr/>
          </p:nvSpPr>
          <p:spPr>
            <a:xfrm>
              <a:off x="2082894" y="3935129"/>
              <a:ext cx="42840" cy="76755"/>
            </a:xfrm>
            <a:custGeom>
              <a:avLst/>
              <a:gdLst/>
              <a:ahLst/>
              <a:cxnLst/>
              <a:rect l="l" t="t" r="r" b="b"/>
              <a:pathLst>
                <a:path w="1200" h="2150" extrusionOk="0">
                  <a:moveTo>
                    <a:pt x="1200" y="2121"/>
                  </a:moveTo>
                  <a:cubicBezTo>
                    <a:pt x="1200" y="2093"/>
                    <a:pt x="1200" y="2093"/>
                    <a:pt x="1200" y="2121"/>
                  </a:cubicBezTo>
                  <a:cubicBezTo>
                    <a:pt x="642" y="1535"/>
                    <a:pt x="223" y="782"/>
                    <a:pt x="28" y="29"/>
                  </a:cubicBezTo>
                  <a:cubicBezTo>
                    <a:pt x="28" y="29"/>
                    <a:pt x="28" y="1"/>
                    <a:pt x="0" y="29"/>
                  </a:cubicBezTo>
                  <a:lnTo>
                    <a:pt x="0" y="57"/>
                  </a:lnTo>
                  <a:lnTo>
                    <a:pt x="0" y="57"/>
                  </a:lnTo>
                  <a:cubicBezTo>
                    <a:pt x="195" y="838"/>
                    <a:pt x="614" y="1563"/>
                    <a:pt x="1172" y="2149"/>
                  </a:cubicBezTo>
                  <a:cubicBezTo>
                    <a:pt x="1172" y="2121"/>
                    <a:pt x="1200" y="2121"/>
                    <a:pt x="1200" y="2121"/>
                  </a:cubicBezTo>
                  <a:lnTo>
                    <a:pt x="1200" y="2121"/>
                  </a:lnTo>
                  <a:close/>
                </a:path>
              </a:pathLst>
            </a:custGeom>
            <a:solidFill>
              <a:srgbClr val="323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3"/>
            <p:cNvSpPr/>
            <p:nvPr/>
          </p:nvSpPr>
          <p:spPr>
            <a:xfrm>
              <a:off x="2150617" y="3642319"/>
              <a:ext cx="86680" cy="36878"/>
            </a:xfrm>
            <a:custGeom>
              <a:avLst/>
              <a:gdLst/>
              <a:ahLst/>
              <a:cxnLst/>
              <a:rect l="l" t="t" r="r" b="b"/>
              <a:pathLst>
                <a:path w="2428" h="1033" extrusionOk="0">
                  <a:moveTo>
                    <a:pt x="2427" y="949"/>
                  </a:moveTo>
                  <a:lnTo>
                    <a:pt x="2288" y="1"/>
                  </a:lnTo>
                  <a:lnTo>
                    <a:pt x="0" y="56"/>
                  </a:lnTo>
                  <a:lnTo>
                    <a:pt x="84" y="865"/>
                  </a:lnTo>
                  <a:cubicBezTo>
                    <a:pt x="921" y="1033"/>
                    <a:pt x="1814" y="1005"/>
                    <a:pt x="2427" y="949"/>
                  </a:cubicBezTo>
                  <a:close/>
                </a:path>
              </a:pathLst>
            </a:custGeom>
            <a:solidFill>
              <a:srgbClr val="DD8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3"/>
            <p:cNvSpPr/>
            <p:nvPr/>
          </p:nvSpPr>
          <p:spPr>
            <a:xfrm>
              <a:off x="2068936" y="3298708"/>
              <a:ext cx="253006" cy="76719"/>
            </a:xfrm>
            <a:custGeom>
              <a:avLst/>
              <a:gdLst/>
              <a:ahLst/>
              <a:cxnLst/>
              <a:rect l="l" t="t" r="r" b="b"/>
              <a:pathLst>
                <a:path w="7087" h="2149" extrusionOk="0">
                  <a:moveTo>
                    <a:pt x="7087" y="2065"/>
                  </a:moveTo>
                  <a:cubicBezTo>
                    <a:pt x="6892" y="1535"/>
                    <a:pt x="6445" y="1088"/>
                    <a:pt x="5831" y="865"/>
                  </a:cubicBezTo>
                  <a:cubicBezTo>
                    <a:pt x="5301" y="698"/>
                    <a:pt x="4743" y="698"/>
                    <a:pt x="4074" y="837"/>
                  </a:cubicBezTo>
                  <a:cubicBezTo>
                    <a:pt x="4018" y="837"/>
                    <a:pt x="3962" y="865"/>
                    <a:pt x="3906" y="865"/>
                  </a:cubicBezTo>
                  <a:cubicBezTo>
                    <a:pt x="3600" y="949"/>
                    <a:pt x="3265" y="1005"/>
                    <a:pt x="2986" y="949"/>
                  </a:cubicBezTo>
                  <a:cubicBezTo>
                    <a:pt x="2735" y="865"/>
                    <a:pt x="2539" y="726"/>
                    <a:pt x="2344" y="558"/>
                  </a:cubicBezTo>
                  <a:cubicBezTo>
                    <a:pt x="2232" y="447"/>
                    <a:pt x="2093" y="391"/>
                    <a:pt x="1953" y="279"/>
                  </a:cubicBezTo>
                  <a:cubicBezTo>
                    <a:pt x="1563" y="56"/>
                    <a:pt x="1061" y="0"/>
                    <a:pt x="642" y="140"/>
                  </a:cubicBezTo>
                  <a:cubicBezTo>
                    <a:pt x="475" y="168"/>
                    <a:pt x="252" y="307"/>
                    <a:pt x="84" y="530"/>
                  </a:cubicBezTo>
                  <a:cubicBezTo>
                    <a:pt x="28" y="614"/>
                    <a:pt x="1" y="809"/>
                    <a:pt x="1" y="949"/>
                  </a:cubicBezTo>
                  <a:cubicBezTo>
                    <a:pt x="1" y="1116"/>
                    <a:pt x="28" y="1284"/>
                    <a:pt x="140" y="1451"/>
                  </a:cubicBezTo>
                  <a:cubicBezTo>
                    <a:pt x="307" y="1730"/>
                    <a:pt x="586" y="1953"/>
                    <a:pt x="838" y="2149"/>
                  </a:cubicBezTo>
                  <a:lnTo>
                    <a:pt x="865" y="2121"/>
                  </a:lnTo>
                  <a:cubicBezTo>
                    <a:pt x="614" y="1953"/>
                    <a:pt x="335" y="1730"/>
                    <a:pt x="196" y="1451"/>
                  </a:cubicBezTo>
                  <a:cubicBezTo>
                    <a:pt x="84" y="1284"/>
                    <a:pt x="56" y="1116"/>
                    <a:pt x="56" y="949"/>
                  </a:cubicBezTo>
                  <a:cubicBezTo>
                    <a:pt x="56" y="809"/>
                    <a:pt x="112" y="670"/>
                    <a:pt x="168" y="558"/>
                  </a:cubicBezTo>
                  <a:cubicBezTo>
                    <a:pt x="307" y="335"/>
                    <a:pt x="531" y="251"/>
                    <a:pt x="698" y="196"/>
                  </a:cubicBezTo>
                  <a:cubicBezTo>
                    <a:pt x="1117" y="112"/>
                    <a:pt x="1563" y="140"/>
                    <a:pt x="1953" y="335"/>
                  </a:cubicBezTo>
                  <a:cubicBezTo>
                    <a:pt x="2093" y="419"/>
                    <a:pt x="2205" y="503"/>
                    <a:pt x="2344" y="586"/>
                  </a:cubicBezTo>
                  <a:cubicBezTo>
                    <a:pt x="2539" y="754"/>
                    <a:pt x="2763" y="893"/>
                    <a:pt x="2986" y="977"/>
                  </a:cubicBezTo>
                  <a:cubicBezTo>
                    <a:pt x="3321" y="1033"/>
                    <a:pt x="3627" y="977"/>
                    <a:pt x="3934" y="893"/>
                  </a:cubicBezTo>
                  <a:cubicBezTo>
                    <a:pt x="4018" y="893"/>
                    <a:pt x="4046" y="865"/>
                    <a:pt x="4102" y="865"/>
                  </a:cubicBezTo>
                  <a:cubicBezTo>
                    <a:pt x="4743" y="726"/>
                    <a:pt x="5329" y="726"/>
                    <a:pt x="5831" y="893"/>
                  </a:cubicBezTo>
                  <a:cubicBezTo>
                    <a:pt x="6417" y="1116"/>
                    <a:pt x="6864" y="1535"/>
                    <a:pt x="7031" y="2065"/>
                  </a:cubicBezTo>
                  <a:close/>
                </a:path>
              </a:pathLst>
            </a:custGeom>
            <a:solidFill>
              <a:srgbClr val="A9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2043053" y="3358470"/>
              <a:ext cx="269928" cy="317766"/>
            </a:xfrm>
            <a:custGeom>
              <a:avLst/>
              <a:gdLst/>
              <a:ahLst/>
              <a:cxnLst/>
              <a:rect l="l" t="t" r="r" b="b"/>
              <a:pathLst>
                <a:path w="7561" h="8901" extrusionOk="0">
                  <a:moveTo>
                    <a:pt x="7561" y="4185"/>
                  </a:moveTo>
                  <a:cubicBezTo>
                    <a:pt x="7561" y="2372"/>
                    <a:pt x="6696" y="1005"/>
                    <a:pt x="4827" y="558"/>
                  </a:cubicBezTo>
                  <a:cubicBezTo>
                    <a:pt x="2539" y="0"/>
                    <a:pt x="977" y="614"/>
                    <a:pt x="502" y="2204"/>
                  </a:cubicBezTo>
                  <a:cubicBezTo>
                    <a:pt x="502" y="2204"/>
                    <a:pt x="0" y="3543"/>
                    <a:pt x="0" y="5496"/>
                  </a:cubicBezTo>
                  <a:lnTo>
                    <a:pt x="0" y="5580"/>
                  </a:lnTo>
                  <a:cubicBezTo>
                    <a:pt x="0" y="7142"/>
                    <a:pt x="1256" y="8677"/>
                    <a:pt x="3153" y="8789"/>
                  </a:cubicBezTo>
                  <a:cubicBezTo>
                    <a:pt x="4938" y="8900"/>
                    <a:pt x="6835" y="8147"/>
                    <a:pt x="7393" y="5636"/>
                  </a:cubicBezTo>
                  <a:cubicBezTo>
                    <a:pt x="7533" y="5134"/>
                    <a:pt x="7561" y="4632"/>
                    <a:pt x="7561" y="4185"/>
                  </a:cubicBezTo>
                  <a:close/>
                </a:path>
              </a:pathLst>
            </a:custGeom>
            <a:solidFill>
              <a:srgbClr val="E7A1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3"/>
            <p:cNvSpPr/>
            <p:nvPr/>
          </p:nvSpPr>
          <p:spPr>
            <a:xfrm>
              <a:off x="2041054" y="3533756"/>
              <a:ext cx="249043" cy="167362"/>
            </a:xfrm>
            <a:custGeom>
              <a:avLst/>
              <a:gdLst/>
              <a:ahLst/>
              <a:cxnLst/>
              <a:rect l="l" t="t" r="r" b="b"/>
              <a:pathLst>
                <a:path w="6976" h="4688" extrusionOk="0">
                  <a:moveTo>
                    <a:pt x="6975" y="642"/>
                  </a:moveTo>
                  <a:cubicBezTo>
                    <a:pt x="6975" y="391"/>
                    <a:pt x="6919" y="224"/>
                    <a:pt x="6780" y="280"/>
                  </a:cubicBezTo>
                  <a:cubicBezTo>
                    <a:pt x="6389" y="447"/>
                    <a:pt x="5608" y="1786"/>
                    <a:pt x="4827" y="1814"/>
                  </a:cubicBezTo>
                  <a:cubicBezTo>
                    <a:pt x="4018" y="1842"/>
                    <a:pt x="4269" y="1061"/>
                    <a:pt x="2818" y="949"/>
                  </a:cubicBezTo>
                  <a:cubicBezTo>
                    <a:pt x="1953" y="865"/>
                    <a:pt x="1619" y="1535"/>
                    <a:pt x="1340" y="1479"/>
                  </a:cubicBezTo>
                  <a:cubicBezTo>
                    <a:pt x="809" y="1284"/>
                    <a:pt x="84" y="1"/>
                    <a:pt x="84" y="1"/>
                  </a:cubicBezTo>
                  <a:cubicBezTo>
                    <a:pt x="84" y="1"/>
                    <a:pt x="0" y="280"/>
                    <a:pt x="0" y="726"/>
                  </a:cubicBezTo>
                  <a:cubicBezTo>
                    <a:pt x="0" y="1089"/>
                    <a:pt x="28" y="1507"/>
                    <a:pt x="140" y="1953"/>
                  </a:cubicBezTo>
                  <a:cubicBezTo>
                    <a:pt x="586" y="3655"/>
                    <a:pt x="3348" y="4688"/>
                    <a:pt x="5524" y="3600"/>
                  </a:cubicBezTo>
                  <a:cubicBezTo>
                    <a:pt x="6585" y="3042"/>
                    <a:pt x="6696" y="2232"/>
                    <a:pt x="6808" y="1814"/>
                  </a:cubicBezTo>
                  <a:cubicBezTo>
                    <a:pt x="6808" y="1814"/>
                    <a:pt x="6975" y="1089"/>
                    <a:pt x="6975" y="642"/>
                  </a:cubicBezTo>
                  <a:close/>
                </a:path>
              </a:pathLst>
            </a:custGeom>
            <a:solidFill>
              <a:srgbClr val="89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3"/>
            <p:cNvSpPr/>
            <p:nvPr/>
          </p:nvSpPr>
          <p:spPr>
            <a:xfrm>
              <a:off x="2331865" y="3379390"/>
              <a:ext cx="54835" cy="208202"/>
            </a:xfrm>
            <a:custGeom>
              <a:avLst/>
              <a:gdLst/>
              <a:ahLst/>
              <a:cxnLst/>
              <a:rect l="l" t="t" r="r" b="b"/>
              <a:pathLst>
                <a:path w="1536" h="5832" extrusionOk="0">
                  <a:moveTo>
                    <a:pt x="1535" y="4715"/>
                  </a:moveTo>
                  <a:cubicBezTo>
                    <a:pt x="1535" y="4548"/>
                    <a:pt x="1535" y="4408"/>
                    <a:pt x="1480" y="4269"/>
                  </a:cubicBezTo>
                  <a:cubicBezTo>
                    <a:pt x="1368" y="3599"/>
                    <a:pt x="1173" y="2902"/>
                    <a:pt x="866" y="2316"/>
                  </a:cubicBezTo>
                  <a:cubicBezTo>
                    <a:pt x="1005" y="2344"/>
                    <a:pt x="1173" y="2260"/>
                    <a:pt x="1284" y="2121"/>
                  </a:cubicBezTo>
                  <a:cubicBezTo>
                    <a:pt x="1340" y="2037"/>
                    <a:pt x="1368" y="1925"/>
                    <a:pt x="1368" y="1786"/>
                  </a:cubicBezTo>
                  <a:cubicBezTo>
                    <a:pt x="1368" y="1702"/>
                    <a:pt x="1368" y="1646"/>
                    <a:pt x="1340" y="1618"/>
                  </a:cubicBezTo>
                  <a:cubicBezTo>
                    <a:pt x="1312" y="1423"/>
                    <a:pt x="1201" y="1256"/>
                    <a:pt x="1089" y="1116"/>
                  </a:cubicBezTo>
                  <a:cubicBezTo>
                    <a:pt x="810" y="698"/>
                    <a:pt x="447" y="307"/>
                    <a:pt x="57" y="0"/>
                  </a:cubicBezTo>
                  <a:lnTo>
                    <a:pt x="1" y="84"/>
                  </a:lnTo>
                  <a:cubicBezTo>
                    <a:pt x="419" y="391"/>
                    <a:pt x="754" y="726"/>
                    <a:pt x="1033" y="1200"/>
                  </a:cubicBezTo>
                  <a:cubicBezTo>
                    <a:pt x="1117" y="1339"/>
                    <a:pt x="1201" y="1479"/>
                    <a:pt x="1284" y="1646"/>
                  </a:cubicBezTo>
                  <a:cubicBezTo>
                    <a:pt x="1284" y="1702"/>
                    <a:pt x="1312" y="1758"/>
                    <a:pt x="1312" y="1814"/>
                  </a:cubicBezTo>
                  <a:cubicBezTo>
                    <a:pt x="1312" y="1925"/>
                    <a:pt x="1284" y="2065"/>
                    <a:pt x="1201" y="2121"/>
                  </a:cubicBezTo>
                  <a:cubicBezTo>
                    <a:pt x="1117" y="2260"/>
                    <a:pt x="922" y="2316"/>
                    <a:pt x="782" y="2232"/>
                  </a:cubicBezTo>
                  <a:lnTo>
                    <a:pt x="726" y="2204"/>
                  </a:lnTo>
                  <a:lnTo>
                    <a:pt x="754" y="2260"/>
                  </a:lnTo>
                  <a:cubicBezTo>
                    <a:pt x="1117" y="2846"/>
                    <a:pt x="1312" y="3543"/>
                    <a:pt x="1424" y="4241"/>
                  </a:cubicBezTo>
                  <a:cubicBezTo>
                    <a:pt x="1452" y="4380"/>
                    <a:pt x="1452" y="4520"/>
                    <a:pt x="1452" y="4715"/>
                  </a:cubicBezTo>
                  <a:cubicBezTo>
                    <a:pt x="1452" y="4827"/>
                    <a:pt x="1452" y="4938"/>
                    <a:pt x="1424" y="5050"/>
                  </a:cubicBezTo>
                  <a:cubicBezTo>
                    <a:pt x="1340" y="5329"/>
                    <a:pt x="1201" y="5580"/>
                    <a:pt x="1005" y="5692"/>
                  </a:cubicBezTo>
                  <a:cubicBezTo>
                    <a:pt x="782" y="5831"/>
                    <a:pt x="503" y="5747"/>
                    <a:pt x="336" y="5580"/>
                  </a:cubicBezTo>
                  <a:lnTo>
                    <a:pt x="308" y="5608"/>
                  </a:lnTo>
                  <a:cubicBezTo>
                    <a:pt x="419" y="5747"/>
                    <a:pt x="587" y="5831"/>
                    <a:pt x="726" y="5831"/>
                  </a:cubicBezTo>
                  <a:cubicBezTo>
                    <a:pt x="838" y="5831"/>
                    <a:pt x="922" y="5803"/>
                    <a:pt x="1005" y="5747"/>
                  </a:cubicBezTo>
                  <a:cubicBezTo>
                    <a:pt x="1201" y="5664"/>
                    <a:pt x="1340" y="5413"/>
                    <a:pt x="1424" y="5106"/>
                  </a:cubicBezTo>
                  <a:cubicBezTo>
                    <a:pt x="1535" y="4966"/>
                    <a:pt x="1535" y="4855"/>
                    <a:pt x="1535" y="4715"/>
                  </a:cubicBezTo>
                  <a:close/>
                </a:path>
              </a:pathLst>
            </a:custGeom>
            <a:solidFill>
              <a:srgbClr val="A9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3"/>
            <p:cNvSpPr/>
            <p:nvPr/>
          </p:nvSpPr>
          <p:spPr>
            <a:xfrm>
              <a:off x="2019135" y="3295709"/>
              <a:ext cx="355608" cy="345647"/>
            </a:xfrm>
            <a:custGeom>
              <a:avLst/>
              <a:gdLst/>
              <a:ahLst/>
              <a:cxnLst/>
              <a:rect l="l" t="t" r="r" b="b"/>
              <a:pathLst>
                <a:path w="9961" h="9682" extrusionOk="0">
                  <a:moveTo>
                    <a:pt x="9961" y="6641"/>
                  </a:moveTo>
                  <a:cubicBezTo>
                    <a:pt x="9961" y="5692"/>
                    <a:pt x="9654" y="4716"/>
                    <a:pt x="9654" y="4716"/>
                  </a:cubicBezTo>
                  <a:cubicBezTo>
                    <a:pt x="9821" y="4660"/>
                    <a:pt x="9905" y="4520"/>
                    <a:pt x="9905" y="4297"/>
                  </a:cubicBezTo>
                  <a:cubicBezTo>
                    <a:pt x="9905" y="3628"/>
                    <a:pt x="8845" y="2456"/>
                    <a:pt x="8845" y="2456"/>
                  </a:cubicBezTo>
                  <a:cubicBezTo>
                    <a:pt x="8845" y="2456"/>
                    <a:pt x="9458" y="2037"/>
                    <a:pt x="9458" y="1870"/>
                  </a:cubicBezTo>
                  <a:cubicBezTo>
                    <a:pt x="9458" y="1814"/>
                    <a:pt x="9403" y="1758"/>
                    <a:pt x="9319" y="1758"/>
                  </a:cubicBezTo>
                  <a:cubicBezTo>
                    <a:pt x="8817" y="1675"/>
                    <a:pt x="8621" y="2456"/>
                    <a:pt x="8621" y="2456"/>
                  </a:cubicBezTo>
                  <a:cubicBezTo>
                    <a:pt x="8621" y="2456"/>
                    <a:pt x="8789" y="1898"/>
                    <a:pt x="8789" y="1535"/>
                  </a:cubicBezTo>
                  <a:cubicBezTo>
                    <a:pt x="8789" y="1340"/>
                    <a:pt x="8705" y="1172"/>
                    <a:pt x="8538" y="1228"/>
                  </a:cubicBezTo>
                  <a:cubicBezTo>
                    <a:pt x="8370" y="1312"/>
                    <a:pt x="8287" y="1451"/>
                    <a:pt x="8287" y="1619"/>
                  </a:cubicBezTo>
                  <a:cubicBezTo>
                    <a:pt x="8287" y="1758"/>
                    <a:pt x="8342" y="1898"/>
                    <a:pt x="8370" y="2009"/>
                  </a:cubicBezTo>
                  <a:lnTo>
                    <a:pt x="8370" y="2009"/>
                  </a:lnTo>
                  <a:cubicBezTo>
                    <a:pt x="7952" y="1228"/>
                    <a:pt x="6334" y="893"/>
                    <a:pt x="5134" y="949"/>
                  </a:cubicBezTo>
                  <a:cubicBezTo>
                    <a:pt x="3795" y="1033"/>
                    <a:pt x="3042" y="1"/>
                    <a:pt x="2093" y="391"/>
                  </a:cubicBezTo>
                  <a:cubicBezTo>
                    <a:pt x="1591" y="614"/>
                    <a:pt x="1507" y="893"/>
                    <a:pt x="1507" y="1117"/>
                  </a:cubicBezTo>
                  <a:cubicBezTo>
                    <a:pt x="1507" y="1340"/>
                    <a:pt x="1591" y="1479"/>
                    <a:pt x="1591" y="1479"/>
                  </a:cubicBezTo>
                  <a:cubicBezTo>
                    <a:pt x="726" y="1591"/>
                    <a:pt x="1" y="1954"/>
                    <a:pt x="1" y="2846"/>
                  </a:cubicBezTo>
                  <a:lnTo>
                    <a:pt x="1" y="3014"/>
                  </a:lnTo>
                  <a:cubicBezTo>
                    <a:pt x="112" y="3990"/>
                    <a:pt x="1842" y="3572"/>
                    <a:pt x="1842" y="3572"/>
                  </a:cubicBezTo>
                  <a:cubicBezTo>
                    <a:pt x="2846" y="4716"/>
                    <a:pt x="6250" y="3907"/>
                    <a:pt x="6250" y="3907"/>
                  </a:cubicBezTo>
                  <a:cubicBezTo>
                    <a:pt x="6445" y="4743"/>
                    <a:pt x="7282" y="5106"/>
                    <a:pt x="7282" y="5106"/>
                  </a:cubicBezTo>
                  <a:lnTo>
                    <a:pt x="7282" y="5162"/>
                  </a:lnTo>
                  <a:cubicBezTo>
                    <a:pt x="7282" y="6417"/>
                    <a:pt x="8119" y="6892"/>
                    <a:pt x="8119" y="6892"/>
                  </a:cubicBezTo>
                  <a:cubicBezTo>
                    <a:pt x="7645" y="7366"/>
                    <a:pt x="7589" y="7784"/>
                    <a:pt x="7589" y="7924"/>
                  </a:cubicBezTo>
                  <a:lnTo>
                    <a:pt x="7589" y="8008"/>
                  </a:lnTo>
                  <a:cubicBezTo>
                    <a:pt x="7226" y="8287"/>
                    <a:pt x="7171" y="8984"/>
                    <a:pt x="7171" y="8984"/>
                  </a:cubicBezTo>
                  <a:cubicBezTo>
                    <a:pt x="7115" y="9124"/>
                    <a:pt x="7087" y="9207"/>
                    <a:pt x="7087" y="9319"/>
                  </a:cubicBezTo>
                  <a:cubicBezTo>
                    <a:pt x="7087" y="9682"/>
                    <a:pt x="7505" y="9682"/>
                    <a:pt x="7868" y="9347"/>
                  </a:cubicBezTo>
                  <a:cubicBezTo>
                    <a:pt x="8928" y="9431"/>
                    <a:pt x="9458" y="8175"/>
                    <a:pt x="9458" y="8175"/>
                  </a:cubicBezTo>
                  <a:cubicBezTo>
                    <a:pt x="9821" y="7784"/>
                    <a:pt x="9961" y="7227"/>
                    <a:pt x="9961" y="6641"/>
                  </a:cubicBezTo>
                  <a:close/>
                </a:path>
              </a:pathLst>
            </a:custGeom>
            <a:solidFill>
              <a:srgbClr val="89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3"/>
            <p:cNvSpPr/>
            <p:nvPr/>
          </p:nvSpPr>
          <p:spPr>
            <a:xfrm>
              <a:off x="2158578" y="3403273"/>
              <a:ext cx="1035" cy="36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0" y="1"/>
                  </a:moveTo>
                  <a:cubicBezTo>
                    <a:pt x="28" y="1"/>
                    <a:pt x="28" y="1"/>
                    <a:pt x="0" y="1"/>
                  </a:cubicBezTo>
                  <a:cubicBezTo>
                    <a:pt x="28" y="1"/>
                    <a:pt x="28" y="1"/>
                    <a:pt x="0" y="1"/>
                  </a:cubicBezTo>
                  <a:close/>
                </a:path>
              </a:pathLst>
            </a:custGeom>
            <a:solidFill>
              <a:srgbClr val="332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3"/>
            <p:cNvSpPr/>
            <p:nvPr/>
          </p:nvSpPr>
          <p:spPr>
            <a:xfrm>
              <a:off x="2278101" y="3524795"/>
              <a:ext cx="65759" cy="102638"/>
            </a:xfrm>
            <a:custGeom>
              <a:avLst/>
              <a:gdLst/>
              <a:ahLst/>
              <a:cxnLst/>
              <a:rect l="l" t="t" r="r" b="b"/>
              <a:pathLst>
                <a:path w="1842" h="2875" extrusionOk="0">
                  <a:moveTo>
                    <a:pt x="1842" y="1507"/>
                  </a:moveTo>
                  <a:lnTo>
                    <a:pt x="1842" y="1395"/>
                  </a:lnTo>
                  <a:cubicBezTo>
                    <a:pt x="1786" y="0"/>
                    <a:pt x="419" y="531"/>
                    <a:pt x="419" y="531"/>
                  </a:cubicBezTo>
                  <a:lnTo>
                    <a:pt x="0" y="2009"/>
                  </a:lnTo>
                  <a:cubicBezTo>
                    <a:pt x="447" y="2874"/>
                    <a:pt x="1842" y="2790"/>
                    <a:pt x="1842" y="1507"/>
                  </a:cubicBezTo>
                  <a:close/>
                </a:path>
              </a:pathLst>
            </a:custGeom>
            <a:solidFill>
              <a:srgbClr val="E7A1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3"/>
            <p:cNvSpPr/>
            <p:nvPr/>
          </p:nvSpPr>
          <p:spPr>
            <a:xfrm>
              <a:off x="2194421" y="3463034"/>
              <a:ext cx="50837" cy="50837"/>
            </a:xfrm>
            <a:custGeom>
              <a:avLst/>
              <a:gdLst/>
              <a:ahLst/>
              <a:cxnLst/>
              <a:rect l="l" t="t" r="r" b="b"/>
              <a:pathLst>
                <a:path w="1424" h="1424" extrusionOk="0">
                  <a:moveTo>
                    <a:pt x="1424" y="977"/>
                  </a:moveTo>
                  <a:cubicBezTo>
                    <a:pt x="1424" y="838"/>
                    <a:pt x="1368" y="614"/>
                    <a:pt x="1005" y="419"/>
                  </a:cubicBezTo>
                  <a:cubicBezTo>
                    <a:pt x="364" y="1"/>
                    <a:pt x="140" y="56"/>
                    <a:pt x="29" y="308"/>
                  </a:cubicBezTo>
                  <a:cubicBezTo>
                    <a:pt x="29" y="335"/>
                    <a:pt x="1" y="391"/>
                    <a:pt x="1" y="447"/>
                  </a:cubicBezTo>
                  <a:cubicBezTo>
                    <a:pt x="1" y="614"/>
                    <a:pt x="140" y="866"/>
                    <a:pt x="447" y="1033"/>
                  </a:cubicBezTo>
                  <a:cubicBezTo>
                    <a:pt x="922" y="1312"/>
                    <a:pt x="1200" y="1424"/>
                    <a:pt x="1368" y="1200"/>
                  </a:cubicBezTo>
                  <a:cubicBezTo>
                    <a:pt x="1368" y="1172"/>
                    <a:pt x="1424" y="1117"/>
                    <a:pt x="1424" y="977"/>
                  </a:cubicBezTo>
                  <a:close/>
                </a:path>
              </a:pathLst>
            </a:custGeom>
            <a:solidFill>
              <a:srgbClr val="89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3"/>
            <p:cNvSpPr/>
            <p:nvPr/>
          </p:nvSpPr>
          <p:spPr>
            <a:xfrm>
              <a:off x="2057976" y="3453074"/>
              <a:ext cx="52836" cy="44875"/>
            </a:xfrm>
            <a:custGeom>
              <a:avLst/>
              <a:gdLst/>
              <a:ahLst/>
              <a:cxnLst/>
              <a:rect l="l" t="t" r="r" b="b"/>
              <a:pathLst>
                <a:path w="1480" h="1257" extrusionOk="0">
                  <a:moveTo>
                    <a:pt x="1479" y="447"/>
                  </a:moveTo>
                  <a:lnTo>
                    <a:pt x="1479" y="391"/>
                  </a:lnTo>
                  <a:cubicBezTo>
                    <a:pt x="1424" y="140"/>
                    <a:pt x="1200" y="1"/>
                    <a:pt x="503" y="308"/>
                  </a:cubicBezTo>
                  <a:cubicBezTo>
                    <a:pt x="84" y="475"/>
                    <a:pt x="1" y="726"/>
                    <a:pt x="1" y="866"/>
                  </a:cubicBezTo>
                  <a:cubicBezTo>
                    <a:pt x="1" y="977"/>
                    <a:pt x="29" y="1005"/>
                    <a:pt x="29" y="1005"/>
                  </a:cubicBezTo>
                  <a:cubicBezTo>
                    <a:pt x="168" y="1256"/>
                    <a:pt x="447" y="1228"/>
                    <a:pt x="921" y="1005"/>
                  </a:cubicBezTo>
                  <a:cubicBezTo>
                    <a:pt x="1284" y="893"/>
                    <a:pt x="1479" y="670"/>
                    <a:pt x="1479" y="447"/>
                  </a:cubicBezTo>
                  <a:close/>
                </a:path>
              </a:pathLst>
            </a:custGeom>
            <a:solidFill>
              <a:srgbClr val="89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3"/>
            <p:cNvSpPr/>
            <p:nvPr/>
          </p:nvSpPr>
          <p:spPr>
            <a:xfrm>
              <a:off x="2190458" y="3533756"/>
              <a:ext cx="22919" cy="25918"/>
            </a:xfrm>
            <a:custGeom>
              <a:avLst/>
              <a:gdLst/>
              <a:ahLst/>
              <a:cxnLst/>
              <a:rect l="l" t="t" r="r" b="b"/>
              <a:pathLst>
                <a:path w="642" h="726" extrusionOk="0">
                  <a:moveTo>
                    <a:pt x="642" y="363"/>
                  </a:moveTo>
                  <a:cubicBezTo>
                    <a:pt x="642" y="140"/>
                    <a:pt x="502" y="1"/>
                    <a:pt x="335" y="1"/>
                  </a:cubicBezTo>
                  <a:cubicBezTo>
                    <a:pt x="140" y="1"/>
                    <a:pt x="0" y="168"/>
                    <a:pt x="0" y="391"/>
                  </a:cubicBezTo>
                  <a:cubicBezTo>
                    <a:pt x="0" y="586"/>
                    <a:pt x="140" y="726"/>
                    <a:pt x="335" y="726"/>
                  </a:cubicBezTo>
                  <a:cubicBezTo>
                    <a:pt x="502" y="726"/>
                    <a:pt x="642" y="559"/>
                    <a:pt x="642" y="3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2077896" y="3523795"/>
              <a:ext cx="19956" cy="24954"/>
            </a:xfrm>
            <a:custGeom>
              <a:avLst/>
              <a:gdLst/>
              <a:ahLst/>
              <a:cxnLst/>
              <a:rect l="l" t="t" r="r" b="b"/>
              <a:pathLst>
                <a:path w="559" h="699" extrusionOk="0">
                  <a:moveTo>
                    <a:pt x="559" y="363"/>
                  </a:moveTo>
                  <a:lnTo>
                    <a:pt x="559" y="363"/>
                  </a:lnTo>
                  <a:cubicBezTo>
                    <a:pt x="559" y="140"/>
                    <a:pt x="419" y="1"/>
                    <a:pt x="280" y="1"/>
                  </a:cubicBezTo>
                  <a:cubicBezTo>
                    <a:pt x="140" y="1"/>
                    <a:pt x="1" y="140"/>
                    <a:pt x="1" y="363"/>
                  </a:cubicBezTo>
                  <a:lnTo>
                    <a:pt x="1" y="363"/>
                  </a:lnTo>
                  <a:cubicBezTo>
                    <a:pt x="1" y="531"/>
                    <a:pt x="112" y="698"/>
                    <a:pt x="280" y="698"/>
                  </a:cubicBezTo>
                  <a:cubicBezTo>
                    <a:pt x="419" y="698"/>
                    <a:pt x="559" y="531"/>
                    <a:pt x="559" y="3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3"/>
            <p:cNvSpPr/>
            <p:nvPr/>
          </p:nvSpPr>
          <p:spPr>
            <a:xfrm>
              <a:off x="2291060" y="3554676"/>
              <a:ext cx="45839" cy="43840"/>
            </a:xfrm>
            <a:custGeom>
              <a:avLst/>
              <a:gdLst/>
              <a:ahLst/>
              <a:cxnLst/>
              <a:rect l="l" t="t" r="r" b="b"/>
              <a:pathLst>
                <a:path w="1284" h="1228" extrusionOk="0">
                  <a:moveTo>
                    <a:pt x="1283" y="391"/>
                  </a:moveTo>
                  <a:lnTo>
                    <a:pt x="1283" y="391"/>
                  </a:lnTo>
                  <a:cubicBezTo>
                    <a:pt x="1283" y="363"/>
                    <a:pt x="1088" y="112"/>
                    <a:pt x="809" y="56"/>
                  </a:cubicBezTo>
                  <a:cubicBezTo>
                    <a:pt x="642" y="0"/>
                    <a:pt x="474" y="56"/>
                    <a:pt x="307" y="196"/>
                  </a:cubicBezTo>
                  <a:cubicBezTo>
                    <a:pt x="84" y="307"/>
                    <a:pt x="0" y="558"/>
                    <a:pt x="0" y="754"/>
                  </a:cubicBezTo>
                  <a:cubicBezTo>
                    <a:pt x="0" y="977"/>
                    <a:pt x="112" y="1228"/>
                    <a:pt x="112" y="1228"/>
                  </a:cubicBezTo>
                  <a:lnTo>
                    <a:pt x="167" y="1228"/>
                  </a:lnTo>
                  <a:lnTo>
                    <a:pt x="167" y="1228"/>
                  </a:lnTo>
                  <a:cubicBezTo>
                    <a:pt x="167" y="1228"/>
                    <a:pt x="195" y="1228"/>
                    <a:pt x="195" y="1200"/>
                  </a:cubicBezTo>
                  <a:lnTo>
                    <a:pt x="195" y="1200"/>
                  </a:lnTo>
                  <a:cubicBezTo>
                    <a:pt x="195" y="1200"/>
                    <a:pt x="84" y="977"/>
                    <a:pt x="84" y="726"/>
                  </a:cubicBezTo>
                  <a:cubicBezTo>
                    <a:pt x="84" y="558"/>
                    <a:pt x="167" y="363"/>
                    <a:pt x="335" y="224"/>
                  </a:cubicBezTo>
                  <a:cubicBezTo>
                    <a:pt x="502" y="112"/>
                    <a:pt x="642" y="84"/>
                    <a:pt x="809" y="112"/>
                  </a:cubicBezTo>
                  <a:cubicBezTo>
                    <a:pt x="1088" y="168"/>
                    <a:pt x="1228" y="419"/>
                    <a:pt x="1228" y="419"/>
                  </a:cubicBezTo>
                  <a:cubicBezTo>
                    <a:pt x="1200" y="419"/>
                    <a:pt x="1228" y="419"/>
                    <a:pt x="1283" y="391"/>
                  </a:cubicBezTo>
                  <a:cubicBezTo>
                    <a:pt x="1228" y="419"/>
                    <a:pt x="1283" y="419"/>
                    <a:pt x="1283" y="391"/>
                  </a:cubicBezTo>
                  <a:close/>
                </a:path>
              </a:pathLst>
            </a:custGeom>
            <a:solidFill>
              <a:srgbClr val="634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3"/>
            <p:cNvSpPr/>
            <p:nvPr/>
          </p:nvSpPr>
          <p:spPr>
            <a:xfrm>
              <a:off x="2290060" y="3566635"/>
              <a:ext cx="29917" cy="14958"/>
            </a:xfrm>
            <a:custGeom>
              <a:avLst/>
              <a:gdLst/>
              <a:ahLst/>
              <a:cxnLst/>
              <a:rect l="l" t="t" r="r" b="b"/>
              <a:pathLst>
                <a:path w="838" h="419" extrusionOk="0">
                  <a:moveTo>
                    <a:pt x="837" y="335"/>
                  </a:moveTo>
                  <a:lnTo>
                    <a:pt x="837" y="335"/>
                  </a:lnTo>
                  <a:cubicBezTo>
                    <a:pt x="837" y="307"/>
                    <a:pt x="363" y="0"/>
                    <a:pt x="0" y="335"/>
                  </a:cubicBezTo>
                  <a:lnTo>
                    <a:pt x="0" y="363"/>
                  </a:lnTo>
                  <a:lnTo>
                    <a:pt x="0" y="419"/>
                  </a:lnTo>
                  <a:lnTo>
                    <a:pt x="56" y="419"/>
                  </a:lnTo>
                  <a:cubicBezTo>
                    <a:pt x="363" y="84"/>
                    <a:pt x="781" y="419"/>
                    <a:pt x="781" y="419"/>
                  </a:cubicBezTo>
                  <a:lnTo>
                    <a:pt x="837" y="335"/>
                  </a:lnTo>
                  <a:cubicBezTo>
                    <a:pt x="837" y="363"/>
                    <a:pt x="837" y="363"/>
                    <a:pt x="837" y="335"/>
                  </a:cubicBezTo>
                  <a:close/>
                </a:path>
              </a:pathLst>
            </a:custGeom>
            <a:solidFill>
              <a:srgbClr val="634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3"/>
            <p:cNvSpPr/>
            <p:nvPr/>
          </p:nvSpPr>
          <p:spPr>
            <a:xfrm>
              <a:off x="2115738" y="3460071"/>
              <a:ext cx="37878" cy="102602"/>
            </a:xfrm>
            <a:custGeom>
              <a:avLst/>
              <a:gdLst/>
              <a:ahLst/>
              <a:cxnLst/>
              <a:rect l="l" t="t" r="r" b="b"/>
              <a:pathLst>
                <a:path w="1061" h="2874" extrusionOk="0">
                  <a:moveTo>
                    <a:pt x="1061" y="1451"/>
                  </a:moveTo>
                  <a:cubicBezTo>
                    <a:pt x="1061" y="865"/>
                    <a:pt x="977" y="139"/>
                    <a:pt x="977" y="56"/>
                  </a:cubicBezTo>
                  <a:cubicBezTo>
                    <a:pt x="977" y="56"/>
                    <a:pt x="977" y="0"/>
                    <a:pt x="949" y="0"/>
                  </a:cubicBezTo>
                  <a:cubicBezTo>
                    <a:pt x="949" y="0"/>
                    <a:pt x="921" y="0"/>
                    <a:pt x="921" y="56"/>
                  </a:cubicBezTo>
                  <a:lnTo>
                    <a:pt x="921" y="56"/>
                  </a:lnTo>
                  <a:cubicBezTo>
                    <a:pt x="949" y="363"/>
                    <a:pt x="977" y="976"/>
                    <a:pt x="977" y="1451"/>
                  </a:cubicBezTo>
                  <a:cubicBezTo>
                    <a:pt x="977" y="1674"/>
                    <a:pt x="977" y="1897"/>
                    <a:pt x="949" y="1953"/>
                  </a:cubicBezTo>
                  <a:cubicBezTo>
                    <a:pt x="866" y="2092"/>
                    <a:pt x="698" y="2092"/>
                    <a:pt x="447" y="1953"/>
                  </a:cubicBezTo>
                  <a:lnTo>
                    <a:pt x="419" y="1953"/>
                  </a:lnTo>
                  <a:cubicBezTo>
                    <a:pt x="308" y="1897"/>
                    <a:pt x="168" y="1925"/>
                    <a:pt x="112" y="2009"/>
                  </a:cubicBezTo>
                  <a:cubicBezTo>
                    <a:pt x="29" y="2065"/>
                    <a:pt x="1" y="2204"/>
                    <a:pt x="1" y="2316"/>
                  </a:cubicBezTo>
                  <a:cubicBezTo>
                    <a:pt x="1" y="2371"/>
                    <a:pt x="1" y="2483"/>
                    <a:pt x="85" y="2567"/>
                  </a:cubicBezTo>
                  <a:cubicBezTo>
                    <a:pt x="168" y="2762"/>
                    <a:pt x="419" y="2874"/>
                    <a:pt x="419" y="2874"/>
                  </a:cubicBezTo>
                  <a:lnTo>
                    <a:pt x="419" y="2874"/>
                  </a:lnTo>
                  <a:lnTo>
                    <a:pt x="447" y="2874"/>
                  </a:lnTo>
                  <a:lnTo>
                    <a:pt x="447" y="2874"/>
                  </a:lnTo>
                  <a:lnTo>
                    <a:pt x="447" y="2818"/>
                  </a:lnTo>
                  <a:cubicBezTo>
                    <a:pt x="447" y="2818"/>
                    <a:pt x="252" y="2734"/>
                    <a:pt x="140" y="2511"/>
                  </a:cubicBezTo>
                  <a:cubicBezTo>
                    <a:pt x="112" y="2455"/>
                    <a:pt x="112" y="2371"/>
                    <a:pt x="112" y="2316"/>
                  </a:cubicBezTo>
                  <a:cubicBezTo>
                    <a:pt x="112" y="2204"/>
                    <a:pt x="140" y="2092"/>
                    <a:pt x="224" y="2037"/>
                  </a:cubicBezTo>
                  <a:cubicBezTo>
                    <a:pt x="280" y="1953"/>
                    <a:pt x="364" y="1953"/>
                    <a:pt x="447" y="2037"/>
                  </a:cubicBezTo>
                  <a:lnTo>
                    <a:pt x="447" y="2037"/>
                  </a:lnTo>
                  <a:cubicBezTo>
                    <a:pt x="810" y="2232"/>
                    <a:pt x="949" y="2120"/>
                    <a:pt x="1033" y="2037"/>
                  </a:cubicBezTo>
                  <a:cubicBezTo>
                    <a:pt x="1061" y="1953"/>
                    <a:pt x="1061" y="1730"/>
                    <a:pt x="1061" y="1451"/>
                  </a:cubicBezTo>
                  <a:close/>
                </a:path>
              </a:pathLst>
            </a:custGeom>
            <a:solidFill>
              <a:srgbClr val="634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3"/>
            <p:cNvSpPr/>
            <p:nvPr/>
          </p:nvSpPr>
          <p:spPr>
            <a:xfrm>
              <a:off x="2119737" y="3577595"/>
              <a:ext cx="38877" cy="24919"/>
            </a:xfrm>
            <a:custGeom>
              <a:avLst/>
              <a:gdLst/>
              <a:ahLst/>
              <a:cxnLst/>
              <a:rect l="l" t="t" r="r" b="b"/>
              <a:pathLst>
                <a:path w="1089" h="698" extrusionOk="0">
                  <a:moveTo>
                    <a:pt x="1088" y="251"/>
                  </a:moveTo>
                  <a:cubicBezTo>
                    <a:pt x="1088" y="112"/>
                    <a:pt x="1061" y="0"/>
                    <a:pt x="1061" y="0"/>
                  </a:cubicBezTo>
                  <a:cubicBezTo>
                    <a:pt x="1061" y="0"/>
                    <a:pt x="447" y="167"/>
                    <a:pt x="0" y="474"/>
                  </a:cubicBezTo>
                  <a:cubicBezTo>
                    <a:pt x="0" y="474"/>
                    <a:pt x="28" y="586"/>
                    <a:pt x="112" y="698"/>
                  </a:cubicBezTo>
                  <a:cubicBezTo>
                    <a:pt x="447" y="419"/>
                    <a:pt x="837" y="279"/>
                    <a:pt x="1088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3"/>
            <p:cNvSpPr/>
            <p:nvPr/>
          </p:nvSpPr>
          <p:spPr>
            <a:xfrm>
              <a:off x="2122735" y="3586556"/>
              <a:ext cx="35878" cy="24919"/>
            </a:xfrm>
            <a:custGeom>
              <a:avLst/>
              <a:gdLst/>
              <a:ahLst/>
              <a:cxnLst/>
              <a:rect l="l" t="t" r="r" b="b"/>
              <a:pathLst>
                <a:path w="1005" h="698" extrusionOk="0">
                  <a:moveTo>
                    <a:pt x="1004" y="56"/>
                  </a:moveTo>
                  <a:lnTo>
                    <a:pt x="1004" y="0"/>
                  </a:lnTo>
                  <a:cubicBezTo>
                    <a:pt x="753" y="56"/>
                    <a:pt x="363" y="168"/>
                    <a:pt x="0" y="419"/>
                  </a:cubicBezTo>
                  <a:cubicBezTo>
                    <a:pt x="84" y="558"/>
                    <a:pt x="335" y="698"/>
                    <a:pt x="698" y="558"/>
                  </a:cubicBezTo>
                  <a:cubicBezTo>
                    <a:pt x="921" y="447"/>
                    <a:pt x="1004" y="223"/>
                    <a:pt x="1004" y="56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3"/>
            <p:cNvSpPr/>
            <p:nvPr/>
          </p:nvSpPr>
          <p:spPr>
            <a:xfrm>
              <a:off x="1845848" y="3633358"/>
              <a:ext cx="9996" cy="55799"/>
            </a:xfrm>
            <a:custGeom>
              <a:avLst/>
              <a:gdLst/>
              <a:ahLst/>
              <a:cxnLst/>
              <a:rect l="l" t="t" r="r" b="b"/>
              <a:pathLst>
                <a:path w="280" h="1563" extrusionOk="0">
                  <a:moveTo>
                    <a:pt x="279" y="1507"/>
                  </a:moveTo>
                  <a:cubicBezTo>
                    <a:pt x="168" y="1200"/>
                    <a:pt x="112" y="837"/>
                    <a:pt x="112" y="503"/>
                  </a:cubicBezTo>
                  <a:cubicBezTo>
                    <a:pt x="112" y="307"/>
                    <a:pt x="112" y="140"/>
                    <a:pt x="140" y="0"/>
                  </a:cubicBezTo>
                  <a:lnTo>
                    <a:pt x="28" y="0"/>
                  </a:lnTo>
                  <a:cubicBezTo>
                    <a:pt x="0" y="168"/>
                    <a:pt x="0" y="363"/>
                    <a:pt x="0" y="531"/>
                  </a:cubicBezTo>
                  <a:cubicBezTo>
                    <a:pt x="0" y="865"/>
                    <a:pt x="84" y="1228"/>
                    <a:pt x="168" y="1563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3"/>
            <p:cNvSpPr/>
            <p:nvPr/>
          </p:nvSpPr>
          <p:spPr>
            <a:xfrm>
              <a:off x="1854808" y="3606476"/>
              <a:ext cx="190245" cy="34879"/>
            </a:xfrm>
            <a:custGeom>
              <a:avLst/>
              <a:gdLst/>
              <a:ahLst/>
              <a:cxnLst/>
              <a:rect l="l" t="t" r="r" b="b"/>
              <a:pathLst>
                <a:path w="5329" h="977" extrusionOk="0">
                  <a:moveTo>
                    <a:pt x="5329" y="0"/>
                  </a:moveTo>
                  <a:lnTo>
                    <a:pt x="5329" y="0"/>
                  </a:lnTo>
                  <a:cubicBezTo>
                    <a:pt x="2148" y="168"/>
                    <a:pt x="0" y="614"/>
                    <a:pt x="0" y="614"/>
                  </a:cubicBezTo>
                  <a:lnTo>
                    <a:pt x="168" y="977"/>
                  </a:lnTo>
                  <a:lnTo>
                    <a:pt x="5329" y="586"/>
                  </a:lnTo>
                  <a:close/>
                </a:path>
              </a:pathLst>
            </a:custGeom>
            <a:solidFill>
              <a:srgbClr val="6D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3"/>
            <p:cNvSpPr/>
            <p:nvPr/>
          </p:nvSpPr>
          <p:spPr>
            <a:xfrm>
              <a:off x="1923530" y="3563636"/>
              <a:ext cx="32880" cy="39877"/>
            </a:xfrm>
            <a:custGeom>
              <a:avLst/>
              <a:gdLst/>
              <a:ahLst/>
              <a:cxnLst/>
              <a:rect l="l" t="t" r="r" b="b"/>
              <a:pathLst>
                <a:path w="921" h="1117" extrusionOk="0">
                  <a:moveTo>
                    <a:pt x="921" y="419"/>
                  </a:moveTo>
                  <a:cubicBezTo>
                    <a:pt x="921" y="279"/>
                    <a:pt x="865" y="168"/>
                    <a:pt x="754" y="112"/>
                  </a:cubicBezTo>
                  <a:cubicBezTo>
                    <a:pt x="586" y="1"/>
                    <a:pt x="307" y="84"/>
                    <a:pt x="168" y="279"/>
                  </a:cubicBezTo>
                  <a:cubicBezTo>
                    <a:pt x="56" y="419"/>
                    <a:pt x="0" y="642"/>
                    <a:pt x="0" y="782"/>
                  </a:cubicBezTo>
                  <a:cubicBezTo>
                    <a:pt x="0" y="865"/>
                    <a:pt x="28" y="949"/>
                    <a:pt x="84" y="1005"/>
                  </a:cubicBezTo>
                  <a:cubicBezTo>
                    <a:pt x="279" y="1116"/>
                    <a:pt x="698" y="949"/>
                    <a:pt x="837" y="698"/>
                  </a:cubicBezTo>
                  <a:cubicBezTo>
                    <a:pt x="893" y="586"/>
                    <a:pt x="921" y="503"/>
                    <a:pt x="921" y="419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3"/>
            <p:cNvSpPr/>
            <p:nvPr/>
          </p:nvSpPr>
          <p:spPr>
            <a:xfrm>
              <a:off x="1921531" y="3538754"/>
              <a:ext cx="28917" cy="137481"/>
            </a:xfrm>
            <a:custGeom>
              <a:avLst/>
              <a:gdLst/>
              <a:ahLst/>
              <a:cxnLst/>
              <a:rect l="l" t="t" r="r" b="b"/>
              <a:pathLst>
                <a:path w="810" h="3851" extrusionOk="0">
                  <a:moveTo>
                    <a:pt x="810" y="3794"/>
                  </a:moveTo>
                  <a:cubicBezTo>
                    <a:pt x="586" y="3794"/>
                    <a:pt x="363" y="3627"/>
                    <a:pt x="252" y="3348"/>
                  </a:cubicBezTo>
                  <a:cubicBezTo>
                    <a:pt x="140" y="3097"/>
                    <a:pt x="112" y="2818"/>
                    <a:pt x="112" y="2595"/>
                  </a:cubicBezTo>
                  <a:lnTo>
                    <a:pt x="112" y="2316"/>
                  </a:lnTo>
                  <a:cubicBezTo>
                    <a:pt x="112" y="1534"/>
                    <a:pt x="196" y="809"/>
                    <a:pt x="363" y="28"/>
                  </a:cubicBezTo>
                  <a:lnTo>
                    <a:pt x="252" y="0"/>
                  </a:lnTo>
                  <a:cubicBezTo>
                    <a:pt x="84" y="725"/>
                    <a:pt x="0" y="1507"/>
                    <a:pt x="0" y="2260"/>
                  </a:cubicBezTo>
                  <a:lnTo>
                    <a:pt x="0" y="2539"/>
                  </a:lnTo>
                  <a:cubicBezTo>
                    <a:pt x="0" y="2790"/>
                    <a:pt x="56" y="3097"/>
                    <a:pt x="140" y="3348"/>
                  </a:cubicBezTo>
                  <a:cubicBezTo>
                    <a:pt x="279" y="3627"/>
                    <a:pt x="531" y="3850"/>
                    <a:pt x="810" y="3850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3"/>
            <p:cNvSpPr/>
            <p:nvPr/>
          </p:nvSpPr>
          <p:spPr>
            <a:xfrm>
              <a:off x="1910571" y="3529757"/>
              <a:ext cx="33915" cy="47874"/>
            </a:xfrm>
            <a:custGeom>
              <a:avLst/>
              <a:gdLst/>
              <a:ahLst/>
              <a:cxnLst/>
              <a:rect l="l" t="t" r="r" b="b"/>
              <a:pathLst>
                <a:path w="950" h="1341" extrusionOk="0">
                  <a:moveTo>
                    <a:pt x="949" y="559"/>
                  </a:moveTo>
                  <a:cubicBezTo>
                    <a:pt x="949" y="252"/>
                    <a:pt x="726" y="1"/>
                    <a:pt x="503" y="1"/>
                  </a:cubicBezTo>
                  <a:cubicBezTo>
                    <a:pt x="252" y="1"/>
                    <a:pt x="29" y="252"/>
                    <a:pt x="1" y="559"/>
                  </a:cubicBezTo>
                  <a:cubicBezTo>
                    <a:pt x="1" y="894"/>
                    <a:pt x="140" y="1340"/>
                    <a:pt x="419" y="1340"/>
                  </a:cubicBezTo>
                  <a:cubicBezTo>
                    <a:pt x="670" y="1340"/>
                    <a:pt x="949" y="894"/>
                    <a:pt x="949" y="559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3"/>
            <p:cNvSpPr/>
            <p:nvPr/>
          </p:nvSpPr>
          <p:spPr>
            <a:xfrm>
              <a:off x="1878691" y="3568634"/>
              <a:ext cx="37878" cy="49801"/>
            </a:xfrm>
            <a:custGeom>
              <a:avLst/>
              <a:gdLst/>
              <a:ahLst/>
              <a:cxnLst/>
              <a:rect l="l" t="t" r="r" b="b"/>
              <a:pathLst>
                <a:path w="1061" h="1395" extrusionOk="0">
                  <a:moveTo>
                    <a:pt x="1061" y="921"/>
                  </a:moveTo>
                  <a:cubicBezTo>
                    <a:pt x="1061" y="697"/>
                    <a:pt x="1005" y="418"/>
                    <a:pt x="866" y="279"/>
                  </a:cubicBezTo>
                  <a:cubicBezTo>
                    <a:pt x="643" y="28"/>
                    <a:pt x="336" y="0"/>
                    <a:pt x="112" y="167"/>
                  </a:cubicBezTo>
                  <a:cubicBezTo>
                    <a:pt x="29" y="251"/>
                    <a:pt x="1" y="391"/>
                    <a:pt x="1" y="530"/>
                  </a:cubicBezTo>
                  <a:cubicBezTo>
                    <a:pt x="1" y="670"/>
                    <a:pt x="29" y="809"/>
                    <a:pt x="112" y="921"/>
                  </a:cubicBezTo>
                  <a:cubicBezTo>
                    <a:pt x="336" y="1144"/>
                    <a:pt x="754" y="1395"/>
                    <a:pt x="949" y="1228"/>
                  </a:cubicBezTo>
                  <a:cubicBezTo>
                    <a:pt x="1033" y="1144"/>
                    <a:pt x="1061" y="1004"/>
                    <a:pt x="1061" y="921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1893650" y="3592517"/>
              <a:ext cx="31916" cy="26918"/>
            </a:xfrm>
            <a:custGeom>
              <a:avLst/>
              <a:gdLst/>
              <a:ahLst/>
              <a:cxnLst/>
              <a:rect l="l" t="t" r="r" b="b"/>
              <a:pathLst>
                <a:path w="894" h="754" extrusionOk="0">
                  <a:moveTo>
                    <a:pt x="893" y="698"/>
                  </a:moveTo>
                  <a:cubicBezTo>
                    <a:pt x="754" y="614"/>
                    <a:pt x="558" y="559"/>
                    <a:pt x="419" y="419"/>
                  </a:cubicBezTo>
                  <a:cubicBezTo>
                    <a:pt x="224" y="307"/>
                    <a:pt x="140" y="168"/>
                    <a:pt x="56" y="1"/>
                  </a:cubicBezTo>
                  <a:lnTo>
                    <a:pt x="0" y="28"/>
                  </a:lnTo>
                  <a:cubicBezTo>
                    <a:pt x="56" y="196"/>
                    <a:pt x="196" y="335"/>
                    <a:pt x="363" y="475"/>
                  </a:cubicBezTo>
                  <a:cubicBezTo>
                    <a:pt x="558" y="586"/>
                    <a:pt x="726" y="698"/>
                    <a:pt x="893" y="754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3"/>
            <p:cNvSpPr/>
            <p:nvPr/>
          </p:nvSpPr>
          <p:spPr>
            <a:xfrm>
              <a:off x="1857771" y="3622398"/>
              <a:ext cx="186318" cy="66759"/>
            </a:xfrm>
            <a:custGeom>
              <a:avLst/>
              <a:gdLst/>
              <a:ahLst/>
              <a:cxnLst/>
              <a:rect l="l" t="t" r="r" b="b"/>
              <a:pathLst>
                <a:path w="5219" h="1870" extrusionOk="0">
                  <a:moveTo>
                    <a:pt x="5218" y="614"/>
                  </a:moveTo>
                  <a:lnTo>
                    <a:pt x="5162" y="1"/>
                  </a:lnTo>
                  <a:lnTo>
                    <a:pt x="1" y="559"/>
                  </a:lnTo>
                  <a:lnTo>
                    <a:pt x="280" y="1870"/>
                  </a:lnTo>
                  <a:cubicBezTo>
                    <a:pt x="1982" y="1563"/>
                    <a:pt x="3684" y="1256"/>
                    <a:pt x="5218" y="614"/>
                  </a:cubicBezTo>
                  <a:close/>
                </a:path>
              </a:pathLst>
            </a:custGeom>
            <a:solidFill>
              <a:srgbClr val="6D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3"/>
            <p:cNvSpPr/>
            <p:nvPr/>
          </p:nvSpPr>
          <p:spPr>
            <a:xfrm>
              <a:off x="1869731" y="3641981"/>
              <a:ext cx="175323" cy="122522"/>
            </a:xfrm>
            <a:custGeom>
              <a:avLst/>
              <a:gdLst/>
              <a:ahLst/>
              <a:cxnLst/>
              <a:rect l="l" t="t" r="r" b="b"/>
              <a:pathLst>
                <a:path w="4911" h="3432" extrusionOk="0">
                  <a:moveTo>
                    <a:pt x="4911" y="1339"/>
                  </a:moveTo>
                  <a:lnTo>
                    <a:pt x="4911" y="1256"/>
                  </a:lnTo>
                  <a:lnTo>
                    <a:pt x="4883" y="0"/>
                  </a:lnTo>
                  <a:cubicBezTo>
                    <a:pt x="3349" y="670"/>
                    <a:pt x="1647" y="949"/>
                    <a:pt x="1" y="1256"/>
                  </a:cubicBezTo>
                  <a:lnTo>
                    <a:pt x="112" y="1814"/>
                  </a:lnTo>
                  <a:cubicBezTo>
                    <a:pt x="336" y="3013"/>
                    <a:pt x="1396" y="3432"/>
                    <a:pt x="2567" y="3348"/>
                  </a:cubicBezTo>
                  <a:lnTo>
                    <a:pt x="2651" y="3348"/>
                  </a:lnTo>
                  <a:cubicBezTo>
                    <a:pt x="3907" y="3265"/>
                    <a:pt x="4911" y="2595"/>
                    <a:pt x="4911" y="1339"/>
                  </a:cubicBezTo>
                  <a:close/>
                </a:path>
              </a:pathLst>
            </a:custGeom>
            <a:solidFill>
              <a:srgbClr val="89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3"/>
            <p:cNvSpPr/>
            <p:nvPr/>
          </p:nvSpPr>
          <p:spPr>
            <a:xfrm>
              <a:off x="1839850" y="3613438"/>
              <a:ext cx="65795" cy="65759"/>
            </a:xfrm>
            <a:custGeom>
              <a:avLst/>
              <a:gdLst/>
              <a:ahLst/>
              <a:cxnLst/>
              <a:rect l="l" t="t" r="r" b="b"/>
              <a:pathLst>
                <a:path w="1843" h="1842" extrusionOk="0">
                  <a:moveTo>
                    <a:pt x="1842" y="363"/>
                  </a:moveTo>
                  <a:cubicBezTo>
                    <a:pt x="1675" y="224"/>
                    <a:pt x="1368" y="0"/>
                    <a:pt x="894" y="168"/>
                  </a:cubicBezTo>
                  <a:cubicBezTo>
                    <a:pt x="280" y="419"/>
                    <a:pt x="168" y="977"/>
                    <a:pt x="1" y="1786"/>
                  </a:cubicBezTo>
                  <a:lnTo>
                    <a:pt x="1" y="1842"/>
                  </a:lnTo>
                  <a:lnTo>
                    <a:pt x="112" y="1842"/>
                  </a:lnTo>
                  <a:lnTo>
                    <a:pt x="112" y="1786"/>
                  </a:lnTo>
                  <a:cubicBezTo>
                    <a:pt x="252" y="1005"/>
                    <a:pt x="336" y="447"/>
                    <a:pt x="949" y="252"/>
                  </a:cubicBezTo>
                  <a:cubicBezTo>
                    <a:pt x="1312" y="112"/>
                    <a:pt x="1591" y="252"/>
                    <a:pt x="1786" y="419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1854808" y="3606476"/>
              <a:ext cx="194244" cy="61761"/>
            </a:xfrm>
            <a:custGeom>
              <a:avLst/>
              <a:gdLst/>
              <a:ahLst/>
              <a:cxnLst/>
              <a:rect l="l" t="t" r="r" b="b"/>
              <a:pathLst>
                <a:path w="5441" h="1730" extrusionOk="0">
                  <a:moveTo>
                    <a:pt x="5441" y="865"/>
                  </a:moveTo>
                  <a:lnTo>
                    <a:pt x="5329" y="0"/>
                  </a:lnTo>
                  <a:cubicBezTo>
                    <a:pt x="5329" y="0"/>
                    <a:pt x="3655" y="642"/>
                    <a:pt x="0" y="614"/>
                  </a:cubicBezTo>
                  <a:lnTo>
                    <a:pt x="112" y="1451"/>
                  </a:lnTo>
                  <a:cubicBezTo>
                    <a:pt x="56" y="1451"/>
                    <a:pt x="2344" y="1730"/>
                    <a:pt x="5441" y="865"/>
                  </a:cubicBezTo>
                  <a:close/>
                </a:path>
              </a:pathLst>
            </a:custGeom>
            <a:solidFill>
              <a:srgbClr val="89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3"/>
            <p:cNvSpPr/>
            <p:nvPr/>
          </p:nvSpPr>
          <p:spPr>
            <a:xfrm>
              <a:off x="1802008" y="3613438"/>
              <a:ext cx="59797" cy="52836"/>
            </a:xfrm>
            <a:custGeom>
              <a:avLst/>
              <a:gdLst/>
              <a:ahLst/>
              <a:cxnLst/>
              <a:rect l="l" t="t" r="r" b="b"/>
              <a:pathLst>
                <a:path w="1675" h="1480" extrusionOk="0">
                  <a:moveTo>
                    <a:pt x="1675" y="447"/>
                  </a:moveTo>
                  <a:cubicBezTo>
                    <a:pt x="1675" y="419"/>
                    <a:pt x="1675" y="363"/>
                    <a:pt x="1647" y="307"/>
                  </a:cubicBezTo>
                  <a:cubicBezTo>
                    <a:pt x="1479" y="28"/>
                    <a:pt x="810" y="0"/>
                    <a:pt x="419" y="224"/>
                  </a:cubicBezTo>
                  <a:cubicBezTo>
                    <a:pt x="196" y="363"/>
                    <a:pt x="1" y="586"/>
                    <a:pt x="1" y="837"/>
                  </a:cubicBezTo>
                  <a:cubicBezTo>
                    <a:pt x="1" y="921"/>
                    <a:pt x="56" y="1005"/>
                    <a:pt x="84" y="1089"/>
                  </a:cubicBezTo>
                  <a:cubicBezTo>
                    <a:pt x="252" y="1395"/>
                    <a:pt x="670" y="1479"/>
                    <a:pt x="1033" y="1256"/>
                  </a:cubicBezTo>
                  <a:cubicBezTo>
                    <a:pt x="1340" y="1089"/>
                    <a:pt x="1675" y="726"/>
                    <a:pt x="1675" y="447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3"/>
            <p:cNvSpPr/>
            <p:nvPr/>
          </p:nvSpPr>
          <p:spPr>
            <a:xfrm>
              <a:off x="1859771" y="3623398"/>
              <a:ext cx="44875" cy="67759"/>
            </a:xfrm>
            <a:custGeom>
              <a:avLst/>
              <a:gdLst/>
              <a:ahLst/>
              <a:cxnLst/>
              <a:rect l="l" t="t" r="r" b="b"/>
              <a:pathLst>
                <a:path w="1257" h="1898" extrusionOk="0">
                  <a:moveTo>
                    <a:pt x="1256" y="1200"/>
                  </a:moveTo>
                  <a:cubicBezTo>
                    <a:pt x="1256" y="1089"/>
                    <a:pt x="1228" y="977"/>
                    <a:pt x="1173" y="837"/>
                  </a:cubicBezTo>
                  <a:cubicBezTo>
                    <a:pt x="1033" y="447"/>
                    <a:pt x="587" y="0"/>
                    <a:pt x="308" y="140"/>
                  </a:cubicBezTo>
                  <a:cubicBezTo>
                    <a:pt x="112" y="224"/>
                    <a:pt x="1" y="558"/>
                    <a:pt x="1" y="865"/>
                  </a:cubicBezTo>
                  <a:cubicBezTo>
                    <a:pt x="1" y="1061"/>
                    <a:pt x="29" y="1200"/>
                    <a:pt x="57" y="1340"/>
                  </a:cubicBezTo>
                  <a:cubicBezTo>
                    <a:pt x="252" y="1702"/>
                    <a:pt x="587" y="1898"/>
                    <a:pt x="894" y="1758"/>
                  </a:cubicBezTo>
                  <a:cubicBezTo>
                    <a:pt x="1145" y="1674"/>
                    <a:pt x="1256" y="1479"/>
                    <a:pt x="1256" y="1200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3"/>
            <p:cNvSpPr/>
            <p:nvPr/>
          </p:nvSpPr>
          <p:spPr>
            <a:xfrm>
              <a:off x="1916569" y="3620399"/>
              <a:ext cx="39841" cy="59797"/>
            </a:xfrm>
            <a:custGeom>
              <a:avLst/>
              <a:gdLst/>
              <a:ahLst/>
              <a:cxnLst/>
              <a:rect l="l" t="t" r="r" b="b"/>
              <a:pathLst>
                <a:path w="1116" h="1675" extrusionOk="0">
                  <a:moveTo>
                    <a:pt x="1116" y="782"/>
                  </a:moveTo>
                  <a:cubicBezTo>
                    <a:pt x="1116" y="447"/>
                    <a:pt x="1032" y="84"/>
                    <a:pt x="781" y="57"/>
                  </a:cubicBezTo>
                  <a:cubicBezTo>
                    <a:pt x="474" y="1"/>
                    <a:pt x="84" y="475"/>
                    <a:pt x="0" y="866"/>
                  </a:cubicBezTo>
                  <a:lnTo>
                    <a:pt x="0" y="977"/>
                  </a:lnTo>
                  <a:cubicBezTo>
                    <a:pt x="0" y="1312"/>
                    <a:pt x="195" y="1563"/>
                    <a:pt x="474" y="1619"/>
                  </a:cubicBezTo>
                  <a:cubicBezTo>
                    <a:pt x="781" y="1675"/>
                    <a:pt x="1060" y="1396"/>
                    <a:pt x="1116" y="1061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3"/>
            <p:cNvSpPr/>
            <p:nvPr/>
          </p:nvSpPr>
          <p:spPr>
            <a:xfrm>
              <a:off x="1836887" y="3674199"/>
              <a:ext cx="38877" cy="56799"/>
            </a:xfrm>
            <a:custGeom>
              <a:avLst/>
              <a:gdLst/>
              <a:ahLst/>
              <a:cxnLst/>
              <a:rect l="l" t="t" r="r" b="b"/>
              <a:pathLst>
                <a:path w="1089" h="1591" extrusionOk="0">
                  <a:moveTo>
                    <a:pt x="1088" y="977"/>
                  </a:moveTo>
                  <a:cubicBezTo>
                    <a:pt x="1088" y="893"/>
                    <a:pt x="1060" y="809"/>
                    <a:pt x="1032" y="698"/>
                  </a:cubicBezTo>
                  <a:cubicBezTo>
                    <a:pt x="893" y="391"/>
                    <a:pt x="530" y="0"/>
                    <a:pt x="279" y="112"/>
                  </a:cubicBezTo>
                  <a:cubicBezTo>
                    <a:pt x="112" y="196"/>
                    <a:pt x="0" y="475"/>
                    <a:pt x="0" y="754"/>
                  </a:cubicBezTo>
                  <a:cubicBezTo>
                    <a:pt x="0" y="893"/>
                    <a:pt x="56" y="977"/>
                    <a:pt x="84" y="1088"/>
                  </a:cubicBezTo>
                  <a:cubicBezTo>
                    <a:pt x="223" y="1395"/>
                    <a:pt x="530" y="1591"/>
                    <a:pt x="781" y="1479"/>
                  </a:cubicBezTo>
                  <a:cubicBezTo>
                    <a:pt x="977" y="1395"/>
                    <a:pt x="1088" y="1200"/>
                    <a:pt x="1088" y="977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3"/>
            <p:cNvSpPr/>
            <p:nvPr/>
          </p:nvSpPr>
          <p:spPr>
            <a:xfrm>
              <a:off x="1809969" y="3659240"/>
              <a:ext cx="40876" cy="57798"/>
            </a:xfrm>
            <a:custGeom>
              <a:avLst/>
              <a:gdLst/>
              <a:ahLst/>
              <a:cxnLst/>
              <a:rect l="l" t="t" r="r" b="b"/>
              <a:pathLst>
                <a:path w="1145" h="1619" extrusionOk="0">
                  <a:moveTo>
                    <a:pt x="1145" y="698"/>
                  </a:moveTo>
                  <a:cubicBezTo>
                    <a:pt x="1145" y="419"/>
                    <a:pt x="1089" y="140"/>
                    <a:pt x="866" y="85"/>
                  </a:cubicBezTo>
                  <a:cubicBezTo>
                    <a:pt x="587" y="1"/>
                    <a:pt x="140" y="419"/>
                    <a:pt x="29" y="782"/>
                  </a:cubicBezTo>
                  <a:cubicBezTo>
                    <a:pt x="1" y="838"/>
                    <a:pt x="1" y="921"/>
                    <a:pt x="1" y="977"/>
                  </a:cubicBezTo>
                  <a:cubicBezTo>
                    <a:pt x="1" y="1256"/>
                    <a:pt x="140" y="1507"/>
                    <a:pt x="391" y="1535"/>
                  </a:cubicBezTo>
                  <a:cubicBezTo>
                    <a:pt x="670" y="1619"/>
                    <a:pt x="977" y="1396"/>
                    <a:pt x="1089" y="1061"/>
                  </a:cubicBezTo>
                  <a:cubicBezTo>
                    <a:pt x="1145" y="977"/>
                    <a:pt x="1145" y="838"/>
                    <a:pt x="1145" y="698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3"/>
            <p:cNvSpPr/>
            <p:nvPr/>
          </p:nvSpPr>
          <p:spPr>
            <a:xfrm>
              <a:off x="1864769" y="3622398"/>
              <a:ext cx="13959" cy="19956"/>
            </a:xfrm>
            <a:custGeom>
              <a:avLst/>
              <a:gdLst/>
              <a:ahLst/>
              <a:cxnLst/>
              <a:rect l="l" t="t" r="r" b="b"/>
              <a:pathLst>
                <a:path w="391" h="559" extrusionOk="0">
                  <a:moveTo>
                    <a:pt x="391" y="559"/>
                  </a:moveTo>
                  <a:cubicBezTo>
                    <a:pt x="335" y="335"/>
                    <a:pt x="251" y="168"/>
                    <a:pt x="56" y="1"/>
                  </a:cubicBezTo>
                  <a:lnTo>
                    <a:pt x="0" y="56"/>
                  </a:lnTo>
                  <a:cubicBezTo>
                    <a:pt x="140" y="196"/>
                    <a:pt x="251" y="363"/>
                    <a:pt x="279" y="559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3"/>
            <p:cNvSpPr/>
            <p:nvPr/>
          </p:nvSpPr>
          <p:spPr>
            <a:xfrm>
              <a:off x="1861770" y="3602478"/>
              <a:ext cx="27917" cy="18957"/>
            </a:xfrm>
            <a:custGeom>
              <a:avLst/>
              <a:gdLst/>
              <a:ahLst/>
              <a:cxnLst/>
              <a:rect l="l" t="t" r="r" b="b"/>
              <a:pathLst>
                <a:path w="782" h="531" extrusionOk="0">
                  <a:moveTo>
                    <a:pt x="782" y="447"/>
                  </a:moveTo>
                  <a:cubicBezTo>
                    <a:pt x="670" y="280"/>
                    <a:pt x="475" y="168"/>
                    <a:pt x="335" y="112"/>
                  </a:cubicBezTo>
                  <a:cubicBezTo>
                    <a:pt x="224" y="28"/>
                    <a:pt x="112" y="1"/>
                    <a:pt x="1" y="28"/>
                  </a:cubicBezTo>
                  <a:lnTo>
                    <a:pt x="56" y="140"/>
                  </a:lnTo>
                  <a:cubicBezTo>
                    <a:pt x="112" y="112"/>
                    <a:pt x="224" y="168"/>
                    <a:pt x="280" y="196"/>
                  </a:cubicBezTo>
                  <a:cubicBezTo>
                    <a:pt x="419" y="280"/>
                    <a:pt x="614" y="391"/>
                    <a:pt x="698" y="531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3"/>
            <p:cNvSpPr/>
            <p:nvPr/>
          </p:nvSpPr>
          <p:spPr>
            <a:xfrm>
              <a:off x="1828890" y="3579558"/>
              <a:ext cx="49837" cy="39877"/>
            </a:xfrm>
            <a:custGeom>
              <a:avLst/>
              <a:gdLst/>
              <a:ahLst/>
              <a:cxnLst/>
              <a:rect l="l" t="t" r="r" b="b"/>
              <a:pathLst>
                <a:path w="1396" h="1117" extrusionOk="0">
                  <a:moveTo>
                    <a:pt x="1396" y="782"/>
                  </a:moveTo>
                  <a:cubicBezTo>
                    <a:pt x="1396" y="503"/>
                    <a:pt x="1005" y="140"/>
                    <a:pt x="698" y="85"/>
                  </a:cubicBezTo>
                  <a:cubicBezTo>
                    <a:pt x="364" y="1"/>
                    <a:pt x="29" y="140"/>
                    <a:pt x="1" y="419"/>
                  </a:cubicBezTo>
                  <a:lnTo>
                    <a:pt x="1" y="531"/>
                  </a:lnTo>
                  <a:cubicBezTo>
                    <a:pt x="1" y="782"/>
                    <a:pt x="196" y="977"/>
                    <a:pt x="475" y="1061"/>
                  </a:cubicBezTo>
                  <a:cubicBezTo>
                    <a:pt x="782" y="1117"/>
                    <a:pt x="1312" y="1089"/>
                    <a:pt x="1396" y="810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3"/>
            <p:cNvSpPr/>
            <p:nvPr/>
          </p:nvSpPr>
          <p:spPr>
            <a:xfrm>
              <a:off x="1961372" y="3612438"/>
              <a:ext cx="48838" cy="43875"/>
            </a:xfrm>
            <a:custGeom>
              <a:avLst/>
              <a:gdLst/>
              <a:ahLst/>
              <a:cxnLst/>
              <a:rect l="l" t="t" r="r" b="b"/>
              <a:pathLst>
                <a:path w="1368" h="1229" extrusionOk="0">
                  <a:moveTo>
                    <a:pt x="1368" y="670"/>
                  </a:moveTo>
                  <a:cubicBezTo>
                    <a:pt x="1368" y="447"/>
                    <a:pt x="1200" y="196"/>
                    <a:pt x="949" y="140"/>
                  </a:cubicBezTo>
                  <a:cubicBezTo>
                    <a:pt x="642" y="28"/>
                    <a:pt x="112" y="1"/>
                    <a:pt x="0" y="280"/>
                  </a:cubicBezTo>
                  <a:lnTo>
                    <a:pt x="0" y="391"/>
                  </a:lnTo>
                  <a:cubicBezTo>
                    <a:pt x="0" y="670"/>
                    <a:pt x="335" y="1005"/>
                    <a:pt x="614" y="1117"/>
                  </a:cubicBezTo>
                  <a:cubicBezTo>
                    <a:pt x="921" y="1228"/>
                    <a:pt x="1256" y="1117"/>
                    <a:pt x="1368" y="865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3"/>
            <p:cNvSpPr/>
            <p:nvPr/>
          </p:nvSpPr>
          <p:spPr>
            <a:xfrm>
              <a:off x="1978294" y="3683159"/>
              <a:ext cx="26953" cy="40876"/>
            </a:xfrm>
            <a:custGeom>
              <a:avLst/>
              <a:gdLst/>
              <a:ahLst/>
              <a:cxnLst/>
              <a:rect l="l" t="t" r="r" b="b"/>
              <a:pathLst>
                <a:path w="755" h="1145" extrusionOk="0">
                  <a:moveTo>
                    <a:pt x="754" y="558"/>
                  </a:moveTo>
                  <a:cubicBezTo>
                    <a:pt x="754" y="307"/>
                    <a:pt x="698" y="84"/>
                    <a:pt x="503" y="28"/>
                  </a:cubicBezTo>
                  <a:cubicBezTo>
                    <a:pt x="308" y="0"/>
                    <a:pt x="29" y="363"/>
                    <a:pt x="1" y="586"/>
                  </a:cubicBezTo>
                  <a:lnTo>
                    <a:pt x="1" y="698"/>
                  </a:lnTo>
                  <a:cubicBezTo>
                    <a:pt x="1" y="921"/>
                    <a:pt x="140" y="1116"/>
                    <a:pt x="308" y="1116"/>
                  </a:cubicBezTo>
                  <a:cubicBezTo>
                    <a:pt x="503" y="1144"/>
                    <a:pt x="726" y="977"/>
                    <a:pt x="754" y="726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3"/>
            <p:cNvSpPr/>
            <p:nvPr/>
          </p:nvSpPr>
          <p:spPr>
            <a:xfrm>
              <a:off x="1944451" y="3617436"/>
              <a:ext cx="73720" cy="122522"/>
            </a:xfrm>
            <a:custGeom>
              <a:avLst/>
              <a:gdLst/>
              <a:ahLst/>
              <a:cxnLst/>
              <a:rect l="l" t="t" r="r" b="b"/>
              <a:pathLst>
                <a:path w="2065" h="3432" extrusionOk="0">
                  <a:moveTo>
                    <a:pt x="2065" y="3404"/>
                  </a:moveTo>
                  <a:cubicBezTo>
                    <a:pt x="1869" y="2567"/>
                    <a:pt x="1590" y="1730"/>
                    <a:pt x="1256" y="977"/>
                  </a:cubicBezTo>
                  <a:cubicBezTo>
                    <a:pt x="1144" y="725"/>
                    <a:pt x="1005" y="474"/>
                    <a:pt x="809" y="279"/>
                  </a:cubicBezTo>
                  <a:cubicBezTo>
                    <a:pt x="558" y="56"/>
                    <a:pt x="251" y="0"/>
                    <a:pt x="0" y="112"/>
                  </a:cubicBezTo>
                  <a:lnTo>
                    <a:pt x="28" y="195"/>
                  </a:lnTo>
                  <a:cubicBezTo>
                    <a:pt x="251" y="140"/>
                    <a:pt x="530" y="195"/>
                    <a:pt x="726" y="391"/>
                  </a:cubicBezTo>
                  <a:cubicBezTo>
                    <a:pt x="949" y="558"/>
                    <a:pt x="1032" y="809"/>
                    <a:pt x="1144" y="1032"/>
                  </a:cubicBezTo>
                  <a:cubicBezTo>
                    <a:pt x="1507" y="1813"/>
                    <a:pt x="1786" y="2623"/>
                    <a:pt x="1953" y="3432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3"/>
            <p:cNvSpPr/>
            <p:nvPr/>
          </p:nvSpPr>
          <p:spPr>
            <a:xfrm>
              <a:off x="1958373" y="3637356"/>
              <a:ext cx="32915" cy="50801"/>
            </a:xfrm>
            <a:custGeom>
              <a:avLst/>
              <a:gdLst/>
              <a:ahLst/>
              <a:cxnLst/>
              <a:rect l="l" t="t" r="r" b="b"/>
              <a:pathLst>
                <a:path w="922" h="1423" extrusionOk="0">
                  <a:moveTo>
                    <a:pt x="921" y="753"/>
                  </a:moveTo>
                  <a:cubicBezTo>
                    <a:pt x="921" y="446"/>
                    <a:pt x="838" y="56"/>
                    <a:pt x="587" y="28"/>
                  </a:cubicBezTo>
                  <a:cubicBezTo>
                    <a:pt x="336" y="0"/>
                    <a:pt x="29" y="446"/>
                    <a:pt x="1" y="753"/>
                  </a:cubicBezTo>
                  <a:lnTo>
                    <a:pt x="1" y="837"/>
                  </a:lnTo>
                  <a:cubicBezTo>
                    <a:pt x="1" y="1116"/>
                    <a:pt x="168" y="1367"/>
                    <a:pt x="419" y="1395"/>
                  </a:cubicBezTo>
                  <a:cubicBezTo>
                    <a:pt x="642" y="1423"/>
                    <a:pt x="894" y="1172"/>
                    <a:pt x="921" y="865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3"/>
            <p:cNvSpPr/>
            <p:nvPr/>
          </p:nvSpPr>
          <p:spPr>
            <a:xfrm>
              <a:off x="1998214" y="3699081"/>
              <a:ext cx="35914" cy="51836"/>
            </a:xfrm>
            <a:custGeom>
              <a:avLst/>
              <a:gdLst/>
              <a:ahLst/>
              <a:cxnLst/>
              <a:rect l="l" t="t" r="r" b="b"/>
              <a:pathLst>
                <a:path w="1006" h="1452" extrusionOk="0">
                  <a:moveTo>
                    <a:pt x="1005" y="921"/>
                  </a:moveTo>
                  <a:cubicBezTo>
                    <a:pt x="1005" y="838"/>
                    <a:pt x="1005" y="754"/>
                    <a:pt x="921" y="670"/>
                  </a:cubicBezTo>
                  <a:cubicBezTo>
                    <a:pt x="782" y="391"/>
                    <a:pt x="475" y="1"/>
                    <a:pt x="224" y="112"/>
                  </a:cubicBezTo>
                  <a:cubicBezTo>
                    <a:pt x="57" y="196"/>
                    <a:pt x="1" y="419"/>
                    <a:pt x="1" y="670"/>
                  </a:cubicBezTo>
                  <a:cubicBezTo>
                    <a:pt x="1" y="810"/>
                    <a:pt x="29" y="921"/>
                    <a:pt x="57" y="1033"/>
                  </a:cubicBezTo>
                  <a:cubicBezTo>
                    <a:pt x="196" y="1312"/>
                    <a:pt x="475" y="1452"/>
                    <a:pt x="726" y="1368"/>
                  </a:cubicBezTo>
                  <a:cubicBezTo>
                    <a:pt x="893" y="1312"/>
                    <a:pt x="1005" y="1117"/>
                    <a:pt x="1005" y="921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3"/>
            <p:cNvSpPr/>
            <p:nvPr/>
          </p:nvSpPr>
          <p:spPr>
            <a:xfrm>
              <a:off x="2004212" y="3658241"/>
              <a:ext cx="44839" cy="42876"/>
            </a:xfrm>
            <a:custGeom>
              <a:avLst/>
              <a:gdLst/>
              <a:ahLst/>
              <a:cxnLst/>
              <a:rect l="l" t="t" r="r" b="b"/>
              <a:pathLst>
                <a:path w="1256" h="1201" extrusionOk="0">
                  <a:moveTo>
                    <a:pt x="1256" y="698"/>
                  </a:moveTo>
                  <a:cubicBezTo>
                    <a:pt x="1256" y="531"/>
                    <a:pt x="1116" y="308"/>
                    <a:pt x="893" y="224"/>
                  </a:cubicBezTo>
                  <a:cubicBezTo>
                    <a:pt x="614" y="85"/>
                    <a:pt x="140" y="1"/>
                    <a:pt x="28" y="252"/>
                  </a:cubicBezTo>
                  <a:cubicBezTo>
                    <a:pt x="28" y="280"/>
                    <a:pt x="0" y="308"/>
                    <a:pt x="0" y="364"/>
                  </a:cubicBezTo>
                  <a:cubicBezTo>
                    <a:pt x="0" y="587"/>
                    <a:pt x="251" y="922"/>
                    <a:pt x="474" y="1061"/>
                  </a:cubicBezTo>
                  <a:cubicBezTo>
                    <a:pt x="753" y="1201"/>
                    <a:pt x="1060" y="1089"/>
                    <a:pt x="1172" y="866"/>
                  </a:cubicBezTo>
                  <a:cubicBezTo>
                    <a:pt x="1228" y="810"/>
                    <a:pt x="1256" y="782"/>
                    <a:pt x="1256" y="698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3"/>
            <p:cNvSpPr/>
            <p:nvPr/>
          </p:nvSpPr>
          <p:spPr>
            <a:xfrm>
              <a:off x="1991253" y="3664238"/>
              <a:ext cx="38877" cy="13959"/>
            </a:xfrm>
            <a:custGeom>
              <a:avLst/>
              <a:gdLst/>
              <a:ahLst/>
              <a:cxnLst/>
              <a:rect l="l" t="t" r="r" b="b"/>
              <a:pathLst>
                <a:path w="1089" h="391" extrusionOk="0">
                  <a:moveTo>
                    <a:pt x="1088" y="279"/>
                  </a:moveTo>
                  <a:cubicBezTo>
                    <a:pt x="949" y="140"/>
                    <a:pt x="782" y="84"/>
                    <a:pt x="558" y="56"/>
                  </a:cubicBezTo>
                  <a:cubicBezTo>
                    <a:pt x="363" y="0"/>
                    <a:pt x="196" y="0"/>
                    <a:pt x="0" y="0"/>
                  </a:cubicBezTo>
                  <a:lnTo>
                    <a:pt x="0" y="112"/>
                  </a:lnTo>
                  <a:cubicBezTo>
                    <a:pt x="196" y="112"/>
                    <a:pt x="363" y="112"/>
                    <a:pt x="558" y="140"/>
                  </a:cubicBezTo>
                  <a:cubicBezTo>
                    <a:pt x="782" y="196"/>
                    <a:pt x="921" y="279"/>
                    <a:pt x="1061" y="391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3"/>
            <p:cNvSpPr/>
            <p:nvPr/>
          </p:nvSpPr>
          <p:spPr>
            <a:xfrm>
              <a:off x="1934490" y="3578559"/>
              <a:ext cx="30916" cy="47874"/>
            </a:xfrm>
            <a:custGeom>
              <a:avLst/>
              <a:gdLst/>
              <a:ahLst/>
              <a:cxnLst/>
              <a:rect l="l" t="t" r="r" b="b"/>
              <a:pathLst>
                <a:path w="866" h="1341" extrusionOk="0">
                  <a:moveTo>
                    <a:pt x="865" y="782"/>
                  </a:moveTo>
                  <a:cubicBezTo>
                    <a:pt x="865" y="643"/>
                    <a:pt x="837" y="503"/>
                    <a:pt x="809" y="392"/>
                  </a:cubicBezTo>
                  <a:cubicBezTo>
                    <a:pt x="670" y="140"/>
                    <a:pt x="419" y="1"/>
                    <a:pt x="195" y="113"/>
                  </a:cubicBezTo>
                  <a:cubicBezTo>
                    <a:pt x="56" y="168"/>
                    <a:pt x="0" y="308"/>
                    <a:pt x="0" y="503"/>
                  </a:cubicBezTo>
                  <a:cubicBezTo>
                    <a:pt x="0" y="559"/>
                    <a:pt x="28" y="671"/>
                    <a:pt x="56" y="782"/>
                  </a:cubicBezTo>
                  <a:cubicBezTo>
                    <a:pt x="195" y="1005"/>
                    <a:pt x="530" y="1340"/>
                    <a:pt x="726" y="1229"/>
                  </a:cubicBezTo>
                  <a:cubicBezTo>
                    <a:pt x="809" y="1201"/>
                    <a:pt x="865" y="977"/>
                    <a:pt x="865" y="782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3"/>
            <p:cNvSpPr/>
            <p:nvPr/>
          </p:nvSpPr>
          <p:spPr>
            <a:xfrm>
              <a:off x="1981293" y="3566635"/>
              <a:ext cx="51836" cy="39877"/>
            </a:xfrm>
            <a:custGeom>
              <a:avLst/>
              <a:gdLst/>
              <a:ahLst/>
              <a:cxnLst/>
              <a:rect l="l" t="t" r="r" b="b"/>
              <a:pathLst>
                <a:path w="1452" h="1117" extrusionOk="0">
                  <a:moveTo>
                    <a:pt x="1451" y="502"/>
                  </a:moveTo>
                  <a:lnTo>
                    <a:pt x="1451" y="474"/>
                  </a:lnTo>
                  <a:cubicBezTo>
                    <a:pt x="1395" y="195"/>
                    <a:pt x="1089" y="0"/>
                    <a:pt x="782" y="56"/>
                  </a:cubicBezTo>
                  <a:cubicBezTo>
                    <a:pt x="475" y="84"/>
                    <a:pt x="0" y="307"/>
                    <a:pt x="0" y="586"/>
                  </a:cubicBezTo>
                  <a:lnTo>
                    <a:pt x="0" y="614"/>
                  </a:lnTo>
                  <a:cubicBezTo>
                    <a:pt x="56" y="893"/>
                    <a:pt x="558" y="1116"/>
                    <a:pt x="921" y="1060"/>
                  </a:cubicBezTo>
                  <a:cubicBezTo>
                    <a:pt x="1228" y="1005"/>
                    <a:pt x="1451" y="753"/>
                    <a:pt x="1451" y="502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3"/>
            <p:cNvSpPr/>
            <p:nvPr/>
          </p:nvSpPr>
          <p:spPr>
            <a:xfrm>
              <a:off x="2028095" y="3619399"/>
              <a:ext cx="27917" cy="43875"/>
            </a:xfrm>
            <a:custGeom>
              <a:avLst/>
              <a:gdLst/>
              <a:ahLst/>
              <a:cxnLst/>
              <a:rect l="l" t="t" r="r" b="b"/>
              <a:pathLst>
                <a:path w="782" h="1229" extrusionOk="0">
                  <a:moveTo>
                    <a:pt x="782" y="782"/>
                  </a:moveTo>
                  <a:cubicBezTo>
                    <a:pt x="782" y="698"/>
                    <a:pt x="782" y="670"/>
                    <a:pt x="754" y="615"/>
                  </a:cubicBezTo>
                  <a:cubicBezTo>
                    <a:pt x="698" y="364"/>
                    <a:pt x="447" y="1"/>
                    <a:pt x="224" y="85"/>
                  </a:cubicBezTo>
                  <a:cubicBezTo>
                    <a:pt x="56" y="112"/>
                    <a:pt x="1" y="391"/>
                    <a:pt x="1" y="643"/>
                  </a:cubicBezTo>
                  <a:cubicBezTo>
                    <a:pt x="1" y="698"/>
                    <a:pt x="1" y="782"/>
                    <a:pt x="29" y="838"/>
                  </a:cubicBezTo>
                  <a:cubicBezTo>
                    <a:pt x="84" y="1089"/>
                    <a:pt x="335" y="1228"/>
                    <a:pt x="559" y="1201"/>
                  </a:cubicBezTo>
                  <a:cubicBezTo>
                    <a:pt x="698" y="1117"/>
                    <a:pt x="782" y="977"/>
                    <a:pt x="782" y="782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3"/>
            <p:cNvSpPr/>
            <p:nvPr/>
          </p:nvSpPr>
          <p:spPr>
            <a:xfrm>
              <a:off x="1964371" y="3586556"/>
              <a:ext cx="120523" cy="82681"/>
            </a:xfrm>
            <a:custGeom>
              <a:avLst/>
              <a:gdLst/>
              <a:ahLst/>
              <a:cxnLst/>
              <a:rect l="l" t="t" r="r" b="b"/>
              <a:pathLst>
                <a:path w="3376" h="2316" extrusionOk="0">
                  <a:moveTo>
                    <a:pt x="3376" y="2232"/>
                  </a:moveTo>
                  <a:cubicBezTo>
                    <a:pt x="2846" y="1563"/>
                    <a:pt x="2232" y="977"/>
                    <a:pt x="1535" y="447"/>
                  </a:cubicBezTo>
                  <a:cubicBezTo>
                    <a:pt x="1311" y="307"/>
                    <a:pt x="1088" y="140"/>
                    <a:pt x="781" y="56"/>
                  </a:cubicBezTo>
                  <a:cubicBezTo>
                    <a:pt x="474" y="0"/>
                    <a:pt x="168" y="56"/>
                    <a:pt x="0" y="279"/>
                  </a:cubicBezTo>
                  <a:lnTo>
                    <a:pt x="56" y="335"/>
                  </a:lnTo>
                  <a:cubicBezTo>
                    <a:pt x="195" y="168"/>
                    <a:pt x="474" y="84"/>
                    <a:pt x="753" y="168"/>
                  </a:cubicBezTo>
                  <a:cubicBezTo>
                    <a:pt x="1005" y="223"/>
                    <a:pt x="1256" y="363"/>
                    <a:pt x="1451" y="558"/>
                  </a:cubicBezTo>
                  <a:cubicBezTo>
                    <a:pt x="2120" y="1060"/>
                    <a:pt x="2734" y="1674"/>
                    <a:pt x="3264" y="2316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3"/>
            <p:cNvSpPr/>
            <p:nvPr/>
          </p:nvSpPr>
          <p:spPr>
            <a:xfrm>
              <a:off x="1994252" y="3591518"/>
              <a:ext cx="35878" cy="51836"/>
            </a:xfrm>
            <a:custGeom>
              <a:avLst/>
              <a:gdLst/>
              <a:ahLst/>
              <a:cxnLst/>
              <a:rect l="l" t="t" r="r" b="b"/>
              <a:pathLst>
                <a:path w="1005" h="1452" extrusionOk="0">
                  <a:moveTo>
                    <a:pt x="1004" y="893"/>
                  </a:moveTo>
                  <a:cubicBezTo>
                    <a:pt x="1004" y="838"/>
                    <a:pt x="1004" y="726"/>
                    <a:pt x="949" y="642"/>
                  </a:cubicBezTo>
                  <a:cubicBezTo>
                    <a:pt x="809" y="363"/>
                    <a:pt x="474" y="1"/>
                    <a:pt x="251" y="84"/>
                  </a:cubicBezTo>
                  <a:cubicBezTo>
                    <a:pt x="112" y="168"/>
                    <a:pt x="0" y="391"/>
                    <a:pt x="0" y="642"/>
                  </a:cubicBezTo>
                  <a:cubicBezTo>
                    <a:pt x="0" y="782"/>
                    <a:pt x="28" y="893"/>
                    <a:pt x="56" y="1005"/>
                  </a:cubicBezTo>
                  <a:cubicBezTo>
                    <a:pt x="168" y="1284"/>
                    <a:pt x="474" y="1451"/>
                    <a:pt x="726" y="1340"/>
                  </a:cubicBezTo>
                  <a:cubicBezTo>
                    <a:pt x="893" y="1256"/>
                    <a:pt x="1004" y="1061"/>
                    <a:pt x="1004" y="893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3"/>
            <p:cNvSpPr/>
            <p:nvPr/>
          </p:nvSpPr>
          <p:spPr>
            <a:xfrm>
              <a:off x="2055977" y="3630359"/>
              <a:ext cx="42876" cy="47838"/>
            </a:xfrm>
            <a:custGeom>
              <a:avLst/>
              <a:gdLst/>
              <a:ahLst/>
              <a:cxnLst/>
              <a:rect l="l" t="t" r="r" b="b"/>
              <a:pathLst>
                <a:path w="1201" h="1340" extrusionOk="0">
                  <a:moveTo>
                    <a:pt x="1201" y="866"/>
                  </a:moveTo>
                  <a:cubicBezTo>
                    <a:pt x="1201" y="670"/>
                    <a:pt x="1117" y="503"/>
                    <a:pt x="949" y="391"/>
                  </a:cubicBezTo>
                  <a:cubicBezTo>
                    <a:pt x="698" y="196"/>
                    <a:pt x="252" y="1"/>
                    <a:pt x="85" y="224"/>
                  </a:cubicBezTo>
                  <a:cubicBezTo>
                    <a:pt x="57" y="280"/>
                    <a:pt x="1" y="363"/>
                    <a:pt x="1" y="447"/>
                  </a:cubicBezTo>
                  <a:cubicBezTo>
                    <a:pt x="1" y="670"/>
                    <a:pt x="140" y="1005"/>
                    <a:pt x="336" y="1145"/>
                  </a:cubicBezTo>
                  <a:cubicBezTo>
                    <a:pt x="559" y="1340"/>
                    <a:pt x="894" y="1340"/>
                    <a:pt x="1061" y="1145"/>
                  </a:cubicBezTo>
                  <a:cubicBezTo>
                    <a:pt x="1173" y="1033"/>
                    <a:pt x="1201" y="949"/>
                    <a:pt x="1201" y="866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3"/>
            <p:cNvSpPr/>
            <p:nvPr/>
          </p:nvSpPr>
          <p:spPr>
            <a:xfrm>
              <a:off x="2040055" y="3591518"/>
              <a:ext cx="48838" cy="34915"/>
            </a:xfrm>
            <a:custGeom>
              <a:avLst/>
              <a:gdLst/>
              <a:ahLst/>
              <a:cxnLst/>
              <a:rect l="l" t="t" r="r" b="b"/>
              <a:pathLst>
                <a:path w="1368" h="978" extrusionOk="0">
                  <a:moveTo>
                    <a:pt x="1368" y="475"/>
                  </a:moveTo>
                  <a:cubicBezTo>
                    <a:pt x="1368" y="447"/>
                    <a:pt x="1368" y="447"/>
                    <a:pt x="1368" y="475"/>
                  </a:cubicBezTo>
                  <a:cubicBezTo>
                    <a:pt x="1368" y="196"/>
                    <a:pt x="1089" y="1"/>
                    <a:pt x="782" y="29"/>
                  </a:cubicBezTo>
                  <a:cubicBezTo>
                    <a:pt x="447" y="29"/>
                    <a:pt x="0" y="196"/>
                    <a:pt x="0" y="447"/>
                  </a:cubicBezTo>
                  <a:lnTo>
                    <a:pt x="0" y="447"/>
                  </a:lnTo>
                  <a:cubicBezTo>
                    <a:pt x="0" y="670"/>
                    <a:pt x="503" y="977"/>
                    <a:pt x="810" y="921"/>
                  </a:cubicBezTo>
                  <a:cubicBezTo>
                    <a:pt x="1116" y="921"/>
                    <a:pt x="1368" y="726"/>
                    <a:pt x="1368" y="475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3"/>
            <p:cNvSpPr/>
            <p:nvPr/>
          </p:nvSpPr>
          <p:spPr>
            <a:xfrm>
              <a:off x="2026096" y="3601478"/>
              <a:ext cx="39877" cy="10996"/>
            </a:xfrm>
            <a:custGeom>
              <a:avLst/>
              <a:gdLst/>
              <a:ahLst/>
              <a:cxnLst/>
              <a:rect l="l" t="t" r="r" b="b"/>
              <a:pathLst>
                <a:path w="1117" h="308" extrusionOk="0">
                  <a:moveTo>
                    <a:pt x="1117" y="29"/>
                  </a:moveTo>
                  <a:cubicBezTo>
                    <a:pt x="949" y="1"/>
                    <a:pt x="754" y="1"/>
                    <a:pt x="531" y="29"/>
                  </a:cubicBezTo>
                  <a:cubicBezTo>
                    <a:pt x="336" y="56"/>
                    <a:pt x="140" y="168"/>
                    <a:pt x="1" y="224"/>
                  </a:cubicBezTo>
                  <a:lnTo>
                    <a:pt x="57" y="308"/>
                  </a:lnTo>
                  <a:cubicBezTo>
                    <a:pt x="196" y="224"/>
                    <a:pt x="364" y="140"/>
                    <a:pt x="559" y="84"/>
                  </a:cubicBezTo>
                  <a:cubicBezTo>
                    <a:pt x="754" y="29"/>
                    <a:pt x="949" y="29"/>
                    <a:pt x="1089" y="84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3"/>
            <p:cNvSpPr/>
            <p:nvPr/>
          </p:nvSpPr>
          <p:spPr>
            <a:xfrm>
              <a:off x="1884689" y="3714040"/>
              <a:ext cx="146441" cy="249043"/>
            </a:xfrm>
            <a:custGeom>
              <a:avLst/>
              <a:gdLst/>
              <a:ahLst/>
              <a:cxnLst/>
              <a:rect l="l" t="t" r="r" b="b"/>
              <a:pathLst>
                <a:path w="4102" h="6976" extrusionOk="0">
                  <a:moveTo>
                    <a:pt x="4101" y="5385"/>
                  </a:moveTo>
                  <a:cubicBezTo>
                    <a:pt x="4101" y="5217"/>
                    <a:pt x="4073" y="5078"/>
                    <a:pt x="4046" y="4855"/>
                  </a:cubicBezTo>
                  <a:cubicBezTo>
                    <a:pt x="3767" y="3627"/>
                    <a:pt x="3237" y="2037"/>
                    <a:pt x="3041" y="1367"/>
                  </a:cubicBezTo>
                  <a:lnTo>
                    <a:pt x="2958" y="1172"/>
                  </a:lnTo>
                  <a:lnTo>
                    <a:pt x="2846" y="1060"/>
                  </a:lnTo>
                  <a:cubicBezTo>
                    <a:pt x="2427" y="670"/>
                    <a:pt x="1535" y="837"/>
                    <a:pt x="1535" y="837"/>
                  </a:cubicBezTo>
                  <a:cubicBezTo>
                    <a:pt x="1535" y="837"/>
                    <a:pt x="1144" y="84"/>
                    <a:pt x="1032" y="84"/>
                  </a:cubicBezTo>
                  <a:cubicBezTo>
                    <a:pt x="977" y="84"/>
                    <a:pt x="949" y="140"/>
                    <a:pt x="949" y="251"/>
                  </a:cubicBezTo>
                  <a:cubicBezTo>
                    <a:pt x="949" y="391"/>
                    <a:pt x="1005" y="558"/>
                    <a:pt x="1032" y="670"/>
                  </a:cubicBezTo>
                  <a:lnTo>
                    <a:pt x="1032" y="670"/>
                  </a:lnTo>
                  <a:cubicBezTo>
                    <a:pt x="893" y="391"/>
                    <a:pt x="726" y="0"/>
                    <a:pt x="614" y="84"/>
                  </a:cubicBezTo>
                  <a:cubicBezTo>
                    <a:pt x="586" y="112"/>
                    <a:pt x="586" y="140"/>
                    <a:pt x="586" y="196"/>
                  </a:cubicBezTo>
                  <a:cubicBezTo>
                    <a:pt x="586" y="391"/>
                    <a:pt x="809" y="809"/>
                    <a:pt x="809" y="809"/>
                  </a:cubicBezTo>
                  <a:lnTo>
                    <a:pt x="809" y="809"/>
                  </a:lnTo>
                  <a:cubicBezTo>
                    <a:pt x="809" y="809"/>
                    <a:pt x="475" y="140"/>
                    <a:pt x="335" y="112"/>
                  </a:cubicBezTo>
                  <a:cubicBezTo>
                    <a:pt x="279" y="112"/>
                    <a:pt x="251" y="112"/>
                    <a:pt x="251" y="196"/>
                  </a:cubicBezTo>
                  <a:cubicBezTo>
                    <a:pt x="251" y="251"/>
                    <a:pt x="307" y="419"/>
                    <a:pt x="447" y="754"/>
                  </a:cubicBezTo>
                  <a:lnTo>
                    <a:pt x="447" y="754"/>
                  </a:lnTo>
                  <a:cubicBezTo>
                    <a:pt x="307" y="530"/>
                    <a:pt x="196" y="279"/>
                    <a:pt x="168" y="251"/>
                  </a:cubicBezTo>
                  <a:cubicBezTo>
                    <a:pt x="112" y="223"/>
                    <a:pt x="0" y="251"/>
                    <a:pt x="0" y="391"/>
                  </a:cubicBezTo>
                  <a:cubicBezTo>
                    <a:pt x="0" y="502"/>
                    <a:pt x="56" y="670"/>
                    <a:pt x="251" y="949"/>
                  </a:cubicBezTo>
                  <a:cubicBezTo>
                    <a:pt x="475" y="1256"/>
                    <a:pt x="949" y="1451"/>
                    <a:pt x="1311" y="1507"/>
                  </a:cubicBezTo>
                  <a:cubicBezTo>
                    <a:pt x="1311" y="2372"/>
                    <a:pt x="1395" y="5162"/>
                    <a:pt x="2065" y="6110"/>
                  </a:cubicBezTo>
                  <a:cubicBezTo>
                    <a:pt x="2651" y="6975"/>
                    <a:pt x="4101" y="6752"/>
                    <a:pt x="4101" y="5385"/>
                  </a:cubicBezTo>
                  <a:close/>
                </a:path>
              </a:pathLst>
            </a:custGeom>
            <a:solidFill>
              <a:srgbClr val="E7A1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3"/>
            <p:cNvSpPr/>
            <p:nvPr/>
          </p:nvSpPr>
          <p:spPr>
            <a:xfrm>
              <a:off x="1966335" y="3745920"/>
              <a:ext cx="63796" cy="144442"/>
            </a:xfrm>
            <a:custGeom>
              <a:avLst/>
              <a:gdLst/>
              <a:ahLst/>
              <a:cxnLst/>
              <a:rect l="l" t="t" r="r" b="b"/>
              <a:pathLst>
                <a:path w="1787" h="4046" extrusionOk="0">
                  <a:moveTo>
                    <a:pt x="1786" y="3990"/>
                  </a:moveTo>
                  <a:cubicBezTo>
                    <a:pt x="1786" y="3990"/>
                    <a:pt x="1786" y="3962"/>
                    <a:pt x="1786" y="3990"/>
                  </a:cubicBezTo>
                  <a:cubicBezTo>
                    <a:pt x="1508" y="2790"/>
                    <a:pt x="977" y="1144"/>
                    <a:pt x="782" y="502"/>
                  </a:cubicBezTo>
                  <a:lnTo>
                    <a:pt x="782" y="502"/>
                  </a:lnTo>
                  <a:cubicBezTo>
                    <a:pt x="643" y="84"/>
                    <a:pt x="85" y="0"/>
                    <a:pt x="57" y="0"/>
                  </a:cubicBezTo>
                  <a:cubicBezTo>
                    <a:pt x="57" y="0"/>
                    <a:pt x="1" y="0"/>
                    <a:pt x="1" y="28"/>
                  </a:cubicBezTo>
                  <a:lnTo>
                    <a:pt x="1" y="28"/>
                  </a:lnTo>
                  <a:cubicBezTo>
                    <a:pt x="1" y="28"/>
                    <a:pt x="1" y="56"/>
                    <a:pt x="57" y="56"/>
                  </a:cubicBezTo>
                  <a:cubicBezTo>
                    <a:pt x="57" y="56"/>
                    <a:pt x="615" y="167"/>
                    <a:pt x="754" y="558"/>
                  </a:cubicBezTo>
                  <a:cubicBezTo>
                    <a:pt x="950" y="1172"/>
                    <a:pt x="1480" y="2818"/>
                    <a:pt x="1759" y="4045"/>
                  </a:cubicBezTo>
                  <a:cubicBezTo>
                    <a:pt x="1731" y="3990"/>
                    <a:pt x="1759" y="3990"/>
                    <a:pt x="1786" y="3990"/>
                  </a:cubicBezTo>
                  <a:lnTo>
                    <a:pt x="1786" y="3990"/>
                  </a:lnTo>
                  <a:close/>
                </a:path>
              </a:pathLst>
            </a:custGeom>
            <a:solidFill>
              <a:srgbClr val="DD8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Oval Callout 4"/>
          <p:cNvSpPr/>
          <p:nvPr/>
        </p:nvSpPr>
        <p:spPr>
          <a:xfrm>
            <a:off x="3137663" y="1069723"/>
            <a:ext cx="5357385" cy="3273460"/>
          </a:xfrm>
          <a:prstGeom prst="wedgeEllipseCallout">
            <a:avLst>
              <a:gd name="adj1" fmla="val -54252"/>
              <a:gd name="adj2" fmla="val 22426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 err="1" smtClean="0">
                <a:solidFill>
                  <a:srgbClr val="000000"/>
                </a:solidFill>
              </a:rPr>
              <a:t>Nhân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vật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Thị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Mầu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mang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một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nét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mới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lạ</a:t>
            </a:r>
            <a:r>
              <a:rPr lang="en-US" sz="1800" dirty="0">
                <a:solidFill>
                  <a:srgbClr val="000000"/>
                </a:solidFill>
              </a:rPr>
              <a:t> so </a:t>
            </a:r>
            <a:r>
              <a:rPr lang="en-US" sz="1800" dirty="0" err="1">
                <a:solidFill>
                  <a:srgbClr val="000000"/>
                </a:solidFill>
              </a:rPr>
              <a:t>với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hình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ảnh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người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phụ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nữ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truyền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thống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đi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ngược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hẳn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với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đạo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lí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lễ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nghĩa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ngày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xưa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thể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hiện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cái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tôi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rất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mạnh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10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7873981" y="3615717"/>
            <a:ext cx="991724" cy="1404211"/>
          </a:xfrm>
          <a:prstGeom prst="rect">
            <a:avLst/>
          </a:prstGeom>
        </p:spPr>
      </p:pic>
      <p:sp>
        <p:nvSpPr>
          <p:cNvPr id="111" name="Google Shape;2169;p30">
            <a:extLst>
              <a:ext uri="{FF2B5EF4-FFF2-40B4-BE49-F238E27FC236}">
                <a16:creationId xmlns:a16="http://schemas.microsoft.com/office/drawing/2014/main" id="{8DE6E4D7-0FC5-4C67-A482-1DA8964592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chemeClr val="accent3"/>
                </a:solidFill>
                <a:latin typeface="+mj-lt"/>
              </a:rPr>
              <a:t>Nhận xét</a:t>
            </a:r>
            <a:endParaRPr sz="3200" b="1" dirty="0">
              <a:solidFill>
                <a:schemeClr val="accent3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Google Shape;656;p33"/>
          <p:cNvGrpSpPr/>
          <p:nvPr/>
        </p:nvGrpSpPr>
        <p:grpSpPr>
          <a:xfrm>
            <a:off x="337945" y="860891"/>
            <a:ext cx="3494987" cy="2572430"/>
            <a:chOff x="504781" y="548495"/>
            <a:chExt cx="3206969" cy="2315984"/>
          </a:xfrm>
        </p:grpSpPr>
        <p:sp>
          <p:nvSpPr>
            <p:cNvPr id="657" name="Google Shape;657;p33"/>
            <p:cNvSpPr/>
            <p:nvPr/>
          </p:nvSpPr>
          <p:spPr>
            <a:xfrm>
              <a:off x="504781" y="566067"/>
              <a:ext cx="3206969" cy="2298412"/>
            </a:xfrm>
            <a:custGeom>
              <a:avLst/>
              <a:gdLst/>
              <a:ahLst/>
              <a:cxnLst/>
              <a:rect l="l" t="t" r="r" b="b"/>
              <a:pathLst>
                <a:path w="58516" h="41938" extrusionOk="0">
                  <a:moveTo>
                    <a:pt x="40643" y="456"/>
                  </a:moveTo>
                  <a:cubicBezTo>
                    <a:pt x="50245" y="456"/>
                    <a:pt x="58055" y="8266"/>
                    <a:pt x="58055" y="17869"/>
                  </a:cubicBezTo>
                  <a:lnTo>
                    <a:pt x="58055" y="41478"/>
                  </a:lnTo>
                  <a:lnTo>
                    <a:pt x="460" y="41478"/>
                  </a:lnTo>
                  <a:lnTo>
                    <a:pt x="460" y="17869"/>
                  </a:lnTo>
                  <a:cubicBezTo>
                    <a:pt x="460" y="8266"/>
                    <a:pt x="8270" y="456"/>
                    <a:pt x="17873" y="456"/>
                  </a:cubicBezTo>
                  <a:close/>
                  <a:moveTo>
                    <a:pt x="17873" y="0"/>
                  </a:moveTo>
                  <a:cubicBezTo>
                    <a:pt x="8020" y="0"/>
                    <a:pt x="1" y="8016"/>
                    <a:pt x="1" y="17869"/>
                  </a:cubicBezTo>
                  <a:lnTo>
                    <a:pt x="1" y="41938"/>
                  </a:lnTo>
                  <a:lnTo>
                    <a:pt x="58516" y="41938"/>
                  </a:lnTo>
                  <a:lnTo>
                    <a:pt x="58516" y="17869"/>
                  </a:lnTo>
                  <a:cubicBezTo>
                    <a:pt x="58516" y="8016"/>
                    <a:pt x="50500" y="0"/>
                    <a:pt x="40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2108071" y="548495"/>
              <a:ext cx="18195" cy="2277367"/>
            </a:xfrm>
            <a:custGeom>
              <a:avLst/>
              <a:gdLst/>
              <a:ahLst/>
              <a:cxnLst/>
              <a:rect l="l" t="t" r="r" b="b"/>
              <a:pathLst>
                <a:path w="332" h="41554" extrusionOk="0">
                  <a:moveTo>
                    <a:pt x="0" y="1"/>
                  </a:moveTo>
                  <a:lnTo>
                    <a:pt x="0" y="41553"/>
                  </a:lnTo>
                  <a:lnTo>
                    <a:pt x="331" y="41553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1474639" y="552386"/>
              <a:ext cx="18195" cy="2273476"/>
            </a:xfrm>
            <a:custGeom>
              <a:avLst/>
              <a:gdLst/>
              <a:ahLst/>
              <a:cxnLst/>
              <a:rect l="l" t="t" r="r" b="b"/>
              <a:pathLst>
                <a:path w="332" h="41483" extrusionOk="0">
                  <a:moveTo>
                    <a:pt x="0" y="1"/>
                  </a:moveTo>
                  <a:lnTo>
                    <a:pt x="0" y="41482"/>
                  </a:lnTo>
                  <a:lnTo>
                    <a:pt x="331" y="41482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922591" y="730337"/>
              <a:ext cx="18250" cy="2095524"/>
            </a:xfrm>
            <a:custGeom>
              <a:avLst/>
              <a:gdLst/>
              <a:ahLst/>
              <a:cxnLst/>
              <a:rect l="l" t="t" r="r" b="b"/>
              <a:pathLst>
                <a:path w="333" h="38236" extrusionOk="0">
                  <a:moveTo>
                    <a:pt x="1" y="1"/>
                  </a:moveTo>
                  <a:lnTo>
                    <a:pt x="1" y="38235"/>
                  </a:lnTo>
                  <a:lnTo>
                    <a:pt x="332" y="38235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2737338" y="552386"/>
              <a:ext cx="18250" cy="2273476"/>
            </a:xfrm>
            <a:custGeom>
              <a:avLst/>
              <a:gdLst/>
              <a:ahLst/>
              <a:cxnLst/>
              <a:rect l="l" t="t" r="r" b="b"/>
              <a:pathLst>
                <a:path w="333" h="41483" extrusionOk="0">
                  <a:moveTo>
                    <a:pt x="1" y="1"/>
                  </a:moveTo>
                  <a:lnTo>
                    <a:pt x="1" y="41482"/>
                  </a:lnTo>
                  <a:lnTo>
                    <a:pt x="333" y="41482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3289605" y="730337"/>
              <a:ext cx="18031" cy="2095524"/>
            </a:xfrm>
            <a:custGeom>
              <a:avLst/>
              <a:gdLst/>
              <a:ahLst/>
              <a:cxnLst/>
              <a:rect l="l" t="t" r="r" b="b"/>
              <a:pathLst>
                <a:path w="329" h="38236" extrusionOk="0">
                  <a:moveTo>
                    <a:pt x="0" y="1"/>
                  </a:moveTo>
                  <a:lnTo>
                    <a:pt x="0" y="38235"/>
                  </a:lnTo>
                  <a:lnTo>
                    <a:pt x="328" y="38235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523120" y="2139914"/>
              <a:ext cx="3175511" cy="18031"/>
            </a:xfrm>
            <a:custGeom>
              <a:avLst/>
              <a:gdLst/>
              <a:ahLst/>
              <a:cxnLst/>
              <a:rect l="l" t="t" r="r" b="b"/>
              <a:pathLst>
                <a:path w="57942" h="329" extrusionOk="0">
                  <a:moveTo>
                    <a:pt x="1" y="0"/>
                  </a:moveTo>
                  <a:lnTo>
                    <a:pt x="1" y="329"/>
                  </a:lnTo>
                  <a:lnTo>
                    <a:pt x="57941" y="329"/>
                  </a:lnTo>
                  <a:lnTo>
                    <a:pt x="579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557647" y="1249228"/>
              <a:ext cx="3105361" cy="18195"/>
            </a:xfrm>
            <a:custGeom>
              <a:avLst/>
              <a:gdLst/>
              <a:ahLst/>
              <a:cxnLst/>
              <a:rect l="l" t="t" r="r" b="b"/>
              <a:pathLst>
                <a:path w="56662" h="332" extrusionOk="0">
                  <a:moveTo>
                    <a:pt x="0" y="0"/>
                  </a:moveTo>
                  <a:lnTo>
                    <a:pt x="0" y="332"/>
                  </a:lnTo>
                  <a:lnTo>
                    <a:pt x="56662" y="332"/>
                  </a:lnTo>
                  <a:lnTo>
                    <a:pt x="566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33"/>
          <p:cNvGrpSpPr/>
          <p:nvPr/>
        </p:nvGrpSpPr>
        <p:grpSpPr>
          <a:xfrm flipH="1">
            <a:off x="999075" y="1558311"/>
            <a:ext cx="1892144" cy="3339127"/>
            <a:chOff x="1802008" y="3295709"/>
            <a:chExt cx="725138" cy="1287871"/>
          </a:xfrm>
        </p:grpSpPr>
        <p:sp>
          <p:nvSpPr>
            <p:cNvPr id="666" name="Google Shape;666;p33"/>
            <p:cNvSpPr/>
            <p:nvPr/>
          </p:nvSpPr>
          <p:spPr>
            <a:xfrm>
              <a:off x="1899612" y="4493902"/>
              <a:ext cx="627535" cy="89678"/>
            </a:xfrm>
            <a:custGeom>
              <a:avLst/>
              <a:gdLst/>
              <a:ahLst/>
              <a:cxnLst/>
              <a:rect l="l" t="t" r="r" b="b"/>
              <a:pathLst>
                <a:path w="17578" h="2512" extrusionOk="0">
                  <a:moveTo>
                    <a:pt x="17577" y="1256"/>
                  </a:moveTo>
                  <a:cubicBezTo>
                    <a:pt x="17577" y="558"/>
                    <a:pt x="13643" y="0"/>
                    <a:pt x="8789" y="0"/>
                  </a:cubicBezTo>
                  <a:cubicBezTo>
                    <a:pt x="3934" y="0"/>
                    <a:pt x="1" y="558"/>
                    <a:pt x="1" y="1256"/>
                  </a:cubicBezTo>
                  <a:cubicBezTo>
                    <a:pt x="1" y="1953"/>
                    <a:pt x="3934" y="2511"/>
                    <a:pt x="8789" y="2511"/>
                  </a:cubicBezTo>
                  <a:cubicBezTo>
                    <a:pt x="13643" y="2511"/>
                    <a:pt x="17577" y="1953"/>
                    <a:pt x="17577" y="1256"/>
                  </a:cubicBezTo>
                  <a:close/>
                </a:path>
              </a:pathLst>
            </a:custGeom>
            <a:solidFill>
              <a:srgbClr val="DDD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2122735" y="3679161"/>
              <a:ext cx="159365" cy="84716"/>
            </a:xfrm>
            <a:custGeom>
              <a:avLst/>
              <a:gdLst/>
              <a:ahLst/>
              <a:cxnLst/>
              <a:rect l="l" t="t" r="r" b="b"/>
              <a:pathLst>
                <a:path w="4464" h="2373" extrusionOk="0">
                  <a:moveTo>
                    <a:pt x="4464" y="224"/>
                  </a:moveTo>
                  <a:cubicBezTo>
                    <a:pt x="4464" y="224"/>
                    <a:pt x="3515" y="84"/>
                    <a:pt x="2427" y="57"/>
                  </a:cubicBezTo>
                  <a:cubicBezTo>
                    <a:pt x="1423" y="1"/>
                    <a:pt x="28" y="140"/>
                    <a:pt x="0" y="196"/>
                  </a:cubicBezTo>
                  <a:cubicBezTo>
                    <a:pt x="0" y="196"/>
                    <a:pt x="1004" y="2372"/>
                    <a:pt x="2651" y="1926"/>
                  </a:cubicBezTo>
                  <a:cubicBezTo>
                    <a:pt x="4241" y="1396"/>
                    <a:pt x="4464" y="224"/>
                    <a:pt x="4464" y="224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2030094" y="4076571"/>
              <a:ext cx="183284" cy="483092"/>
            </a:xfrm>
            <a:custGeom>
              <a:avLst/>
              <a:gdLst/>
              <a:ahLst/>
              <a:cxnLst/>
              <a:rect l="l" t="t" r="r" b="b"/>
              <a:pathLst>
                <a:path w="5134" h="13532" extrusionOk="0">
                  <a:moveTo>
                    <a:pt x="5134" y="559"/>
                  </a:moveTo>
                  <a:lnTo>
                    <a:pt x="1340" y="1"/>
                  </a:lnTo>
                  <a:cubicBezTo>
                    <a:pt x="1340" y="1"/>
                    <a:pt x="2065" y="8593"/>
                    <a:pt x="2456" y="11718"/>
                  </a:cubicBezTo>
                  <a:cubicBezTo>
                    <a:pt x="2456" y="11718"/>
                    <a:pt x="0" y="12555"/>
                    <a:pt x="0" y="13002"/>
                  </a:cubicBezTo>
                  <a:cubicBezTo>
                    <a:pt x="0" y="13476"/>
                    <a:pt x="2818" y="13197"/>
                    <a:pt x="2818" y="13197"/>
                  </a:cubicBezTo>
                  <a:cubicBezTo>
                    <a:pt x="2818" y="13197"/>
                    <a:pt x="4130" y="13532"/>
                    <a:pt x="4130" y="12639"/>
                  </a:cubicBezTo>
                  <a:cubicBezTo>
                    <a:pt x="4130" y="12499"/>
                    <a:pt x="4074" y="12360"/>
                    <a:pt x="4018" y="12137"/>
                  </a:cubicBezTo>
                  <a:close/>
                </a:path>
              </a:pathLst>
            </a:custGeom>
            <a:solidFill>
              <a:srgbClr val="E7A1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2228300" y="3993890"/>
              <a:ext cx="165362" cy="564774"/>
            </a:xfrm>
            <a:custGeom>
              <a:avLst/>
              <a:gdLst/>
              <a:ahLst/>
              <a:cxnLst/>
              <a:rect l="l" t="t" r="r" b="b"/>
              <a:pathLst>
                <a:path w="4632" h="15820" extrusionOk="0">
                  <a:moveTo>
                    <a:pt x="4632" y="15290"/>
                  </a:moveTo>
                  <a:cubicBezTo>
                    <a:pt x="4632" y="14843"/>
                    <a:pt x="2260" y="14034"/>
                    <a:pt x="2260" y="14034"/>
                  </a:cubicBezTo>
                  <a:cubicBezTo>
                    <a:pt x="2651" y="10909"/>
                    <a:pt x="3376" y="2317"/>
                    <a:pt x="3376" y="2317"/>
                  </a:cubicBezTo>
                  <a:cubicBezTo>
                    <a:pt x="3376" y="2317"/>
                    <a:pt x="0" y="1"/>
                    <a:pt x="0" y="894"/>
                  </a:cubicBezTo>
                  <a:lnTo>
                    <a:pt x="0" y="894"/>
                  </a:lnTo>
                  <a:cubicBezTo>
                    <a:pt x="251" y="7059"/>
                    <a:pt x="698" y="14425"/>
                    <a:pt x="698" y="14425"/>
                  </a:cubicBezTo>
                  <a:cubicBezTo>
                    <a:pt x="614" y="14592"/>
                    <a:pt x="586" y="14760"/>
                    <a:pt x="586" y="14899"/>
                  </a:cubicBezTo>
                  <a:cubicBezTo>
                    <a:pt x="586" y="15820"/>
                    <a:pt x="1870" y="15457"/>
                    <a:pt x="1870" y="15457"/>
                  </a:cubicBezTo>
                  <a:cubicBezTo>
                    <a:pt x="1870" y="15457"/>
                    <a:pt x="4632" y="15736"/>
                    <a:pt x="4632" y="15290"/>
                  </a:cubicBezTo>
                  <a:close/>
                </a:path>
              </a:pathLst>
            </a:custGeom>
            <a:solidFill>
              <a:srgbClr val="E7A1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2359782" y="4513822"/>
              <a:ext cx="39877" cy="31880"/>
            </a:xfrm>
            <a:custGeom>
              <a:avLst/>
              <a:gdLst/>
              <a:ahLst/>
              <a:cxnLst/>
              <a:rect l="l" t="t" r="r" b="b"/>
              <a:pathLst>
                <a:path w="1117" h="893" extrusionOk="0">
                  <a:moveTo>
                    <a:pt x="1116" y="642"/>
                  </a:moveTo>
                  <a:cubicBezTo>
                    <a:pt x="1116" y="642"/>
                    <a:pt x="893" y="335"/>
                    <a:pt x="140" y="0"/>
                  </a:cubicBezTo>
                  <a:cubicBezTo>
                    <a:pt x="56" y="168"/>
                    <a:pt x="0" y="391"/>
                    <a:pt x="0" y="586"/>
                  </a:cubicBezTo>
                  <a:cubicBezTo>
                    <a:pt x="0" y="698"/>
                    <a:pt x="0" y="809"/>
                    <a:pt x="56" y="893"/>
                  </a:cubicBezTo>
                  <a:cubicBezTo>
                    <a:pt x="1060" y="754"/>
                    <a:pt x="1116" y="642"/>
                    <a:pt x="1116" y="642"/>
                  </a:cubicBezTo>
                  <a:close/>
                </a:path>
              </a:pathLst>
            </a:custGeom>
            <a:solidFill>
              <a:srgbClr val="FBF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2247221" y="4500863"/>
              <a:ext cx="116560" cy="52836"/>
            </a:xfrm>
            <a:custGeom>
              <a:avLst/>
              <a:gdLst/>
              <a:ahLst/>
              <a:cxnLst/>
              <a:rect l="l" t="t" r="r" b="b"/>
              <a:pathLst>
                <a:path w="3265" h="1480" extrusionOk="0">
                  <a:moveTo>
                    <a:pt x="3265" y="363"/>
                  </a:moveTo>
                  <a:cubicBezTo>
                    <a:pt x="2986" y="224"/>
                    <a:pt x="2679" y="112"/>
                    <a:pt x="2260" y="1"/>
                  </a:cubicBezTo>
                  <a:cubicBezTo>
                    <a:pt x="2260" y="1"/>
                    <a:pt x="1061" y="642"/>
                    <a:pt x="84" y="112"/>
                  </a:cubicBezTo>
                  <a:lnTo>
                    <a:pt x="84" y="112"/>
                  </a:lnTo>
                  <a:cubicBezTo>
                    <a:pt x="84" y="140"/>
                    <a:pt x="0" y="419"/>
                    <a:pt x="0" y="893"/>
                  </a:cubicBezTo>
                  <a:lnTo>
                    <a:pt x="0" y="949"/>
                  </a:lnTo>
                  <a:cubicBezTo>
                    <a:pt x="0" y="949"/>
                    <a:pt x="56" y="1479"/>
                    <a:pt x="2121" y="1340"/>
                  </a:cubicBezTo>
                  <a:cubicBezTo>
                    <a:pt x="2539" y="1312"/>
                    <a:pt x="2874" y="1256"/>
                    <a:pt x="3125" y="1228"/>
                  </a:cubicBezTo>
                  <a:cubicBezTo>
                    <a:pt x="3097" y="1117"/>
                    <a:pt x="3097" y="1033"/>
                    <a:pt x="3097" y="921"/>
                  </a:cubicBezTo>
                  <a:cubicBezTo>
                    <a:pt x="3125" y="754"/>
                    <a:pt x="3209" y="531"/>
                    <a:pt x="3265" y="363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2247221" y="4534743"/>
              <a:ext cx="152439" cy="18957"/>
            </a:xfrm>
            <a:custGeom>
              <a:avLst/>
              <a:gdLst/>
              <a:ahLst/>
              <a:cxnLst/>
              <a:rect l="l" t="t" r="r" b="b"/>
              <a:pathLst>
                <a:path w="4270" h="531" extrusionOk="0">
                  <a:moveTo>
                    <a:pt x="4269" y="251"/>
                  </a:moveTo>
                  <a:cubicBezTo>
                    <a:pt x="4269" y="195"/>
                    <a:pt x="4269" y="140"/>
                    <a:pt x="4241" y="56"/>
                  </a:cubicBezTo>
                  <a:cubicBezTo>
                    <a:pt x="2316" y="446"/>
                    <a:pt x="782" y="195"/>
                    <a:pt x="0" y="0"/>
                  </a:cubicBezTo>
                  <a:cubicBezTo>
                    <a:pt x="0" y="112"/>
                    <a:pt x="28" y="195"/>
                    <a:pt x="28" y="307"/>
                  </a:cubicBezTo>
                  <a:cubicBezTo>
                    <a:pt x="28" y="307"/>
                    <a:pt x="614" y="530"/>
                    <a:pt x="2232" y="530"/>
                  </a:cubicBezTo>
                  <a:cubicBezTo>
                    <a:pt x="4046" y="530"/>
                    <a:pt x="4241" y="279"/>
                    <a:pt x="4241" y="279"/>
                  </a:cubicBezTo>
                  <a:cubicBezTo>
                    <a:pt x="4241" y="279"/>
                    <a:pt x="4269" y="279"/>
                    <a:pt x="4269" y="251"/>
                  </a:cubicBezTo>
                  <a:close/>
                </a:path>
              </a:pathLst>
            </a:custGeom>
            <a:solidFill>
              <a:srgbClr val="FBF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2337862" y="4505861"/>
              <a:ext cx="11995" cy="23919"/>
            </a:xfrm>
            <a:custGeom>
              <a:avLst/>
              <a:gdLst/>
              <a:ahLst/>
              <a:cxnLst/>
              <a:rect l="l" t="t" r="r" b="b"/>
              <a:pathLst>
                <a:path w="336" h="670" extrusionOk="0">
                  <a:moveTo>
                    <a:pt x="335" y="56"/>
                  </a:moveTo>
                  <a:lnTo>
                    <a:pt x="335" y="56"/>
                  </a:lnTo>
                  <a:cubicBezTo>
                    <a:pt x="335" y="0"/>
                    <a:pt x="307" y="0"/>
                    <a:pt x="307" y="0"/>
                  </a:cubicBezTo>
                  <a:cubicBezTo>
                    <a:pt x="307" y="0"/>
                    <a:pt x="0" y="167"/>
                    <a:pt x="0" y="558"/>
                  </a:cubicBezTo>
                  <a:lnTo>
                    <a:pt x="0" y="642"/>
                  </a:lnTo>
                  <a:cubicBezTo>
                    <a:pt x="0" y="642"/>
                    <a:pt x="0" y="670"/>
                    <a:pt x="28" y="670"/>
                  </a:cubicBezTo>
                  <a:lnTo>
                    <a:pt x="28" y="670"/>
                  </a:lnTo>
                  <a:cubicBezTo>
                    <a:pt x="28" y="670"/>
                    <a:pt x="56" y="670"/>
                    <a:pt x="56" y="642"/>
                  </a:cubicBezTo>
                  <a:lnTo>
                    <a:pt x="56" y="642"/>
                  </a:lnTo>
                  <a:lnTo>
                    <a:pt x="56" y="558"/>
                  </a:lnTo>
                  <a:cubicBezTo>
                    <a:pt x="56" y="223"/>
                    <a:pt x="307" y="84"/>
                    <a:pt x="335" y="56"/>
                  </a:cubicBezTo>
                  <a:close/>
                </a:path>
              </a:pathLst>
            </a:custGeom>
            <a:solidFill>
              <a:srgbClr val="57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3"/>
            <p:cNvSpPr/>
            <p:nvPr/>
          </p:nvSpPr>
          <p:spPr>
            <a:xfrm>
              <a:off x="2324903" y="4500863"/>
              <a:ext cx="11995" cy="2395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335" y="56"/>
                  </a:moveTo>
                  <a:lnTo>
                    <a:pt x="335" y="56"/>
                  </a:lnTo>
                  <a:cubicBezTo>
                    <a:pt x="335" y="1"/>
                    <a:pt x="280" y="1"/>
                    <a:pt x="280" y="1"/>
                  </a:cubicBezTo>
                  <a:cubicBezTo>
                    <a:pt x="280" y="1"/>
                    <a:pt x="1" y="196"/>
                    <a:pt x="1" y="642"/>
                  </a:cubicBezTo>
                  <a:cubicBezTo>
                    <a:pt x="1" y="642"/>
                    <a:pt x="1" y="670"/>
                    <a:pt x="56" y="670"/>
                  </a:cubicBezTo>
                  <a:cubicBezTo>
                    <a:pt x="56" y="670"/>
                    <a:pt x="84" y="670"/>
                    <a:pt x="84" y="642"/>
                  </a:cubicBezTo>
                  <a:cubicBezTo>
                    <a:pt x="56" y="252"/>
                    <a:pt x="335" y="84"/>
                    <a:pt x="335" y="56"/>
                  </a:cubicBezTo>
                  <a:cubicBezTo>
                    <a:pt x="335" y="84"/>
                    <a:pt x="335" y="84"/>
                    <a:pt x="335" y="56"/>
                  </a:cubicBezTo>
                  <a:close/>
                </a:path>
              </a:pathLst>
            </a:custGeom>
            <a:solidFill>
              <a:srgbClr val="57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3"/>
            <p:cNvSpPr/>
            <p:nvPr/>
          </p:nvSpPr>
          <p:spPr>
            <a:xfrm>
              <a:off x="2324903" y="4487904"/>
              <a:ext cx="9996" cy="19956"/>
            </a:xfrm>
            <a:custGeom>
              <a:avLst/>
              <a:gdLst/>
              <a:ahLst/>
              <a:cxnLst/>
              <a:rect l="l" t="t" r="r" b="b"/>
              <a:pathLst>
                <a:path w="280" h="559" extrusionOk="0">
                  <a:moveTo>
                    <a:pt x="252" y="168"/>
                  </a:moveTo>
                  <a:cubicBezTo>
                    <a:pt x="252" y="280"/>
                    <a:pt x="224" y="419"/>
                    <a:pt x="196" y="475"/>
                  </a:cubicBezTo>
                  <a:cubicBezTo>
                    <a:pt x="140" y="364"/>
                    <a:pt x="112" y="224"/>
                    <a:pt x="112" y="168"/>
                  </a:cubicBezTo>
                  <a:cubicBezTo>
                    <a:pt x="112" y="140"/>
                    <a:pt x="112" y="85"/>
                    <a:pt x="140" y="85"/>
                  </a:cubicBezTo>
                  <a:cubicBezTo>
                    <a:pt x="140" y="85"/>
                    <a:pt x="196" y="57"/>
                    <a:pt x="224" y="57"/>
                  </a:cubicBezTo>
                  <a:lnTo>
                    <a:pt x="224" y="57"/>
                  </a:lnTo>
                  <a:cubicBezTo>
                    <a:pt x="252" y="57"/>
                    <a:pt x="252" y="57"/>
                    <a:pt x="280" y="85"/>
                  </a:cubicBezTo>
                  <a:cubicBezTo>
                    <a:pt x="252" y="85"/>
                    <a:pt x="252" y="140"/>
                    <a:pt x="252" y="168"/>
                  </a:cubicBezTo>
                  <a:close/>
                  <a:moveTo>
                    <a:pt x="280" y="168"/>
                  </a:moveTo>
                  <a:cubicBezTo>
                    <a:pt x="280" y="140"/>
                    <a:pt x="280" y="85"/>
                    <a:pt x="252" y="57"/>
                  </a:cubicBezTo>
                  <a:cubicBezTo>
                    <a:pt x="224" y="29"/>
                    <a:pt x="224" y="1"/>
                    <a:pt x="140" y="1"/>
                  </a:cubicBezTo>
                  <a:cubicBezTo>
                    <a:pt x="84" y="1"/>
                    <a:pt x="84" y="29"/>
                    <a:pt x="56" y="29"/>
                  </a:cubicBezTo>
                  <a:cubicBezTo>
                    <a:pt x="1" y="57"/>
                    <a:pt x="1" y="85"/>
                    <a:pt x="1" y="140"/>
                  </a:cubicBezTo>
                  <a:cubicBezTo>
                    <a:pt x="1" y="280"/>
                    <a:pt x="112" y="503"/>
                    <a:pt x="112" y="559"/>
                  </a:cubicBezTo>
                  <a:lnTo>
                    <a:pt x="140" y="559"/>
                  </a:lnTo>
                  <a:lnTo>
                    <a:pt x="196" y="559"/>
                  </a:lnTo>
                  <a:cubicBezTo>
                    <a:pt x="224" y="559"/>
                    <a:pt x="280" y="336"/>
                    <a:pt x="280" y="168"/>
                  </a:cubicBezTo>
                  <a:close/>
                </a:path>
              </a:pathLst>
            </a:custGeom>
            <a:solidFill>
              <a:srgbClr val="57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3"/>
            <p:cNvSpPr/>
            <p:nvPr/>
          </p:nvSpPr>
          <p:spPr>
            <a:xfrm>
              <a:off x="2312944" y="4497865"/>
              <a:ext cx="18957" cy="10996"/>
            </a:xfrm>
            <a:custGeom>
              <a:avLst/>
              <a:gdLst/>
              <a:ahLst/>
              <a:cxnLst/>
              <a:rect l="l" t="t" r="r" b="b"/>
              <a:pathLst>
                <a:path w="531" h="308" extrusionOk="0">
                  <a:moveTo>
                    <a:pt x="447" y="280"/>
                  </a:moveTo>
                  <a:lnTo>
                    <a:pt x="447" y="280"/>
                  </a:lnTo>
                  <a:cubicBezTo>
                    <a:pt x="308" y="280"/>
                    <a:pt x="112" y="196"/>
                    <a:pt x="57" y="140"/>
                  </a:cubicBezTo>
                  <a:lnTo>
                    <a:pt x="57" y="85"/>
                  </a:lnTo>
                  <a:lnTo>
                    <a:pt x="57" y="57"/>
                  </a:lnTo>
                  <a:cubicBezTo>
                    <a:pt x="57" y="29"/>
                    <a:pt x="112" y="29"/>
                    <a:pt x="112" y="29"/>
                  </a:cubicBezTo>
                  <a:lnTo>
                    <a:pt x="112" y="29"/>
                  </a:lnTo>
                  <a:cubicBezTo>
                    <a:pt x="196" y="29"/>
                    <a:pt x="391" y="168"/>
                    <a:pt x="447" y="280"/>
                  </a:cubicBezTo>
                  <a:close/>
                  <a:moveTo>
                    <a:pt x="531" y="308"/>
                  </a:moveTo>
                  <a:cubicBezTo>
                    <a:pt x="531" y="280"/>
                    <a:pt x="531" y="280"/>
                    <a:pt x="531" y="308"/>
                  </a:cubicBezTo>
                  <a:cubicBezTo>
                    <a:pt x="475" y="280"/>
                    <a:pt x="280" y="1"/>
                    <a:pt x="112" y="1"/>
                  </a:cubicBezTo>
                  <a:lnTo>
                    <a:pt x="112" y="1"/>
                  </a:lnTo>
                  <a:cubicBezTo>
                    <a:pt x="57" y="1"/>
                    <a:pt x="29" y="29"/>
                    <a:pt x="1" y="57"/>
                  </a:cubicBezTo>
                  <a:lnTo>
                    <a:pt x="1" y="140"/>
                  </a:lnTo>
                  <a:lnTo>
                    <a:pt x="1" y="168"/>
                  </a:lnTo>
                  <a:cubicBezTo>
                    <a:pt x="57" y="280"/>
                    <a:pt x="447" y="308"/>
                    <a:pt x="531" y="308"/>
                  </a:cubicBezTo>
                  <a:lnTo>
                    <a:pt x="531" y="308"/>
                  </a:lnTo>
                  <a:close/>
                </a:path>
              </a:pathLst>
            </a:custGeom>
            <a:solidFill>
              <a:srgbClr val="57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3"/>
            <p:cNvSpPr/>
            <p:nvPr/>
          </p:nvSpPr>
          <p:spPr>
            <a:xfrm>
              <a:off x="2069935" y="4016810"/>
              <a:ext cx="281887" cy="316766"/>
            </a:xfrm>
            <a:custGeom>
              <a:avLst/>
              <a:gdLst/>
              <a:ahLst/>
              <a:cxnLst/>
              <a:rect l="l" t="t" r="r" b="b"/>
              <a:pathLst>
                <a:path w="7896" h="8873" extrusionOk="0">
                  <a:moveTo>
                    <a:pt x="7896" y="4855"/>
                  </a:moveTo>
                  <a:cubicBezTo>
                    <a:pt x="7896" y="3516"/>
                    <a:pt x="7896" y="1898"/>
                    <a:pt x="7812" y="1"/>
                  </a:cubicBezTo>
                  <a:lnTo>
                    <a:pt x="0" y="84"/>
                  </a:lnTo>
                  <a:lnTo>
                    <a:pt x="279" y="8454"/>
                  </a:lnTo>
                  <a:cubicBezTo>
                    <a:pt x="279" y="8454"/>
                    <a:pt x="2260" y="8649"/>
                    <a:pt x="3711" y="8454"/>
                  </a:cubicBezTo>
                  <a:lnTo>
                    <a:pt x="3906" y="3042"/>
                  </a:lnTo>
                  <a:lnTo>
                    <a:pt x="4492" y="8649"/>
                  </a:lnTo>
                  <a:cubicBezTo>
                    <a:pt x="4492" y="8649"/>
                    <a:pt x="7226" y="8872"/>
                    <a:pt x="7812" y="8482"/>
                  </a:cubicBezTo>
                  <a:cubicBezTo>
                    <a:pt x="7840" y="8482"/>
                    <a:pt x="7896" y="7143"/>
                    <a:pt x="7896" y="4855"/>
                  </a:cubicBezTo>
                  <a:close/>
                </a:path>
              </a:pathLst>
            </a:custGeom>
            <a:solidFill>
              <a:srgbClr val="C69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3"/>
            <p:cNvSpPr/>
            <p:nvPr/>
          </p:nvSpPr>
          <p:spPr>
            <a:xfrm>
              <a:off x="2159578" y="4119411"/>
              <a:ext cx="102602" cy="15958"/>
            </a:xfrm>
            <a:custGeom>
              <a:avLst/>
              <a:gdLst/>
              <a:ahLst/>
              <a:cxnLst/>
              <a:rect l="l" t="t" r="r" b="b"/>
              <a:pathLst>
                <a:path w="2874" h="447" extrusionOk="0">
                  <a:moveTo>
                    <a:pt x="2874" y="447"/>
                  </a:moveTo>
                  <a:cubicBezTo>
                    <a:pt x="2874" y="419"/>
                    <a:pt x="2874" y="419"/>
                    <a:pt x="2874" y="447"/>
                  </a:cubicBezTo>
                  <a:cubicBezTo>
                    <a:pt x="1674" y="363"/>
                    <a:pt x="84" y="0"/>
                    <a:pt x="28" y="0"/>
                  </a:cubicBezTo>
                  <a:cubicBezTo>
                    <a:pt x="28" y="0"/>
                    <a:pt x="0" y="0"/>
                    <a:pt x="0" y="28"/>
                  </a:cubicBezTo>
                  <a:lnTo>
                    <a:pt x="0" y="28"/>
                  </a:lnTo>
                  <a:cubicBezTo>
                    <a:pt x="0" y="28"/>
                    <a:pt x="0" y="56"/>
                    <a:pt x="28" y="56"/>
                  </a:cubicBezTo>
                  <a:cubicBezTo>
                    <a:pt x="28" y="28"/>
                    <a:pt x="1674" y="419"/>
                    <a:pt x="2874" y="447"/>
                  </a:cubicBezTo>
                  <a:close/>
                </a:path>
              </a:pathLst>
            </a:custGeom>
            <a:solidFill>
              <a:srgbClr val="AD7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3"/>
            <p:cNvSpPr/>
            <p:nvPr/>
          </p:nvSpPr>
          <p:spPr>
            <a:xfrm>
              <a:off x="2326903" y="4051688"/>
              <a:ext cx="9996" cy="263966"/>
            </a:xfrm>
            <a:custGeom>
              <a:avLst/>
              <a:gdLst/>
              <a:ahLst/>
              <a:cxnLst/>
              <a:rect l="l" t="t" r="r" b="b"/>
              <a:pathLst>
                <a:path w="280" h="7394" extrusionOk="0">
                  <a:moveTo>
                    <a:pt x="279" y="28"/>
                  </a:moveTo>
                  <a:cubicBezTo>
                    <a:pt x="279" y="28"/>
                    <a:pt x="224" y="0"/>
                    <a:pt x="279" y="28"/>
                  </a:cubicBezTo>
                  <a:cubicBezTo>
                    <a:pt x="224" y="0"/>
                    <a:pt x="224" y="28"/>
                    <a:pt x="224" y="28"/>
                  </a:cubicBezTo>
                  <a:lnTo>
                    <a:pt x="0" y="7365"/>
                  </a:lnTo>
                  <a:cubicBezTo>
                    <a:pt x="0" y="7365"/>
                    <a:pt x="0" y="7393"/>
                    <a:pt x="28" y="7393"/>
                  </a:cubicBezTo>
                  <a:cubicBezTo>
                    <a:pt x="28" y="7393"/>
                    <a:pt x="56" y="7393"/>
                    <a:pt x="56" y="7365"/>
                  </a:cubicBezTo>
                  <a:close/>
                </a:path>
              </a:pathLst>
            </a:custGeom>
            <a:solidFill>
              <a:srgbClr val="AD7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3"/>
            <p:cNvSpPr/>
            <p:nvPr/>
          </p:nvSpPr>
          <p:spPr>
            <a:xfrm>
              <a:off x="2183461" y="4125373"/>
              <a:ext cx="9032" cy="196243"/>
            </a:xfrm>
            <a:custGeom>
              <a:avLst/>
              <a:gdLst/>
              <a:ahLst/>
              <a:cxnLst/>
              <a:rect l="l" t="t" r="r" b="b"/>
              <a:pathLst>
                <a:path w="253" h="5497" extrusionOk="0">
                  <a:moveTo>
                    <a:pt x="252" y="28"/>
                  </a:moveTo>
                  <a:cubicBezTo>
                    <a:pt x="252" y="28"/>
                    <a:pt x="196" y="28"/>
                    <a:pt x="252" y="28"/>
                  </a:cubicBezTo>
                  <a:cubicBezTo>
                    <a:pt x="196" y="1"/>
                    <a:pt x="196" y="28"/>
                    <a:pt x="196" y="28"/>
                  </a:cubicBezTo>
                  <a:lnTo>
                    <a:pt x="1" y="5469"/>
                  </a:lnTo>
                  <a:cubicBezTo>
                    <a:pt x="1" y="5469"/>
                    <a:pt x="1" y="5497"/>
                    <a:pt x="29" y="5497"/>
                  </a:cubicBezTo>
                  <a:cubicBezTo>
                    <a:pt x="29" y="5497"/>
                    <a:pt x="57" y="5497"/>
                    <a:pt x="57" y="5469"/>
                  </a:cubicBezTo>
                  <a:close/>
                </a:path>
              </a:pathLst>
            </a:custGeom>
            <a:solidFill>
              <a:srgbClr val="AD7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3"/>
            <p:cNvSpPr/>
            <p:nvPr/>
          </p:nvSpPr>
          <p:spPr>
            <a:xfrm>
              <a:off x="2202417" y="4042692"/>
              <a:ext cx="1999" cy="67794"/>
            </a:xfrm>
            <a:custGeom>
              <a:avLst/>
              <a:gdLst/>
              <a:ahLst/>
              <a:cxnLst/>
              <a:rect l="l" t="t" r="r" b="b"/>
              <a:pathLst>
                <a:path w="56" h="1899" extrusionOk="0">
                  <a:moveTo>
                    <a:pt x="28" y="57"/>
                  </a:moveTo>
                  <a:cubicBezTo>
                    <a:pt x="28" y="1"/>
                    <a:pt x="0" y="1"/>
                    <a:pt x="28" y="57"/>
                  </a:cubicBezTo>
                  <a:cubicBezTo>
                    <a:pt x="0" y="1"/>
                    <a:pt x="0" y="57"/>
                    <a:pt x="0" y="57"/>
                  </a:cubicBezTo>
                  <a:lnTo>
                    <a:pt x="0" y="1870"/>
                  </a:lnTo>
                  <a:cubicBezTo>
                    <a:pt x="0" y="1870"/>
                    <a:pt x="0" y="1898"/>
                    <a:pt x="28" y="1898"/>
                  </a:cubicBezTo>
                  <a:cubicBezTo>
                    <a:pt x="28" y="1898"/>
                    <a:pt x="56" y="1898"/>
                    <a:pt x="56" y="1870"/>
                  </a:cubicBezTo>
                  <a:lnTo>
                    <a:pt x="56" y="57"/>
                  </a:lnTo>
                  <a:close/>
                </a:path>
              </a:pathLst>
            </a:custGeom>
            <a:solidFill>
              <a:srgbClr val="AD7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3"/>
            <p:cNvSpPr/>
            <p:nvPr/>
          </p:nvSpPr>
          <p:spPr>
            <a:xfrm>
              <a:off x="2295023" y="4015810"/>
              <a:ext cx="37878" cy="95640"/>
            </a:xfrm>
            <a:custGeom>
              <a:avLst/>
              <a:gdLst/>
              <a:ahLst/>
              <a:cxnLst/>
              <a:rect l="l" t="t" r="r" b="b"/>
              <a:pathLst>
                <a:path w="1061" h="2679" extrusionOk="0">
                  <a:moveTo>
                    <a:pt x="1061" y="2679"/>
                  </a:moveTo>
                  <a:cubicBezTo>
                    <a:pt x="1061" y="2679"/>
                    <a:pt x="1033" y="2651"/>
                    <a:pt x="1061" y="2679"/>
                  </a:cubicBezTo>
                  <a:cubicBezTo>
                    <a:pt x="419" y="2009"/>
                    <a:pt x="84" y="1145"/>
                    <a:pt x="84" y="280"/>
                  </a:cubicBezTo>
                  <a:lnTo>
                    <a:pt x="84" y="29"/>
                  </a:lnTo>
                  <a:cubicBezTo>
                    <a:pt x="84" y="29"/>
                    <a:pt x="84" y="1"/>
                    <a:pt x="56" y="1"/>
                  </a:cubicBezTo>
                  <a:cubicBezTo>
                    <a:pt x="56" y="1"/>
                    <a:pt x="1" y="1"/>
                    <a:pt x="1" y="29"/>
                  </a:cubicBezTo>
                  <a:lnTo>
                    <a:pt x="1" y="280"/>
                  </a:lnTo>
                  <a:cubicBezTo>
                    <a:pt x="1" y="1172"/>
                    <a:pt x="363" y="2065"/>
                    <a:pt x="977" y="2679"/>
                  </a:cubicBezTo>
                  <a:lnTo>
                    <a:pt x="1061" y="2679"/>
                  </a:lnTo>
                  <a:cubicBezTo>
                    <a:pt x="1033" y="2679"/>
                    <a:pt x="1033" y="2679"/>
                    <a:pt x="1061" y="2679"/>
                  </a:cubicBezTo>
                  <a:cubicBezTo>
                    <a:pt x="1033" y="2679"/>
                    <a:pt x="1061" y="2679"/>
                    <a:pt x="1061" y="2679"/>
                  </a:cubicBezTo>
                  <a:close/>
                </a:path>
              </a:pathLst>
            </a:custGeom>
            <a:solidFill>
              <a:srgbClr val="AD7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3"/>
            <p:cNvSpPr/>
            <p:nvPr/>
          </p:nvSpPr>
          <p:spPr>
            <a:xfrm>
              <a:off x="2077896" y="4021808"/>
              <a:ext cx="35878" cy="79682"/>
            </a:xfrm>
            <a:custGeom>
              <a:avLst/>
              <a:gdLst/>
              <a:ahLst/>
              <a:cxnLst/>
              <a:rect l="l" t="t" r="r" b="b"/>
              <a:pathLst>
                <a:path w="1005" h="2232" extrusionOk="0">
                  <a:moveTo>
                    <a:pt x="1005" y="642"/>
                  </a:moveTo>
                  <a:cubicBezTo>
                    <a:pt x="1005" y="419"/>
                    <a:pt x="977" y="223"/>
                    <a:pt x="977" y="28"/>
                  </a:cubicBezTo>
                  <a:cubicBezTo>
                    <a:pt x="977" y="28"/>
                    <a:pt x="977" y="0"/>
                    <a:pt x="921" y="0"/>
                  </a:cubicBezTo>
                  <a:cubicBezTo>
                    <a:pt x="921" y="0"/>
                    <a:pt x="893" y="0"/>
                    <a:pt x="893" y="28"/>
                  </a:cubicBezTo>
                  <a:cubicBezTo>
                    <a:pt x="921" y="223"/>
                    <a:pt x="921" y="391"/>
                    <a:pt x="921" y="586"/>
                  </a:cubicBezTo>
                  <a:cubicBezTo>
                    <a:pt x="921" y="837"/>
                    <a:pt x="893" y="1088"/>
                    <a:pt x="810" y="1283"/>
                  </a:cubicBezTo>
                  <a:cubicBezTo>
                    <a:pt x="698" y="1758"/>
                    <a:pt x="363" y="2093"/>
                    <a:pt x="1" y="2204"/>
                  </a:cubicBezTo>
                  <a:lnTo>
                    <a:pt x="1" y="2232"/>
                  </a:lnTo>
                  <a:lnTo>
                    <a:pt x="1" y="2232"/>
                  </a:lnTo>
                  <a:lnTo>
                    <a:pt x="29" y="2232"/>
                  </a:lnTo>
                  <a:lnTo>
                    <a:pt x="29" y="2232"/>
                  </a:lnTo>
                  <a:cubicBezTo>
                    <a:pt x="419" y="2120"/>
                    <a:pt x="754" y="1758"/>
                    <a:pt x="893" y="1283"/>
                  </a:cubicBezTo>
                  <a:cubicBezTo>
                    <a:pt x="977" y="1116"/>
                    <a:pt x="1005" y="837"/>
                    <a:pt x="1005" y="642"/>
                  </a:cubicBezTo>
                  <a:close/>
                </a:path>
              </a:pathLst>
            </a:custGeom>
            <a:solidFill>
              <a:srgbClr val="AD7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3"/>
            <p:cNvSpPr/>
            <p:nvPr/>
          </p:nvSpPr>
          <p:spPr>
            <a:xfrm>
              <a:off x="2200418" y="4027770"/>
              <a:ext cx="19956" cy="79718"/>
            </a:xfrm>
            <a:custGeom>
              <a:avLst/>
              <a:gdLst/>
              <a:ahLst/>
              <a:cxnLst/>
              <a:rect l="l" t="t" r="r" b="b"/>
              <a:pathLst>
                <a:path w="559" h="2233" extrusionOk="0">
                  <a:moveTo>
                    <a:pt x="558" y="56"/>
                  </a:moveTo>
                  <a:cubicBezTo>
                    <a:pt x="558" y="56"/>
                    <a:pt x="530" y="0"/>
                    <a:pt x="558" y="56"/>
                  </a:cubicBezTo>
                  <a:lnTo>
                    <a:pt x="558" y="56"/>
                  </a:lnTo>
                  <a:cubicBezTo>
                    <a:pt x="530" y="0"/>
                    <a:pt x="530" y="56"/>
                    <a:pt x="530" y="56"/>
                  </a:cubicBezTo>
                  <a:cubicBezTo>
                    <a:pt x="530" y="56"/>
                    <a:pt x="530" y="921"/>
                    <a:pt x="419" y="1535"/>
                  </a:cubicBezTo>
                  <a:cubicBezTo>
                    <a:pt x="363" y="2149"/>
                    <a:pt x="84" y="2177"/>
                    <a:pt x="56" y="2177"/>
                  </a:cubicBezTo>
                  <a:cubicBezTo>
                    <a:pt x="56" y="2177"/>
                    <a:pt x="0" y="2177"/>
                    <a:pt x="0" y="2205"/>
                  </a:cubicBezTo>
                  <a:cubicBezTo>
                    <a:pt x="0" y="2205"/>
                    <a:pt x="0" y="2232"/>
                    <a:pt x="56" y="2232"/>
                  </a:cubicBezTo>
                  <a:cubicBezTo>
                    <a:pt x="56" y="2232"/>
                    <a:pt x="391" y="2232"/>
                    <a:pt x="447" y="1591"/>
                  </a:cubicBezTo>
                  <a:cubicBezTo>
                    <a:pt x="530" y="921"/>
                    <a:pt x="558" y="56"/>
                    <a:pt x="558" y="56"/>
                  </a:cubicBezTo>
                  <a:close/>
                </a:path>
              </a:pathLst>
            </a:custGeom>
            <a:solidFill>
              <a:srgbClr val="AD7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3"/>
            <p:cNvSpPr/>
            <p:nvPr/>
          </p:nvSpPr>
          <p:spPr>
            <a:xfrm>
              <a:off x="2025096" y="4513822"/>
              <a:ext cx="39877" cy="30916"/>
            </a:xfrm>
            <a:custGeom>
              <a:avLst/>
              <a:gdLst/>
              <a:ahLst/>
              <a:cxnLst/>
              <a:rect l="l" t="t" r="r" b="b"/>
              <a:pathLst>
                <a:path w="1117" h="866" extrusionOk="0">
                  <a:moveTo>
                    <a:pt x="1117" y="586"/>
                  </a:moveTo>
                  <a:cubicBezTo>
                    <a:pt x="1117" y="391"/>
                    <a:pt x="1089" y="168"/>
                    <a:pt x="977" y="0"/>
                  </a:cubicBezTo>
                  <a:cubicBezTo>
                    <a:pt x="224" y="335"/>
                    <a:pt x="1" y="670"/>
                    <a:pt x="1" y="670"/>
                  </a:cubicBezTo>
                  <a:cubicBezTo>
                    <a:pt x="1" y="670"/>
                    <a:pt x="29" y="754"/>
                    <a:pt x="1089" y="865"/>
                  </a:cubicBezTo>
                  <a:cubicBezTo>
                    <a:pt x="1089" y="809"/>
                    <a:pt x="1117" y="698"/>
                    <a:pt x="1117" y="586"/>
                  </a:cubicBezTo>
                  <a:close/>
                </a:path>
              </a:pathLst>
            </a:custGeom>
            <a:solidFill>
              <a:srgbClr val="FBF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3"/>
            <p:cNvSpPr/>
            <p:nvPr/>
          </p:nvSpPr>
          <p:spPr>
            <a:xfrm>
              <a:off x="2059975" y="4499864"/>
              <a:ext cx="117560" cy="53836"/>
            </a:xfrm>
            <a:custGeom>
              <a:avLst/>
              <a:gdLst/>
              <a:ahLst/>
              <a:cxnLst/>
              <a:rect l="l" t="t" r="r" b="b"/>
              <a:pathLst>
                <a:path w="3293" h="1508" extrusionOk="0">
                  <a:moveTo>
                    <a:pt x="3293" y="866"/>
                  </a:moveTo>
                  <a:cubicBezTo>
                    <a:pt x="3293" y="419"/>
                    <a:pt x="3181" y="140"/>
                    <a:pt x="3181" y="112"/>
                  </a:cubicBezTo>
                  <a:lnTo>
                    <a:pt x="3181" y="112"/>
                  </a:lnTo>
                  <a:lnTo>
                    <a:pt x="3181" y="112"/>
                  </a:lnTo>
                  <a:cubicBezTo>
                    <a:pt x="2204" y="614"/>
                    <a:pt x="1005" y="1"/>
                    <a:pt x="1005" y="1"/>
                  </a:cubicBezTo>
                  <a:cubicBezTo>
                    <a:pt x="586" y="112"/>
                    <a:pt x="279" y="252"/>
                    <a:pt x="0" y="335"/>
                  </a:cubicBezTo>
                  <a:cubicBezTo>
                    <a:pt x="112" y="531"/>
                    <a:pt x="140" y="726"/>
                    <a:pt x="140" y="949"/>
                  </a:cubicBezTo>
                  <a:cubicBezTo>
                    <a:pt x="140" y="1033"/>
                    <a:pt x="140" y="1145"/>
                    <a:pt x="112" y="1256"/>
                  </a:cubicBezTo>
                  <a:cubicBezTo>
                    <a:pt x="391" y="1284"/>
                    <a:pt x="698" y="1340"/>
                    <a:pt x="1144" y="1368"/>
                  </a:cubicBezTo>
                  <a:cubicBezTo>
                    <a:pt x="3209" y="1507"/>
                    <a:pt x="3293" y="977"/>
                    <a:pt x="3293" y="977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3"/>
            <p:cNvSpPr/>
            <p:nvPr/>
          </p:nvSpPr>
          <p:spPr>
            <a:xfrm>
              <a:off x="2024133" y="4534743"/>
              <a:ext cx="153403" cy="18957"/>
            </a:xfrm>
            <a:custGeom>
              <a:avLst/>
              <a:gdLst/>
              <a:ahLst/>
              <a:cxnLst/>
              <a:rect l="l" t="t" r="r" b="b"/>
              <a:pathLst>
                <a:path w="4297" h="531" extrusionOk="0">
                  <a:moveTo>
                    <a:pt x="4297" y="0"/>
                  </a:moveTo>
                  <a:lnTo>
                    <a:pt x="4297" y="0"/>
                  </a:lnTo>
                  <a:cubicBezTo>
                    <a:pt x="3487" y="223"/>
                    <a:pt x="1953" y="446"/>
                    <a:pt x="28" y="84"/>
                  </a:cubicBezTo>
                  <a:cubicBezTo>
                    <a:pt x="0" y="168"/>
                    <a:pt x="0" y="223"/>
                    <a:pt x="0" y="251"/>
                  </a:cubicBezTo>
                  <a:lnTo>
                    <a:pt x="0" y="279"/>
                  </a:lnTo>
                  <a:cubicBezTo>
                    <a:pt x="0" y="279"/>
                    <a:pt x="251" y="530"/>
                    <a:pt x="2009" y="530"/>
                  </a:cubicBezTo>
                  <a:cubicBezTo>
                    <a:pt x="3627" y="530"/>
                    <a:pt x="4213" y="307"/>
                    <a:pt x="4213" y="307"/>
                  </a:cubicBezTo>
                  <a:cubicBezTo>
                    <a:pt x="4241" y="223"/>
                    <a:pt x="4241" y="112"/>
                    <a:pt x="4297" y="0"/>
                  </a:cubicBezTo>
                  <a:close/>
                </a:path>
              </a:pathLst>
            </a:custGeom>
            <a:solidFill>
              <a:srgbClr val="FBF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3"/>
            <p:cNvSpPr/>
            <p:nvPr/>
          </p:nvSpPr>
          <p:spPr>
            <a:xfrm>
              <a:off x="2073934" y="4507825"/>
              <a:ext cx="11960" cy="22955"/>
            </a:xfrm>
            <a:custGeom>
              <a:avLst/>
              <a:gdLst/>
              <a:ahLst/>
              <a:cxnLst/>
              <a:rect l="l" t="t" r="r" b="b"/>
              <a:pathLst>
                <a:path w="335" h="643" extrusionOk="0">
                  <a:moveTo>
                    <a:pt x="335" y="559"/>
                  </a:moveTo>
                  <a:cubicBezTo>
                    <a:pt x="335" y="168"/>
                    <a:pt x="56" y="1"/>
                    <a:pt x="28" y="1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0" y="29"/>
                  </a:lnTo>
                  <a:cubicBezTo>
                    <a:pt x="0" y="29"/>
                    <a:pt x="279" y="196"/>
                    <a:pt x="279" y="559"/>
                  </a:cubicBezTo>
                  <a:lnTo>
                    <a:pt x="279" y="615"/>
                  </a:lnTo>
                  <a:lnTo>
                    <a:pt x="279" y="615"/>
                  </a:lnTo>
                  <a:cubicBezTo>
                    <a:pt x="279" y="615"/>
                    <a:pt x="279" y="643"/>
                    <a:pt x="307" y="643"/>
                  </a:cubicBezTo>
                  <a:lnTo>
                    <a:pt x="307" y="643"/>
                  </a:lnTo>
                  <a:cubicBezTo>
                    <a:pt x="307" y="643"/>
                    <a:pt x="335" y="643"/>
                    <a:pt x="335" y="615"/>
                  </a:cubicBezTo>
                  <a:close/>
                </a:path>
              </a:pathLst>
            </a:custGeom>
            <a:solidFill>
              <a:srgbClr val="57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2087857" y="4501863"/>
              <a:ext cx="10996" cy="23955"/>
            </a:xfrm>
            <a:custGeom>
              <a:avLst/>
              <a:gdLst/>
              <a:ahLst/>
              <a:cxnLst/>
              <a:rect l="l" t="t" r="r" b="b"/>
              <a:pathLst>
                <a:path w="308" h="671" extrusionOk="0">
                  <a:moveTo>
                    <a:pt x="308" y="642"/>
                  </a:moveTo>
                  <a:cubicBezTo>
                    <a:pt x="308" y="196"/>
                    <a:pt x="29" y="0"/>
                    <a:pt x="29" y="0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56"/>
                  </a:lnTo>
                  <a:cubicBezTo>
                    <a:pt x="1" y="56"/>
                    <a:pt x="224" y="224"/>
                    <a:pt x="224" y="642"/>
                  </a:cubicBezTo>
                  <a:cubicBezTo>
                    <a:pt x="280" y="670"/>
                    <a:pt x="280" y="670"/>
                    <a:pt x="308" y="642"/>
                  </a:cubicBezTo>
                  <a:cubicBezTo>
                    <a:pt x="308" y="670"/>
                    <a:pt x="308" y="670"/>
                    <a:pt x="308" y="642"/>
                  </a:cubicBezTo>
                  <a:close/>
                </a:path>
              </a:pathLst>
            </a:custGeom>
            <a:solidFill>
              <a:srgbClr val="57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2086857" y="4488904"/>
              <a:ext cx="10996" cy="19956"/>
            </a:xfrm>
            <a:custGeom>
              <a:avLst/>
              <a:gdLst/>
              <a:ahLst/>
              <a:cxnLst/>
              <a:rect l="l" t="t" r="r" b="b"/>
              <a:pathLst>
                <a:path w="308" h="559" extrusionOk="0">
                  <a:moveTo>
                    <a:pt x="252" y="140"/>
                  </a:moveTo>
                  <a:cubicBezTo>
                    <a:pt x="252" y="252"/>
                    <a:pt x="224" y="391"/>
                    <a:pt x="196" y="447"/>
                  </a:cubicBezTo>
                  <a:cubicBezTo>
                    <a:pt x="168" y="336"/>
                    <a:pt x="112" y="252"/>
                    <a:pt x="112" y="140"/>
                  </a:cubicBezTo>
                  <a:cubicBezTo>
                    <a:pt x="112" y="112"/>
                    <a:pt x="112" y="57"/>
                    <a:pt x="168" y="57"/>
                  </a:cubicBezTo>
                  <a:cubicBezTo>
                    <a:pt x="168" y="29"/>
                    <a:pt x="196" y="29"/>
                    <a:pt x="224" y="29"/>
                  </a:cubicBezTo>
                  <a:lnTo>
                    <a:pt x="224" y="29"/>
                  </a:lnTo>
                  <a:cubicBezTo>
                    <a:pt x="252" y="29"/>
                    <a:pt x="252" y="29"/>
                    <a:pt x="308" y="57"/>
                  </a:cubicBezTo>
                  <a:cubicBezTo>
                    <a:pt x="252" y="57"/>
                    <a:pt x="252" y="112"/>
                    <a:pt x="252" y="140"/>
                  </a:cubicBezTo>
                  <a:close/>
                  <a:moveTo>
                    <a:pt x="308" y="140"/>
                  </a:moveTo>
                  <a:cubicBezTo>
                    <a:pt x="308" y="112"/>
                    <a:pt x="308" y="57"/>
                    <a:pt x="252" y="29"/>
                  </a:cubicBezTo>
                  <a:cubicBezTo>
                    <a:pt x="252" y="1"/>
                    <a:pt x="224" y="1"/>
                    <a:pt x="140" y="1"/>
                  </a:cubicBezTo>
                  <a:cubicBezTo>
                    <a:pt x="112" y="1"/>
                    <a:pt x="84" y="29"/>
                    <a:pt x="57" y="57"/>
                  </a:cubicBezTo>
                  <a:cubicBezTo>
                    <a:pt x="1" y="112"/>
                    <a:pt x="1" y="140"/>
                    <a:pt x="1" y="168"/>
                  </a:cubicBezTo>
                  <a:cubicBezTo>
                    <a:pt x="1" y="308"/>
                    <a:pt x="112" y="531"/>
                    <a:pt x="112" y="559"/>
                  </a:cubicBezTo>
                  <a:lnTo>
                    <a:pt x="140" y="559"/>
                  </a:lnTo>
                  <a:lnTo>
                    <a:pt x="196" y="559"/>
                  </a:lnTo>
                  <a:cubicBezTo>
                    <a:pt x="224" y="531"/>
                    <a:pt x="308" y="308"/>
                    <a:pt x="308" y="140"/>
                  </a:cubicBezTo>
                  <a:close/>
                </a:path>
              </a:pathLst>
            </a:custGeom>
            <a:solidFill>
              <a:srgbClr val="57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3"/>
            <p:cNvSpPr/>
            <p:nvPr/>
          </p:nvSpPr>
          <p:spPr>
            <a:xfrm>
              <a:off x="2092855" y="4495901"/>
              <a:ext cx="17957" cy="11960"/>
            </a:xfrm>
            <a:custGeom>
              <a:avLst/>
              <a:gdLst/>
              <a:ahLst/>
              <a:cxnLst/>
              <a:rect l="l" t="t" r="r" b="b"/>
              <a:pathLst>
                <a:path w="503" h="335" extrusionOk="0">
                  <a:moveTo>
                    <a:pt x="474" y="140"/>
                  </a:moveTo>
                  <a:cubicBezTo>
                    <a:pt x="474" y="140"/>
                    <a:pt x="474" y="195"/>
                    <a:pt x="474" y="140"/>
                  </a:cubicBezTo>
                  <a:cubicBezTo>
                    <a:pt x="447" y="251"/>
                    <a:pt x="195" y="279"/>
                    <a:pt x="56" y="335"/>
                  </a:cubicBezTo>
                  <a:cubicBezTo>
                    <a:pt x="140" y="223"/>
                    <a:pt x="307" y="84"/>
                    <a:pt x="363" y="84"/>
                  </a:cubicBezTo>
                  <a:lnTo>
                    <a:pt x="363" y="84"/>
                  </a:lnTo>
                  <a:cubicBezTo>
                    <a:pt x="447" y="84"/>
                    <a:pt x="447" y="84"/>
                    <a:pt x="474" y="140"/>
                  </a:cubicBezTo>
                  <a:cubicBezTo>
                    <a:pt x="474" y="112"/>
                    <a:pt x="474" y="140"/>
                    <a:pt x="474" y="140"/>
                  </a:cubicBezTo>
                  <a:close/>
                  <a:moveTo>
                    <a:pt x="502" y="140"/>
                  </a:moveTo>
                  <a:lnTo>
                    <a:pt x="502" y="84"/>
                  </a:lnTo>
                  <a:cubicBezTo>
                    <a:pt x="474" y="56"/>
                    <a:pt x="474" y="0"/>
                    <a:pt x="419" y="0"/>
                  </a:cubicBezTo>
                  <a:cubicBezTo>
                    <a:pt x="223" y="0"/>
                    <a:pt x="28" y="279"/>
                    <a:pt x="0" y="335"/>
                  </a:cubicBezTo>
                  <a:lnTo>
                    <a:pt x="0" y="335"/>
                  </a:lnTo>
                  <a:lnTo>
                    <a:pt x="0" y="335"/>
                  </a:lnTo>
                  <a:lnTo>
                    <a:pt x="28" y="335"/>
                  </a:lnTo>
                  <a:cubicBezTo>
                    <a:pt x="56" y="335"/>
                    <a:pt x="447" y="279"/>
                    <a:pt x="502" y="140"/>
                  </a:cubicBezTo>
                  <a:cubicBezTo>
                    <a:pt x="502" y="195"/>
                    <a:pt x="502" y="195"/>
                    <a:pt x="502" y="140"/>
                  </a:cubicBezTo>
                  <a:close/>
                </a:path>
              </a:pathLst>
            </a:custGeom>
            <a:solidFill>
              <a:srgbClr val="57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3"/>
            <p:cNvSpPr/>
            <p:nvPr/>
          </p:nvSpPr>
          <p:spPr>
            <a:xfrm>
              <a:off x="2087857" y="3642319"/>
              <a:ext cx="245045" cy="450213"/>
            </a:xfrm>
            <a:custGeom>
              <a:avLst/>
              <a:gdLst/>
              <a:ahLst/>
              <a:cxnLst/>
              <a:rect l="l" t="t" r="r" b="b"/>
              <a:pathLst>
                <a:path w="6864" h="12611" extrusionOk="0">
                  <a:moveTo>
                    <a:pt x="6864" y="10993"/>
                  </a:moveTo>
                  <a:lnTo>
                    <a:pt x="6445" y="4074"/>
                  </a:lnTo>
                  <a:cubicBezTo>
                    <a:pt x="6473" y="4046"/>
                    <a:pt x="6557" y="4046"/>
                    <a:pt x="6585" y="4018"/>
                  </a:cubicBezTo>
                  <a:cubicBezTo>
                    <a:pt x="5664" y="3237"/>
                    <a:pt x="5776" y="2539"/>
                    <a:pt x="5385" y="1395"/>
                  </a:cubicBezTo>
                  <a:cubicBezTo>
                    <a:pt x="5162" y="1451"/>
                    <a:pt x="4185" y="1172"/>
                    <a:pt x="4185" y="1172"/>
                  </a:cubicBezTo>
                  <a:lnTo>
                    <a:pt x="3990" y="1"/>
                  </a:lnTo>
                  <a:lnTo>
                    <a:pt x="1730" y="56"/>
                  </a:lnTo>
                  <a:lnTo>
                    <a:pt x="1870" y="1340"/>
                  </a:lnTo>
                  <a:lnTo>
                    <a:pt x="893" y="1535"/>
                  </a:lnTo>
                  <a:cubicBezTo>
                    <a:pt x="893" y="1535"/>
                    <a:pt x="754" y="1563"/>
                    <a:pt x="559" y="1674"/>
                  </a:cubicBezTo>
                  <a:cubicBezTo>
                    <a:pt x="587" y="1981"/>
                    <a:pt x="587" y="2260"/>
                    <a:pt x="587" y="2567"/>
                  </a:cubicBezTo>
                  <a:cubicBezTo>
                    <a:pt x="587" y="4046"/>
                    <a:pt x="308" y="5497"/>
                    <a:pt x="1" y="6892"/>
                  </a:cubicBezTo>
                  <a:lnTo>
                    <a:pt x="140" y="11188"/>
                  </a:lnTo>
                  <a:cubicBezTo>
                    <a:pt x="4492" y="12611"/>
                    <a:pt x="6864" y="10993"/>
                    <a:pt x="6864" y="10993"/>
                  </a:cubicBezTo>
                  <a:close/>
                </a:path>
              </a:pathLst>
            </a:custGeom>
            <a:solidFill>
              <a:srgbClr val="E7A1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2302984" y="3705079"/>
              <a:ext cx="153439" cy="482093"/>
            </a:xfrm>
            <a:custGeom>
              <a:avLst/>
              <a:gdLst/>
              <a:ahLst/>
              <a:cxnLst/>
              <a:rect l="l" t="t" r="r" b="b"/>
              <a:pathLst>
                <a:path w="4298" h="13504" extrusionOk="0">
                  <a:moveTo>
                    <a:pt x="4297" y="12722"/>
                  </a:moveTo>
                  <a:cubicBezTo>
                    <a:pt x="4297" y="12248"/>
                    <a:pt x="4158" y="11439"/>
                    <a:pt x="4046" y="11048"/>
                  </a:cubicBezTo>
                  <a:cubicBezTo>
                    <a:pt x="4046" y="11048"/>
                    <a:pt x="4074" y="10518"/>
                    <a:pt x="4074" y="9737"/>
                  </a:cubicBezTo>
                  <a:cubicBezTo>
                    <a:pt x="4074" y="8593"/>
                    <a:pt x="4018" y="6919"/>
                    <a:pt x="3739" y="5552"/>
                  </a:cubicBezTo>
                  <a:cubicBezTo>
                    <a:pt x="3042" y="2288"/>
                    <a:pt x="2205" y="1284"/>
                    <a:pt x="1786" y="809"/>
                  </a:cubicBezTo>
                  <a:cubicBezTo>
                    <a:pt x="1396" y="391"/>
                    <a:pt x="698" y="168"/>
                    <a:pt x="280" y="0"/>
                  </a:cubicBezTo>
                  <a:cubicBezTo>
                    <a:pt x="252" y="1172"/>
                    <a:pt x="1" y="1618"/>
                    <a:pt x="1" y="2288"/>
                  </a:cubicBezTo>
                  <a:cubicBezTo>
                    <a:pt x="1" y="2595"/>
                    <a:pt x="57" y="2985"/>
                    <a:pt x="196" y="3488"/>
                  </a:cubicBezTo>
                  <a:cubicBezTo>
                    <a:pt x="196" y="3488"/>
                    <a:pt x="2093" y="7198"/>
                    <a:pt x="2540" y="10937"/>
                  </a:cubicBezTo>
                  <a:cubicBezTo>
                    <a:pt x="2540" y="10965"/>
                    <a:pt x="2121" y="11662"/>
                    <a:pt x="2121" y="12025"/>
                  </a:cubicBezTo>
                  <a:cubicBezTo>
                    <a:pt x="2121" y="12053"/>
                    <a:pt x="2121" y="12108"/>
                    <a:pt x="2149" y="12136"/>
                  </a:cubicBezTo>
                  <a:cubicBezTo>
                    <a:pt x="2344" y="12387"/>
                    <a:pt x="2623" y="11829"/>
                    <a:pt x="2623" y="11829"/>
                  </a:cubicBezTo>
                  <a:lnTo>
                    <a:pt x="2623" y="11829"/>
                  </a:lnTo>
                  <a:cubicBezTo>
                    <a:pt x="2623" y="11829"/>
                    <a:pt x="2512" y="12471"/>
                    <a:pt x="2512" y="12890"/>
                  </a:cubicBezTo>
                  <a:cubicBezTo>
                    <a:pt x="2512" y="13085"/>
                    <a:pt x="2540" y="13280"/>
                    <a:pt x="2623" y="13280"/>
                  </a:cubicBezTo>
                  <a:cubicBezTo>
                    <a:pt x="2847" y="13280"/>
                    <a:pt x="2986" y="12192"/>
                    <a:pt x="2986" y="12192"/>
                  </a:cubicBezTo>
                  <a:lnTo>
                    <a:pt x="2986" y="12192"/>
                  </a:lnTo>
                  <a:lnTo>
                    <a:pt x="2986" y="12304"/>
                  </a:lnTo>
                  <a:cubicBezTo>
                    <a:pt x="2986" y="12611"/>
                    <a:pt x="3042" y="13503"/>
                    <a:pt x="3265" y="13448"/>
                  </a:cubicBezTo>
                  <a:cubicBezTo>
                    <a:pt x="3377" y="13420"/>
                    <a:pt x="3377" y="13085"/>
                    <a:pt x="3377" y="12806"/>
                  </a:cubicBezTo>
                  <a:cubicBezTo>
                    <a:pt x="3377" y="12527"/>
                    <a:pt x="3349" y="12248"/>
                    <a:pt x="3349" y="12248"/>
                  </a:cubicBezTo>
                  <a:cubicBezTo>
                    <a:pt x="3349" y="12248"/>
                    <a:pt x="3516" y="13420"/>
                    <a:pt x="3739" y="13336"/>
                  </a:cubicBezTo>
                  <a:cubicBezTo>
                    <a:pt x="3795" y="13336"/>
                    <a:pt x="3795" y="13196"/>
                    <a:pt x="3795" y="13029"/>
                  </a:cubicBezTo>
                  <a:cubicBezTo>
                    <a:pt x="3795" y="12666"/>
                    <a:pt x="3684" y="12192"/>
                    <a:pt x="3684" y="12192"/>
                  </a:cubicBezTo>
                  <a:cubicBezTo>
                    <a:pt x="3684" y="12192"/>
                    <a:pt x="3935" y="13057"/>
                    <a:pt x="4158" y="13029"/>
                  </a:cubicBezTo>
                  <a:cubicBezTo>
                    <a:pt x="4297" y="13001"/>
                    <a:pt x="4297" y="12862"/>
                    <a:pt x="4297" y="12722"/>
                  </a:cubicBezTo>
                  <a:close/>
                </a:path>
              </a:pathLst>
            </a:custGeom>
            <a:solidFill>
              <a:srgbClr val="E7A1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1948413" y="3775800"/>
              <a:ext cx="147441" cy="172324"/>
            </a:xfrm>
            <a:custGeom>
              <a:avLst/>
              <a:gdLst/>
              <a:ahLst/>
              <a:cxnLst/>
              <a:rect l="l" t="t" r="r" b="b"/>
              <a:pathLst>
                <a:path w="4130" h="4827" extrusionOk="0">
                  <a:moveTo>
                    <a:pt x="4130" y="2092"/>
                  </a:moveTo>
                  <a:lnTo>
                    <a:pt x="1479" y="0"/>
                  </a:lnTo>
                  <a:lnTo>
                    <a:pt x="1" y="3013"/>
                  </a:lnTo>
                  <a:lnTo>
                    <a:pt x="1591" y="4827"/>
                  </a:lnTo>
                  <a:cubicBezTo>
                    <a:pt x="1591" y="4827"/>
                    <a:pt x="2679" y="4464"/>
                    <a:pt x="4130" y="2092"/>
                  </a:cubicBezTo>
                  <a:close/>
                </a:path>
              </a:pathLst>
            </a:custGeom>
            <a:solidFill>
              <a:srgbClr val="E7A1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1981293" y="3762841"/>
              <a:ext cx="451212" cy="174323"/>
            </a:xfrm>
            <a:custGeom>
              <a:avLst/>
              <a:gdLst/>
              <a:ahLst/>
              <a:cxnLst/>
              <a:rect l="l" t="t" r="r" b="b"/>
              <a:pathLst>
                <a:path w="12639" h="4883" extrusionOk="0">
                  <a:moveTo>
                    <a:pt x="12639" y="1535"/>
                  </a:moveTo>
                  <a:cubicBezTo>
                    <a:pt x="12471" y="1060"/>
                    <a:pt x="12192" y="642"/>
                    <a:pt x="11913" y="251"/>
                  </a:cubicBezTo>
                  <a:cubicBezTo>
                    <a:pt x="11830" y="168"/>
                    <a:pt x="11774" y="84"/>
                    <a:pt x="11718" y="0"/>
                  </a:cubicBezTo>
                  <a:cubicBezTo>
                    <a:pt x="6389" y="2511"/>
                    <a:pt x="2149" y="837"/>
                    <a:pt x="782" y="112"/>
                  </a:cubicBezTo>
                  <a:cubicBezTo>
                    <a:pt x="558" y="419"/>
                    <a:pt x="363" y="781"/>
                    <a:pt x="0" y="1284"/>
                  </a:cubicBezTo>
                  <a:cubicBezTo>
                    <a:pt x="1089" y="2121"/>
                    <a:pt x="5636" y="4883"/>
                    <a:pt x="12639" y="15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2051014" y="3679161"/>
              <a:ext cx="308805" cy="94676"/>
            </a:xfrm>
            <a:custGeom>
              <a:avLst/>
              <a:gdLst/>
              <a:ahLst/>
              <a:cxnLst/>
              <a:rect l="l" t="t" r="r" b="b"/>
              <a:pathLst>
                <a:path w="8650" h="2652" extrusionOk="0">
                  <a:moveTo>
                    <a:pt x="8649" y="1173"/>
                  </a:moveTo>
                  <a:lnTo>
                    <a:pt x="8649" y="1173"/>
                  </a:lnTo>
                  <a:cubicBezTo>
                    <a:pt x="8175" y="698"/>
                    <a:pt x="7589" y="391"/>
                    <a:pt x="6501" y="196"/>
                  </a:cubicBezTo>
                  <a:cubicBezTo>
                    <a:pt x="6501" y="196"/>
                    <a:pt x="5692" y="615"/>
                    <a:pt x="4576" y="559"/>
                  </a:cubicBezTo>
                  <a:cubicBezTo>
                    <a:pt x="4018" y="559"/>
                    <a:pt x="3348" y="475"/>
                    <a:pt x="2707" y="112"/>
                  </a:cubicBezTo>
                  <a:cubicBezTo>
                    <a:pt x="1925" y="1"/>
                    <a:pt x="782" y="419"/>
                    <a:pt x="0" y="1033"/>
                  </a:cubicBezTo>
                  <a:cubicBezTo>
                    <a:pt x="1535" y="1647"/>
                    <a:pt x="5134" y="2651"/>
                    <a:pt x="8649" y="11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3"/>
            <p:cNvSpPr/>
            <p:nvPr/>
          </p:nvSpPr>
          <p:spPr>
            <a:xfrm>
              <a:off x="2051014" y="4022772"/>
              <a:ext cx="321728" cy="97675"/>
            </a:xfrm>
            <a:custGeom>
              <a:avLst/>
              <a:gdLst/>
              <a:ahLst/>
              <a:cxnLst/>
              <a:rect l="l" t="t" r="r" b="b"/>
              <a:pathLst>
                <a:path w="9012" h="2736" extrusionOk="0">
                  <a:moveTo>
                    <a:pt x="9012" y="838"/>
                  </a:moveTo>
                  <a:cubicBezTo>
                    <a:pt x="9012" y="810"/>
                    <a:pt x="8984" y="531"/>
                    <a:pt x="8928" y="140"/>
                  </a:cubicBezTo>
                  <a:lnTo>
                    <a:pt x="8928" y="1"/>
                  </a:lnTo>
                  <a:cubicBezTo>
                    <a:pt x="4994" y="1340"/>
                    <a:pt x="1758" y="698"/>
                    <a:pt x="0" y="113"/>
                  </a:cubicBezTo>
                  <a:cubicBezTo>
                    <a:pt x="0" y="698"/>
                    <a:pt x="56" y="1173"/>
                    <a:pt x="140" y="1229"/>
                  </a:cubicBezTo>
                  <a:cubicBezTo>
                    <a:pt x="2177" y="2735"/>
                    <a:pt x="8426" y="2372"/>
                    <a:pt x="9012" y="8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3"/>
            <p:cNvSpPr/>
            <p:nvPr/>
          </p:nvSpPr>
          <p:spPr>
            <a:xfrm>
              <a:off x="2008175" y="3717003"/>
              <a:ext cx="390487" cy="135517"/>
            </a:xfrm>
            <a:custGeom>
              <a:avLst/>
              <a:gdLst/>
              <a:ahLst/>
              <a:cxnLst/>
              <a:rect l="l" t="t" r="r" b="b"/>
              <a:pathLst>
                <a:path w="10938" h="3796" extrusionOk="0">
                  <a:moveTo>
                    <a:pt x="10937" y="1284"/>
                  </a:moveTo>
                  <a:cubicBezTo>
                    <a:pt x="10770" y="1089"/>
                    <a:pt x="10602" y="866"/>
                    <a:pt x="10407" y="698"/>
                  </a:cubicBezTo>
                  <a:cubicBezTo>
                    <a:pt x="10323" y="587"/>
                    <a:pt x="10240" y="475"/>
                    <a:pt x="10128" y="419"/>
                  </a:cubicBezTo>
                  <a:lnTo>
                    <a:pt x="9849" y="140"/>
                  </a:lnTo>
                  <a:cubicBezTo>
                    <a:pt x="6362" y="1647"/>
                    <a:pt x="2735" y="587"/>
                    <a:pt x="1172" y="1"/>
                  </a:cubicBezTo>
                  <a:cubicBezTo>
                    <a:pt x="921" y="168"/>
                    <a:pt x="726" y="392"/>
                    <a:pt x="587" y="559"/>
                  </a:cubicBezTo>
                  <a:cubicBezTo>
                    <a:pt x="336" y="894"/>
                    <a:pt x="168" y="1145"/>
                    <a:pt x="1" y="1396"/>
                  </a:cubicBezTo>
                  <a:cubicBezTo>
                    <a:pt x="1340" y="2093"/>
                    <a:pt x="5581" y="3795"/>
                    <a:pt x="10937" y="1284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2050015" y="3974970"/>
              <a:ext cx="318765" cy="95676"/>
            </a:xfrm>
            <a:custGeom>
              <a:avLst/>
              <a:gdLst/>
              <a:ahLst/>
              <a:cxnLst/>
              <a:rect l="l" t="t" r="r" b="b"/>
              <a:pathLst>
                <a:path w="8929" h="2680" extrusionOk="0">
                  <a:moveTo>
                    <a:pt x="8928" y="1340"/>
                  </a:moveTo>
                  <a:cubicBezTo>
                    <a:pt x="8900" y="977"/>
                    <a:pt x="8817" y="475"/>
                    <a:pt x="8789" y="1"/>
                  </a:cubicBezTo>
                  <a:cubicBezTo>
                    <a:pt x="4911" y="1256"/>
                    <a:pt x="1786" y="643"/>
                    <a:pt x="28" y="57"/>
                  </a:cubicBezTo>
                  <a:cubicBezTo>
                    <a:pt x="0" y="475"/>
                    <a:pt x="0" y="894"/>
                    <a:pt x="0" y="1256"/>
                  </a:cubicBezTo>
                  <a:lnTo>
                    <a:pt x="0" y="1452"/>
                  </a:lnTo>
                  <a:cubicBezTo>
                    <a:pt x="1758" y="2037"/>
                    <a:pt x="4994" y="2679"/>
                    <a:pt x="8928" y="1340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3"/>
            <p:cNvSpPr/>
            <p:nvPr/>
          </p:nvSpPr>
          <p:spPr>
            <a:xfrm>
              <a:off x="1978294" y="3808644"/>
              <a:ext cx="460209" cy="143478"/>
            </a:xfrm>
            <a:custGeom>
              <a:avLst/>
              <a:gdLst/>
              <a:ahLst/>
              <a:cxnLst/>
              <a:rect l="l" t="t" r="r" b="b"/>
              <a:pathLst>
                <a:path w="12891" h="4019" extrusionOk="0">
                  <a:moveTo>
                    <a:pt x="12890" y="838"/>
                  </a:moveTo>
                  <a:cubicBezTo>
                    <a:pt x="12890" y="782"/>
                    <a:pt x="12862" y="698"/>
                    <a:pt x="12862" y="642"/>
                  </a:cubicBezTo>
                  <a:cubicBezTo>
                    <a:pt x="12834" y="503"/>
                    <a:pt x="12779" y="363"/>
                    <a:pt x="12723" y="252"/>
                  </a:cubicBezTo>
                  <a:cubicBezTo>
                    <a:pt x="5720" y="3600"/>
                    <a:pt x="1173" y="838"/>
                    <a:pt x="57" y="1"/>
                  </a:cubicBezTo>
                  <a:cubicBezTo>
                    <a:pt x="29" y="56"/>
                    <a:pt x="1" y="112"/>
                    <a:pt x="1" y="140"/>
                  </a:cubicBezTo>
                  <a:cubicBezTo>
                    <a:pt x="1" y="140"/>
                    <a:pt x="1200" y="1982"/>
                    <a:pt x="2316" y="2316"/>
                  </a:cubicBezTo>
                  <a:cubicBezTo>
                    <a:pt x="2372" y="2316"/>
                    <a:pt x="2372" y="2344"/>
                    <a:pt x="2372" y="2372"/>
                  </a:cubicBezTo>
                  <a:cubicBezTo>
                    <a:pt x="2372" y="2456"/>
                    <a:pt x="2288" y="2595"/>
                    <a:pt x="2261" y="2679"/>
                  </a:cubicBezTo>
                  <a:cubicBezTo>
                    <a:pt x="2261" y="2763"/>
                    <a:pt x="2261" y="2818"/>
                    <a:pt x="2233" y="2902"/>
                  </a:cubicBezTo>
                  <a:cubicBezTo>
                    <a:pt x="3851" y="3432"/>
                    <a:pt x="6892" y="4018"/>
                    <a:pt x="10630" y="2874"/>
                  </a:cubicBezTo>
                  <a:cubicBezTo>
                    <a:pt x="10630" y="2763"/>
                    <a:pt x="10602" y="2679"/>
                    <a:pt x="10602" y="2679"/>
                  </a:cubicBezTo>
                  <a:cubicBezTo>
                    <a:pt x="10742" y="2651"/>
                    <a:pt x="10881" y="2623"/>
                    <a:pt x="11021" y="2512"/>
                  </a:cubicBezTo>
                  <a:cubicBezTo>
                    <a:pt x="11663" y="2149"/>
                    <a:pt x="12472" y="1340"/>
                    <a:pt x="12890" y="838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3"/>
            <p:cNvSpPr/>
            <p:nvPr/>
          </p:nvSpPr>
          <p:spPr>
            <a:xfrm>
              <a:off x="2051014" y="3910246"/>
              <a:ext cx="312768" cy="109599"/>
            </a:xfrm>
            <a:custGeom>
              <a:avLst/>
              <a:gdLst/>
              <a:ahLst/>
              <a:cxnLst/>
              <a:rect l="l" t="t" r="r" b="b"/>
              <a:pathLst>
                <a:path w="8761" h="3070" extrusionOk="0">
                  <a:moveTo>
                    <a:pt x="8761" y="1814"/>
                  </a:moveTo>
                  <a:lnTo>
                    <a:pt x="8761" y="1619"/>
                  </a:lnTo>
                  <a:cubicBezTo>
                    <a:pt x="8733" y="1284"/>
                    <a:pt x="8705" y="921"/>
                    <a:pt x="8649" y="642"/>
                  </a:cubicBezTo>
                  <a:cubicBezTo>
                    <a:pt x="8621" y="363"/>
                    <a:pt x="8593" y="140"/>
                    <a:pt x="8593" y="0"/>
                  </a:cubicBezTo>
                  <a:cubicBezTo>
                    <a:pt x="4883" y="1144"/>
                    <a:pt x="1814" y="558"/>
                    <a:pt x="196" y="28"/>
                  </a:cubicBezTo>
                  <a:cubicBezTo>
                    <a:pt x="140" y="447"/>
                    <a:pt x="84" y="921"/>
                    <a:pt x="56" y="1423"/>
                  </a:cubicBezTo>
                  <a:cubicBezTo>
                    <a:pt x="56" y="1563"/>
                    <a:pt x="0" y="1702"/>
                    <a:pt x="0" y="1870"/>
                  </a:cubicBezTo>
                  <a:cubicBezTo>
                    <a:pt x="1758" y="2456"/>
                    <a:pt x="4939" y="3069"/>
                    <a:pt x="8761" y="18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2135659" y="3688122"/>
              <a:ext cx="157401" cy="28917"/>
            </a:xfrm>
            <a:custGeom>
              <a:avLst/>
              <a:gdLst/>
              <a:ahLst/>
              <a:cxnLst/>
              <a:rect l="l" t="t" r="r" b="b"/>
              <a:pathLst>
                <a:path w="4409" h="810" extrusionOk="0">
                  <a:moveTo>
                    <a:pt x="4409" y="112"/>
                  </a:moveTo>
                  <a:lnTo>
                    <a:pt x="4409" y="112"/>
                  </a:lnTo>
                  <a:cubicBezTo>
                    <a:pt x="4409" y="85"/>
                    <a:pt x="4381" y="85"/>
                    <a:pt x="4409" y="112"/>
                  </a:cubicBezTo>
                  <a:cubicBezTo>
                    <a:pt x="4353" y="112"/>
                    <a:pt x="3572" y="587"/>
                    <a:pt x="2372" y="698"/>
                  </a:cubicBezTo>
                  <a:cubicBezTo>
                    <a:pt x="1228" y="810"/>
                    <a:pt x="475" y="364"/>
                    <a:pt x="57" y="1"/>
                  </a:cubicBezTo>
                  <a:lnTo>
                    <a:pt x="1" y="29"/>
                  </a:lnTo>
                  <a:cubicBezTo>
                    <a:pt x="363" y="364"/>
                    <a:pt x="1005" y="726"/>
                    <a:pt x="1982" y="726"/>
                  </a:cubicBezTo>
                  <a:cubicBezTo>
                    <a:pt x="2093" y="726"/>
                    <a:pt x="2233" y="726"/>
                    <a:pt x="2344" y="698"/>
                  </a:cubicBezTo>
                  <a:cubicBezTo>
                    <a:pt x="3572" y="643"/>
                    <a:pt x="4381" y="140"/>
                    <a:pt x="4409" y="112"/>
                  </a:cubicBezTo>
                  <a:close/>
                </a:path>
              </a:pathLst>
            </a:custGeom>
            <a:solidFill>
              <a:srgbClr val="323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2356783" y="3827565"/>
              <a:ext cx="80718" cy="72757"/>
            </a:xfrm>
            <a:custGeom>
              <a:avLst/>
              <a:gdLst/>
              <a:ahLst/>
              <a:cxnLst/>
              <a:rect l="l" t="t" r="r" b="b"/>
              <a:pathLst>
                <a:path w="2261" h="2038" extrusionOk="0">
                  <a:moveTo>
                    <a:pt x="2260" y="29"/>
                  </a:moveTo>
                  <a:cubicBezTo>
                    <a:pt x="2260" y="29"/>
                    <a:pt x="2232" y="1"/>
                    <a:pt x="2260" y="29"/>
                  </a:cubicBezTo>
                  <a:cubicBezTo>
                    <a:pt x="2232" y="1"/>
                    <a:pt x="2232" y="1"/>
                    <a:pt x="2232" y="29"/>
                  </a:cubicBezTo>
                  <a:cubicBezTo>
                    <a:pt x="2232" y="29"/>
                    <a:pt x="1256" y="1647"/>
                    <a:pt x="0" y="1954"/>
                  </a:cubicBezTo>
                  <a:lnTo>
                    <a:pt x="0" y="1982"/>
                  </a:lnTo>
                  <a:lnTo>
                    <a:pt x="0" y="1982"/>
                  </a:lnTo>
                  <a:cubicBezTo>
                    <a:pt x="0" y="1982"/>
                    <a:pt x="0" y="2037"/>
                    <a:pt x="28" y="2037"/>
                  </a:cubicBezTo>
                  <a:lnTo>
                    <a:pt x="28" y="2037"/>
                  </a:lnTo>
                  <a:cubicBezTo>
                    <a:pt x="1284" y="1675"/>
                    <a:pt x="2232" y="84"/>
                    <a:pt x="2260" y="29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2329901" y="3708042"/>
              <a:ext cx="18957" cy="127520"/>
            </a:xfrm>
            <a:custGeom>
              <a:avLst/>
              <a:gdLst/>
              <a:ahLst/>
              <a:cxnLst/>
              <a:rect l="l" t="t" r="r" b="b"/>
              <a:pathLst>
                <a:path w="531" h="3572" extrusionOk="0">
                  <a:moveTo>
                    <a:pt x="530" y="3516"/>
                  </a:moveTo>
                  <a:lnTo>
                    <a:pt x="530" y="3516"/>
                  </a:lnTo>
                  <a:cubicBezTo>
                    <a:pt x="140" y="1396"/>
                    <a:pt x="84" y="29"/>
                    <a:pt x="84" y="29"/>
                  </a:cubicBezTo>
                  <a:cubicBezTo>
                    <a:pt x="84" y="29"/>
                    <a:pt x="84" y="1"/>
                    <a:pt x="28" y="1"/>
                  </a:cubicBezTo>
                  <a:cubicBezTo>
                    <a:pt x="28" y="1"/>
                    <a:pt x="0" y="1"/>
                    <a:pt x="0" y="29"/>
                  </a:cubicBezTo>
                  <a:cubicBezTo>
                    <a:pt x="0" y="29"/>
                    <a:pt x="84" y="1396"/>
                    <a:pt x="446" y="3572"/>
                  </a:cubicBezTo>
                  <a:cubicBezTo>
                    <a:pt x="474" y="3572"/>
                    <a:pt x="502" y="3572"/>
                    <a:pt x="530" y="3516"/>
                  </a:cubicBezTo>
                  <a:lnTo>
                    <a:pt x="530" y="3516"/>
                  </a:lnTo>
                  <a:cubicBezTo>
                    <a:pt x="502" y="3572"/>
                    <a:pt x="530" y="3572"/>
                    <a:pt x="530" y="3516"/>
                  </a:cubicBezTo>
                  <a:close/>
                </a:path>
              </a:pathLst>
            </a:custGeom>
            <a:solidFill>
              <a:srgbClr val="323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2059975" y="3713040"/>
              <a:ext cx="28917" cy="179321"/>
            </a:xfrm>
            <a:custGeom>
              <a:avLst/>
              <a:gdLst/>
              <a:ahLst/>
              <a:cxnLst/>
              <a:rect l="l" t="t" r="r" b="b"/>
              <a:pathLst>
                <a:path w="810" h="5023" extrusionOk="0">
                  <a:moveTo>
                    <a:pt x="810" y="28"/>
                  </a:moveTo>
                  <a:cubicBezTo>
                    <a:pt x="810" y="28"/>
                    <a:pt x="782" y="0"/>
                    <a:pt x="810" y="28"/>
                  </a:cubicBezTo>
                  <a:cubicBezTo>
                    <a:pt x="782" y="0"/>
                    <a:pt x="782" y="28"/>
                    <a:pt x="782" y="28"/>
                  </a:cubicBezTo>
                  <a:cubicBezTo>
                    <a:pt x="307" y="2037"/>
                    <a:pt x="28" y="4966"/>
                    <a:pt x="0" y="4994"/>
                  </a:cubicBezTo>
                  <a:cubicBezTo>
                    <a:pt x="0" y="4994"/>
                    <a:pt x="0" y="5022"/>
                    <a:pt x="28" y="5022"/>
                  </a:cubicBezTo>
                  <a:lnTo>
                    <a:pt x="28" y="5022"/>
                  </a:lnTo>
                  <a:cubicBezTo>
                    <a:pt x="28" y="5022"/>
                    <a:pt x="84" y="5022"/>
                    <a:pt x="84" y="4994"/>
                  </a:cubicBezTo>
                  <a:cubicBezTo>
                    <a:pt x="28" y="4966"/>
                    <a:pt x="363" y="2037"/>
                    <a:pt x="810" y="28"/>
                  </a:cubicBezTo>
                  <a:close/>
                </a:path>
              </a:pathLst>
            </a:custGeom>
            <a:solidFill>
              <a:srgbClr val="323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3"/>
            <p:cNvSpPr/>
            <p:nvPr/>
          </p:nvSpPr>
          <p:spPr>
            <a:xfrm>
              <a:off x="2356783" y="3893324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3"/>
            <p:cNvSpPr/>
            <p:nvPr/>
          </p:nvSpPr>
          <p:spPr>
            <a:xfrm>
              <a:off x="2078896" y="3913245"/>
              <a:ext cx="88679" cy="74720"/>
            </a:xfrm>
            <a:custGeom>
              <a:avLst/>
              <a:gdLst/>
              <a:ahLst/>
              <a:cxnLst/>
              <a:rect l="l" t="t" r="r" b="b"/>
              <a:pathLst>
                <a:path w="2484" h="2093" extrusionOk="0">
                  <a:moveTo>
                    <a:pt x="2484" y="2065"/>
                  </a:moveTo>
                  <a:lnTo>
                    <a:pt x="2484" y="2065"/>
                  </a:lnTo>
                  <a:cubicBezTo>
                    <a:pt x="1535" y="1507"/>
                    <a:pt x="726" y="809"/>
                    <a:pt x="28" y="0"/>
                  </a:cubicBezTo>
                  <a:lnTo>
                    <a:pt x="1" y="0"/>
                  </a:lnTo>
                  <a:lnTo>
                    <a:pt x="1" y="56"/>
                  </a:lnTo>
                  <a:lnTo>
                    <a:pt x="1" y="56"/>
                  </a:lnTo>
                  <a:cubicBezTo>
                    <a:pt x="698" y="893"/>
                    <a:pt x="1535" y="1535"/>
                    <a:pt x="2484" y="2065"/>
                  </a:cubicBezTo>
                  <a:cubicBezTo>
                    <a:pt x="2484" y="2093"/>
                    <a:pt x="2484" y="2093"/>
                    <a:pt x="2484" y="2065"/>
                  </a:cubicBezTo>
                  <a:cubicBezTo>
                    <a:pt x="2484" y="2093"/>
                    <a:pt x="2484" y="2093"/>
                    <a:pt x="2484" y="2065"/>
                  </a:cubicBezTo>
                  <a:close/>
                </a:path>
              </a:pathLst>
            </a:custGeom>
            <a:solidFill>
              <a:srgbClr val="323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3"/>
            <p:cNvSpPr/>
            <p:nvPr/>
          </p:nvSpPr>
          <p:spPr>
            <a:xfrm>
              <a:off x="2082894" y="3935129"/>
              <a:ext cx="42840" cy="76755"/>
            </a:xfrm>
            <a:custGeom>
              <a:avLst/>
              <a:gdLst/>
              <a:ahLst/>
              <a:cxnLst/>
              <a:rect l="l" t="t" r="r" b="b"/>
              <a:pathLst>
                <a:path w="1200" h="2150" extrusionOk="0">
                  <a:moveTo>
                    <a:pt x="1200" y="2121"/>
                  </a:moveTo>
                  <a:cubicBezTo>
                    <a:pt x="1200" y="2093"/>
                    <a:pt x="1200" y="2093"/>
                    <a:pt x="1200" y="2121"/>
                  </a:cubicBezTo>
                  <a:cubicBezTo>
                    <a:pt x="642" y="1535"/>
                    <a:pt x="223" y="782"/>
                    <a:pt x="28" y="29"/>
                  </a:cubicBezTo>
                  <a:cubicBezTo>
                    <a:pt x="28" y="29"/>
                    <a:pt x="28" y="1"/>
                    <a:pt x="0" y="29"/>
                  </a:cubicBezTo>
                  <a:lnTo>
                    <a:pt x="0" y="57"/>
                  </a:lnTo>
                  <a:lnTo>
                    <a:pt x="0" y="57"/>
                  </a:lnTo>
                  <a:cubicBezTo>
                    <a:pt x="195" y="838"/>
                    <a:pt x="614" y="1563"/>
                    <a:pt x="1172" y="2149"/>
                  </a:cubicBezTo>
                  <a:cubicBezTo>
                    <a:pt x="1172" y="2121"/>
                    <a:pt x="1200" y="2121"/>
                    <a:pt x="1200" y="2121"/>
                  </a:cubicBezTo>
                  <a:lnTo>
                    <a:pt x="1200" y="2121"/>
                  </a:lnTo>
                  <a:close/>
                </a:path>
              </a:pathLst>
            </a:custGeom>
            <a:solidFill>
              <a:srgbClr val="323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3"/>
            <p:cNvSpPr/>
            <p:nvPr/>
          </p:nvSpPr>
          <p:spPr>
            <a:xfrm>
              <a:off x="2150617" y="3642319"/>
              <a:ext cx="86680" cy="36878"/>
            </a:xfrm>
            <a:custGeom>
              <a:avLst/>
              <a:gdLst/>
              <a:ahLst/>
              <a:cxnLst/>
              <a:rect l="l" t="t" r="r" b="b"/>
              <a:pathLst>
                <a:path w="2428" h="1033" extrusionOk="0">
                  <a:moveTo>
                    <a:pt x="2427" y="949"/>
                  </a:moveTo>
                  <a:lnTo>
                    <a:pt x="2288" y="1"/>
                  </a:lnTo>
                  <a:lnTo>
                    <a:pt x="0" y="56"/>
                  </a:lnTo>
                  <a:lnTo>
                    <a:pt x="84" y="865"/>
                  </a:lnTo>
                  <a:cubicBezTo>
                    <a:pt x="921" y="1033"/>
                    <a:pt x="1814" y="1005"/>
                    <a:pt x="2427" y="949"/>
                  </a:cubicBezTo>
                  <a:close/>
                </a:path>
              </a:pathLst>
            </a:custGeom>
            <a:solidFill>
              <a:srgbClr val="DD8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3"/>
            <p:cNvSpPr/>
            <p:nvPr/>
          </p:nvSpPr>
          <p:spPr>
            <a:xfrm>
              <a:off x="2068936" y="3298708"/>
              <a:ext cx="253006" cy="76719"/>
            </a:xfrm>
            <a:custGeom>
              <a:avLst/>
              <a:gdLst/>
              <a:ahLst/>
              <a:cxnLst/>
              <a:rect l="l" t="t" r="r" b="b"/>
              <a:pathLst>
                <a:path w="7087" h="2149" extrusionOk="0">
                  <a:moveTo>
                    <a:pt x="7087" y="2065"/>
                  </a:moveTo>
                  <a:cubicBezTo>
                    <a:pt x="6892" y="1535"/>
                    <a:pt x="6445" y="1088"/>
                    <a:pt x="5831" y="865"/>
                  </a:cubicBezTo>
                  <a:cubicBezTo>
                    <a:pt x="5301" y="698"/>
                    <a:pt x="4743" y="698"/>
                    <a:pt x="4074" y="837"/>
                  </a:cubicBezTo>
                  <a:cubicBezTo>
                    <a:pt x="4018" y="837"/>
                    <a:pt x="3962" y="865"/>
                    <a:pt x="3906" y="865"/>
                  </a:cubicBezTo>
                  <a:cubicBezTo>
                    <a:pt x="3600" y="949"/>
                    <a:pt x="3265" y="1005"/>
                    <a:pt x="2986" y="949"/>
                  </a:cubicBezTo>
                  <a:cubicBezTo>
                    <a:pt x="2735" y="865"/>
                    <a:pt x="2539" y="726"/>
                    <a:pt x="2344" y="558"/>
                  </a:cubicBezTo>
                  <a:cubicBezTo>
                    <a:pt x="2232" y="447"/>
                    <a:pt x="2093" y="391"/>
                    <a:pt x="1953" y="279"/>
                  </a:cubicBezTo>
                  <a:cubicBezTo>
                    <a:pt x="1563" y="56"/>
                    <a:pt x="1061" y="0"/>
                    <a:pt x="642" y="140"/>
                  </a:cubicBezTo>
                  <a:cubicBezTo>
                    <a:pt x="475" y="168"/>
                    <a:pt x="252" y="307"/>
                    <a:pt x="84" y="530"/>
                  </a:cubicBezTo>
                  <a:cubicBezTo>
                    <a:pt x="28" y="614"/>
                    <a:pt x="1" y="809"/>
                    <a:pt x="1" y="949"/>
                  </a:cubicBezTo>
                  <a:cubicBezTo>
                    <a:pt x="1" y="1116"/>
                    <a:pt x="28" y="1284"/>
                    <a:pt x="140" y="1451"/>
                  </a:cubicBezTo>
                  <a:cubicBezTo>
                    <a:pt x="307" y="1730"/>
                    <a:pt x="586" y="1953"/>
                    <a:pt x="838" y="2149"/>
                  </a:cubicBezTo>
                  <a:lnTo>
                    <a:pt x="865" y="2121"/>
                  </a:lnTo>
                  <a:cubicBezTo>
                    <a:pt x="614" y="1953"/>
                    <a:pt x="335" y="1730"/>
                    <a:pt x="196" y="1451"/>
                  </a:cubicBezTo>
                  <a:cubicBezTo>
                    <a:pt x="84" y="1284"/>
                    <a:pt x="56" y="1116"/>
                    <a:pt x="56" y="949"/>
                  </a:cubicBezTo>
                  <a:cubicBezTo>
                    <a:pt x="56" y="809"/>
                    <a:pt x="112" y="670"/>
                    <a:pt x="168" y="558"/>
                  </a:cubicBezTo>
                  <a:cubicBezTo>
                    <a:pt x="307" y="335"/>
                    <a:pt x="531" y="251"/>
                    <a:pt x="698" y="196"/>
                  </a:cubicBezTo>
                  <a:cubicBezTo>
                    <a:pt x="1117" y="112"/>
                    <a:pt x="1563" y="140"/>
                    <a:pt x="1953" y="335"/>
                  </a:cubicBezTo>
                  <a:cubicBezTo>
                    <a:pt x="2093" y="419"/>
                    <a:pt x="2205" y="503"/>
                    <a:pt x="2344" y="586"/>
                  </a:cubicBezTo>
                  <a:cubicBezTo>
                    <a:pt x="2539" y="754"/>
                    <a:pt x="2763" y="893"/>
                    <a:pt x="2986" y="977"/>
                  </a:cubicBezTo>
                  <a:cubicBezTo>
                    <a:pt x="3321" y="1033"/>
                    <a:pt x="3627" y="977"/>
                    <a:pt x="3934" y="893"/>
                  </a:cubicBezTo>
                  <a:cubicBezTo>
                    <a:pt x="4018" y="893"/>
                    <a:pt x="4046" y="865"/>
                    <a:pt x="4102" y="865"/>
                  </a:cubicBezTo>
                  <a:cubicBezTo>
                    <a:pt x="4743" y="726"/>
                    <a:pt x="5329" y="726"/>
                    <a:pt x="5831" y="893"/>
                  </a:cubicBezTo>
                  <a:cubicBezTo>
                    <a:pt x="6417" y="1116"/>
                    <a:pt x="6864" y="1535"/>
                    <a:pt x="7031" y="2065"/>
                  </a:cubicBezTo>
                  <a:close/>
                </a:path>
              </a:pathLst>
            </a:custGeom>
            <a:solidFill>
              <a:srgbClr val="A9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2043053" y="3358470"/>
              <a:ext cx="269928" cy="317766"/>
            </a:xfrm>
            <a:custGeom>
              <a:avLst/>
              <a:gdLst/>
              <a:ahLst/>
              <a:cxnLst/>
              <a:rect l="l" t="t" r="r" b="b"/>
              <a:pathLst>
                <a:path w="7561" h="8901" extrusionOk="0">
                  <a:moveTo>
                    <a:pt x="7561" y="4185"/>
                  </a:moveTo>
                  <a:cubicBezTo>
                    <a:pt x="7561" y="2372"/>
                    <a:pt x="6696" y="1005"/>
                    <a:pt x="4827" y="558"/>
                  </a:cubicBezTo>
                  <a:cubicBezTo>
                    <a:pt x="2539" y="0"/>
                    <a:pt x="977" y="614"/>
                    <a:pt x="502" y="2204"/>
                  </a:cubicBezTo>
                  <a:cubicBezTo>
                    <a:pt x="502" y="2204"/>
                    <a:pt x="0" y="3543"/>
                    <a:pt x="0" y="5496"/>
                  </a:cubicBezTo>
                  <a:lnTo>
                    <a:pt x="0" y="5580"/>
                  </a:lnTo>
                  <a:cubicBezTo>
                    <a:pt x="0" y="7142"/>
                    <a:pt x="1256" y="8677"/>
                    <a:pt x="3153" y="8789"/>
                  </a:cubicBezTo>
                  <a:cubicBezTo>
                    <a:pt x="4938" y="8900"/>
                    <a:pt x="6835" y="8147"/>
                    <a:pt x="7393" y="5636"/>
                  </a:cubicBezTo>
                  <a:cubicBezTo>
                    <a:pt x="7533" y="5134"/>
                    <a:pt x="7561" y="4632"/>
                    <a:pt x="7561" y="4185"/>
                  </a:cubicBezTo>
                  <a:close/>
                </a:path>
              </a:pathLst>
            </a:custGeom>
            <a:solidFill>
              <a:srgbClr val="E7A1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3"/>
            <p:cNvSpPr/>
            <p:nvPr/>
          </p:nvSpPr>
          <p:spPr>
            <a:xfrm>
              <a:off x="2041054" y="3533756"/>
              <a:ext cx="249043" cy="167362"/>
            </a:xfrm>
            <a:custGeom>
              <a:avLst/>
              <a:gdLst/>
              <a:ahLst/>
              <a:cxnLst/>
              <a:rect l="l" t="t" r="r" b="b"/>
              <a:pathLst>
                <a:path w="6976" h="4688" extrusionOk="0">
                  <a:moveTo>
                    <a:pt x="6975" y="642"/>
                  </a:moveTo>
                  <a:cubicBezTo>
                    <a:pt x="6975" y="391"/>
                    <a:pt x="6919" y="224"/>
                    <a:pt x="6780" y="280"/>
                  </a:cubicBezTo>
                  <a:cubicBezTo>
                    <a:pt x="6389" y="447"/>
                    <a:pt x="5608" y="1786"/>
                    <a:pt x="4827" y="1814"/>
                  </a:cubicBezTo>
                  <a:cubicBezTo>
                    <a:pt x="4018" y="1842"/>
                    <a:pt x="4269" y="1061"/>
                    <a:pt x="2818" y="949"/>
                  </a:cubicBezTo>
                  <a:cubicBezTo>
                    <a:pt x="1953" y="865"/>
                    <a:pt x="1619" y="1535"/>
                    <a:pt x="1340" y="1479"/>
                  </a:cubicBezTo>
                  <a:cubicBezTo>
                    <a:pt x="809" y="1284"/>
                    <a:pt x="84" y="1"/>
                    <a:pt x="84" y="1"/>
                  </a:cubicBezTo>
                  <a:cubicBezTo>
                    <a:pt x="84" y="1"/>
                    <a:pt x="0" y="280"/>
                    <a:pt x="0" y="726"/>
                  </a:cubicBezTo>
                  <a:cubicBezTo>
                    <a:pt x="0" y="1089"/>
                    <a:pt x="28" y="1507"/>
                    <a:pt x="140" y="1953"/>
                  </a:cubicBezTo>
                  <a:cubicBezTo>
                    <a:pt x="586" y="3655"/>
                    <a:pt x="3348" y="4688"/>
                    <a:pt x="5524" y="3600"/>
                  </a:cubicBezTo>
                  <a:cubicBezTo>
                    <a:pt x="6585" y="3042"/>
                    <a:pt x="6696" y="2232"/>
                    <a:pt x="6808" y="1814"/>
                  </a:cubicBezTo>
                  <a:cubicBezTo>
                    <a:pt x="6808" y="1814"/>
                    <a:pt x="6975" y="1089"/>
                    <a:pt x="6975" y="642"/>
                  </a:cubicBezTo>
                  <a:close/>
                </a:path>
              </a:pathLst>
            </a:custGeom>
            <a:solidFill>
              <a:srgbClr val="89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3"/>
            <p:cNvSpPr/>
            <p:nvPr/>
          </p:nvSpPr>
          <p:spPr>
            <a:xfrm>
              <a:off x="2331865" y="3379390"/>
              <a:ext cx="54835" cy="208202"/>
            </a:xfrm>
            <a:custGeom>
              <a:avLst/>
              <a:gdLst/>
              <a:ahLst/>
              <a:cxnLst/>
              <a:rect l="l" t="t" r="r" b="b"/>
              <a:pathLst>
                <a:path w="1536" h="5832" extrusionOk="0">
                  <a:moveTo>
                    <a:pt x="1535" y="4715"/>
                  </a:moveTo>
                  <a:cubicBezTo>
                    <a:pt x="1535" y="4548"/>
                    <a:pt x="1535" y="4408"/>
                    <a:pt x="1480" y="4269"/>
                  </a:cubicBezTo>
                  <a:cubicBezTo>
                    <a:pt x="1368" y="3599"/>
                    <a:pt x="1173" y="2902"/>
                    <a:pt x="866" y="2316"/>
                  </a:cubicBezTo>
                  <a:cubicBezTo>
                    <a:pt x="1005" y="2344"/>
                    <a:pt x="1173" y="2260"/>
                    <a:pt x="1284" y="2121"/>
                  </a:cubicBezTo>
                  <a:cubicBezTo>
                    <a:pt x="1340" y="2037"/>
                    <a:pt x="1368" y="1925"/>
                    <a:pt x="1368" y="1786"/>
                  </a:cubicBezTo>
                  <a:cubicBezTo>
                    <a:pt x="1368" y="1702"/>
                    <a:pt x="1368" y="1646"/>
                    <a:pt x="1340" y="1618"/>
                  </a:cubicBezTo>
                  <a:cubicBezTo>
                    <a:pt x="1312" y="1423"/>
                    <a:pt x="1201" y="1256"/>
                    <a:pt x="1089" y="1116"/>
                  </a:cubicBezTo>
                  <a:cubicBezTo>
                    <a:pt x="810" y="698"/>
                    <a:pt x="447" y="307"/>
                    <a:pt x="57" y="0"/>
                  </a:cubicBezTo>
                  <a:lnTo>
                    <a:pt x="1" y="84"/>
                  </a:lnTo>
                  <a:cubicBezTo>
                    <a:pt x="419" y="391"/>
                    <a:pt x="754" y="726"/>
                    <a:pt x="1033" y="1200"/>
                  </a:cubicBezTo>
                  <a:cubicBezTo>
                    <a:pt x="1117" y="1339"/>
                    <a:pt x="1201" y="1479"/>
                    <a:pt x="1284" y="1646"/>
                  </a:cubicBezTo>
                  <a:cubicBezTo>
                    <a:pt x="1284" y="1702"/>
                    <a:pt x="1312" y="1758"/>
                    <a:pt x="1312" y="1814"/>
                  </a:cubicBezTo>
                  <a:cubicBezTo>
                    <a:pt x="1312" y="1925"/>
                    <a:pt x="1284" y="2065"/>
                    <a:pt x="1201" y="2121"/>
                  </a:cubicBezTo>
                  <a:cubicBezTo>
                    <a:pt x="1117" y="2260"/>
                    <a:pt x="922" y="2316"/>
                    <a:pt x="782" y="2232"/>
                  </a:cubicBezTo>
                  <a:lnTo>
                    <a:pt x="726" y="2204"/>
                  </a:lnTo>
                  <a:lnTo>
                    <a:pt x="754" y="2260"/>
                  </a:lnTo>
                  <a:cubicBezTo>
                    <a:pt x="1117" y="2846"/>
                    <a:pt x="1312" y="3543"/>
                    <a:pt x="1424" y="4241"/>
                  </a:cubicBezTo>
                  <a:cubicBezTo>
                    <a:pt x="1452" y="4380"/>
                    <a:pt x="1452" y="4520"/>
                    <a:pt x="1452" y="4715"/>
                  </a:cubicBezTo>
                  <a:cubicBezTo>
                    <a:pt x="1452" y="4827"/>
                    <a:pt x="1452" y="4938"/>
                    <a:pt x="1424" y="5050"/>
                  </a:cubicBezTo>
                  <a:cubicBezTo>
                    <a:pt x="1340" y="5329"/>
                    <a:pt x="1201" y="5580"/>
                    <a:pt x="1005" y="5692"/>
                  </a:cubicBezTo>
                  <a:cubicBezTo>
                    <a:pt x="782" y="5831"/>
                    <a:pt x="503" y="5747"/>
                    <a:pt x="336" y="5580"/>
                  </a:cubicBezTo>
                  <a:lnTo>
                    <a:pt x="308" y="5608"/>
                  </a:lnTo>
                  <a:cubicBezTo>
                    <a:pt x="419" y="5747"/>
                    <a:pt x="587" y="5831"/>
                    <a:pt x="726" y="5831"/>
                  </a:cubicBezTo>
                  <a:cubicBezTo>
                    <a:pt x="838" y="5831"/>
                    <a:pt x="922" y="5803"/>
                    <a:pt x="1005" y="5747"/>
                  </a:cubicBezTo>
                  <a:cubicBezTo>
                    <a:pt x="1201" y="5664"/>
                    <a:pt x="1340" y="5413"/>
                    <a:pt x="1424" y="5106"/>
                  </a:cubicBezTo>
                  <a:cubicBezTo>
                    <a:pt x="1535" y="4966"/>
                    <a:pt x="1535" y="4855"/>
                    <a:pt x="1535" y="4715"/>
                  </a:cubicBezTo>
                  <a:close/>
                </a:path>
              </a:pathLst>
            </a:custGeom>
            <a:solidFill>
              <a:srgbClr val="A9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3"/>
            <p:cNvSpPr/>
            <p:nvPr/>
          </p:nvSpPr>
          <p:spPr>
            <a:xfrm>
              <a:off x="2019135" y="3295709"/>
              <a:ext cx="355608" cy="345647"/>
            </a:xfrm>
            <a:custGeom>
              <a:avLst/>
              <a:gdLst/>
              <a:ahLst/>
              <a:cxnLst/>
              <a:rect l="l" t="t" r="r" b="b"/>
              <a:pathLst>
                <a:path w="9961" h="9682" extrusionOk="0">
                  <a:moveTo>
                    <a:pt x="9961" y="6641"/>
                  </a:moveTo>
                  <a:cubicBezTo>
                    <a:pt x="9961" y="5692"/>
                    <a:pt x="9654" y="4716"/>
                    <a:pt x="9654" y="4716"/>
                  </a:cubicBezTo>
                  <a:cubicBezTo>
                    <a:pt x="9821" y="4660"/>
                    <a:pt x="9905" y="4520"/>
                    <a:pt x="9905" y="4297"/>
                  </a:cubicBezTo>
                  <a:cubicBezTo>
                    <a:pt x="9905" y="3628"/>
                    <a:pt x="8845" y="2456"/>
                    <a:pt x="8845" y="2456"/>
                  </a:cubicBezTo>
                  <a:cubicBezTo>
                    <a:pt x="8845" y="2456"/>
                    <a:pt x="9458" y="2037"/>
                    <a:pt x="9458" y="1870"/>
                  </a:cubicBezTo>
                  <a:cubicBezTo>
                    <a:pt x="9458" y="1814"/>
                    <a:pt x="9403" y="1758"/>
                    <a:pt x="9319" y="1758"/>
                  </a:cubicBezTo>
                  <a:cubicBezTo>
                    <a:pt x="8817" y="1675"/>
                    <a:pt x="8621" y="2456"/>
                    <a:pt x="8621" y="2456"/>
                  </a:cubicBezTo>
                  <a:cubicBezTo>
                    <a:pt x="8621" y="2456"/>
                    <a:pt x="8789" y="1898"/>
                    <a:pt x="8789" y="1535"/>
                  </a:cubicBezTo>
                  <a:cubicBezTo>
                    <a:pt x="8789" y="1340"/>
                    <a:pt x="8705" y="1172"/>
                    <a:pt x="8538" y="1228"/>
                  </a:cubicBezTo>
                  <a:cubicBezTo>
                    <a:pt x="8370" y="1312"/>
                    <a:pt x="8287" y="1451"/>
                    <a:pt x="8287" y="1619"/>
                  </a:cubicBezTo>
                  <a:cubicBezTo>
                    <a:pt x="8287" y="1758"/>
                    <a:pt x="8342" y="1898"/>
                    <a:pt x="8370" y="2009"/>
                  </a:cubicBezTo>
                  <a:lnTo>
                    <a:pt x="8370" y="2009"/>
                  </a:lnTo>
                  <a:cubicBezTo>
                    <a:pt x="7952" y="1228"/>
                    <a:pt x="6334" y="893"/>
                    <a:pt x="5134" y="949"/>
                  </a:cubicBezTo>
                  <a:cubicBezTo>
                    <a:pt x="3795" y="1033"/>
                    <a:pt x="3042" y="1"/>
                    <a:pt x="2093" y="391"/>
                  </a:cubicBezTo>
                  <a:cubicBezTo>
                    <a:pt x="1591" y="614"/>
                    <a:pt x="1507" y="893"/>
                    <a:pt x="1507" y="1117"/>
                  </a:cubicBezTo>
                  <a:cubicBezTo>
                    <a:pt x="1507" y="1340"/>
                    <a:pt x="1591" y="1479"/>
                    <a:pt x="1591" y="1479"/>
                  </a:cubicBezTo>
                  <a:cubicBezTo>
                    <a:pt x="726" y="1591"/>
                    <a:pt x="1" y="1954"/>
                    <a:pt x="1" y="2846"/>
                  </a:cubicBezTo>
                  <a:lnTo>
                    <a:pt x="1" y="3014"/>
                  </a:lnTo>
                  <a:cubicBezTo>
                    <a:pt x="112" y="3990"/>
                    <a:pt x="1842" y="3572"/>
                    <a:pt x="1842" y="3572"/>
                  </a:cubicBezTo>
                  <a:cubicBezTo>
                    <a:pt x="2846" y="4716"/>
                    <a:pt x="6250" y="3907"/>
                    <a:pt x="6250" y="3907"/>
                  </a:cubicBezTo>
                  <a:cubicBezTo>
                    <a:pt x="6445" y="4743"/>
                    <a:pt x="7282" y="5106"/>
                    <a:pt x="7282" y="5106"/>
                  </a:cubicBezTo>
                  <a:lnTo>
                    <a:pt x="7282" y="5162"/>
                  </a:lnTo>
                  <a:cubicBezTo>
                    <a:pt x="7282" y="6417"/>
                    <a:pt x="8119" y="6892"/>
                    <a:pt x="8119" y="6892"/>
                  </a:cubicBezTo>
                  <a:cubicBezTo>
                    <a:pt x="7645" y="7366"/>
                    <a:pt x="7589" y="7784"/>
                    <a:pt x="7589" y="7924"/>
                  </a:cubicBezTo>
                  <a:lnTo>
                    <a:pt x="7589" y="8008"/>
                  </a:lnTo>
                  <a:cubicBezTo>
                    <a:pt x="7226" y="8287"/>
                    <a:pt x="7171" y="8984"/>
                    <a:pt x="7171" y="8984"/>
                  </a:cubicBezTo>
                  <a:cubicBezTo>
                    <a:pt x="7115" y="9124"/>
                    <a:pt x="7087" y="9207"/>
                    <a:pt x="7087" y="9319"/>
                  </a:cubicBezTo>
                  <a:cubicBezTo>
                    <a:pt x="7087" y="9682"/>
                    <a:pt x="7505" y="9682"/>
                    <a:pt x="7868" y="9347"/>
                  </a:cubicBezTo>
                  <a:cubicBezTo>
                    <a:pt x="8928" y="9431"/>
                    <a:pt x="9458" y="8175"/>
                    <a:pt x="9458" y="8175"/>
                  </a:cubicBezTo>
                  <a:cubicBezTo>
                    <a:pt x="9821" y="7784"/>
                    <a:pt x="9961" y="7227"/>
                    <a:pt x="9961" y="6641"/>
                  </a:cubicBezTo>
                  <a:close/>
                </a:path>
              </a:pathLst>
            </a:custGeom>
            <a:solidFill>
              <a:srgbClr val="89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3"/>
            <p:cNvSpPr/>
            <p:nvPr/>
          </p:nvSpPr>
          <p:spPr>
            <a:xfrm>
              <a:off x="2158578" y="3403273"/>
              <a:ext cx="1035" cy="36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0" y="1"/>
                  </a:moveTo>
                  <a:cubicBezTo>
                    <a:pt x="28" y="1"/>
                    <a:pt x="28" y="1"/>
                    <a:pt x="0" y="1"/>
                  </a:cubicBezTo>
                  <a:cubicBezTo>
                    <a:pt x="28" y="1"/>
                    <a:pt x="28" y="1"/>
                    <a:pt x="0" y="1"/>
                  </a:cubicBezTo>
                  <a:close/>
                </a:path>
              </a:pathLst>
            </a:custGeom>
            <a:solidFill>
              <a:srgbClr val="332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3"/>
            <p:cNvSpPr/>
            <p:nvPr/>
          </p:nvSpPr>
          <p:spPr>
            <a:xfrm>
              <a:off x="2278101" y="3524795"/>
              <a:ext cx="65759" cy="102638"/>
            </a:xfrm>
            <a:custGeom>
              <a:avLst/>
              <a:gdLst/>
              <a:ahLst/>
              <a:cxnLst/>
              <a:rect l="l" t="t" r="r" b="b"/>
              <a:pathLst>
                <a:path w="1842" h="2875" extrusionOk="0">
                  <a:moveTo>
                    <a:pt x="1842" y="1507"/>
                  </a:moveTo>
                  <a:lnTo>
                    <a:pt x="1842" y="1395"/>
                  </a:lnTo>
                  <a:cubicBezTo>
                    <a:pt x="1786" y="0"/>
                    <a:pt x="419" y="531"/>
                    <a:pt x="419" y="531"/>
                  </a:cubicBezTo>
                  <a:lnTo>
                    <a:pt x="0" y="2009"/>
                  </a:lnTo>
                  <a:cubicBezTo>
                    <a:pt x="447" y="2874"/>
                    <a:pt x="1842" y="2790"/>
                    <a:pt x="1842" y="1507"/>
                  </a:cubicBezTo>
                  <a:close/>
                </a:path>
              </a:pathLst>
            </a:custGeom>
            <a:solidFill>
              <a:srgbClr val="E7A1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3"/>
            <p:cNvSpPr/>
            <p:nvPr/>
          </p:nvSpPr>
          <p:spPr>
            <a:xfrm>
              <a:off x="2194421" y="3463034"/>
              <a:ext cx="50837" cy="50837"/>
            </a:xfrm>
            <a:custGeom>
              <a:avLst/>
              <a:gdLst/>
              <a:ahLst/>
              <a:cxnLst/>
              <a:rect l="l" t="t" r="r" b="b"/>
              <a:pathLst>
                <a:path w="1424" h="1424" extrusionOk="0">
                  <a:moveTo>
                    <a:pt x="1424" y="977"/>
                  </a:moveTo>
                  <a:cubicBezTo>
                    <a:pt x="1424" y="838"/>
                    <a:pt x="1368" y="614"/>
                    <a:pt x="1005" y="419"/>
                  </a:cubicBezTo>
                  <a:cubicBezTo>
                    <a:pt x="364" y="1"/>
                    <a:pt x="140" y="56"/>
                    <a:pt x="29" y="308"/>
                  </a:cubicBezTo>
                  <a:cubicBezTo>
                    <a:pt x="29" y="335"/>
                    <a:pt x="1" y="391"/>
                    <a:pt x="1" y="447"/>
                  </a:cubicBezTo>
                  <a:cubicBezTo>
                    <a:pt x="1" y="614"/>
                    <a:pt x="140" y="866"/>
                    <a:pt x="447" y="1033"/>
                  </a:cubicBezTo>
                  <a:cubicBezTo>
                    <a:pt x="922" y="1312"/>
                    <a:pt x="1200" y="1424"/>
                    <a:pt x="1368" y="1200"/>
                  </a:cubicBezTo>
                  <a:cubicBezTo>
                    <a:pt x="1368" y="1172"/>
                    <a:pt x="1424" y="1117"/>
                    <a:pt x="1424" y="977"/>
                  </a:cubicBezTo>
                  <a:close/>
                </a:path>
              </a:pathLst>
            </a:custGeom>
            <a:solidFill>
              <a:srgbClr val="89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3"/>
            <p:cNvSpPr/>
            <p:nvPr/>
          </p:nvSpPr>
          <p:spPr>
            <a:xfrm>
              <a:off x="2057976" y="3453074"/>
              <a:ext cx="52836" cy="44875"/>
            </a:xfrm>
            <a:custGeom>
              <a:avLst/>
              <a:gdLst/>
              <a:ahLst/>
              <a:cxnLst/>
              <a:rect l="l" t="t" r="r" b="b"/>
              <a:pathLst>
                <a:path w="1480" h="1257" extrusionOk="0">
                  <a:moveTo>
                    <a:pt x="1479" y="447"/>
                  </a:moveTo>
                  <a:lnTo>
                    <a:pt x="1479" y="391"/>
                  </a:lnTo>
                  <a:cubicBezTo>
                    <a:pt x="1424" y="140"/>
                    <a:pt x="1200" y="1"/>
                    <a:pt x="503" y="308"/>
                  </a:cubicBezTo>
                  <a:cubicBezTo>
                    <a:pt x="84" y="475"/>
                    <a:pt x="1" y="726"/>
                    <a:pt x="1" y="866"/>
                  </a:cubicBezTo>
                  <a:cubicBezTo>
                    <a:pt x="1" y="977"/>
                    <a:pt x="29" y="1005"/>
                    <a:pt x="29" y="1005"/>
                  </a:cubicBezTo>
                  <a:cubicBezTo>
                    <a:pt x="168" y="1256"/>
                    <a:pt x="447" y="1228"/>
                    <a:pt x="921" y="1005"/>
                  </a:cubicBezTo>
                  <a:cubicBezTo>
                    <a:pt x="1284" y="893"/>
                    <a:pt x="1479" y="670"/>
                    <a:pt x="1479" y="447"/>
                  </a:cubicBezTo>
                  <a:close/>
                </a:path>
              </a:pathLst>
            </a:custGeom>
            <a:solidFill>
              <a:srgbClr val="89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3"/>
            <p:cNvSpPr/>
            <p:nvPr/>
          </p:nvSpPr>
          <p:spPr>
            <a:xfrm>
              <a:off x="2190458" y="3533756"/>
              <a:ext cx="22919" cy="25918"/>
            </a:xfrm>
            <a:custGeom>
              <a:avLst/>
              <a:gdLst/>
              <a:ahLst/>
              <a:cxnLst/>
              <a:rect l="l" t="t" r="r" b="b"/>
              <a:pathLst>
                <a:path w="642" h="726" extrusionOk="0">
                  <a:moveTo>
                    <a:pt x="642" y="363"/>
                  </a:moveTo>
                  <a:cubicBezTo>
                    <a:pt x="642" y="140"/>
                    <a:pt x="502" y="1"/>
                    <a:pt x="335" y="1"/>
                  </a:cubicBezTo>
                  <a:cubicBezTo>
                    <a:pt x="140" y="1"/>
                    <a:pt x="0" y="168"/>
                    <a:pt x="0" y="391"/>
                  </a:cubicBezTo>
                  <a:cubicBezTo>
                    <a:pt x="0" y="586"/>
                    <a:pt x="140" y="726"/>
                    <a:pt x="335" y="726"/>
                  </a:cubicBezTo>
                  <a:cubicBezTo>
                    <a:pt x="502" y="726"/>
                    <a:pt x="642" y="559"/>
                    <a:pt x="642" y="3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2077896" y="3523795"/>
              <a:ext cx="19956" cy="24954"/>
            </a:xfrm>
            <a:custGeom>
              <a:avLst/>
              <a:gdLst/>
              <a:ahLst/>
              <a:cxnLst/>
              <a:rect l="l" t="t" r="r" b="b"/>
              <a:pathLst>
                <a:path w="559" h="699" extrusionOk="0">
                  <a:moveTo>
                    <a:pt x="559" y="363"/>
                  </a:moveTo>
                  <a:lnTo>
                    <a:pt x="559" y="363"/>
                  </a:lnTo>
                  <a:cubicBezTo>
                    <a:pt x="559" y="140"/>
                    <a:pt x="419" y="1"/>
                    <a:pt x="280" y="1"/>
                  </a:cubicBezTo>
                  <a:cubicBezTo>
                    <a:pt x="140" y="1"/>
                    <a:pt x="1" y="140"/>
                    <a:pt x="1" y="363"/>
                  </a:cubicBezTo>
                  <a:lnTo>
                    <a:pt x="1" y="363"/>
                  </a:lnTo>
                  <a:cubicBezTo>
                    <a:pt x="1" y="531"/>
                    <a:pt x="112" y="698"/>
                    <a:pt x="280" y="698"/>
                  </a:cubicBezTo>
                  <a:cubicBezTo>
                    <a:pt x="419" y="698"/>
                    <a:pt x="559" y="531"/>
                    <a:pt x="559" y="3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3"/>
            <p:cNvSpPr/>
            <p:nvPr/>
          </p:nvSpPr>
          <p:spPr>
            <a:xfrm>
              <a:off x="2291060" y="3554676"/>
              <a:ext cx="45839" cy="43840"/>
            </a:xfrm>
            <a:custGeom>
              <a:avLst/>
              <a:gdLst/>
              <a:ahLst/>
              <a:cxnLst/>
              <a:rect l="l" t="t" r="r" b="b"/>
              <a:pathLst>
                <a:path w="1284" h="1228" extrusionOk="0">
                  <a:moveTo>
                    <a:pt x="1283" y="391"/>
                  </a:moveTo>
                  <a:lnTo>
                    <a:pt x="1283" y="391"/>
                  </a:lnTo>
                  <a:cubicBezTo>
                    <a:pt x="1283" y="363"/>
                    <a:pt x="1088" y="112"/>
                    <a:pt x="809" y="56"/>
                  </a:cubicBezTo>
                  <a:cubicBezTo>
                    <a:pt x="642" y="0"/>
                    <a:pt x="474" y="56"/>
                    <a:pt x="307" y="196"/>
                  </a:cubicBezTo>
                  <a:cubicBezTo>
                    <a:pt x="84" y="307"/>
                    <a:pt x="0" y="558"/>
                    <a:pt x="0" y="754"/>
                  </a:cubicBezTo>
                  <a:cubicBezTo>
                    <a:pt x="0" y="977"/>
                    <a:pt x="112" y="1228"/>
                    <a:pt x="112" y="1228"/>
                  </a:cubicBezTo>
                  <a:lnTo>
                    <a:pt x="167" y="1228"/>
                  </a:lnTo>
                  <a:lnTo>
                    <a:pt x="167" y="1228"/>
                  </a:lnTo>
                  <a:cubicBezTo>
                    <a:pt x="167" y="1228"/>
                    <a:pt x="195" y="1228"/>
                    <a:pt x="195" y="1200"/>
                  </a:cubicBezTo>
                  <a:lnTo>
                    <a:pt x="195" y="1200"/>
                  </a:lnTo>
                  <a:cubicBezTo>
                    <a:pt x="195" y="1200"/>
                    <a:pt x="84" y="977"/>
                    <a:pt x="84" y="726"/>
                  </a:cubicBezTo>
                  <a:cubicBezTo>
                    <a:pt x="84" y="558"/>
                    <a:pt x="167" y="363"/>
                    <a:pt x="335" y="224"/>
                  </a:cubicBezTo>
                  <a:cubicBezTo>
                    <a:pt x="502" y="112"/>
                    <a:pt x="642" y="84"/>
                    <a:pt x="809" y="112"/>
                  </a:cubicBezTo>
                  <a:cubicBezTo>
                    <a:pt x="1088" y="168"/>
                    <a:pt x="1228" y="419"/>
                    <a:pt x="1228" y="419"/>
                  </a:cubicBezTo>
                  <a:cubicBezTo>
                    <a:pt x="1200" y="419"/>
                    <a:pt x="1228" y="419"/>
                    <a:pt x="1283" y="391"/>
                  </a:cubicBezTo>
                  <a:cubicBezTo>
                    <a:pt x="1228" y="419"/>
                    <a:pt x="1283" y="419"/>
                    <a:pt x="1283" y="391"/>
                  </a:cubicBezTo>
                  <a:close/>
                </a:path>
              </a:pathLst>
            </a:custGeom>
            <a:solidFill>
              <a:srgbClr val="634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3"/>
            <p:cNvSpPr/>
            <p:nvPr/>
          </p:nvSpPr>
          <p:spPr>
            <a:xfrm>
              <a:off x="2290060" y="3566635"/>
              <a:ext cx="29917" cy="14958"/>
            </a:xfrm>
            <a:custGeom>
              <a:avLst/>
              <a:gdLst/>
              <a:ahLst/>
              <a:cxnLst/>
              <a:rect l="l" t="t" r="r" b="b"/>
              <a:pathLst>
                <a:path w="838" h="419" extrusionOk="0">
                  <a:moveTo>
                    <a:pt x="837" y="335"/>
                  </a:moveTo>
                  <a:lnTo>
                    <a:pt x="837" y="335"/>
                  </a:lnTo>
                  <a:cubicBezTo>
                    <a:pt x="837" y="307"/>
                    <a:pt x="363" y="0"/>
                    <a:pt x="0" y="335"/>
                  </a:cubicBezTo>
                  <a:lnTo>
                    <a:pt x="0" y="363"/>
                  </a:lnTo>
                  <a:lnTo>
                    <a:pt x="0" y="419"/>
                  </a:lnTo>
                  <a:lnTo>
                    <a:pt x="56" y="419"/>
                  </a:lnTo>
                  <a:cubicBezTo>
                    <a:pt x="363" y="84"/>
                    <a:pt x="781" y="419"/>
                    <a:pt x="781" y="419"/>
                  </a:cubicBezTo>
                  <a:lnTo>
                    <a:pt x="837" y="335"/>
                  </a:lnTo>
                  <a:cubicBezTo>
                    <a:pt x="837" y="363"/>
                    <a:pt x="837" y="363"/>
                    <a:pt x="837" y="335"/>
                  </a:cubicBezTo>
                  <a:close/>
                </a:path>
              </a:pathLst>
            </a:custGeom>
            <a:solidFill>
              <a:srgbClr val="634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3"/>
            <p:cNvSpPr/>
            <p:nvPr/>
          </p:nvSpPr>
          <p:spPr>
            <a:xfrm>
              <a:off x="2115738" y="3460071"/>
              <a:ext cx="37878" cy="102602"/>
            </a:xfrm>
            <a:custGeom>
              <a:avLst/>
              <a:gdLst/>
              <a:ahLst/>
              <a:cxnLst/>
              <a:rect l="l" t="t" r="r" b="b"/>
              <a:pathLst>
                <a:path w="1061" h="2874" extrusionOk="0">
                  <a:moveTo>
                    <a:pt x="1061" y="1451"/>
                  </a:moveTo>
                  <a:cubicBezTo>
                    <a:pt x="1061" y="865"/>
                    <a:pt x="977" y="139"/>
                    <a:pt x="977" y="56"/>
                  </a:cubicBezTo>
                  <a:cubicBezTo>
                    <a:pt x="977" y="56"/>
                    <a:pt x="977" y="0"/>
                    <a:pt x="949" y="0"/>
                  </a:cubicBezTo>
                  <a:cubicBezTo>
                    <a:pt x="949" y="0"/>
                    <a:pt x="921" y="0"/>
                    <a:pt x="921" y="56"/>
                  </a:cubicBezTo>
                  <a:lnTo>
                    <a:pt x="921" y="56"/>
                  </a:lnTo>
                  <a:cubicBezTo>
                    <a:pt x="949" y="363"/>
                    <a:pt x="977" y="976"/>
                    <a:pt x="977" y="1451"/>
                  </a:cubicBezTo>
                  <a:cubicBezTo>
                    <a:pt x="977" y="1674"/>
                    <a:pt x="977" y="1897"/>
                    <a:pt x="949" y="1953"/>
                  </a:cubicBezTo>
                  <a:cubicBezTo>
                    <a:pt x="866" y="2092"/>
                    <a:pt x="698" y="2092"/>
                    <a:pt x="447" y="1953"/>
                  </a:cubicBezTo>
                  <a:lnTo>
                    <a:pt x="419" y="1953"/>
                  </a:lnTo>
                  <a:cubicBezTo>
                    <a:pt x="308" y="1897"/>
                    <a:pt x="168" y="1925"/>
                    <a:pt x="112" y="2009"/>
                  </a:cubicBezTo>
                  <a:cubicBezTo>
                    <a:pt x="29" y="2065"/>
                    <a:pt x="1" y="2204"/>
                    <a:pt x="1" y="2316"/>
                  </a:cubicBezTo>
                  <a:cubicBezTo>
                    <a:pt x="1" y="2371"/>
                    <a:pt x="1" y="2483"/>
                    <a:pt x="85" y="2567"/>
                  </a:cubicBezTo>
                  <a:cubicBezTo>
                    <a:pt x="168" y="2762"/>
                    <a:pt x="419" y="2874"/>
                    <a:pt x="419" y="2874"/>
                  </a:cubicBezTo>
                  <a:lnTo>
                    <a:pt x="419" y="2874"/>
                  </a:lnTo>
                  <a:lnTo>
                    <a:pt x="447" y="2874"/>
                  </a:lnTo>
                  <a:lnTo>
                    <a:pt x="447" y="2874"/>
                  </a:lnTo>
                  <a:lnTo>
                    <a:pt x="447" y="2818"/>
                  </a:lnTo>
                  <a:cubicBezTo>
                    <a:pt x="447" y="2818"/>
                    <a:pt x="252" y="2734"/>
                    <a:pt x="140" y="2511"/>
                  </a:cubicBezTo>
                  <a:cubicBezTo>
                    <a:pt x="112" y="2455"/>
                    <a:pt x="112" y="2371"/>
                    <a:pt x="112" y="2316"/>
                  </a:cubicBezTo>
                  <a:cubicBezTo>
                    <a:pt x="112" y="2204"/>
                    <a:pt x="140" y="2092"/>
                    <a:pt x="224" y="2037"/>
                  </a:cubicBezTo>
                  <a:cubicBezTo>
                    <a:pt x="280" y="1953"/>
                    <a:pt x="364" y="1953"/>
                    <a:pt x="447" y="2037"/>
                  </a:cubicBezTo>
                  <a:lnTo>
                    <a:pt x="447" y="2037"/>
                  </a:lnTo>
                  <a:cubicBezTo>
                    <a:pt x="810" y="2232"/>
                    <a:pt x="949" y="2120"/>
                    <a:pt x="1033" y="2037"/>
                  </a:cubicBezTo>
                  <a:cubicBezTo>
                    <a:pt x="1061" y="1953"/>
                    <a:pt x="1061" y="1730"/>
                    <a:pt x="1061" y="1451"/>
                  </a:cubicBezTo>
                  <a:close/>
                </a:path>
              </a:pathLst>
            </a:custGeom>
            <a:solidFill>
              <a:srgbClr val="634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3"/>
            <p:cNvSpPr/>
            <p:nvPr/>
          </p:nvSpPr>
          <p:spPr>
            <a:xfrm>
              <a:off x="2119737" y="3577595"/>
              <a:ext cx="38877" cy="24919"/>
            </a:xfrm>
            <a:custGeom>
              <a:avLst/>
              <a:gdLst/>
              <a:ahLst/>
              <a:cxnLst/>
              <a:rect l="l" t="t" r="r" b="b"/>
              <a:pathLst>
                <a:path w="1089" h="698" extrusionOk="0">
                  <a:moveTo>
                    <a:pt x="1088" y="251"/>
                  </a:moveTo>
                  <a:cubicBezTo>
                    <a:pt x="1088" y="112"/>
                    <a:pt x="1061" y="0"/>
                    <a:pt x="1061" y="0"/>
                  </a:cubicBezTo>
                  <a:cubicBezTo>
                    <a:pt x="1061" y="0"/>
                    <a:pt x="447" y="167"/>
                    <a:pt x="0" y="474"/>
                  </a:cubicBezTo>
                  <a:cubicBezTo>
                    <a:pt x="0" y="474"/>
                    <a:pt x="28" y="586"/>
                    <a:pt x="112" y="698"/>
                  </a:cubicBezTo>
                  <a:cubicBezTo>
                    <a:pt x="447" y="419"/>
                    <a:pt x="837" y="279"/>
                    <a:pt x="1088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3"/>
            <p:cNvSpPr/>
            <p:nvPr/>
          </p:nvSpPr>
          <p:spPr>
            <a:xfrm>
              <a:off x="2122735" y="3586556"/>
              <a:ext cx="35878" cy="24919"/>
            </a:xfrm>
            <a:custGeom>
              <a:avLst/>
              <a:gdLst/>
              <a:ahLst/>
              <a:cxnLst/>
              <a:rect l="l" t="t" r="r" b="b"/>
              <a:pathLst>
                <a:path w="1005" h="698" extrusionOk="0">
                  <a:moveTo>
                    <a:pt x="1004" y="56"/>
                  </a:moveTo>
                  <a:lnTo>
                    <a:pt x="1004" y="0"/>
                  </a:lnTo>
                  <a:cubicBezTo>
                    <a:pt x="753" y="56"/>
                    <a:pt x="363" y="168"/>
                    <a:pt x="0" y="419"/>
                  </a:cubicBezTo>
                  <a:cubicBezTo>
                    <a:pt x="84" y="558"/>
                    <a:pt x="335" y="698"/>
                    <a:pt x="698" y="558"/>
                  </a:cubicBezTo>
                  <a:cubicBezTo>
                    <a:pt x="921" y="447"/>
                    <a:pt x="1004" y="223"/>
                    <a:pt x="1004" y="56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3"/>
            <p:cNvSpPr/>
            <p:nvPr/>
          </p:nvSpPr>
          <p:spPr>
            <a:xfrm>
              <a:off x="1845848" y="3633358"/>
              <a:ext cx="9996" cy="55799"/>
            </a:xfrm>
            <a:custGeom>
              <a:avLst/>
              <a:gdLst/>
              <a:ahLst/>
              <a:cxnLst/>
              <a:rect l="l" t="t" r="r" b="b"/>
              <a:pathLst>
                <a:path w="280" h="1563" extrusionOk="0">
                  <a:moveTo>
                    <a:pt x="279" y="1507"/>
                  </a:moveTo>
                  <a:cubicBezTo>
                    <a:pt x="168" y="1200"/>
                    <a:pt x="112" y="837"/>
                    <a:pt x="112" y="503"/>
                  </a:cubicBezTo>
                  <a:cubicBezTo>
                    <a:pt x="112" y="307"/>
                    <a:pt x="112" y="140"/>
                    <a:pt x="140" y="0"/>
                  </a:cubicBezTo>
                  <a:lnTo>
                    <a:pt x="28" y="0"/>
                  </a:lnTo>
                  <a:cubicBezTo>
                    <a:pt x="0" y="168"/>
                    <a:pt x="0" y="363"/>
                    <a:pt x="0" y="531"/>
                  </a:cubicBezTo>
                  <a:cubicBezTo>
                    <a:pt x="0" y="865"/>
                    <a:pt x="84" y="1228"/>
                    <a:pt x="168" y="1563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3"/>
            <p:cNvSpPr/>
            <p:nvPr/>
          </p:nvSpPr>
          <p:spPr>
            <a:xfrm>
              <a:off x="1854808" y="3606476"/>
              <a:ext cx="190245" cy="34879"/>
            </a:xfrm>
            <a:custGeom>
              <a:avLst/>
              <a:gdLst/>
              <a:ahLst/>
              <a:cxnLst/>
              <a:rect l="l" t="t" r="r" b="b"/>
              <a:pathLst>
                <a:path w="5329" h="977" extrusionOk="0">
                  <a:moveTo>
                    <a:pt x="5329" y="0"/>
                  </a:moveTo>
                  <a:lnTo>
                    <a:pt x="5329" y="0"/>
                  </a:lnTo>
                  <a:cubicBezTo>
                    <a:pt x="2148" y="168"/>
                    <a:pt x="0" y="614"/>
                    <a:pt x="0" y="614"/>
                  </a:cubicBezTo>
                  <a:lnTo>
                    <a:pt x="168" y="977"/>
                  </a:lnTo>
                  <a:lnTo>
                    <a:pt x="5329" y="586"/>
                  </a:lnTo>
                  <a:close/>
                </a:path>
              </a:pathLst>
            </a:custGeom>
            <a:solidFill>
              <a:srgbClr val="6D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3"/>
            <p:cNvSpPr/>
            <p:nvPr/>
          </p:nvSpPr>
          <p:spPr>
            <a:xfrm>
              <a:off x="1923530" y="3563636"/>
              <a:ext cx="32880" cy="39877"/>
            </a:xfrm>
            <a:custGeom>
              <a:avLst/>
              <a:gdLst/>
              <a:ahLst/>
              <a:cxnLst/>
              <a:rect l="l" t="t" r="r" b="b"/>
              <a:pathLst>
                <a:path w="921" h="1117" extrusionOk="0">
                  <a:moveTo>
                    <a:pt x="921" y="419"/>
                  </a:moveTo>
                  <a:cubicBezTo>
                    <a:pt x="921" y="279"/>
                    <a:pt x="865" y="168"/>
                    <a:pt x="754" y="112"/>
                  </a:cubicBezTo>
                  <a:cubicBezTo>
                    <a:pt x="586" y="1"/>
                    <a:pt x="307" y="84"/>
                    <a:pt x="168" y="279"/>
                  </a:cubicBezTo>
                  <a:cubicBezTo>
                    <a:pt x="56" y="419"/>
                    <a:pt x="0" y="642"/>
                    <a:pt x="0" y="782"/>
                  </a:cubicBezTo>
                  <a:cubicBezTo>
                    <a:pt x="0" y="865"/>
                    <a:pt x="28" y="949"/>
                    <a:pt x="84" y="1005"/>
                  </a:cubicBezTo>
                  <a:cubicBezTo>
                    <a:pt x="279" y="1116"/>
                    <a:pt x="698" y="949"/>
                    <a:pt x="837" y="698"/>
                  </a:cubicBezTo>
                  <a:cubicBezTo>
                    <a:pt x="893" y="586"/>
                    <a:pt x="921" y="503"/>
                    <a:pt x="921" y="419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3"/>
            <p:cNvSpPr/>
            <p:nvPr/>
          </p:nvSpPr>
          <p:spPr>
            <a:xfrm>
              <a:off x="1921531" y="3538754"/>
              <a:ext cx="28917" cy="137481"/>
            </a:xfrm>
            <a:custGeom>
              <a:avLst/>
              <a:gdLst/>
              <a:ahLst/>
              <a:cxnLst/>
              <a:rect l="l" t="t" r="r" b="b"/>
              <a:pathLst>
                <a:path w="810" h="3851" extrusionOk="0">
                  <a:moveTo>
                    <a:pt x="810" y="3794"/>
                  </a:moveTo>
                  <a:cubicBezTo>
                    <a:pt x="586" y="3794"/>
                    <a:pt x="363" y="3627"/>
                    <a:pt x="252" y="3348"/>
                  </a:cubicBezTo>
                  <a:cubicBezTo>
                    <a:pt x="140" y="3097"/>
                    <a:pt x="112" y="2818"/>
                    <a:pt x="112" y="2595"/>
                  </a:cubicBezTo>
                  <a:lnTo>
                    <a:pt x="112" y="2316"/>
                  </a:lnTo>
                  <a:cubicBezTo>
                    <a:pt x="112" y="1534"/>
                    <a:pt x="196" y="809"/>
                    <a:pt x="363" y="28"/>
                  </a:cubicBezTo>
                  <a:lnTo>
                    <a:pt x="252" y="0"/>
                  </a:lnTo>
                  <a:cubicBezTo>
                    <a:pt x="84" y="725"/>
                    <a:pt x="0" y="1507"/>
                    <a:pt x="0" y="2260"/>
                  </a:cubicBezTo>
                  <a:lnTo>
                    <a:pt x="0" y="2539"/>
                  </a:lnTo>
                  <a:cubicBezTo>
                    <a:pt x="0" y="2790"/>
                    <a:pt x="56" y="3097"/>
                    <a:pt x="140" y="3348"/>
                  </a:cubicBezTo>
                  <a:cubicBezTo>
                    <a:pt x="279" y="3627"/>
                    <a:pt x="531" y="3850"/>
                    <a:pt x="810" y="3850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3"/>
            <p:cNvSpPr/>
            <p:nvPr/>
          </p:nvSpPr>
          <p:spPr>
            <a:xfrm>
              <a:off x="1910571" y="3529757"/>
              <a:ext cx="33915" cy="47874"/>
            </a:xfrm>
            <a:custGeom>
              <a:avLst/>
              <a:gdLst/>
              <a:ahLst/>
              <a:cxnLst/>
              <a:rect l="l" t="t" r="r" b="b"/>
              <a:pathLst>
                <a:path w="950" h="1341" extrusionOk="0">
                  <a:moveTo>
                    <a:pt x="949" y="559"/>
                  </a:moveTo>
                  <a:cubicBezTo>
                    <a:pt x="949" y="252"/>
                    <a:pt x="726" y="1"/>
                    <a:pt x="503" y="1"/>
                  </a:cubicBezTo>
                  <a:cubicBezTo>
                    <a:pt x="252" y="1"/>
                    <a:pt x="29" y="252"/>
                    <a:pt x="1" y="559"/>
                  </a:cubicBezTo>
                  <a:cubicBezTo>
                    <a:pt x="1" y="894"/>
                    <a:pt x="140" y="1340"/>
                    <a:pt x="419" y="1340"/>
                  </a:cubicBezTo>
                  <a:cubicBezTo>
                    <a:pt x="670" y="1340"/>
                    <a:pt x="949" y="894"/>
                    <a:pt x="949" y="559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3"/>
            <p:cNvSpPr/>
            <p:nvPr/>
          </p:nvSpPr>
          <p:spPr>
            <a:xfrm>
              <a:off x="1878691" y="3568634"/>
              <a:ext cx="37878" cy="49801"/>
            </a:xfrm>
            <a:custGeom>
              <a:avLst/>
              <a:gdLst/>
              <a:ahLst/>
              <a:cxnLst/>
              <a:rect l="l" t="t" r="r" b="b"/>
              <a:pathLst>
                <a:path w="1061" h="1395" extrusionOk="0">
                  <a:moveTo>
                    <a:pt x="1061" y="921"/>
                  </a:moveTo>
                  <a:cubicBezTo>
                    <a:pt x="1061" y="697"/>
                    <a:pt x="1005" y="418"/>
                    <a:pt x="866" y="279"/>
                  </a:cubicBezTo>
                  <a:cubicBezTo>
                    <a:pt x="643" y="28"/>
                    <a:pt x="336" y="0"/>
                    <a:pt x="112" y="167"/>
                  </a:cubicBezTo>
                  <a:cubicBezTo>
                    <a:pt x="29" y="251"/>
                    <a:pt x="1" y="391"/>
                    <a:pt x="1" y="530"/>
                  </a:cubicBezTo>
                  <a:cubicBezTo>
                    <a:pt x="1" y="670"/>
                    <a:pt x="29" y="809"/>
                    <a:pt x="112" y="921"/>
                  </a:cubicBezTo>
                  <a:cubicBezTo>
                    <a:pt x="336" y="1144"/>
                    <a:pt x="754" y="1395"/>
                    <a:pt x="949" y="1228"/>
                  </a:cubicBezTo>
                  <a:cubicBezTo>
                    <a:pt x="1033" y="1144"/>
                    <a:pt x="1061" y="1004"/>
                    <a:pt x="1061" y="921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1893650" y="3592517"/>
              <a:ext cx="31916" cy="26918"/>
            </a:xfrm>
            <a:custGeom>
              <a:avLst/>
              <a:gdLst/>
              <a:ahLst/>
              <a:cxnLst/>
              <a:rect l="l" t="t" r="r" b="b"/>
              <a:pathLst>
                <a:path w="894" h="754" extrusionOk="0">
                  <a:moveTo>
                    <a:pt x="893" y="698"/>
                  </a:moveTo>
                  <a:cubicBezTo>
                    <a:pt x="754" y="614"/>
                    <a:pt x="558" y="559"/>
                    <a:pt x="419" y="419"/>
                  </a:cubicBezTo>
                  <a:cubicBezTo>
                    <a:pt x="224" y="307"/>
                    <a:pt x="140" y="168"/>
                    <a:pt x="56" y="1"/>
                  </a:cubicBezTo>
                  <a:lnTo>
                    <a:pt x="0" y="28"/>
                  </a:lnTo>
                  <a:cubicBezTo>
                    <a:pt x="56" y="196"/>
                    <a:pt x="196" y="335"/>
                    <a:pt x="363" y="475"/>
                  </a:cubicBezTo>
                  <a:cubicBezTo>
                    <a:pt x="558" y="586"/>
                    <a:pt x="726" y="698"/>
                    <a:pt x="893" y="754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3"/>
            <p:cNvSpPr/>
            <p:nvPr/>
          </p:nvSpPr>
          <p:spPr>
            <a:xfrm>
              <a:off x="1857771" y="3622398"/>
              <a:ext cx="186318" cy="66759"/>
            </a:xfrm>
            <a:custGeom>
              <a:avLst/>
              <a:gdLst/>
              <a:ahLst/>
              <a:cxnLst/>
              <a:rect l="l" t="t" r="r" b="b"/>
              <a:pathLst>
                <a:path w="5219" h="1870" extrusionOk="0">
                  <a:moveTo>
                    <a:pt x="5218" y="614"/>
                  </a:moveTo>
                  <a:lnTo>
                    <a:pt x="5162" y="1"/>
                  </a:lnTo>
                  <a:lnTo>
                    <a:pt x="1" y="559"/>
                  </a:lnTo>
                  <a:lnTo>
                    <a:pt x="280" y="1870"/>
                  </a:lnTo>
                  <a:cubicBezTo>
                    <a:pt x="1982" y="1563"/>
                    <a:pt x="3684" y="1256"/>
                    <a:pt x="5218" y="614"/>
                  </a:cubicBezTo>
                  <a:close/>
                </a:path>
              </a:pathLst>
            </a:custGeom>
            <a:solidFill>
              <a:srgbClr val="6D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3"/>
            <p:cNvSpPr/>
            <p:nvPr/>
          </p:nvSpPr>
          <p:spPr>
            <a:xfrm>
              <a:off x="1869731" y="3641981"/>
              <a:ext cx="175323" cy="122522"/>
            </a:xfrm>
            <a:custGeom>
              <a:avLst/>
              <a:gdLst/>
              <a:ahLst/>
              <a:cxnLst/>
              <a:rect l="l" t="t" r="r" b="b"/>
              <a:pathLst>
                <a:path w="4911" h="3432" extrusionOk="0">
                  <a:moveTo>
                    <a:pt x="4911" y="1339"/>
                  </a:moveTo>
                  <a:lnTo>
                    <a:pt x="4911" y="1256"/>
                  </a:lnTo>
                  <a:lnTo>
                    <a:pt x="4883" y="0"/>
                  </a:lnTo>
                  <a:cubicBezTo>
                    <a:pt x="3349" y="670"/>
                    <a:pt x="1647" y="949"/>
                    <a:pt x="1" y="1256"/>
                  </a:cubicBezTo>
                  <a:lnTo>
                    <a:pt x="112" y="1814"/>
                  </a:lnTo>
                  <a:cubicBezTo>
                    <a:pt x="336" y="3013"/>
                    <a:pt x="1396" y="3432"/>
                    <a:pt x="2567" y="3348"/>
                  </a:cubicBezTo>
                  <a:lnTo>
                    <a:pt x="2651" y="3348"/>
                  </a:lnTo>
                  <a:cubicBezTo>
                    <a:pt x="3907" y="3265"/>
                    <a:pt x="4911" y="2595"/>
                    <a:pt x="4911" y="1339"/>
                  </a:cubicBezTo>
                  <a:close/>
                </a:path>
              </a:pathLst>
            </a:custGeom>
            <a:solidFill>
              <a:srgbClr val="89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3"/>
            <p:cNvSpPr/>
            <p:nvPr/>
          </p:nvSpPr>
          <p:spPr>
            <a:xfrm>
              <a:off x="1839850" y="3613438"/>
              <a:ext cx="65795" cy="65759"/>
            </a:xfrm>
            <a:custGeom>
              <a:avLst/>
              <a:gdLst/>
              <a:ahLst/>
              <a:cxnLst/>
              <a:rect l="l" t="t" r="r" b="b"/>
              <a:pathLst>
                <a:path w="1843" h="1842" extrusionOk="0">
                  <a:moveTo>
                    <a:pt x="1842" y="363"/>
                  </a:moveTo>
                  <a:cubicBezTo>
                    <a:pt x="1675" y="224"/>
                    <a:pt x="1368" y="0"/>
                    <a:pt x="894" y="168"/>
                  </a:cubicBezTo>
                  <a:cubicBezTo>
                    <a:pt x="280" y="419"/>
                    <a:pt x="168" y="977"/>
                    <a:pt x="1" y="1786"/>
                  </a:cubicBezTo>
                  <a:lnTo>
                    <a:pt x="1" y="1842"/>
                  </a:lnTo>
                  <a:lnTo>
                    <a:pt x="112" y="1842"/>
                  </a:lnTo>
                  <a:lnTo>
                    <a:pt x="112" y="1786"/>
                  </a:lnTo>
                  <a:cubicBezTo>
                    <a:pt x="252" y="1005"/>
                    <a:pt x="336" y="447"/>
                    <a:pt x="949" y="252"/>
                  </a:cubicBezTo>
                  <a:cubicBezTo>
                    <a:pt x="1312" y="112"/>
                    <a:pt x="1591" y="252"/>
                    <a:pt x="1786" y="419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1854808" y="3606476"/>
              <a:ext cx="194244" cy="61761"/>
            </a:xfrm>
            <a:custGeom>
              <a:avLst/>
              <a:gdLst/>
              <a:ahLst/>
              <a:cxnLst/>
              <a:rect l="l" t="t" r="r" b="b"/>
              <a:pathLst>
                <a:path w="5441" h="1730" extrusionOk="0">
                  <a:moveTo>
                    <a:pt x="5441" y="865"/>
                  </a:moveTo>
                  <a:lnTo>
                    <a:pt x="5329" y="0"/>
                  </a:lnTo>
                  <a:cubicBezTo>
                    <a:pt x="5329" y="0"/>
                    <a:pt x="3655" y="642"/>
                    <a:pt x="0" y="614"/>
                  </a:cubicBezTo>
                  <a:lnTo>
                    <a:pt x="112" y="1451"/>
                  </a:lnTo>
                  <a:cubicBezTo>
                    <a:pt x="56" y="1451"/>
                    <a:pt x="2344" y="1730"/>
                    <a:pt x="5441" y="865"/>
                  </a:cubicBezTo>
                  <a:close/>
                </a:path>
              </a:pathLst>
            </a:custGeom>
            <a:solidFill>
              <a:srgbClr val="89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3"/>
            <p:cNvSpPr/>
            <p:nvPr/>
          </p:nvSpPr>
          <p:spPr>
            <a:xfrm>
              <a:off x="1802008" y="3613438"/>
              <a:ext cx="59797" cy="52836"/>
            </a:xfrm>
            <a:custGeom>
              <a:avLst/>
              <a:gdLst/>
              <a:ahLst/>
              <a:cxnLst/>
              <a:rect l="l" t="t" r="r" b="b"/>
              <a:pathLst>
                <a:path w="1675" h="1480" extrusionOk="0">
                  <a:moveTo>
                    <a:pt x="1675" y="447"/>
                  </a:moveTo>
                  <a:cubicBezTo>
                    <a:pt x="1675" y="419"/>
                    <a:pt x="1675" y="363"/>
                    <a:pt x="1647" y="307"/>
                  </a:cubicBezTo>
                  <a:cubicBezTo>
                    <a:pt x="1479" y="28"/>
                    <a:pt x="810" y="0"/>
                    <a:pt x="419" y="224"/>
                  </a:cubicBezTo>
                  <a:cubicBezTo>
                    <a:pt x="196" y="363"/>
                    <a:pt x="1" y="586"/>
                    <a:pt x="1" y="837"/>
                  </a:cubicBezTo>
                  <a:cubicBezTo>
                    <a:pt x="1" y="921"/>
                    <a:pt x="56" y="1005"/>
                    <a:pt x="84" y="1089"/>
                  </a:cubicBezTo>
                  <a:cubicBezTo>
                    <a:pt x="252" y="1395"/>
                    <a:pt x="670" y="1479"/>
                    <a:pt x="1033" y="1256"/>
                  </a:cubicBezTo>
                  <a:cubicBezTo>
                    <a:pt x="1340" y="1089"/>
                    <a:pt x="1675" y="726"/>
                    <a:pt x="1675" y="447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3"/>
            <p:cNvSpPr/>
            <p:nvPr/>
          </p:nvSpPr>
          <p:spPr>
            <a:xfrm>
              <a:off x="1859771" y="3623398"/>
              <a:ext cx="44875" cy="67759"/>
            </a:xfrm>
            <a:custGeom>
              <a:avLst/>
              <a:gdLst/>
              <a:ahLst/>
              <a:cxnLst/>
              <a:rect l="l" t="t" r="r" b="b"/>
              <a:pathLst>
                <a:path w="1257" h="1898" extrusionOk="0">
                  <a:moveTo>
                    <a:pt x="1256" y="1200"/>
                  </a:moveTo>
                  <a:cubicBezTo>
                    <a:pt x="1256" y="1089"/>
                    <a:pt x="1228" y="977"/>
                    <a:pt x="1173" y="837"/>
                  </a:cubicBezTo>
                  <a:cubicBezTo>
                    <a:pt x="1033" y="447"/>
                    <a:pt x="587" y="0"/>
                    <a:pt x="308" y="140"/>
                  </a:cubicBezTo>
                  <a:cubicBezTo>
                    <a:pt x="112" y="224"/>
                    <a:pt x="1" y="558"/>
                    <a:pt x="1" y="865"/>
                  </a:cubicBezTo>
                  <a:cubicBezTo>
                    <a:pt x="1" y="1061"/>
                    <a:pt x="29" y="1200"/>
                    <a:pt x="57" y="1340"/>
                  </a:cubicBezTo>
                  <a:cubicBezTo>
                    <a:pt x="252" y="1702"/>
                    <a:pt x="587" y="1898"/>
                    <a:pt x="894" y="1758"/>
                  </a:cubicBezTo>
                  <a:cubicBezTo>
                    <a:pt x="1145" y="1674"/>
                    <a:pt x="1256" y="1479"/>
                    <a:pt x="1256" y="1200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3"/>
            <p:cNvSpPr/>
            <p:nvPr/>
          </p:nvSpPr>
          <p:spPr>
            <a:xfrm>
              <a:off x="1916569" y="3620399"/>
              <a:ext cx="39841" cy="59797"/>
            </a:xfrm>
            <a:custGeom>
              <a:avLst/>
              <a:gdLst/>
              <a:ahLst/>
              <a:cxnLst/>
              <a:rect l="l" t="t" r="r" b="b"/>
              <a:pathLst>
                <a:path w="1116" h="1675" extrusionOk="0">
                  <a:moveTo>
                    <a:pt x="1116" y="782"/>
                  </a:moveTo>
                  <a:cubicBezTo>
                    <a:pt x="1116" y="447"/>
                    <a:pt x="1032" y="84"/>
                    <a:pt x="781" y="57"/>
                  </a:cubicBezTo>
                  <a:cubicBezTo>
                    <a:pt x="474" y="1"/>
                    <a:pt x="84" y="475"/>
                    <a:pt x="0" y="866"/>
                  </a:cubicBezTo>
                  <a:lnTo>
                    <a:pt x="0" y="977"/>
                  </a:lnTo>
                  <a:cubicBezTo>
                    <a:pt x="0" y="1312"/>
                    <a:pt x="195" y="1563"/>
                    <a:pt x="474" y="1619"/>
                  </a:cubicBezTo>
                  <a:cubicBezTo>
                    <a:pt x="781" y="1675"/>
                    <a:pt x="1060" y="1396"/>
                    <a:pt x="1116" y="1061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3"/>
            <p:cNvSpPr/>
            <p:nvPr/>
          </p:nvSpPr>
          <p:spPr>
            <a:xfrm>
              <a:off x="1836887" y="3674199"/>
              <a:ext cx="38877" cy="56799"/>
            </a:xfrm>
            <a:custGeom>
              <a:avLst/>
              <a:gdLst/>
              <a:ahLst/>
              <a:cxnLst/>
              <a:rect l="l" t="t" r="r" b="b"/>
              <a:pathLst>
                <a:path w="1089" h="1591" extrusionOk="0">
                  <a:moveTo>
                    <a:pt x="1088" y="977"/>
                  </a:moveTo>
                  <a:cubicBezTo>
                    <a:pt x="1088" y="893"/>
                    <a:pt x="1060" y="809"/>
                    <a:pt x="1032" y="698"/>
                  </a:cubicBezTo>
                  <a:cubicBezTo>
                    <a:pt x="893" y="391"/>
                    <a:pt x="530" y="0"/>
                    <a:pt x="279" y="112"/>
                  </a:cubicBezTo>
                  <a:cubicBezTo>
                    <a:pt x="112" y="196"/>
                    <a:pt x="0" y="475"/>
                    <a:pt x="0" y="754"/>
                  </a:cubicBezTo>
                  <a:cubicBezTo>
                    <a:pt x="0" y="893"/>
                    <a:pt x="56" y="977"/>
                    <a:pt x="84" y="1088"/>
                  </a:cubicBezTo>
                  <a:cubicBezTo>
                    <a:pt x="223" y="1395"/>
                    <a:pt x="530" y="1591"/>
                    <a:pt x="781" y="1479"/>
                  </a:cubicBezTo>
                  <a:cubicBezTo>
                    <a:pt x="977" y="1395"/>
                    <a:pt x="1088" y="1200"/>
                    <a:pt x="1088" y="977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3"/>
            <p:cNvSpPr/>
            <p:nvPr/>
          </p:nvSpPr>
          <p:spPr>
            <a:xfrm>
              <a:off x="1809969" y="3659240"/>
              <a:ext cx="40876" cy="57798"/>
            </a:xfrm>
            <a:custGeom>
              <a:avLst/>
              <a:gdLst/>
              <a:ahLst/>
              <a:cxnLst/>
              <a:rect l="l" t="t" r="r" b="b"/>
              <a:pathLst>
                <a:path w="1145" h="1619" extrusionOk="0">
                  <a:moveTo>
                    <a:pt x="1145" y="698"/>
                  </a:moveTo>
                  <a:cubicBezTo>
                    <a:pt x="1145" y="419"/>
                    <a:pt x="1089" y="140"/>
                    <a:pt x="866" y="85"/>
                  </a:cubicBezTo>
                  <a:cubicBezTo>
                    <a:pt x="587" y="1"/>
                    <a:pt x="140" y="419"/>
                    <a:pt x="29" y="782"/>
                  </a:cubicBezTo>
                  <a:cubicBezTo>
                    <a:pt x="1" y="838"/>
                    <a:pt x="1" y="921"/>
                    <a:pt x="1" y="977"/>
                  </a:cubicBezTo>
                  <a:cubicBezTo>
                    <a:pt x="1" y="1256"/>
                    <a:pt x="140" y="1507"/>
                    <a:pt x="391" y="1535"/>
                  </a:cubicBezTo>
                  <a:cubicBezTo>
                    <a:pt x="670" y="1619"/>
                    <a:pt x="977" y="1396"/>
                    <a:pt x="1089" y="1061"/>
                  </a:cubicBezTo>
                  <a:cubicBezTo>
                    <a:pt x="1145" y="977"/>
                    <a:pt x="1145" y="838"/>
                    <a:pt x="1145" y="698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3"/>
            <p:cNvSpPr/>
            <p:nvPr/>
          </p:nvSpPr>
          <p:spPr>
            <a:xfrm>
              <a:off x="1864769" y="3622398"/>
              <a:ext cx="13959" cy="19956"/>
            </a:xfrm>
            <a:custGeom>
              <a:avLst/>
              <a:gdLst/>
              <a:ahLst/>
              <a:cxnLst/>
              <a:rect l="l" t="t" r="r" b="b"/>
              <a:pathLst>
                <a:path w="391" h="559" extrusionOk="0">
                  <a:moveTo>
                    <a:pt x="391" y="559"/>
                  </a:moveTo>
                  <a:cubicBezTo>
                    <a:pt x="335" y="335"/>
                    <a:pt x="251" y="168"/>
                    <a:pt x="56" y="1"/>
                  </a:cubicBezTo>
                  <a:lnTo>
                    <a:pt x="0" y="56"/>
                  </a:lnTo>
                  <a:cubicBezTo>
                    <a:pt x="140" y="196"/>
                    <a:pt x="251" y="363"/>
                    <a:pt x="279" y="559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3"/>
            <p:cNvSpPr/>
            <p:nvPr/>
          </p:nvSpPr>
          <p:spPr>
            <a:xfrm>
              <a:off x="1861770" y="3602478"/>
              <a:ext cx="27917" cy="18957"/>
            </a:xfrm>
            <a:custGeom>
              <a:avLst/>
              <a:gdLst/>
              <a:ahLst/>
              <a:cxnLst/>
              <a:rect l="l" t="t" r="r" b="b"/>
              <a:pathLst>
                <a:path w="782" h="531" extrusionOk="0">
                  <a:moveTo>
                    <a:pt x="782" y="447"/>
                  </a:moveTo>
                  <a:cubicBezTo>
                    <a:pt x="670" y="280"/>
                    <a:pt x="475" y="168"/>
                    <a:pt x="335" y="112"/>
                  </a:cubicBezTo>
                  <a:cubicBezTo>
                    <a:pt x="224" y="28"/>
                    <a:pt x="112" y="1"/>
                    <a:pt x="1" y="28"/>
                  </a:cubicBezTo>
                  <a:lnTo>
                    <a:pt x="56" y="140"/>
                  </a:lnTo>
                  <a:cubicBezTo>
                    <a:pt x="112" y="112"/>
                    <a:pt x="224" y="168"/>
                    <a:pt x="280" y="196"/>
                  </a:cubicBezTo>
                  <a:cubicBezTo>
                    <a:pt x="419" y="280"/>
                    <a:pt x="614" y="391"/>
                    <a:pt x="698" y="531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3"/>
            <p:cNvSpPr/>
            <p:nvPr/>
          </p:nvSpPr>
          <p:spPr>
            <a:xfrm>
              <a:off x="1828890" y="3579558"/>
              <a:ext cx="49837" cy="39877"/>
            </a:xfrm>
            <a:custGeom>
              <a:avLst/>
              <a:gdLst/>
              <a:ahLst/>
              <a:cxnLst/>
              <a:rect l="l" t="t" r="r" b="b"/>
              <a:pathLst>
                <a:path w="1396" h="1117" extrusionOk="0">
                  <a:moveTo>
                    <a:pt x="1396" y="782"/>
                  </a:moveTo>
                  <a:cubicBezTo>
                    <a:pt x="1396" y="503"/>
                    <a:pt x="1005" y="140"/>
                    <a:pt x="698" y="85"/>
                  </a:cubicBezTo>
                  <a:cubicBezTo>
                    <a:pt x="364" y="1"/>
                    <a:pt x="29" y="140"/>
                    <a:pt x="1" y="419"/>
                  </a:cubicBezTo>
                  <a:lnTo>
                    <a:pt x="1" y="531"/>
                  </a:lnTo>
                  <a:cubicBezTo>
                    <a:pt x="1" y="782"/>
                    <a:pt x="196" y="977"/>
                    <a:pt x="475" y="1061"/>
                  </a:cubicBezTo>
                  <a:cubicBezTo>
                    <a:pt x="782" y="1117"/>
                    <a:pt x="1312" y="1089"/>
                    <a:pt x="1396" y="810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3"/>
            <p:cNvSpPr/>
            <p:nvPr/>
          </p:nvSpPr>
          <p:spPr>
            <a:xfrm>
              <a:off x="1961372" y="3612438"/>
              <a:ext cx="48838" cy="43875"/>
            </a:xfrm>
            <a:custGeom>
              <a:avLst/>
              <a:gdLst/>
              <a:ahLst/>
              <a:cxnLst/>
              <a:rect l="l" t="t" r="r" b="b"/>
              <a:pathLst>
                <a:path w="1368" h="1229" extrusionOk="0">
                  <a:moveTo>
                    <a:pt x="1368" y="670"/>
                  </a:moveTo>
                  <a:cubicBezTo>
                    <a:pt x="1368" y="447"/>
                    <a:pt x="1200" y="196"/>
                    <a:pt x="949" y="140"/>
                  </a:cubicBezTo>
                  <a:cubicBezTo>
                    <a:pt x="642" y="28"/>
                    <a:pt x="112" y="1"/>
                    <a:pt x="0" y="280"/>
                  </a:cubicBezTo>
                  <a:lnTo>
                    <a:pt x="0" y="391"/>
                  </a:lnTo>
                  <a:cubicBezTo>
                    <a:pt x="0" y="670"/>
                    <a:pt x="335" y="1005"/>
                    <a:pt x="614" y="1117"/>
                  </a:cubicBezTo>
                  <a:cubicBezTo>
                    <a:pt x="921" y="1228"/>
                    <a:pt x="1256" y="1117"/>
                    <a:pt x="1368" y="865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3"/>
            <p:cNvSpPr/>
            <p:nvPr/>
          </p:nvSpPr>
          <p:spPr>
            <a:xfrm>
              <a:off x="1978294" y="3683159"/>
              <a:ext cx="26953" cy="40876"/>
            </a:xfrm>
            <a:custGeom>
              <a:avLst/>
              <a:gdLst/>
              <a:ahLst/>
              <a:cxnLst/>
              <a:rect l="l" t="t" r="r" b="b"/>
              <a:pathLst>
                <a:path w="755" h="1145" extrusionOk="0">
                  <a:moveTo>
                    <a:pt x="754" y="558"/>
                  </a:moveTo>
                  <a:cubicBezTo>
                    <a:pt x="754" y="307"/>
                    <a:pt x="698" y="84"/>
                    <a:pt x="503" y="28"/>
                  </a:cubicBezTo>
                  <a:cubicBezTo>
                    <a:pt x="308" y="0"/>
                    <a:pt x="29" y="363"/>
                    <a:pt x="1" y="586"/>
                  </a:cubicBezTo>
                  <a:lnTo>
                    <a:pt x="1" y="698"/>
                  </a:lnTo>
                  <a:cubicBezTo>
                    <a:pt x="1" y="921"/>
                    <a:pt x="140" y="1116"/>
                    <a:pt x="308" y="1116"/>
                  </a:cubicBezTo>
                  <a:cubicBezTo>
                    <a:pt x="503" y="1144"/>
                    <a:pt x="726" y="977"/>
                    <a:pt x="754" y="726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3"/>
            <p:cNvSpPr/>
            <p:nvPr/>
          </p:nvSpPr>
          <p:spPr>
            <a:xfrm>
              <a:off x="1944451" y="3617436"/>
              <a:ext cx="73720" cy="122522"/>
            </a:xfrm>
            <a:custGeom>
              <a:avLst/>
              <a:gdLst/>
              <a:ahLst/>
              <a:cxnLst/>
              <a:rect l="l" t="t" r="r" b="b"/>
              <a:pathLst>
                <a:path w="2065" h="3432" extrusionOk="0">
                  <a:moveTo>
                    <a:pt x="2065" y="3404"/>
                  </a:moveTo>
                  <a:cubicBezTo>
                    <a:pt x="1869" y="2567"/>
                    <a:pt x="1590" y="1730"/>
                    <a:pt x="1256" y="977"/>
                  </a:cubicBezTo>
                  <a:cubicBezTo>
                    <a:pt x="1144" y="725"/>
                    <a:pt x="1005" y="474"/>
                    <a:pt x="809" y="279"/>
                  </a:cubicBezTo>
                  <a:cubicBezTo>
                    <a:pt x="558" y="56"/>
                    <a:pt x="251" y="0"/>
                    <a:pt x="0" y="112"/>
                  </a:cubicBezTo>
                  <a:lnTo>
                    <a:pt x="28" y="195"/>
                  </a:lnTo>
                  <a:cubicBezTo>
                    <a:pt x="251" y="140"/>
                    <a:pt x="530" y="195"/>
                    <a:pt x="726" y="391"/>
                  </a:cubicBezTo>
                  <a:cubicBezTo>
                    <a:pt x="949" y="558"/>
                    <a:pt x="1032" y="809"/>
                    <a:pt x="1144" y="1032"/>
                  </a:cubicBezTo>
                  <a:cubicBezTo>
                    <a:pt x="1507" y="1813"/>
                    <a:pt x="1786" y="2623"/>
                    <a:pt x="1953" y="3432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3"/>
            <p:cNvSpPr/>
            <p:nvPr/>
          </p:nvSpPr>
          <p:spPr>
            <a:xfrm>
              <a:off x="1958373" y="3637356"/>
              <a:ext cx="32915" cy="50801"/>
            </a:xfrm>
            <a:custGeom>
              <a:avLst/>
              <a:gdLst/>
              <a:ahLst/>
              <a:cxnLst/>
              <a:rect l="l" t="t" r="r" b="b"/>
              <a:pathLst>
                <a:path w="922" h="1423" extrusionOk="0">
                  <a:moveTo>
                    <a:pt x="921" y="753"/>
                  </a:moveTo>
                  <a:cubicBezTo>
                    <a:pt x="921" y="446"/>
                    <a:pt x="838" y="56"/>
                    <a:pt x="587" y="28"/>
                  </a:cubicBezTo>
                  <a:cubicBezTo>
                    <a:pt x="336" y="0"/>
                    <a:pt x="29" y="446"/>
                    <a:pt x="1" y="753"/>
                  </a:cubicBezTo>
                  <a:lnTo>
                    <a:pt x="1" y="837"/>
                  </a:lnTo>
                  <a:cubicBezTo>
                    <a:pt x="1" y="1116"/>
                    <a:pt x="168" y="1367"/>
                    <a:pt x="419" y="1395"/>
                  </a:cubicBezTo>
                  <a:cubicBezTo>
                    <a:pt x="642" y="1423"/>
                    <a:pt x="894" y="1172"/>
                    <a:pt x="921" y="865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3"/>
            <p:cNvSpPr/>
            <p:nvPr/>
          </p:nvSpPr>
          <p:spPr>
            <a:xfrm>
              <a:off x="1998214" y="3699081"/>
              <a:ext cx="35914" cy="51836"/>
            </a:xfrm>
            <a:custGeom>
              <a:avLst/>
              <a:gdLst/>
              <a:ahLst/>
              <a:cxnLst/>
              <a:rect l="l" t="t" r="r" b="b"/>
              <a:pathLst>
                <a:path w="1006" h="1452" extrusionOk="0">
                  <a:moveTo>
                    <a:pt x="1005" y="921"/>
                  </a:moveTo>
                  <a:cubicBezTo>
                    <a:pt x="1005" y="838"/>
                    <a:pt x="1005" y="754"/>
                    <a:pt x="921" y="670"/>
                  </a:cubicBezTo>
                  <a:cubicBezTo>
                    <a:pt x="782" y="391"/>
                    <a:pt x="475" y="1"/>
                    <a:pt x="224" y="112"/>
                  </a:cubicBezTo>
                  <a:cubicBezTo>
                    <a:pt x="57" y="196"/>
                    <a:pt x="1" y="419"/>
                    <a:pt x="1" y="670"/>
                  </a:cubicBezTo>
                  <a:cubicBezTo>
                    <a:pt x="1" y="810"/>
                    <a:pt x="29" y="921"/>
                    <a:pt x="57" y="1033"/>
                  </a:cubicBezTo>
                  <a:cubicBezTo>
                    <a:pt x="196" y="1312"/>
                    <a:pt x="475" y="1452"/>
                    <a:pt x="726" y="1368"/>
                  </a:cubicBezTo>
                  <a:cubicBezTo>
                    <a:pt x="893" y="1312"/>
                    <a:pt x="1005" y="1117"/>
                    <a:pt x="1005" y="921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3"/>
            <p:cNvSpPr/>
            <p:nvPr/>
          </p:nvSpPr>
          <p:spPr>
            <a:xfrm>
              <a:off x="2004212" y="3658241"/>
              <a:ext cx="44839" cy="42876"/>
            </a:xfrm>
            <a:custGeom>
              <a:avLst/>
              <a:gdLst/>
              <a:ahLst/>
              <a:cxnLst/>
              <a:rect l="l" t="t" r="r" b="b"/>
              <a:pathLst>
                <a:path w="1256" h="1201" extrusionOk="0">
                  <a:moveTo>
                    <a:pt x="1256" y="698"/>
                  </a:moveTo>
                  <a:cubicBezTo>
                    <a:pt x="1256" y="531"/>
                    <a:pt x="1116" y="308"/>
                    <a:pt x="893" y="224"/>
                  </a:cubicBezTo>
                  <a:cubicBezTo>
                    <a:pt x="614" y="85"/>
                    <a:pt x="140" y="1"/>
                    <a:pt x="28" y="252"/>
                  </a:cubicBezTo>
                  <a:cubicBezTo>
                    <a:pt x="28" y="280"/>
                    <a:pt x="0" y="308"/>
                    <a:pt x="0" y="364"/>
                  </a:cubicBezTo>
                  <a:cubicBezTo>
                    <a:pt x="0" y="587"/>
                    <a:pt x="251" y="922"/>
                    <a:pt x="474" y="1061"/>
                  </a:cubicBezTo>
                  <a:cubicBezTo>
                    <a:pt x="753" y="1201"/>
                    <a:pt x="1060" y="1089"/>
                    <a:pt x="1172" y="866"/>
                  </a:cubicBezTo>
                  <a:cubicBezTo>
                    <a:pt x="1228" y="810"/>
                    <a:pt x="1256" y="782"/>
                    <a:pt x="1256" y="698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3"/>
            <p:cNvSpPr/>
            <p:nvPr/>
          </p:nvSpPr>
          <p:spPr>
            <a:xfrm>
              <a:off x="1991253" y="3664238"/>
              <a:ext cx="38877" cy="13959"/>
            </a:xfrm>
            <a:custGeom>
              <a:avLst/>
              <a:gdLst/>
              <a:ahLst/>
              <a:cxnLst/>
              <a:rect l="l" t="t" r="r" b="b"/>
              <a:pathLst>
                <a:path w="1089" h="391" extrusionOk="0">
                  <a:moveTo>
                    <a:pt x="1088" y="279"/>
                  </a:moveTo>
                  <a:cubicBezTo>
                    <a:pt x="949" y="140"/>
                    <a:pt x="782" y="84"/>
                    <a:pt x="558" y="56"/>
                  </a:cubicBezTo>
                  <a:cubicBezTo>
                    <a:pt x="363" y="0"/>
                    <a:pt x="196" y="0"/>
                    <a:pt x="0" y="0"/>
                  </a:cubicBezTo>
                  <a:lnTo>
                    <a:pt x="0" y="112"/>
                  </a:lnTo>
                  <a:cubicBezTo>
                    <a:pt x="196" y="112"/>
                    <a:pt x="363" y="112"/>
                    <a:pt x="558" y="140"/>
                  </a:cubicBezTo>
                  <a:cubicBezTo>
                    <a:pt x="782" y="196"/>
                    <a:pt x="921" y="279"/>
                    <a:pt x="1061" y="391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3"/>
            <p:cNvSpPr/>
            <p:nvPr/>
          </p:nvSpPr>
          <p:spPr>
            <a:xfrm>
              <a:off x="1934490" y="3578559"/>
              <a:ext cx="30916" cy="47874"/>
            </a:xfrm>
            <a:custGeom>
              <a:avLst/>
              <a:gdLst/>
              <a:ahLst/>
              <a:cxnLst/>
              <a:rect l="l" t="t" r="r" b="b"/>
              <a:pathLst>
                <a:path w="866" h="1341" extrusionOk="0">
                  <a:moveTo>
                    <a:pt x="865" y="782"/>
                  </a:moveTo>
                  <a:cubicBezTo>
                    <a:pt x="865" y="643"/>
                    <a:pt x="837" y="503"/>
                    <a:pt x="809" y="392"/>
                  </a:cubicBezTo>
                  <a:cubicBezTo>
                    <a:pt x="670" y="140"/>
                    <a:pt x="419" y="1"/>
                    <a:pt x="195" y="113"/>
                  </a:cubicBezTo>
                  <a:cubicBezTo>
                    <a:pt x="56" y="168"/>
                    <a:pt x="0" y="308"/>
                    <a:pt x="0" y="503"/>
                  </a:cubicBezTo>
                  <a:cubicBezTo>
                    <a:pt x="0" y="559"/>
                    <a:pt x="28" y="671"/>
                    <a:pt x="56" y="782"/>
                  </a:cubicBezTo>
                  <a:cubicBezTo>
                    <a:pt x="195" y="1005"/>
                    <a:pt x="530" y="1340"/>
                    <a:pt x="726" y="1229"/>
                  </a:cubicBezTo>
                  <a:cubicBezTo>
                    <a:pt x="809" y="1201"/>
                    <a:pt x="865" y="977"/>
                    <a:pt x="865" y="782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3"/>
            <p:cNvSpPr/>
            <p:nvPr/>
          </p:nvSpPr>
          <p:spPr>
            <a:xfrm>
              <a:off x="1981293" y="3566635"/>
              <a:ext cx="51836" cy="39877"/>
            </a:xfrm>
            <a:custGeom>
              <a:avLst/>
              <a:gdLst/>
              <a:ahLst/>
              <a:cxnLst/>
              <a:rect l="l" t="t" r="r" b="b"/>
              <a:pathLst>
                <a:path w="1452" h="1117" extrusionOk="0">
                  <a:moveTo>
                    <a:pt x="1451" y="502"/>
                  </a:moveTo>
                  <a:lnTo>
                    <a:pt x="1451" y="474"/>
                  </a:lnTo>
                  <a:cubicBezTo>
                    <a:pt x="1395" y="195"/>
                    <a:pt x="1089" y="0"/>
                    <a:pt x="782" y="56"/>
                  </a:cubicBezTo>
                  <a:cubicBezTo>
                    <a:pt x="475" y="84"/>
                    <a:pt x="0" y="307"/>
                    <a:pt x="0" y="586"/>
                  </a:cubicBezTo>
                  <a:lnTo>
                    <a:pt x="0" y="614"/>
                  </a:lnTo>
                  <a:cubicBezTo>
                    <a:pt x="56" y="893"/>
                    <a:pt x="558" y="1116"/>
                    <a:pt x="921" y="1060"/>
                  </a:cubicBezTo>
                  <a:cubicBezTo>
                    <a:pt x="1228" y="1005"/>
                    <a:pt x="1451" y="753"/>
                    <a:pt x="1451" y="502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3"/>
            <p:cNvSpPr/>
            <p:nvPr/>
          </p:nvSpPr>
          <p:spPr>
            <a:xfrm>
              <a:off x="2028095" y="3619399"/>
              <a:ext cx="27917" cy="43875"/>
            </a:xfrm>
            <a:custGeom>
              <a:avLst/>
              <a:gdLst/>
              <a:ahLst/>
              <a:cxnLst/>
              <a:rect l="l" t="t" r="r" b="b"/>
              <a:pathLst>
                <a:path w="782" h="1229" extrusionOk="0">
                  <a:moveTo>
                    <a:pt x="782" y="782"/>
                  </a:moveTo>
                  <a:cubicBezTo>
                    <a:pt x="782" y="698"/>
                    <a:pt x="782" y="670"/>
                    <a:pt x="754" y="615"/>
                  </a:cubicBezTo>
                  <a:cubicBezTo>
                    <a:pt x="698" y="364"/>
                    <a:pt x="447" y="1"/>
                    <a:pt x="224" y="85"/>
                  </a:cubicBezTo>
                  <a:cubicBezTo>
                    <a:pt x="56" y="112"/>
                    <a:pt x="1" y="391"/>
                    <a:pt x="1" y="643"/>
                  </a:cubicBezTo>
                  <a:cubicBezTo>
                    <a:pt x="1" y="698"/>
                    <a:pt x="1" y="782"/>
                    <a:pt x="29" y="838"/>
                  </a:cubicBezTo>
                  <a:cubicBezTo>
                    <a:pt x="84" y="1089"/>
                    <a:pt x="335" y="1228"/>
                    <a:pt x="559" y="1201"/>
                  </a:cubicBezTo>
                  <a:cubicBezTo>
                    <a:pt x="698" y="1117"/>
                    <a:pt x="782" y="977"/>
                    <a:pt x="782" y="782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3"/>
            <p:cNvSpPr/>
            <p:nvPr/>
          </p:nvSpPr>
          <p:spPr>
            <a:xfrm>
              <a:off x="1964371" y="3586556"/>
              <a:ext cx="120523" cy="82681"/>
            </a:xfrm>
            <a:custGeom>
              <a:avLst/>
              <a:gdLst/>
              <a:ahLst/>
              <a:cxnLst/>
              <a:rect l="l" t="t" r="r" b="b"/>
              <a:pathLst>
                <a:path w="3376" h="2316" extrusionOk="0">
                  <a:moveTo>
                    <a:pt x="3376" y="2232"/>
                  </a:moveTo>
                  <a:cubicBezTo>
                    <a:pt x="2846" y="1563"/>
                    <a:pt x="2232" y="977"/>
                    <a:pt x="1535" y="447"/>
                  </a:cubicBezTo>
                  <a:cubicBezTo>
                    <a:pt x="1311" y="307"/>
                    <a:pt x="1088" y="140"/>
                    <a:pt x="781" y="56"/>
                  </a:cubicBezTo>
                  <a:cubicBezTo>
                    <a:pt x="474" y="0"/>
                    <a:pt x="168" y="56"/>
                    <a:pt x="0" y="279"/>
                  </a:cubicBezTo>
                  <a:lnTo>
                    <a:pt x="56" y="335"/>
                  </a:lnTo>
                  <a:cubicBezTo>
                    <a:pt x="195" y="168"/>
                    <a:pt x="474" y="84"/>
                    <a:pt x="753" y="168"/>
                  </a:cubicBezTo>
                  <a:cubicBezTo>
                    <a:pt x="1005" y="223"/>
                    <a:pt x="1256" y="363"/>
                    <a:pt x="1451" y="558"/>
                  </a:cubicBezTo>
                  <a:cubicBezTo>
                    <a:pt x="2120" y="1060"/>
                    <a:pt x="2734" y="1674"/>
                    <a:pt x="3264" y="2316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3"/>
            <p:cNvSpPr/>
            <p:nvPr/>
          </p:nvSpPr>
          <p:spPr>
            <a:xfrm>
              <a:off x="1994252" y="3591518"/>
              <a:ext cx="35878" cy="51836"/>
            </a:xfrm>
            <a:custGeom>
              <a:avLst/>
              <a:gdLst/>
              <a:ahLst/>
              <a:cxnLst/>
              <a:rect l="l" t="t" r="r" b="b"/>
              <a:pathLst>
                <a:path w="1005" h="1452" extrusionOk="0">
                  <a:moveTo>
                    <a:pt x="1004" y="893"/>
                  </a:moveTo>
                  <a:cubicBezTo>
                    <a:pt x="1004" y="838"/>
                    <a:pt x="1004" y="726"/>
                    <a:pt x="949" y="642"/>
                  </a:cubicBezTo>
                  <a:cubicBezTo>
                    <a:pt x="809" y="363"/>
                    <a:pt x="474" y="1"/>
                    <a:pt x="251" y="84"/>
                  </a:cubicBezTo>
                  <a:cubicBezTo>
                    <a:pt x="112" y="168"/>
                    <a:pt x="0" y="391"/>
                    <a:pt x="0" y="642"/>
                  </a:cubicBezTo>
                  <a:cubicBezTo>
                    <a:pt x="0" y="782"/>
                    <a:pt x="28" y="893"/>
                    <a:pt x="56" y="1005"/>
                  </a:cubicBezTo>
                  <a:cubicBezTo>
                    <a:pt x="168" y="1284"/>
                    <a:pt x="474" y="1451"/>
                    <a:pt x="726" y="1340"/>
                  </a:cubicBezTo>
                  <a:cubicBezTo>
                    <a:pt x="893" y="1256"/>
                    <a:pt x="1004" y="1061"/>
                    <a:pt x="1004" y="893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3"/>
            <p:cNvSpPr/>
            <p:nvPr/>
          </p:nvSpPr>
          <p:spPr>
            <a:xfrm>
              <a:off x="2055977" y="3630359"/>
              <a:ext cx="42876" cy="47838"/>
            </a:xfrm>
            <a:custGeom>
              <a:avLst/>
              <a:gdLst/>
              <a:ahLst/>
              <a:cxnLst/>
              <a:rect l="l" t="t" r="r" b="b"/>
              <a:pathLst>
                <a:path w="1201" h="1340" extrusionOk="0">
                  <a:moveTo>
                    <a:pt x="1201" y="866"/>
                  </a:moveTo>
                  <a:cubicBezTo>
                    <a:pt x="1201" y="670"/>
                    <a:pt x="1117" y="503"/>
                    <a:pt x="949" y="391"/>
                  </a:cubicBezTo>
                  <a:cubicBezTo>
                    <a:pt x="698" y="196"/>
                    <a:pt x="252" y="1"/>
                    <a:pt x="85" y="224"/>
                  </a:cubicBezTo>
                  <a:cubicBezTo>
                    <a:pt x="57" y="280"/>
                    <a:pt x="1" y="363"/>
                    <a:pt x="1" y="447"/>
                  </a:cubicBezTo>
                  <a:cubicBezTo>
                    <a:pt x="1" y="670"/>
                    <a:pt x="140" y="1005"/>
                    <a:pt x="336" y="1145"/>
                  </a:cubicBezTo>
                  <a:cubicBezTo>
                    <a:pt x="559" y="1340"/>
                    <a:pt x="894" y="1340"/>
                    <a:pt x="1061" y="1145"/>
                  </a:cubicBezTo>
                  <a:cubicBezTo>
                    <a:pt x="1173" y="1033"/>
                    <a:pt x="1201" y="949"/>
                    <a:pt x="1201" y="866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3"/>
            <p:cNvSpPr/>
            <p:nvPr/>
          </p:nvSpPr>
          <p:spPr>
            <a:xfrm>
              <a:off x="2040055" y="3591518"/>
              <a:ext cx="48838" cy="34915"/>
            </a:xfrm>
            <a:custGeom>
              <a:avLst/>
              <a:gdLst/>
              <a:ahLst/>
              <a:cxnLst/>
              <a:rect l="l" t="t" r="r" b="b"/>
              <a:pathLst>
                <a:path w="1368" h="978" extrusionOk="0">
                  <a:moveTo>
                    <a:pt x="1368" y="475"/>
                  </a:moveTo>
                  <a:cubicBezTo>
                    <a:pt x="1368" y="447"/>
                    <a:pt x="1368" y="447"/>
                    <a:pt x="1368" y="475"/>
                  </a:cubicBezTo>
                  <a:cubicBezTo>
                    <a:pt x="1368" y="196"/>
                    <a:pt x="1089" y="1"/>
                    <a:pt x="782" y="29"/>
                  </a:cubicBezTo>
                  <a:cubicBezTo>
                    <a:pt x="447" y="29"/>
                    <a:pt x="0" y="196"/>
                    <a:pt x="0" y="447"/>
                  </a:cubicBezTo>
                  <a:lnTo>
                    <a:pt x="0" y="447"/>
                  </a:lnTo>
                  <a:cubicBezTo>
                    <a:pt x="0" y="670"/>
                    <a:pt x="503" y="977"/>
                    <a:pt x="810" y="921"/>
                  </a:cubicBezTo>
                  <a:cubicBezTo>
                    <a:pt x="1116" y="921"/>
                    <a:pt x="1368" y="726"/>
                    <a:pt x="1368" y="475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3"/>
            <p:cNvSpPr/>
            <p:nvPr/>
          </p:nvSpPr>
          <p:spPr>
            <a:xfrm>
              <a:off x="2026096" y="3601478"/>
              <a:ext cx="39877" cy="10996"/>
            </a:xfrm>
            <a:custGeom>
              <a:avLst/>
              <a:gdLst/>
              <a:ahLst/>
              <a:cxnLst/>
              <a:rect l="l" t="t" r="r" b="b"/>
              <a:pathLst>
                <a:path w="1117" h="308" extrusionOk="0">
                  <a:moveTo>
                    <a:pt x="1117" y="29"/>
                  </a:moveTo>
                  <a:cubicBezTo>
                    <a:pt x="949" y="1"/>
                    <a:pt x="754" y="1"/>
                    <a:pt x="531" y="29"/>
                  </a:cubicBezTo>
                  <a:cubicBezTo>
                    <a:pt x="336" y="56"/>
                    <a:pt x="140" y="168"/>
                    <a:pt x="1" y="224"/>
                  </a:cubicBezTo>
                  <a:lnTo>
                    <a:pt x="57" y="308"/>
                  </a:lnTo>
                  <a:cubicBezTo>
                    <a:pt x="196" y="224"/>
                    <a:pt x="364" y="140"/>
                    <a:pt x="559" y="84"/>
                  </a:cubicBezTo>
                  <a:cubicBezTo>
                    <a:pt x="754" y="29"/>
                    <a:pt x="949" y="29"/>
                    <a:pt x="1089" y="84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3"/>
            <p:cNvSpPr/>
            <p:nvPr/>
          </p:nvSpPr>
          <p:spPr>
            <a:xfrm>
              <a:off x="1884689" y="3714040"/>
              <a:ext cx="146441" cy="249043"/>
            </a:xfrm>
            <a:custGeom>
              <a:avLst/>
              <a:gdLst/>
              <a:ahLst/>
              <a:cxnLst/>
              <a:rect l="l" t="t" r="r" b="b"/>
              <a:pathLst>
                <a:path w="4102" h="6976" extrusionOk="0">
                  <a:moveTo>
                    <a:pt x="4101" y="5385"/>
                  </a:moveTo>
                  <a:cubicBezTo>
                    <a:pt x="4101" y="5217"/>
                    <a:pt x="4073" y="5078"/>
                    <a:pt x="4046" y="4855"/>
                  </a:cubicBezTo>
                  <a:cubicBezTo>
                    <a:pt x="3767" y="3627"/>
                    <a:pt x="3237" y="2037"/>
                    <a:pt x="3041" y="1367"/>
                  </a:cubicBezTo>
                  <a:lnTo>
                    <a:pt x="2958" y="1172"/>
                  </a:lnTo>
                  <a:lnTo>
                    <a:pt x="2846" y="1060"/>
                  </a:lnTo>
                  <a:cubicBezTo>
                    <a:pt x="2427" y="670"/>
                    <a:pt x="1535" y="837"/>
                    <a:pt x="1535" y="837"/>
                  </a:cubicBezTo>
                  <a:cubicBezTo>
                    <a:pt x="1535" y="837"/>
                    <a:pt x="1144" y="84"/>
                    <a:pt x="1032" y="84"/>
                  </a:cubicBezTo>
                  <a:cubicBezTo>
                    <a:pt x="977" y="84"/>
                    <a:pt x="949" y="140"/>
                    <a:pt x="949" y="251"/>
                  </a:cubicBezTo>
                  <a:cubicBezTo>
                    <a:pt x="949" y="391"/>
                    <a:pt x="1005" y="558"/>
                    <a:pt x="1032" y="670"/>
                  </a:cubicBezTo>
                  <a:lnTo>
                    <a:pt x="1032" y="670"/>
                  </a:lnTo>
                  <a:cubicBezTo>
                    <a:pt x="893" y="391"/>
                    <a:pt x="726" y="0"/>
                    <a:pt x="614" y="84"/>
                  </a:cubicBezTo>
                  <a:cubicBezTo>
                    <a:pt x="586" y="112"/>
                    <a:pt x="586" y="140"/>
                    <a:pt x="586" y="196"/>
                  </a:cubicBezTo>
                  <a:cubicBezTo>
                    <a:pt x="586" y="391"/>
                    <a:pt x="809" y="809"/>
                    <a:pt x="809" y="809"/>
                  </a:cubicBezTo>
                  <a:lnTo>
                    <a:pt x="809" y="809"/>
                  </a:lnTo>
                  <a:cubicBezTo>
                    <a:pt x="809" y="809"/>
                    <a:pt x="475" y="140"/>
                    <a:pt x="335" y="112"/>
                  </a:cubicBezTo>
                  <a:cubicBezTo>
                    <a:pt x="279" y="112"/>
                    <a:pt x="251" y="112"/>
                    <a:pt x="251" y="196"/>
                  </a:cubicBezTo>
                  <a:cubicBezTo>
                    <a:pt x="251" y="251"/>
                    <a:pt x="307" y="419"/>
                    <a:pt x="447" y="754"/>
                  </a:cubicBezTo>
                  <a:lnTo>
                    <a:pt x="447" y="754"/>
                  </a:lnTo>
                  <a:cubicBezTo>
                    <a:pt x="307" y="530"/>
                    <a:pt x="196" y="279"/>
                    <a:pt x="168" y="251"/>
                  </a:cubicBezTo>
                  <a:cubicBezTo>
                    <a:pt x="112" y="223"/>
                    <a:pt x="0" y="251"/>
                    <a:pt x="0" y="391"/>
                  </a:cubicBezTo>
                  <a:cubicBezTo>
                    <a:pt x="0" y="502"/>
                    <a:pt x="56" y="670"/>
                    <a:pt x="251" y="949"/>
                  </a:cubicBezTo>
                  <a:cubicBezTo>
                    <a:pt x="475" y="1256"/>
                    <a:pt x="949" y="1451"/>
                    <a:pt x="1311" y="1507"/>
                  </a:cubicBezTo>
                  <a:cubicBezTo>
                    <a:pt x="1311" y="2372"/>
                    <a:pt x="1395" y="5162"/>
                    <a:pt x="2065" y="6110"/>
                  </a:cubicBezTo>
                  <a:cubicBezTo>
                    <a:pt x="2651" y="6975"/>
                    <a:pt x="4101" y="6752"/>
                    <a:pt x="4101" y="5385"/>
                  </a:cubicBezTo>
                  <a:close/>
                </a:path>
              </a:pathLst>
            </a:custGeom>
            <a:solidFill>
              <a:srgbClr val="E7A1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3"/>
            <p:cNvSpPr/>
            <p:nvPr/>
          </p:nvSpPr>
          <p:spPr>
            <a:xfrm>
              <a:off x="1966335" y="3745920"/>
              <a:ext cx="63796" cy="144442"/>
            </a:xfrm>
            <a:custGeom>
              <a:avLst/>
              <a:gdLst/>
              <a:ahLst/>
              <a:cxnLst/>
              <a:rect l="l" t="t" r="r" b="b"/>
              <a:pathLst>
                <a:path w="1787" h="4046" extrusionOk="0">
                  <a:moveTo>
                    <a:pt x="1786" y="3990"/>
                  </a:moveTo>
                  <a:cubicBezTo>
                    <a:pt x="1786" y="3990"/>
                    <a:pt x="1786" y="3962"/>
                    <a:pt x="1786" y="3990"/>
                  </a:cubicBezTo>
                  <a:cubicBezTo>
                    <a:pt x="1508" y="2790"/>
                    <a:pt x="977" y="1144"/>
                    <a:pt x="782" y="502"/>
                  </a:cubicBezTo>
                  <a:lnTo>
                    <a:pt x="782" y="502"/>
                  </a:lnTo>
                  <a:cubicBezTo>
                    <a:pt x="643" y="84"/>
                    <a:pt x="85" y="0"/>
                    <a:pt x="57" y="0"/>
                  </a:cubicBezTo>
                  <a:cubicBezTo>
                    <a:pt x="57" y="0"/>
                    <a:pt x="1" y="0"/>
                    <a:pt x="1" y="28"/>
                  </a:cubicBezTo>
                  <a:lnTo>
                    <a:pt x="1" y="28"/>
                  </a:lnTo>
                  <a:cubicBezTo>
                    <a:pt x="1" y="28"/>
                    <a:pt x="1" y="56"/>
                    <a:pt x="57" y="56"/>
                  </a:cubicBezTo>
                  <a:cubicBezTo>
                    <a:pt x="57" y="56"/>
                    <a:pt x="615" y="167"/>
                    <a:pt x="754" y="558"/>
                  </a:cubicBezTo>
                  <a:cubicBezTo>
                    <a:pt x="950" y="1172"/>
                    <a:pt x="1480" y="2818"/>
                    <a:pt x="1759" y="4045"/>
                  </a:cubicBezTo>
                  <a:cubicBezTo>
                    <a:pt x="1731" y="3990"/>
                    <a:pt x="1759" y="3990"/>
                    <a:pt x="1786" y="3990"/>
                  </a:cubicBezTo>
                  <a:lnTo>
                    <a:pt x="1786" y="3990"/>
                  </a:lnTo>
                  <a:close/>
                </a:path>
              </a:pathLst>
            </a:custGeom>
            <a:solidFill>
              <a:srgbClr val="DD8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Oval Callout 4"/>
          <p:cNvSpPr/>
          <p:nvPr/>
        </p:nvSpPr>
        <p:spPr>
          <a:xfrm>
            <a:off x="3137663" y="1069723"/>
            <a:ext cx="5357385" cy="3273460"/>
          </a:xfrm>
          <a:prstGeom prst="wedgeEllipseCallout">
            <a:avLst>
              <a:gd name="adj1" fmla="val -54252"/>
              <a:gd name="adj2" fmla="val 22426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rgbClr val="000000"/>
                </a:solidFill>
              </a:rPr>
              <a:t>P</a:t>
            </a:r>
            <a:r>
              <a:rPr lang="en-US" sz="1800" dirty="0" err="1" smtClean="0">
                <a:solidFill>
                  <a:srgbClr val="000000"/>
                </a:solidFill>
              </a:rPr>
              <a:t>hóng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khoáng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tự</a:t>
            </a:r>
            <a:r>
              <a:rPr lang="en-US" sz="1800" dirty="0">
                <a:solidFill>
                  <a:srgbClr val="000000"/>
                </a:solidFill>
              </a:rPr>
              <a:t> do </a:t>
            </a:r>
            <a:r>
              <a:rPr lang="en-US" sz="1800" dirty="0" err="1">
                <a:solidFill>
                  <a:srgbClr val="000000"/>
                </a:solidFill>
              </a:rPr>
              <a:t>suy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nghĩ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về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tình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yêu</a:t>
            </a:r>
            <a:r>
              <a:rPr lang="en-US" sz="1800" dirty="0" smtClean="0">
                <a:solidFill>
                  <a:srgbClr val="000000"/>
                </a:solidFill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</a:rPr>
              <a:t>Chỉ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cần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là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mong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nhớ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tương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tư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thì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có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thể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đến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bên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người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đó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không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ngại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quy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giáo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lễ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nghĩa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r>
              <a:rPr lang="en-US" sz="1800" dirty="0" err="1">
                <a:solidFill>
                  <a:srgbClr val="000000"/>
                </a:solidFill>
              </a:rPr>
              <a:t>Là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duyên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thì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mình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đến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i="1" dirty="0" smtClean="0">
                <a:solidFill>
                  <a:srgbClr val="000000"/>
                </a:solidFill>
              </a:rPr>
              <a:t>“</a:t>
            </a:r>
            <a:r>
              <a:rPr lang="en-US" sz="1800" i="1" dirty="0" err="1" smtClean="0">
                <a:solidFill>
                  <a:srgbClr val="000000"/>
                </a:solidFill>
              </a:rPr>
              <a:t>Phải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duyên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thời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lấy</a:t>
            </a:r>
            <a:r>
              <a:rPr lang="en-US" sz="1800" i="1" dirty="0">
                <a:solidFill>
                  <a:srgbClr val="000000"/>
                </a:solidFill>
              </a:rPr>
              <a:t>/ </a:t>
            </a:r>
            <a:r>
              <a:rPr lang="en-US" sz="1800" i="1" dirty="0" err="1">
                <a:solidFill>
                  <a:srgbClr val="000000"/>
                </a:solidFill>
              </a:rPr>
              <a:t>Chớ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nghe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họ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hàng</a:t>
            </a:r>
            <a:r>
              <a:rPr lang="en-US" sz="1800" i="1" dirty="0" smtClean="0">
                <a:solidFill>
                  <a:srgbClr val="000000"/>
                </a:solidFill>
              </a:rPr>
              <a:t>”</a:t>
            </a:r>
            <a:endParaRPr lang="en-US" sz="1800" i="1" dirty="0">
              <a:solidFill>
                <a:srgbClr val="000000"/>
              </a:solidFill>
            </a:endParaRPr>
          </a:p>
        </p:txBody>
      </p:sp>
      <p:pic>
        <p:nvPicPr>
          <p:cNvPr id="110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7873981" y="3615717"/>
            <a:ext cx="991724" cy="1404211"/>
          </a:xfrm>
          <a:prstGeom prst="rect">
            <a:avLst/>
          </a:prstGeom>
        </p:spPr>
      </p:pic>
      <p:sp>
        <p:nvSpPr>
          <p:cNvPr id="111" name="Google Shape;2169;p30">
            <a:extLst>
              <a:ext uri="{FF2B5EF4-FFF2-40B4-BE49-F238E27FC236}">
                <a16:creationId xmlns:a16="http://schemas.microsoft.com/office/drawing/2014/main" id="{8DE6E4D7-0FC5-4C67-A482-1DA8964592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chemeClr val="accent3"/>
                </a:solidFill>
                <a:latin typeface="+mj-lt"/>
              </a:rPr>
              <a:t>Nhận xét</a:t>
            </a:r>
            <a:endParaRPr sz="3200" b="1" dirty="0">
              <a:solidFill>
                <a:schemeClr val="accent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47115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6971" y="361177"/>
            <a:ext cx="8250382" cy="91131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200" b="1" dirty="0" smtClean="0">
                <a:solidFill>
                  <a:srgbClr val="FFFFFF"/>
                </a:solidFill>
              </a:rPr>
              <a:t>2. </a:t>
            </a:r>
            <a:r>
              <a:rPr lang="en-US" sz="3200" b="1" dirty="0" err="1" smtClean="0">
                <a:solidFill>
                  <a:srgbClr val="FFFFFF"/>
                </a:solidFill>
              </a:rPr>
              <a:t>Nhân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vật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Tiểu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Kính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707924" y="1517055"/>
            <a:ext cx="2149710" cy="1835679"/>
          </a:xfrm>
          <a:prstGeom prst="wedgeEllipseCallout">
            <a:avLst>
              <a:gd name="adj1" fmla="val -17980"/>
              <a:gd name="adj2" fmla="val 60393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Trả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lời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câu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hỏi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83340" y="1948033"/>
            <a:ext cx="4724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 err="1"/>
              <a:t>Tiểu</a:t>
            </a:r>
            <a:r>
              <a:rPr lang="en-US" sz="2000" dirty="0"/>
              <a:t> </a:t>
            </a:r>
            <a:r>
              <a:rPr lang="en-US" sz="2000" dirty="0" err="1"/>
              <a:t>Kính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ngoại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,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thế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?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983340" y="3211607"/>
            <a:ext cx="47240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/>
              <a:t>Qua </a:t>
            </a:r>
            <a:r>
              <a:rPr lang="en-US" sz="2000" dirty="0" err="1"/>
              <a:t>ngôn</a:t>
            </a:r>
            <a:r>
              <a:rPr lang="en-US" sz="2000" dirty="0"/>
              <a:t> </a:t>
            </a:r>
            <a:r>
              <a:rPr lang="en-US" sz="2000" dirty="0" err="1"/>
              <a:t>ngữ</a:t>
            </a:r>
            <a:r>
              <a:rPr lang="en-US" sz="2000" dirty="0"/>
              <a:t>, </a:t>
            </a:r>
            <a:r>
              <a:rPr lang="en-US" sz="2000" dirty="0" err="1"/>
              <a:t>hành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 smtClean="0"/>
              <a:t>Tiểu</a:t>
            </a:r>
            <a:r>
              <a:rPr lang="en-US" sz="2000" dirty="0" smtClean="0"/>
              <a:t> </a:t>
            </a:r>
            <a:r>
              <a:rPr lang="en-US" sz="2000" dirty="0" err="1" smtClean="0"/>
              <a:t>Kính</a:t>
            </a:r>
            <a:r>
              <a:rPr lang="en-US" sz="2000" dirty="0" smtClean="0"/>
              <a:t>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này</a:t>
            </a:r>
            <a:r>
              <a:rPr lang="en-US" sz="2000" dirty="0"/>
              <a:t>?</a:t>
            </a:r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08" y="2070979"/>
            <a:ext cx="769770" cy="769770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08" y="3565386"/>
            <a:ext cx="769770" cy="769770"/>
          </a:xfrm>
          <a:prstGeom prst="rect">
            <a:avLst/>
          </a:prstGeom>
        </p:spPr>
      </p:pic>
      <p:grpSp>
        <p:nvGrpSpPr>
          <p:cNvPr id="117" name="Group 116"/>
          <p:cNvGrpSpPr/>
          <p:nvPr/>
        </p:nvGrpSpPr>
        <p:grpSpPr>
          <a:xfrm>
            <a:off x="299662" y="3348982"/>
            <a:ext cx="1302997" cy="1676531"/>
            <a:chOff x="948590" y="3483589"/>
            <a:chExt cx="870505" cy="1161913"/>
          </a:xfrm>
        </p:grpSpPr>
        <p:sp>
          <p:nvSpPr>
            <p:cNvPr id="118" name="Google Shape;2518;p52"/>
            <p:cNvSpPr/>
            <p:nvPr/>
          </p:nvSpPr>
          <p:spPr>
            <a:xfrm>
              <a:off x="1431300" y="4495025"/>
              <a:ext cx="387795" cy="150477"/>
            </a:xfrm>
            <a:custGeom>
              <a:avLst/>
              <a:gdLst/>
              <a:ahLst/>
              <a:cxnLst/>
              <a:rect l="l" t="t" r="r" b="b"/>
              <a:pathLst>
                <a:path w="12360" h="2791" extrusionOk="0">
                  <a:moveTo>
                    <a:pt x="6194" y="1"/>
                  </a:moveTo>
                  <a:cubicBezTo>
                    <a:pt x="2762" y="1"/>
                    <a:pt x="0" y="615"/>
                    <a:pt x="0" y="1396"/>
                  </a:cubicBezTo>
                  <a:cubicBezTo>
                    <a:pt x="0" y="2149"/>
                    <a:pt x="2762" y="2791"/>
                    <a:pt x="6194" y="2791"/>
                  </a:cubicBezTo>
                  <a:cubicBezTo>
                    <a:pt x="9598" y="2791"/>
                    <a:pt x="12360" y="2149"/>
                    <a:pt x="12360" y="1396"/>
                  </a:cubicBezTo>
                  <a:cubicBezTo>
                    <a:pt x="12360" y="615"/>
                    <a:pt x="9598" y="1"/>
                    <a:pt x="6194" y="1"/>
                  </a:cubicBezTo>
                  <a:close/>
                </a:path>
              </a:pathLst>
            </a:custGeom>
            <a:solidFill>
              <a:srgbClr val="DDD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" name="Google Shape;2520;p52"/>
            <p:cNvGrpSpPr/>
            <p:nvPr/>
          </p:nvGrpSpPr>
          <p:grpSpPr>
            <a:xfrm>
              <a:off x="1114924" y="3483589"/>
              <a:ext cx="488372" cy="661944"/>
              <a:chOff x="6767288" y="2524032"/>
              <a:chExt cx="298735" cy="404908"/>
            </a:xfrm>
          </p:grpSpPr>
          <p:sp>
            <p:nvSpPr>
              <p:cNvPr id="201" name="Google Shape;2521;p52"/>
              <p:cNvSpPr/>
              <p:nvPr/>
            </p:nvSpPr>
            <p:spPr>
              <a:xfrm>
                <a:off x="7065983" y="2752232"/>
                <a:ext cx="33" cy="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BBC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522;p52"/>
              <p:cNvSpPr/>
              <p:nvPr/>
            </p:nvSpPr>
            <p:spPr>
              <a:xfrm>
                <a:off x="6781177" y="2729244"/>
                <a:ext cx="254360" cy="35915"/>
              </a:xfrm>
              <a:custGeom>
                <a:avLst/>
                <a:gdLst/>
                <a:ahLst/>
                <a:cxnLst/>
                <a:rect l="l" t="t" r="r" b="b"/>
                <a:pathLst>
                  <a:path w="7673" h="1089" extrusionOk="0">
                    <a:moveTo>
                      <a:pt x="4994" y="0"/>
                    </a:moveTo>
                    <a:cubicBezTo>
                      <a:pt x="3711" y="0"/>
                      <a:pt x="1981" y="56"/>
                      <a:pt x="0" y="224"/>
                    </a:cubicBezTo>
                    <a:lnTo>
                      <a:pt x="167" y="1088"/>
                    </a:lnTo>
                    <a:lnTo>
                      <a:pt x="7533" y="642"/>
                    </a:lnTo>
                    <a:lnTo>
                      <a:pt x="7672" y="84"/>
                    </a:lnTo>
                    <a:cubicBezTo>
                      <a:pt x="7672" y="112"/>
                      <a:pt x="6696" y="0"/>
                      <a:pt x="4994" y="0"/>
                    </a:cubicBezTo>
                    <a:close/>
                  </a:path>
                </a:pathLst>
              </a:custGeom>
              <a:solidFill>
                <a:srgbClr val="CE8C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523;p52"/>
              <p:cNvSpPr/>
              <p:nvPr/>
            </p:nvSpPr>
            <p:spPr>
              <a:xfrm>
                <a:off x="6869018" y="2544283"/>
                <a:ext cx="56454" cy="215359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6530" extrusionOk="0">
                    <a:moveTo>
                      <a:pt x="782" y="1"/>
                    </a:moveTo>
                    <a:cubicBezTo>
                      <a:pt x="0" y="2037"/>
                      <a:pt x="782" y="6529"/>
                      <a:pt x="782" y="6529"/>
                    </a:cubicBezTo>
                    <a:lnTo>
                      <a:pt x="1507" y="6501"/>
                    </a:lnTo>
                    <a:cubicBezTo>
                      <a:pt x="1702" y="2512"/>
                      <a:pt x="782" y="1"/>
                      <a:pt x="782" y="1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524;p52"/>
              <p:cNvSpPr/>
              <p:nvPr/>
            </p:nvSpPr>
            <p:spPr>
              <a:xfrm>
                <a:off x="6791320" y="2573736"/>
                <a:ext cx="86986" cy="200617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6083" extrusionOk="0">
                    <a:moveTo>
                      <a:pt x="224" y="0"/>
                    </a:moveTo>
                    <a:lnTo>
                      <a:pt x="224" y="0"/>
                    </a:lnTo>
                    <a:cubicBezTo>
                      <a:pt x="1" y="2149"/>
                      <a:pt x="1591" y="6082"/>
                      <a:pt x="1591" y="6082"/>
                    </a:cubicBezTo>
                    <a:lnTo>
                      <a:pt x="2623" y="6082"/>
                    </a:lnTo>
                    <a:cubicBezTo>
                      <a:pt x="1786" y="214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525;p52"/>
              <p:cNvSpPr/>
              <p:nvPr/>
            </p:nvSpPr>
            <p:spPr>
              <a:xfrm>
                <a:off x="6933756" y="2553485"/>
                <a:ext cx="81416" cy="209819"/>
              </a:xfrm>
              <a:custGeom>
                <a:avLst/>
                <a:gdLst/>
                <a:ahLst/>
                <a:cxnLst/>
                <a:rect l="l" t="t" r="r" b="b"/>
                <a:pathLst>
                  <a:path w="2456" h="6362" extrusionOk="0">
                    <a:moveTo>
                      <a:pt x="2400" y="1"/>
                    </a:moveTo>
                    <a:lnTo>
                      <a:pt x="2400" y="1"/>
                    </a:lnTo>
                    <a:cubicBezTo>
                      <a:pt x="1005" y="1647"/>
                      <a:pt x="0" y="5776"/>
                      <a:pt x="0" y="5776"/>
                    </a:cubicBezTo>
                    <a:lnTo>
                      <a:pt x="865" y="6362"/>
                    </a:lnTo>
                    <a:cubicBezTo>
                      <a:pt x="2455" y="2651"/>
                      <a:pt x="2400" y="1"/>
                      <a:pt x="2400" y="1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526;p52"/>
              <p:cNvSpPr/>
              <p:nvPr/>
            </p:nvSpPr>
            <p:spPr>
              <a:xfrm>
                <a:off x="6767288" y="2594910"/>
                <a:ext cx="76809" cy="184028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5580" extrusionOk="0">
                    <a:moveTo>
                      <a:pt x="168" y="0"/>
                    </a:moveTo>
                    <a:cubicBezTo>
                      <a:pt x="1" y="1925"/>
                      <a:pt x="1674" y="5580"/>
                      <a:pt x="1674" y="5580"/>
                    </a:cubicBezTo>
                    <a:lnTo>
                      <a:pt x="2316" y="5413"/>
                    </a:lnTo>
                    <a:cubicBezTo>
                      <a:pt x="1563" y="1953"/>
                      <a:pt x="168" y="0"/>
                      <a:pt x="168" y="0"/>
                    </a:cubicBezTo>
                    <a:close/>
                  </a:path>
                </a:pathLst>
              </a:custGeom>
              <a:solidFill>
                <a:srgbClr val="8284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527;p52"/>
              <p:cNvSpPr/>
              <p:nvPr/>
            </p:nvSpPr>
            <p:spPr>
              <a:xfrm>
                <a:off x="6915260" y="2551638"/>
                <a:ext cx="51813" cy="213513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6474" extrusionOk="0">
                    <a:moveTo>
                      <a:pt x="1061" y="1"/>
                    </a:moveTo>
                    <a:lnTo>
                      <a:pt x="1061" y="1"/>
                    </a:lnTo>
                    <a:cubicBezTo>
                      <a:pt x="0" y="1870"/>
                      <a:pt x="28" y="6390"/>
                      <a:pt x="28" y="6390"/>
                    </a:cubicBezTo>
                    <a:lnTo>
                      <a:pt x="726" y="6473"/>
                    </a:lnTo>
                    <a:cubicBezTo>
                      <a:pt x="1563" y="2568"/>
                      <a:pt x="1061" y="1"/>
                      <a:pt x="1061" y="1"/>
                    </a:cubicBezTo>
                    <a:close/>
                  </a:path>
                </a:pathLst>
              </a:custGeom>
              <a:solidFill>
                <a:srgbClr val="8284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528;p52"/>
              <p:cNvSpPr/>
              <p:nvPr/>
            </p:nvSpPr>
            <p:spPr>
              <a:xfrm>
                <a:off x="6966108" y="2588445"/>
                <a:ext cx="67560" cy="164735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4995" extrusionOk="0">
                    <a:moveTo>
                      <a:pt x="2037" y="1"/>
                    </a:moveTo>
                    <a:lnTo>
                      <a:pt x="2037" y="1"/>
                    </a:lnTo>
                    <a:cubicBezTo>
                      <a:pt x="838" y="1256"/>
                      <a:pt x="1" y="4772"/>
                      <a:pt x="1" y="4772"/>
                    </a:cubicBezTo>
                    <a:lnTo>
                      <a:pt x="531" y="4995"/>
                    </a:lnTo>
                    <a:cubicBezTo>
                      <a:pt x="1926" y="2121"/>
                      <a:pt x="2037" y="1"/>
                      <a:pt x="2037" y="1"/>
                    </a:cubicBezTo>
                    <a:close/>
                  </a:path>
                </a:pathLst>
              </a:custGeom>
              <a:solidFill>
                <a:srgbClr val="8284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529;p52"/>
              <p:cNvSpPr/>
              <p:nvPr/>
            </p:nvSpPr>
            <p:spPr>
              <a:xfrm>
                <a:off x="6830169" y="2524032"/>
                <a:ext cx="66632" cy="244811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7423" extrusionOk="0">
                    <a:moveTo>
                      <a:pt x="503" y="1"/>
                    </a:moveTo>
                    <a:lnTo>
                      <a:pt x="503" y="1"/>
                    </a:lnTo>
                    <a:cubicBezTo>
                      <a:pt x="1" y="2400"/>
                      <a:pt x="1284" y="7422"/>
                      <a:pt x="1284" y="7422"/>
                    </a:cubicBezTo>
                    <a:lnTo>
                      <a:pt x="2009" y="7310"/>
                    </a:lnTo>
                    <a:cubicBezTo>
                      <a:pt x="1730" y="2735"/>
                      <a:pt x="503" y="1"/>
                      <a:pt x="503" y="1"/>
                    </a:cubicBezTo>
                    <a:close/>
                  </a:path>
                </a:pathLst>
              </a:custGeom>
              <a:solidFill>
                <a:srgbClr val="8284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530;p52"/>
              <p:cNvSpPr/>
              <p:nvPr/>
            </p:nvSpPr>
            <p:spPr>
              <a:xfrm>
                <a:off x="6964285" y="2597647"/>
                <a:ext cx="101737" cy="194186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5888" extrusionOk="0">
                    <a:moveTo>
                      <a:pt x="3069" y="1"/>
                    </a:moveTo>
                    <a:lnTo>
                      <a:pt x="3069" y="1"/>
                    </a:lnTo>
                    <a:cubicBezTo>
                      <a:pt x="1534" y="1424"/>
                      <a:pt x="0" y="5609"/>
                      <a:pt x="0" y="5609"/>
                    </a:cubicBezTo>
                    <a:lnTo>
                      <a:pt x="558" y="5888"/>
                    </a:lnTo>
                    <a:cubicBezTo>
                      <a:pt x="2567" y="2540"/>
                      <a:pt x="3069" y="1"/>
                      <a:pt x="3069" y="1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531;p52"/>
              <p:cNvSpPr/>
              <p:nvPr/>
            </p:nvSpPr>
            <p:spPr>
              <a:xfrm>
                <a:off x="6785784" y="2750418"/>
                <a:ext cx="245111" cy="63519"/>
              </a:xfrm>
              <a:custGeom>
                <a:avLst/>
                <a:gdLst/>
                <a:ahLst/>
                <a:cxnLst/>
                <a:rect l="l" t="t" r="r" b="b"/>
                <a:pathLst>
                  <a:path w="7394" h="1926" extrusionOk="0">
                    <a:moveTo>
                      <a:pt x="7394" y="0"/>
                    </a:moveTo>
                    <a:lnTo>
                      <a:pt x="1" y="167"/>
                    </a:lnTo>
                    <a:lnTo>
                      <a:pt x="112" y="1088"/>
                    </a:lnTo>
                    <a:cubicBezTo>
                      <a:pt x="2400" y="1702"/>
                      <a:pt x="4883" y="1786"/>
                      <a:pt x="7254" y="1925"/>
                    </a:cubicBezTo>
                    <a:close/>
                  </a:path>
                </a:pathLst>
              </a:custGeom>
              <a:solidFill>
                <a:srgbClr val="CE8C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532;p52"/>
              <p:cNvSpPr/>
              <p:nvPr/>
            </p:nvSpPr>
            <p:spPr>
              <a:xfrm>
                <a:off x="6789497" y="2786302"/>
                <a:ext cx="236790" cy="142638"/>
              </a:xfrm>
              <a:custGeom>
                <a:avLst/>
                <a:gdLst/>
                <a:ahLst/>
                <a:cxnLst/>
                <a:rect l="l" t="t" r="r" b="b"/>
                <a:pathLst>
                  <a:path w="7143" h="4325" extrusionOk="0">
                    <a:moveTo>
                      <a:pt x="0" y="0"/>
                    </a:moveTo>
                    <a:lnTo>
                      <a:pt x="168" y="1786"/>
                    </a:lnTo>
                    <a:cubicBezTo>
                      <a:pt x="335" y="3488"/>
                      <a:pt x="1730" y="4325"/>
                      <a:pt x="3404" y="4325"/>
                    </a:cubicBezTo>
                    <a:lnTo>
                      <a:pt x="3794" y="4325"/>
                    </a:lnTo>
                    <a:lnTo>
                      <a:pt x="3878" y="4325"/>
                    </a:lnTo>
                    <a:cubicBezTo>
                      <a:pt x="5580" y="4185"/>
                      <a:pt x="6975" y="3376"/>
                      <a:pt x="7086" y="1674"/>
                    </a:cubicBezTo>
                    <a:lnTo>
                      <a:pt x="7142" y="865"/>
                    </a:lnTo>
                    <a:cubicBezTo>
                      <a:pt x="4771" y="726"/>
                      <a:pt x="2288" y="614"/>
                      <a:pt x="0" y="0"/>
                    </a:cubicBezTo>
                    <a:close/>
                  </a:path>
                </a:pathLst>
              </a:custGeom>
              <a:solidFill>
                <a:srgbClr val="DE9D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533;p52"/>
              <p:cNvSpPr/>
              <p:nvPr/>
            </p:nvSpPr>
            <p:spPr>
              <a:xfrm>
                <a:off x="6782071" y="2732938"/>
                <a:ext cx="254393" cy="52471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1591" extrusionOk="0">
                    <a:moveTo>
                      <a:pt x="7645" y="0"/>
                    </a:moveTo>
                    <a:cubicBezTo>
                      <a:pt x="5692" y="279"/>
                      <a:pt x="4130" y="363"/>
                      <a:pt x="2930" y="363"/>
                    </a:cubicBezTo>
                    <a:cubicBezTo>
                      <a:pt x="950" y="363"/>
                      <a:pt x="1" y="112"/>
                      <a:pt x="1" y="112"/>
                    </a:cubicBezTo>
                    <a:lnTo>
                      <a:pt x="1" y="112"/>
                    </a:lnTo>
                    <a:lnTo>
                      <a:pt x="1" y="1367"/>
                    </a:lnTo>
                    <a:cubicBezTo>
                      <a:pt x="1228" y="1534"/>
                      <a:pt x="2344" y="1590"/>
                      <a:pt x="3349" y="1590"/>
                    </a:cubicBezTo>
                    <a:cubicBezTo>
                      <a:pt x="5999" y="1590"/>
                      <a:pt x="7673" y="1172"/>
                      <a:pt x="7673" y="1172"/>
                    </a:cubicBezTo>
                    <a:close/>
                  </a:path>
                </a:pathLst>
              </a:custGeom>
              <a:solidFill>
                <a:srgbClr val="DE9D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" name="Google Shape;2551;p52"/>
            <p:cNvGrpSpPr/>
            <p:nvPr/>
          </p:nvGrpSpPr>
          <p:grpSpPr>
            <a:xfrm>
              <a:off x="948590" y="4091982"/>
              <a:ext cx="821025" cy="511529"/>
              <a:chOff x="6961125" y="4035997"/>
              <a:chExt cx="502218" cy="312900"/>
            </a:xfrm>
          </p:grpSpPr>
          <p:sp>
            <p:nvSpPr>
              <p:cNvPr id="191" name="Google Shape;2552;p52"/>
              <p:cNvSpPr/>
              <p:nvPr/>
            </p:nvSpPr>
            <p:spPr>
              <a:xfrm>
                <a:off x="6961125" y="4256850"/>
                <a:ext cx="502218" cy="92047"/>
              </a:xfrm>
              <a:custGeom>
                <a:avLst/>
                <a:gdLst/>
                <a:ahLst/>
                <a:cxnLst/>
                <a:rect l="l" t="t" r="r" b="b"/>
                <a:pathLst>
                  <a:path w="12360" h="2791" extrusionOk="0">
                    <a:moveTo>
                      <a:pt x="6166" y="0"/>
                    </a:moveTo>
                    <a:cubicBezTo>
                      <a:pt x="2762" y="0"/>
                      <a:pt x="0" y="642"/>
                      <a:pt x="0" y="1395"/>
                    </a:cubicBezTo>
                    <a:cubicBezTo>
                      <a:pt x="0" y="2176"/>
                      <a:pt x="2762" y="2790"/>
                      <a:pt x="6166" y="2790"/>
                    </a:cubicBezTo>
                    <a:cubicBezTo>
                      <a:pt x="9597" y="2790"/>
                      <a:pt x="12359" y="2176"/>
                      <a:pt x="12359" y="1395"/>
                    </a:cubicBezTo>
                    <a:cubicBezTo>
                      <a:pt x="12359" y="614"/>
                      <a:pt x="9597" y="0"/>
                      <a:pt x="6166" y="0"/>
                    </a:cubicBezTo>
                    <a:close/>
                  </a:path>
                </a:pathLst>
              </a:custGeom>
              <a:solidFill>
                <a:srgbClr val="DD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2553;p52"/>
              <p:cNvSpPr/>
              <p:nvPr/>
            </p:nvSpPr>
            <p:spPr>
              <a:xfrm>
                <a:off x="7017904" y="4125245"/>
                <a:ext cx="73096" cy="194186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5888" extrusionOk="0">
                    <a:moveTo>
                      <a:pt x="2204" y="1"/>
                    </a:moveTo>
                    <a:lnTo>
                      <a:pt x="1116" y="196"/>
                    </a:lnTo>
                    <a:lnTo>
                      <a:pt x="0" y="5329"/>
                    </a:lnTo>
                    <a:lnTo>
                      <a:pt x="0" y="5385"/>
                    </a:lnTo>
                    <a:cubicBezTo>
                      <a:pt x="0" y="5441"/>
                      <a:pt x="56" y="5664"/>
                      <a:pt x="307" y="5804"/>
                    </a:cubicBezTo>
                    <a:cubicBezTo>
                      <a:pt x="363" y="5859"/>
                      <a:pt x="447" y="5887"/>
                      <a:pt x="586" y="5887"/>
                    </a:cubicBezTo>
                    <a:cubicBezTo>
                      <a:pt x="642" y="5887"/>
                      <a:pt x="754" y="5887"/>
                      <a:pt x="865" y="5859"/>
                    </a:cubicBezTo>
                    <a:lnTo>
                      <a:pt x="1005" y="5776"/>
                    </a:lnTo>
                    <a:close/>
                  </a:path>
                </a:pathLst>
              </a:custGeom>
              <a:solidFill>
                <a:srgbClr val="8951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2554;p52"/>
              <p:cNvSpPr/>
              <p:nvPr/>
            </p:nvSpPr>
            <p:spPr>
              <a:xfrm>
                <a:off x="7054897" y="4056248"/>
                <a:ext cx="48134" cy="74568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2261" extrusionOk="0">
                    <a:moveTo>
                      <a:pt x="475" y="0"/>
                    </a:moveTo>
                    <a:lnTo>
                      <a:pt x="0" y="2260"/>
                    </a:lnTo>
                    <a:lnTo>
                      <a:pt x="0" y="2260"/>
                    </a:lnTo>
                    <a:lnTo>
                      <a:pt x="1088" y="2037"/>
                    </a:lnTo>
                    <a:lnTo>
                      <a:pt x="1451" y="196"/>
                    </a:lnTo>
                    <a:cubicBezTo>
                      <a:pt x="1144" y="168"/>
                      <a:pt x="809" y="84"/>
                      <a:pt x="475" y="0"/>
                    </a:cubicBezTo>
                    <a:close/>
                  </a:path>
                </a:pathLst>
              </a:custGeom>
              <a:solidFill>
                <a:srgbClr val="6D3D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2555;p52"/>
              <p:cNvSpPr/>
              <p:nvPr/>
            </p:nvSpPr>
            <p:spPr>
              <a:xfrm>
                <a:off x="7068753" y="4116043"/>
                <a:ext cx="71239" cy="190492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5776" extrusionOk="0">
                    <a:moveTo>
                      <a:pt x="2149" y="1"/>
                    </a:moveTo>
                    <a:lnTo>
                      <a:pt x="1033" y="196"/>
                    </a:lnTo>
                    <a:lnTo>
                      <a:pt x="1" y="5218"/>
                    </a:lnTo>
                    <a:lnTo>
                      <a:pt x="1" y="5301"/>
                    </a:lnTo>
                    <a:cubicBezTo>
                      <a:pt x="1" y="5329"/>
                      <a:pt x="57" y="5580"/>
                      <a:pt x="308" y="5720"/>
                    </a:cubicBezTo>
                    <a:cubicBezTo>
                      <a:pt x="391" y="5748"/>
                      <a:pt x="447" y="5776"/>
                      <a:pt x="587" y="5776"/>
                    </a:cubicBezTo>
                    <a:cubicBezTo>
                      <a:pt x="670" y="5776"/>
                      <a:pt x="754" y="5776"/>
                      <a:pt x="838" y="5748"/>
                    </a:cubicBezTo>
                    <a:lnTo>
                      <a:pt x="977" y="5664"/>
                    </a:lnTo>
                    <a:close/>
                  </a:path>
                </a:pathLst>
              </a:custGeom>
              <a:solidFill>
                <a:srgbClr val="8951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2556;p52"/>
              <p:cNvSpPr/>
              <p:nvPr/>
            </p:nvSpPr>
            <p:spPr>
              <a:xfrm>
                <a:off x="7102994" y="4065450"/>
                <a:ext cx="48101" cy="5705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730" extrusionOk="0">
                    <a:moveTo>
                      <a:pt x="363" y="0"/>
                    </a:moveTo>
                    <a:lnTo>
                      <a:pt x="0" y="1730"/>
                    </a:lnTo>
                    <a:lnTo>
                      <a:pt x="0" y="1730"/>
                    </a:lnTo>
                    <a:lnTo>
                      <a:pt x="1116" y="1535"/>
                    </a:lnTo>
                    <a:lnTo>
                      <a:pt x="1451" y="28"/>
                    </a:lnTo>
                    <a:lnTo>
                      <a:pt x="1451" y="28"/>
                    </a:lnTo>
                    <a:lnTo>
                      <a:pt x="1144" y="28"/>
                    </a:lnTo>
                    <a:cubicBezTo>
                      <a:pt x="893" y="56"/>
                      <a:pt x="614" y="28"/>
                      <a:pt x="363" y="0"/>
                    </a:cubicBezTo>
                    <a:close/>
                  </a:path>
                </a:pathLst>
              </a:custGeom>
              <a:solidFill>
                <a:srgbClr val="6D3D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2557;p52"/>
              <p:cNvSpPr/>
              <p:nvPr/>
            </p:nvSpPr>
            <p:spPr>
              <a:xfrm>
                <a:off x="7311063" y="4058095"/>
                <a:ext cx="49029" cy="717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177" extrusionOk="0">
                    <a:moveTo>
                      <a:pt x="1060" y="0"/>
                    </a:moveTo>
                    <a:lnTo>
                      <a:pt x="1060" y="0"/>
                    </a:lnTo>
                    <a:cubicBezTo>
                      <a:pt x="754" y="223"/>
                      <a:pt x="391" y="279"/>
                      <a:pt x="56" y="279"/>
                    </a:cubicBezTo>
                    <a:lnTo>
                      <a:pt x="0" y="279"/>
                    </a:lnTo>
                    <a:lnTo>
                      <a:pt x="0" y="279"/>
                    </a:lnTo>
                    <a:lnTo>
                      <a:pt x="363" y="1953"/>
                    </a:lnTo>
                    <a:lnTo>
                      <a:pt x="1479" y="2176"/>
                    </a:lnTo>
                    <a:lnTo>
                      <a:pt x="1479" y="2176"/>
                    </a:lnTo>
                    <a:close/>
                  </a:path>
                </a:pathLst>
              </a:custGeom>
              <a:solidFill>
                <a:srgbClr val="6D3D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2558;p52"/>
              <p:cNvSpPr/>
              <p:nvPr/>
            </p:nvSpPr>
            <p:spPr>
              <a:xfrm>
                <a:off x="7323991" y="4123398"/>
                <a:ext cx="73096" cy="195110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5916" extrusionOk="0">
                    <a:moveTo>
                      <a:pt x="1" y="1"/>
                    </a:moveTo>
                    <a:lnTo>
                      <a:pt x="1201" y="5804"/>
                    </a:lnTo>
                    <a:lnTo>
                      <a:pt x="1340" y="5860"/>
                    </a:lnTo>
                    <a:cubicBezTo>
                      <a:pt x="1424" y="5915"/>
                      <a:pt x="1507" y="5915"/>
                      <a:pt x="1591" y="5915"/>
                    </a:cubicBezTo>
                    <a:cubicBezTo>
                      <a:pt x="1703" y="5915"/>
                      <a:pt x="1814" y="5860"/>
                      <a:pt x="1870" y="5832"/>
                    </a:cubicBezTo>
                    <a:cubicBezTo>
                      <a:pt x="2121" y="5692"/>
                      <a:pt x="2205" y="5441"/>
                      <a:pt x="2205" y="5413"/>
                    </a:cubicBezTo>
                    <a:lnTo>
                      <a:pt x="2205" y="5357"/>
                    </a:lnTo>
                    <a:lnTo>
                      <a:pt x="1117" y="196"/>
                    </a:lnTo>
                    <a:close/>
                  </a:path>
                </a:pathLst>
              </a:custGeom>
              <a:solidFill>
                <a:srgbClr val="8951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2559;p52"/>
              <p:cNvSpPr/>
              <p:nvPr/>
            </p:nvSpPr>
            <p:spPr>
              <a:xfrm>
                <a:off x="7274070" y="4114196"/>
                <a:ext cx="72168" cy="192339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5832" extrusionOk="0">
                    <a:moveTo>
                      <a:pt x="0" y="1"/>
                    </a:moveTo>
                    <a:lnTo>
                      <a:pt x="1200" y="5720"/>
                    </a:lnTo>
                    <a:lnTo>
                      <a:pt x="1340" y="5804"/>
                    </a:lnTo>
                    <a:cubicBezTo>
                      <a:pt x="1451" y="5832"/>
                      <a:pt x="1507" y="5832"/>
                      <a:pt x="1591" y="5832"/>
                    </a:cubicBezTo>
                    <a:cubicBezTo>
                      <a:pt x="1674" y="5832"/>
                      <a:pt x="1786" y="5804"/>
                      <a:pt x="1870" y="5776"/>
                    </a:cubicBezTo>
                    <a:cubicBezTo>
                      <a:pt x="2093" y="5636"/>
                      <a:pt x="2149" y="5413"/>
                      <a:pt x="2176" y="5357"/>
                    </a:cubicBezTo>
                    <a:lnTo>
                      <a:pt x="2176" y="5274"/>
                    </a:lnTo>
                    <a:lnTo>
                      <a:pt x="1116" y="196"/>
                    </a:lnTo>
                    <a:close/>
                  </a:path>
                </a:pathLst>
              </a:custGeom>
              <a:solidFill>
                <a:srgbClr val="8951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2560;p52"/>
              <p:cNvSpPr/>
              <p:nvPr/>
            </p:nvSpPr>
            <p:spPr>
              <a:xfrm>
                <a:off x="7262966" y="4062679"/>
                <a:ext cx="47206" cy="58935"/>
              </a:xfrm>
              <a:custGeom>
                <a:avLst/>
                <a:gdLst/>
                <a:ahLst/>
                <a:cxnLst/>
                <a:rect l="l" t="t" r="r" b="b"/>
                <a:pathLst>
                  <a:path w="1424" h="1787" extrusionOk="0">
                    <a:moveTo>
                      <a:pt x="1" y="1"/>
                    </a:moveTo>
                    <a:lnTo>
                      <a:pt x="307" y="1563"/>
                    </a:lnTo>
                    <a:lnTo>
                      <a:pt x="1423" y="1786"/>
                    </a:lnTo>
                    <a:lnTo>
                      <a:pt x="1089" y="140"/>
                    </a:lnTo>
                    <a:cubicBezTo>
                      <a:pt x="949" y="140"/>
                      <a:pt x="838" y="112"/>
                      <a:pt x="698" y="84"/>
                    </a:cubicBezTo>
                    <a:cubicBezTo>
                      <a:pt x="475" y="28"/>
                      <a:pt x="252" y="28"/>
                      <a:pt x="1" y="1"/>
                    </a:cubicBezTo>
                    <a:close/>
                  </a:path>
                </a:pathLst>
              </a:custGeom>
              <a:solidFill>
                <a:srgbClr val="6D3D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561;p52"/>
              <p:cNvSpPr/>
              <p:nvPr/>
            </p:nvSpPr>
            <p:spPr>
              <a:xfrm>
                <a:off x="6996623" y="4035997"/>
                <a:ext cx="419911" cy="50624"/>
              </a:xfrm>
              <a:custGeom>
                <a:avLst/>
                <a:gdLst/>
                <a:ahLst/>
                <a:cxnLst/>
                <a:rect l="l" t="t" r="r" b="b"/>
                <a:pathLst>
                  <a:path w="12667" h="1535" extrusionOk="0">
                    <a:moveTo>
                      <a:pt x="1" y="0"/>
                    </a:moveTo>
                    <a:lnTo>
                      <a:pt x="1" y="1535"/>
                    </a:lnTo>
                    <a:lnTo>
                      <a:pt x="12667" y="1535"/>
                    </a:lnTo>
                    <a:lnTo>
                      <a:pt x="12667" y="0"/>
                    </a:lnTo>
                    <a:close/>
                  </a:path>
                </a:pathLst>
              </a:custGeom>
              <a:solidFill>
                <a:srgbClr val="8951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2650;p52"/>
            <p:cNvGrpSpPr/>
            <p:nvPr/>
          </p:nvGrpSpPr>
          <p:grpSpPr>
            <a:xfrm>
              <a:off x="1480772" y="4002593"/>
              <a:ext cx="288842" cy="598754"/>
              <a:chOff x="7945461" y="2558102"/>
              <a:chExt cx="176683" cy="366255"/>
            </a:xfrm>
          </p:grpSpPr>
          <p:sp>
            <p:nvSpPr>
              <p:cNvPr id="122" name="Google Shape;2651;p52"/>
              <p:cNvSpPr/>
              <p:nvPr/>
            </p:nvSpPr>
            <p:spPr>
              <a:xfrm>
                <a:off x="7951958" y="2778914"/>
                <a:ext cx="164656" cy="21206"/>
              </a:xfrm>
              <a:custGeom>
                <a:avLst/>
                <a:gdLst/>
                <a:ahLst/>
                <a:cxnLst/>
                <a:rect l="l" t="t" r="r" b="b"/>
                <a:pathLst>
                  <a:path w="4967" h="643" extrusionOk="0">
                    <a:moveTo>
                      <a:pt x="2344" y="1"/>
                    </a:moveTo>
                    <a:cubicBezTo>
                      <a:pt x="893" y="1"/>
                      <a:pt x="0" y="85"/>
                      <a:pt x="0" y="85"/>
                    </a:cubicBezTo>
                    <a:lnTo>
                      <a:pt x="112" y="419"/>
                    </a:lnTo>
                    <a:lnTo>
                      <a:pt x="4855" y="643"/>
                    </a:lnTo>
                    <a:lnTo>
                      <a:pt x="4966" y="85"/>
                    </a:lnTo>
                    <a:cubicBezTo>
                      <a:pt x="3934" y="1"/>
                      <a:pt x="3069" y="1"/>
                      <a:pt x="2344" y="1"/>
                    </a:cubicBezTo>
                    <a:close/>
                  </a:path>
                </a:pathLst>
              </a:custGeom>
              <a:solidFill>
                <a:srgbClr val="C988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652;p52"/>
              <p:cNvSpPr/>
              <p:nvPr/>
            </p:nvSpPr>
            <p:spPr>
              <a:xfrm>
                <a:off x="8001879" y="2558102"/>
                <a:ext cx="69416" cy="124236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3767" extrusionOk="0">
                    <a:moveTo>
                      <a:pt x="838" y="0"/>
                    </a:moveTo>
                    <a:cubicBezTo>
                      <a:pt x="670" y="0"/>
                      <a:pt x="531" y="112"/>
                      <a:pt x="447" y="279"/>
                    </a:cubicBezTo>
                    <a:cubicBezTo>
                      <a:pt x="168" y="1256"/>
                      <a:pt x="1" y="2790"/>
                      <a:pt x="1368" y="3767"/>
                    </a:cubicBezTo>
                    <a:cubicBezTo>
                      <a:pt x="1368" y="3767"/>
                      <a:pt x="2093" y="2511"/>
                      <a:pt x="1228" y="251"/>
                    </a:cubicBezTo>
                    <a:cubicBezTo>
                      <a:pt x="1117" y="112"/>
                      <a:pt x="977" y="0"/>
                      <a:pt x="838" y="0"/>
                    </a:cubicBezTo>
                    <a:close/>
                  </a:path>
                </a:pathLst>
              </a:custGeom>
              <a:solidFill>
                <a:srgbClr val="8284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653;p52"/>
              <p:cNvSpPr/>
              <p:nvPr/>
            </p:nvSpPr>
            <p:spPr>
              <a:xfrm>
                <a:off x="7958422" y="2621592"/>
                <a:ext cx="91593" cy="103986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3153" extrusionOk="0">
                    <a:moveTo>
                      <a:pt x="252" y="0"/>
                    </a:moveTo>
                    <a:cubicBezTo>
                      <a:pt x="140" y="0"/>
                      <a:pt x="1" y="140"/>
                      <a:pt x="28" y="307"/>
                    </a:cubicBezTo>
                    <a:cubicBezTo>
                      <a:pt x="224" y="1256"/>
                      <a:pt x="893" y="3041"/>
                      <a:pt x="2763" y="3153"/>
                    </a:cubicBezTo>
                    <a:cubicBezTo>
                      <a:pt x="2763" y="3153"/>
                      <a:pt x="2707" y="1535"/>
                      <a:pt x="447" y="28"/>
                    </a:cubicBezTo>
                    <a:cubicBezTo>
                      <a:pt x="363" y="0"/>
                      <a:pt x="307" y="0"/>
                      <a:pt x="252" y="0"/>
                    </a:cubicBezTo>
                    <a:close/>
                  </a:path>
                </a:pathLst>
              </a:custGeom>
              <a:solidFill>
                <a:srgbClr val="8284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654;p52"/>
              <p:cNvSpPr/>
              <p:nvPr/>
            </p:nvSpPr>
            <p:spPr>
              <a:xfrm>
                <a:off x="7945461" y="2693360"/>
                <a:ext cx="98091" cy="69951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121" extrusionOk="0">
                    <a:moveTo>
                      <a:pt x="419" y="0"/>
                    </a:moveTo>
                    <a:cubicBezTo>
                      <a:pt x="168" y="0"/>
                      <a:pt x="1" y="279"/>
                      <a:pt x="140" y="475"/>
                    </a:cubicBezTo>
                    <a:cubicBezTo>
                      <a:pt x="531" y="1172"/>
                      <a:pt x="1284" y="2121"/>
                      <a:pt x="2512" y="2121"/>
                    </a:cubicBezTo>
                    <a:cubicBezTo>
                      <a:pt x="2651" y="2121"/>
                      <a:pt x="2791" y="2121"/>
                      <a:pt x="2958" y="2065"/>
                    </a:cubicBezTo>
                    <a:cubicBezTo>
                      <a:pt x="2958" y="2065"/>
                      <a:pt x="2623" y="809"/>
                      <a:pt x="587" y="28"/>
                    </a:cubicBezTo>
                    <a:cubicBezTo>
                      <a:pt x="475" y="28"/>
                      <a:pt x="447" y="0"/>
                      <a:pt x="419" y="0"/>
                    </a:cubicBezTo>
                    <a:close/>
                  </a:path>
                </a:pathLst>
              </a:custGeom>
              <a:solidFill>
                <a:srgbClr val="8284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655;p52"/>
              <p:cNvSpPr/>
              <p:nvPr/>
            </p:nvSpPr>
            <p:spPr>
              <a:xfrm>
                <a:off x="8047192" y="2621592"/>
                <a:ext cx="70344" cy="92047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791" extrusionOk="0">
                    <a:moveTo>
                      <a:pt x="1842" y="0"/>
                    </a:moveTo>
                    <a:cubicBezTo>
                      <a:pt x="1758" y="0"/>
                      <a:pt x="1731" y="28"/>
                      <a:pt x="1675" y="84"/>
                    </a:cubicBezTo>
                    <a:cubicBezTo>
                      <a:pt x="57" y="1479"/>
                      <a:pt x="1" y="2790"/>
                      <a:pt x="1" y="2790"/>
                    </a:cubicBezTo>
                    <a:cubicBezTo>
                      <a:pt x="1312" y="2623"/>
                      <a:pt x="1870" y="1172"/>
                      <a:pt x="2093" y="307"/>
                    </a:cubicBezTo>
                    <a:cubicBezTo>
                      <a:pt x="2121" y="140"/>
                      <a:pt x="1982" y="0"/>
                      <a:pt x="1842" y="0"/>
                    </a:cubicBezTo>
                    <a:close/>
                  </a:path>
                </a:pathLst>
              </a:custGeom>
              <a:solidFill>
                <a:srgbClr val="8284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656;p52"/>
              <p:cNvSpPr/>
              <p:nvPr/>
            </p:nvSpPr>
            <p:spPr>
              <a:xfrm>
                <a:off x="8042585" y="2695207"/>
                <a:ext cx="79560" cy="80075"/>
              </a:xfrm>
              <a:custGeom>
                <a:avLst/>
                <a:gdLst/>
                <a:ahLst/>
                <a:cxnLst/>
                <a:rect l="l" t="t" r="r" b="b"/>
                <a:pathLst>
                  <a:path w="2400" h="2428" extrusionOk="0">
                    <a:moveTo>
                      <a:pt x="2065" y="0"/>
                    </a:moveTo>
                    <a:cubicBezTo>
                      <a:pt x="1981" y="0"/>
                      <a:pt x="1953" y="0"/>
                      <a:pt x="1870" y="28"/>
                    </a:cubicBezTo>
                    <a:cubicBezTo>
                      <a:pt x="251" y="1200"/>
                      <a:pt x="0" y="2427"/>
                      <a:pt x="0" y="2427"/>
                    </a:cubicBezTo>
                    <a:cubicBezTo>
                      <a:pt x="1256" y="2427"/>
                      <a:pt x="1981" y="1228"/>
                      <a:pt x="2288" y="391"/>
                    </a:cubicBezTo>
                    <a:cubicBezTo>
                      <a:pt x="2400" y="223"/>
                      <a:pt x="2232" y="0"/>
                      <a:pt x="2065" y="0"/>
                    </a:cubicBezTo>
                    <a:close/>
                  </a:path>
                </a:pathLst>
              </a:custGeom>
              <a:solidFill>
                <a:srgbClr val="8284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657;p52"/>
              <p:cNvSpPr/>
              <p:nvPr/>
            </p:nvSpPr>
            <p:spPr>
              <a:xfrm>
                <a:off x="8028696" y="2594910"/>
                <a:ext cx="25028" cy="237423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199" extrusionOk="0">
                    <a:moveTo>
                      <a:pt x="57" y="0"/>
                    </a:moveTo>
                    <a:lnTo>
                      <a:pt x="57" y="0"/>
                    </a:lnTo>
                    <a:cubicBezTo>
                      <a:pt x="29" y="0"/>
                      <a:pt x="1" y="56"/>
                      <a:pt x="1" y="84"/>
                    </a:cubicBezTo>
                    <a:lnTo>
                      <a:pt x="447" y="2678"/>
                    </a:lnTo>
                    <a:cubicBezTo>
                      <a:pt x="447" y="2678"/>
                      <a:pt x="615" y="4436"/>
                      <a:pt x="85" y="7114"/>
                    </a:cubicBezTo>
                    <a:cubicBezTo>
                      <a:pt x="85" y="7170"/>
                      <a:pt x="85" y="7198"/>
                      <a:pt x="140" y="7198"/>
                    </a:cubicBezTo>
                    <a:lnTo>
                      <a:pt x="140" y="7198"/>
                    </a:lnTo>
                    <a:cubicBezTo>
                      <a:pt x="168" y="7198"/>
                      <a:pt x="168" y="7142"/>
                      <a:pt x="196" y="7142"/>
                    </a:cubicBezTo>
                    <a:cubicBezTo>
                      <a:pt x="754" y="4464"/>
                      <a:pt x="559" y="2734"/>
                      <a:pt x="559" y="2678"/>
                    </a:cubicBezTo>
                    <a:lnTo>
                      <a:pt x="112" y="84"/>
                    </a:lnTo>
                    <a:cubicBezTo>
                      <a:pt x="140" y="56"/>
                      <a:pt x="112" y="0"/>
                      <a:pt x="57" y="0"/>
                    </a:cubicBezTo>
                    <a:close/>
                  </a:path>
                </a:pathLst>
              </a:custGeom>
              <a:solidFill>
                <a:srgbClr val="9193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658;p52"/>
              <p:cNvSpPr/>
              <p:nvPr/>
            </p:nvSpPr>
            <p:spPr>
              <a:xfrm>
                <a:off x="8044441" y="2628023"/>
                <a:ext cx="68455" cy="85616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2596" extrusionOk="0">
                    <a:moveTo>
                      <a:pt x="2037" y="56"/>
                    </a:moveTo>
                    <a:lnTo>
                      <a:pt x="1981" y="56"/>
                    </a:lnTo>
                    <a:cubicBezTo>
                      <a:pt x="1256" y="642"/>
                      <a:pt x="112" y="2456"/>
                      <a:pt x="28" y="2539"/>
                    </a:cubicBezTo>
                    <a:cubicBezTo>
                      <a:pt x="0" y="2567"/>
                      <a:pt x="28" y="2595"/>
                      <a:pt x="28" y="2595"/>
                    </a:cubicBezTo>
                    <a:lnTo>
                      <a:pt x="84" y="2595"/>
                    </a:lnTo>
                    <a:cubicBezTo>
                      <a:pt x="112" y="2595"/>
                      <a:pt x="112" y="2595"/>
                      <a:pt x="112" y="2567"/>
                    </a:cubicBezTo>
                    <a:cubicBezTo>
                      <a:pt x="112" y="2511"/>
                      <a:pt x="1339" y="670"/>
                      <a:pt x="2037" y="84"/>
                    </a:cubicBezTo>
                    <a:cubicBezTo>
                      <a:pt x="2065" y="56"/>
                      <a:pt x="2065" y="1"/>
                      <a:pt x="2037" y="1"/>
                    </a:cubicBezTo>
                    <a:cubicBezTo>
                      <a:pt x="2065" y="56"/>
                      <a:pt x="2037" y="56"/>
                      <a:pt x="2037" y="56"/>
                    </a:cubicBezTo>
                    <a:close/>
                  </a:path>
                </a:pathLst>
              </a:custGeom>
              <a:solidFill>
                <a:srgbClr val="9193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659;p52"/>
              <p:cNvSpPr/>
              <p:nvPr/>
            </p:nvSpPr>
            <p:spPr>
              <a:xfrm>
                <a:off x="8039800" y="2703485"/>
                <a:ext cx="69416" cy="74568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261" extrusionOk="0">
                    <a:moveTo>
                      <a:pt x="2065" y="0"/>
                    </a:moveTo>
                    <a:cubicBezTo>
                      <a:pt x="2037" y="0"/>
                      <a:pt x="2037" y="0"/>
                      <a:pt x="2065" y="0"/>
                    </a:cubicBezTo>
                    <a:cubicBezTo>
                      <a:pt x="1535" y="335"/>
                      <a:pt x="112" y="2121"/>
                      <a:pt x="56" y="2204"/>
                    </a:cubicBezTo>
                    <a:cubicBezTo>
                      <a:pt x="1" y="2232"/>
                      <a:pt x="1" y="2260"/>
                      <a:pt x="56" y="2260"/>
                    </a:cubicBezTo>
                    <a:lnTo>
                      <a:pt x="84" y="2260"/>
                    </a:lnTo>
                    <a:cubicBezTo>
                      <a:pt x="112" y="2260"/>
                      <a:pt x="112" y="2260"/>
                      <a:pt x="112" y="2232"/>
                    </a:cubicBezTo>
                    <a:cubicBezTo>
                      <a:pt x="112" y="2176"/>
                      <a:pt x="1591" y="391"/>
                      <a:pt x="2065" y="56"/>
                    </a:cubicBezTo>
                    <a:cubicBezTo>
                      <a:pt x="2093" y="28"/>
                      <a:pt x="2093" y="0"/>
                      <a:pt x="2065" y="0"/>
                    </a:cubicBezTo>
                    <a:cubicBezTo>
                      <a:pt x="2093" y="0"/>
                      <a:pt x="2065" y="0"/>
                      <a:pt x="2065" y="0"/>
                    </a:cubicBezTo>
                    <a:close/>
                  </a:path>
                </a:pathLst>
              </a:custGeom>
              <a:solidFill>
                <a:srgbClr val="9193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660;p52"/>
              <p:cNvSpPr/>
              <p:nvPr/>
            </p:nvSpPr>
            <p:spPr>
              <a:xfrm>
                <a:off x="7975062" y="2637225"/>
                <a:ext cx="73096" cy="85616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2596" extrusionOk="0">
                    <a:moveTo>
                      <a:pt x="84" y="1"/>
                    </a:moveTo>
                    <a:cubicBezTo>
                      <a:pt x="57" y="1"/>
                      <a:pt x="57" y="1"/>
                      <a:pt x="84" y="1"/>
                    </a:cubicBezTo>
                    <a:cubicBezTo>
                      <a:pt x="1" y="56"/>
                      <a:pt x="1" y="84"/>
                      <a:pt x="57" y="112"/>
                    </a:cubicBezTo>
                    <a:cubicBezTo>
                      <a:pt x="57" y="112"/>
                      <a:pt x="1033" y="1368"/>
                      <a:pt x="2093" y="2567"/>
                    </a:cubicBezTo>
                    <a:lnTo>
                      <a:pt x="2149" y="2595"/>
                    </a:lnTo>
                    <a:lnTo>
                      <a:pt x="2177" y="2595"/>
                    </a:lnTo>
                    <a:cubicBezTo>
                      <a:pt x="2205" y="2567"/>
                      <a:pt x="2205" y="2539"/>
                      <a:pt x="2177" y="2539"/>
                    </a:cubicBezTo>
                    <a:cubicBezTo>
                      <a:pt x="1117" y="1368"/>
                      <a:pt x="140" y="112"/>
                      <a:pt x="140" y="84"/>
                    </a:cubicBezTo>
                    <a:cubicBezTo>
                      <a:pt x="112" y="1"/>
                      <a:pt x="84" y="1"/>
                      <a:pt x="84" y="1"/>
                    </a:cubicBezTo>
                    <a:close/>
                  </a:path>
                </a:pathLst>
              </a:custGeom>
              <a:solidFill>
                <a:srgbClr val="9193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2661;p52"/>
              <p:cNvSpPr/>
              <p:nvPr/>
            </p:nvSpPr>
            <p:spPr>
              <a:xfrm>
                <a:off x="7952886" y="2702562"/>
                <a:ext cx="90665" cy="61673"/>
              </a:xfrm>
              <a:custGeom>
                <a:avLst/>
                <a:gdLst/>
                <a:ahLst/>
                <a:cxnLst/>
                <a:rect l="l" t="t" r="r" b="b"/>
                <a:pathLst>
                  <a:path w="2735" h="1870" extrusionOk="0">
                    <a:moveTo>
                      <a:pt x="84" y="0"/>
                    </a:moveTo>
                    <a:cubicBezTo>
                      <a:pt x="84" y="0"/>
                      <a:pt x="56" y="0"/>
                      <a:pt x="56" y="28"/>
                    </a:cubicBezTo>
                    <a:cubicBezTo>
                      <a:pt x="0" y="56"/>
                      <a:pt x="56" y="84"/>
                      <a:pt x="56" y="84"/>
                    </a:cubicBezTo>
                    <a:cubicBezTo>
                      <a:pt x="56" y="84"/>
                      <a:pt x="1507" y="1256"/>
                      <a:pt x="2651" y="1870"/>
                    </a:cubicBezTo>
                    <a:lnTo>
                      <a:pt x="2706" y="1870"/>
                    </a:lnTo>
                    <a:cubicBezTo>
                      <a:pt x="2734" y="1870"/>
                      <a:pt x="2734" y="1870"/>
                      <a:pt x="2734" y="1842"/>
                    </a:cubicBezTo>
                    <a:cubicBezTo>
                      <a:pt x="2734" y="1814"/>
                      <a:pt x="2734" y="1758"/>
                      <a:pt x="2706" y="1758"/>
                    </a:cubicBezTo>
                    <a:cubicBezTo>
                      <a:pt x="1590" y="1144"/>
                      <a:pt x="168" y="0"/>
                      <a:pt x="84" y="0"/>
                    </a:cubicBezTo>
                    <a:cubicBezTo>
                      <a:pt x="112" y="0"/>
                      <a:pt x="112" y="0"/>
                      <a:pt x="84" y="0"/>
                    </a:cubicBezTo>
                    <a:close/>
                  </a:path>
                </a:pathLst>
              </a:custGeom>
              <a:solidFill>
                <a:srgbClr val="9193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2662;p52"/>
              <p:cNvSpPr/>
              <p:nvPr/>
            </p:nvSpPr>
            <p:spPr>
              <a:xfrm>
                <a:off x="7955638" y="2792733"/>
                <a:ext cx="157264" cy="41423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1256" extrusionOk="0">
                    <a:moveTo>
                      <a:pt x="1" y="0"/>
                    </a:moveTo>
                    <a:lnTo>
                      <a:pt x="112" y="1256"/>
                    </a:lnTo>
                    <a:cubicBezTo>
                      <a:pt x="1647" y="1172"/>
                      <a:pt x="3237" y="1061"/>
                      <a:pt x="4716" y="642"/>
                    </a:cubicBezTo>
                    <a:lnTo>
                      <a:pt x="4744" y="56"/>
                    </a:lnTo>
                    <a:close/>
                  </a:path>
                </a:pathLst>
              </a:custGeom>
              <a:solidFill>
                <a:srgbClr val="C988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2663;p52"/>
              <p:cNvSpPr/>
              <p:nvPr/>
            </p:nvSpPr>
            <p:spPr>
              <a:xfrm>
                <a:off x="7959350" y="2813908"/>
                <a:ext cx="152623" cy="11045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3349" extrusionOk="0">
                    <a:moveTo>
                      <a:pt x="4604" y="0"/>
                    </a:moveTo>
                    <a:cubicBezTo>
                      <a:pt x="3097" y="419"/>
                      <a:pt x="1535" y="474"/>
                      <a:pt x="0" y="614"/>
                    </a:cubicBezTo>
                    <a:lnTo>
                      <a:pt x="168" y="2902"/>
                    </a:lnTo>
                    <a:cubicBezTo>
                      <a:pt x="168" y="2902"/>
                      <a:pt x="1033" y="3348"/>
                      <a:pt x="2372" y="3348"/>
                    </a:cubicBezTo>
                    <a:cubicBezTo>
                      <a:pt x="2958" y="3348"/>
                      <a:pt x="3627" y="3264"/>
                      <a:pt x="4353" y="2985"/>
                    </a:cubicBezTo>
                    <a:close/>
                  </a:path>
                </a:pathLst>
              </a:custGeom>
              <a:solidFill>
                <a:srgbClr val="DE9D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2664;p52"/>
              <p:cNvSpPr/>
              <p:nvPr/>
            </p:nvSpPr>
            <p:spPr>
              <a:xfrm>
                <a:off x="7951958" y="2781685"/>
                <a:ext cx="164656" cy="33178"/>
              </a:xfrm>
              <a:custGeom>
                <a:avLst/>
                <a:gdLst/>
                <a:ahLst/>
                <a:cxnLst/>
                <a:rect l="l" t="t" r="r" b="b"/>
                <a:pathLst>
                  <a:path w="4967" h="1006" extrusionOk="0">
                    <a:moveTo>
                      <a:pt x="0" y="1"/>
                    </a:moveTo>
                    <a:lnTo>
                      <a:pt x="0" y="754"/>
                    </a:lnTo>
                    <a:cubicBezTo>
                      <a:pt x="0" y="754"/>
                      <a:pt x="977" y="1005"/>
                      <a:pt x="2539" y="1005"/>
                    </a:cubicBezTo>
                    <a:cubicBezTo>
                      <a:pt x="3237" y="1005"/>
                      <a:pt x="4046" y="977"/>
                      <a:pt x="4966" y="838"/>
                    </a:cubicBezTo>
                    <a:lnTo>
                      <a:pt x="4966" y="29"/>
                    </a:lnTo>
                    <a:cubicBezTo>
                      <a:pt x="4966" y="29"/>
                      <a:pt x="4269" y="196"/>
                      <a:pt x="2790" y="196"/>
                    </a:cubicBezTo>
                    <a:cubicBezTo>
                      <a:pt x="2037" y="168"/>
                      <a:pt x="1116" y="140"/>
                      <a:pt x="0" y="1"/>
                    </a:cubicBezTo>
                    <a:close/>
                  </a:path>
                </a:pathLst>
              </a:custGeom>
              <a:solidFill>
                <a:srgbClr val="DE9D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31566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/>
      <p:bldP spid="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2"/>
              </a:ext>
            </a:extLst>
          </a:blip>
          <a:srcRect/>
          <a:stretch>
            <a:fillRect/>
          </a:stretch>
        </p:blipFill>
        <p:spPr>
          <a:xfrm>
            <a:off x="1787280" y="215643"/>
            <a:ext cx="5569439" cy="144817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9C0FC8F9-E5DC-4081-8A6B-3DBDF11E25F3}"/>
              </a:ext>
            </a:extLst>
          </p:cNvPr>
          <p:cNvSpPr txBox="1"/>
          <p:nvPr/>
        </p:nvSpPr>
        <p:spPr>
          <a:xfrm>
            <a:off x="0" y="494748"/>
            <a:ext cx="9144000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57061" y="-53748"/>
            <a:ext cx="1199256" cy="1397438"/>
          </a:xfrm>
          <a:prstGeom prst="rect">
            <a:avLst/>
          </a:prstGeom>
        </p:spPr>
      </p:pic>
      <p:pic>
        <p:nvPicPr>
          <p:cNvPr id="19" name="Picture 26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1"/>
              </a:ext>
            </a:extLst>
          </a:blip>
          <a:srcRect/>
          <a:stretch>
            <a:fillRect/>
          </a:stretch>
        </p:blipFill>
        <p:spPr>
          <a:xfrm>
            <a:off x="384818" y="-2405"/>
            <a:ext cx="730375" cy="1545025"/>
          </a:xfrm>
          <a:prstGeom prst="rect">
            <a:avLst/>
          </a:prstGeom>
        </p:spPr>
      </p:pic>
      <p:pic>
        <p:nvPicPr>
          <p:cNvPr id="2050" name="Picture 2" descr="Nhà hát chèo Hà Nội: Múa rối nước cùng trích đoạn Thị Màu lên chùa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4" y="2091116"/>
            <a:ext cx="4041058" cy="26940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66963" y="3884069"/>
            <a:ext cx="383458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 smtClean="0">
                <a:latin typeface="+mj-lt"/>
              </a:rPr>
              <a:t>Dự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đoán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về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tính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cách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nhân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vật</a:t>
            </a:r>
            <a:r>
              <a:rPr lang="en-US" sz="1800" dirty="0" smtClean="0">
                <a:latin typeface="+mj-lt"/>
              </a:rPr>
              <a:t>.</a:t>
            </a:r>
            <a:endParaRPr lang="en-US" sz="1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01266" y="2427254"/>
            <a:ext cx="362810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4566873" y="2871650"/>
            <a:ext cx="580513" cy="450036"/>
          </a:xfrm>
          <a:prstGeom prst="wedgeEllipseCallout">
            <a:avLst>
              <a:gd name="adj1" fmla="val 52379"/>
              <a:gd name="adj2" fmla="val 47794"/>
            </a:avLst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Callout 19"/>
          <p:cNvSpPr/>
          <p:nvPr/>
        </p:nvSpPr>
        <p:spPr>
          <a:xfrm>
            <a:off x="4566874" y="3941864"/>
            <a:ext cx="580513" cy="450036"/>
          </a:xfrm>
          <a:prstGeom prst="wedgeEllipseCallout">
            <a:avLst>
              <a:gd name="adj1" fmla="val 52379"/>
              <a:gd name="adj2" fmla="val 47794"/>
            </a:avLst>
          </a:prstGeom>
          <a:solidFill>
            <a:srgbClr val="EA425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930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  <p:bldP spid="17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20"/>
          <p:cNvGrpSpPr/>
          <p:nvPr/>
        </p:nvGrpSpPr>
        <p:grpSpPr>
          <a:xfrm>
            <a:off x="303748" y="401513"/>
            <a:ext cx="8515787" cy="4404851"/>
            <a:chOff x="0" y="0"/>
            <a:chExt cx="5637179" cy="2428505"/>
          </a:xfrm>
        </p:grpSpPr>
        <p:sp>
          <p:nvSpPr>
            <p:cNvPr id="103" name="Freeform 21"/>
            <p:cNvSpPr/>
            <p:nvPr/>
          </p:nvSpPr>
          <p:spPr>
            <a:xfrm>
              <a:off x="16510" y="11430"/>
              <a:ext cx="5606699" cy="2404375"/>
            </a:xfrm>
            <a:custGeom>
              <a:avLst/>
              <a:gdLst/>
              <a:ahLst/>
              <a:cxnLst/>
              <a:rect l="l" t="t" r="r" b="b"/>
              <a:pathLst>
                <a:path w="5606699" h="2404375">
                  <a:moveTo>
                    <a:pt x="1270" y="0"/>
                  </a:moveTo>
                  <a:lnTo>
                    <a:pt x="5606699" y="15240"/>
                  </a:lnTo>
                  <a:lnTo>
                    <a:pt x="5574949" y="2404375"/>
                  </a:lnTo>
                  <a:lnTo>
                    <a:pt x="2029182" y="2404375"/>
                  </a:lnTo>
                  <a:lnTo>
                    <a:pt x="0" y="2377705"/>
                  </a:lnTo>
                  <a:lnTo>
                    <a:pt x="11430" y="771934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104" name="Freeform 22"/>
            <p:cNvSpPr/>
            <p:nvPr/>
          </p:nvSpPr>
          <p:spPr>
            <a:xfrm>
              <a:off x="0" y="-1270"/>
              <a:ext cx="5635909" cy="2429775"/>
            </a:xfrm>
            <a:custGeom>
              <a:avLst/>
              <a:gdLst/>
              <a:ahLst/>
              <a:cxnLst/>
              <a:rect l="l" t="t" r="r" b="b"/>
              <a:pathLst>
                <a:path w="5635909" h="2429775">
                  <a:moveTo>
                    <a:pt x="5601619" y="2404375"/>
                  </a:moveTo>
                  <a:cubicBezTo>
                    <a:pt x="5599079" y="2408185"/>
                    <a:pt x="5595269" y="2413265"/>
                    <a:pt x="5591459" y="2417075"/>
                  </a:cubicBezTo>
                  <a:cubicBezTo>
                    <a:pt x="5587649" y="2419615"/>
                    <a:pt x="5582569" y="2422155"/>
                    <a:pt x="5578759" y="2422155"/>
                  </a:cubicBezTo>
                  <a:cubicBezTo>
                    <a:pt x="5406791" y="2420885"/>
                    <a:pt x="5165756" y="2427235"/>
                    <a:pt x="4920257" y="2429775"/>
                  </a:cubicBezTo>
                  <a:cubicBezTo>
                    <a:pt x="4844376" y="2429775"/>
                    <a:pt x="4764031" y="2428505"/>
                    <a:pt x="4688149" y="2428505"/>
                  </a:cubicBezTo>
                  <a:cubicBezTo>
                    <a:pt x="4518532" y="2427235"/>
                    <a:pt x="4348915" y="2425965"/>
                    <a:pt x="4179298" y="2425965"/>
                  </a:cubicBezTo>
                  <a:lnTo>
                    <a:pt x="3625810" y="2425965"/>
                  </a:lnTo>
                  <a:cubicBezTo>
                    <a:pt x="3500829" y="2425965"/>
                    <a:pt x="3380311" y="2424695"/>
                    <a:pt x="3255330" y="2424695"/>
                  </a:cubicBezTo>
                  <a:cubicBezTo>
                    <a:pt x="3148204" y="2424695"/>
                    <a:pt x="3036613" y="2424695"/>
                    <a:pt x="2929487" y="2425965"/>
                  </a:cubicBezTo>
                  <a:lnTo>
                    <a:pt x="2862533" y="2425965"/>
                  </a:lnTo>
                  <a:cubicBezTo>
                    <a:pt x="2706306" y="2424695"/>
                    <a:pt x="965498" y="2423425"/>
                    <a:pt x="809272" y="2420885"/>
                  </a:cubicBezTo>
                  <a:cubicBezTo>
                    <a:pt x="715536" y="2419615"/>
                    <a:pt x="621801" y="2414535"/>
                    <a:pt x="528065" y="2411995"/>
                  </a:cubicBezTo>
                  <a:cubicBezTo>
                    <a:pt x="358448" y="2406915"/>
                    <a:pt x="188830" y="2403105"/>
                    <a:pt x="41910" y="2398025"/>
                  </a:cubicBezTo>
                  <a:cubicBezTo>
                    <a:pt x="33020" y="2396755"/>
                    <a:pt x="24130" y="2394215"/>
                    <a:pt x="16510" y="2390405"/>
                  </a:cubicBezTo>
                  <a:cubicBezTo>
                    <a:pt x="5080" y="2385325"/>
                    <a:pt x="0" y="2373895"/>
                    <a:pt x="1270" y="2356139"/>
                  </a:cubicBezTo>
                  <a:cubicBezTo>
                    <a:pt x="2540" y="2248781"/>
                    <a:pt x="3810" y="2139571"/>
                    <a:pt x="3810" y="2032213"/>
                  </a:cubicBezTo>
                  <a:cubicBezTo>
                    <a:pt x="5080" y="1923003"/>
                    <a:pt x="17780" y="777230"/>
                    <a:pt x="17780" y="668021"/>
                  </a:cubicBezTo>
                  <a:cubicBezTo>
                    <a:pt x="19050" y="562513"/>
                    <a:pt x="20320" y="457006"/>
                    <a:pt x="19050" y="349648"/>
                  </a:cubicBezTo>
                  <a:cubicBezTo>
                    <a:pt x="17780" y="244140"/>
                    <a:pt x="16510" y="140484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95095" y="5080"/>
                    <a:pt x="193294" y="3810"/>
                  </a:cubicBezTo>
                  <a:cubicBezTo>
                    <a:pt x="331666" y="1270"/>
                    <a:pt x="474501" y="1270"/>
                    <a:pt x="612873" y="1270"/>
                  </a:cubicBezTo>
                  <a:cubicBezTo>
                    <a:pt x="786954" y="2540"/>
                    <a:pt x="2545616" y="5080"/>
                    <a:pt x="2719697" y="6350"/>
                  </a:cubicBezTo>
                  <a:cubicBezTo>
                    <a:pt x="2889314" y="7620"/>
                    <a:pt x="3058932" y="7620"/>
                    <a:pt x="3228549" y="7620"/>
                  </a:cubicBezTo>
                  <a:cubicBezTo>
                    <a:pt x="3322284" y="7620"/>
                    <a:pt x="3416021" y="7620"/>
                    <a:pt x="3509756" y="8890"/>
                  </a:cubicBezTo>
                  <a:cubicBezTo>
                    <a:pt x="3692764" y="11430"/>
                    <a:pt x="3880236" y="10160"/>
                    <a:pt x="4063244" y="2540"/>
                  </a:cubicBezTo>
                  <a:cubicBezTo>
                    <a:pt x="4139125" y="0"/>
                    <a:pt x="4215007" y="2540"/>
                    <a:pt x="4290888" y="2540"/>
                  </a:cubicBezTo>
                  <a:cubicBezTo>
                    <a:pt x="4460505" y="2540"/>
                    <a:pt x="4630122" y="1270"/>
                    <a:pt x="4799740" y="3810"/>
                  </a:cubicBezTo>
                  <a:cubicBezTo>
                    <a:pt x="5013993" y="6350"/>
                    <a:pt x="5223782" y="13970"/>
                    <a:pt x="5438036" y="17780"/>
                  </a:cubicBezTo>
                  <a:cubicBezTo>
                    <a:pt x="5531772" y="20320"/>
                    <a:pt x="5569869" y="19050"/>
                    <a:pt x="5596539" y="21590"/>
                  </a:cubicBezTo>
                  <a:cubicBezTo>
                    <a:pt x="5605429" y="22860"/>
                    <a:pt x="5614319" y="25400"/>
                    <a:pt x="5623209" y="27940"/>
                  </a:cubicBezTo>
                  <a:cubicBezTo>
                    <a:pt x="5630829" y="30480"/>
                    <a:pt x="5634639" y="36830"/>
                    <a:pt x="5634639" y="46990"/>
                  </a:cubicBezTo>
                  <a:cubicBezTo>
                    <a:pt x="5635909" y="90506"/>
                    <a:pt x="5632099" y="146037"/>
                    <a:pt x="5628289" y="201567"/>
                  </a:cubicBezTo>
                  <a:cubicBezTo>
                    <a:pt x="5624479" y="247842"/>
                    <a:pt x="5623209" y="295968"/>
                    <a:pt x="5621939" y="342243"/>
                  </a:cubicBezTo>
                  <a:cubicBezTo>
                    <a:pt x="5619399" y="419986"/>
                    <a:pt x="5618129" y="497728"/>
                    <a:pt x="5616859" y="575470"/>
                  </a:cubicBezTo>
                  <a:cubicBezTo>
                    <a:pt x="5615589" y="647660"/>
                    <a:pt x="5614319" y="719849"/>
                    <a:pt x="5614319" y="792038"/>
                  </a:cubicBezTo>
                  <a:cubicBezTo>
                    <a:pt x="5614319" y="912354"/>
                    <a:pt x="5602889" y="2067382"/>
                    <a:pt x="5601619" y="2187697"/>
                  </a:cubicBezTo>
                  <a:cubicBezTo>
                    <a:pt x="5604159" y="2265440"/>
                    <a:pt x="5602889" y="2343182"/>
                    <a:pt x="5601619" y="2404375"/>
                  </a:cubicBezTo>
                  <a:close/>
                  <a:moveTo>
                    <a:pt x="17780" y="2373895"/>
                  </a:moveTo>
                  <a:cubicBezTo>
                    <a:pt x="22860" y="2375165"/>
                    <a:pt x="29210" y="2377705"/>
                    <a:pt x="36830" y="2377705"/>
                  </a:cubicBezTo>
                  <a:cubicBezTo>
                    <a:pt x="184367" y="2382785"/>
                    <a:pt x="367375" y="2387865"/>
                    <a:pt x="545919" y="2391675"/>
                  </a:cubicBezTo>
                  <a:cubicBezTo>
                    <a:pt x="630728" y="2394215"/>
                    <a:pt x="715536" y="2398025"/>
                    <a:pt x="804808" y="2399295"/>
                  </a:cubicBezTo>
                  <a:cubicBezTo>
                    <a:pt x="862835" y="2400565"/>
                    <a:pt x="2505444" y="2396755"/>
                    <a:pt x="2559007" y="2398025"/>
                  </a:cubicBezTo>
                  <a:cubicBezTo>
                    <a:pt x="2652743" y="2399295"/>
                    <a:pt x="2746479" y="2401835"/>
                    <a:pt x="2840215" y="2403105"/>
                  </a:cubicBezTo>
                  <a:cubicBezTo>
                    <a:pt x="2884851" y="2404375"/>
                    <a:pt x="2925023" y="2404375"/>
                    <a:pt x="2969659" y="2404375"/>
                  </a:cubicBezTo>
                  <a:cubicBezTo>
                    <a:pt x="3170522" y="2404375"/>
                    <a:pt x="3366920" y="2403105"/>
                    <a:pt x="3567783" y="2404375"/>
                  </a:cubicBezTo>
                  <a:cubicBezTo>
                    <a:pt x="3643664" y="2404375"/>
                    <a:pt x="3724010" y="2406915"/>
                    <a:pt x="3799891" y="2406915"/>
                  </a:cubicBezTo>
                  <a:cubicBezTo>
                    <a:pt x="3915945" y="2406915"/>
                    <a:pt x="4027535" y="2403105"/>
                    <a:pt x="4143589" y="2403105"/>
                  </a:cubicBezTo>
                  <a:cubicBezTo>
                    <a:pt x="4281961" y="2403105"/>
                    <a:pt x="4415869" y="2404375"/>
                    <a:pt x="4554241" y="2404375"/>
                  </a:cubicBezTo>
                  <a:cubicBezTo>
                    <a:pt x="4737249" y="2404375"/>
                    <a:pt x="4924721" y="2404375"/>
                    <a:pt x="5107729" y="2403105"/>
                  </a:cubicBezTo>
                  <a:cubicBezTo>
                    <a:pt x="5272882" y="2401835"/>
                    <a:pt x="5433572" y="2399295"/>
                    <a:pt x="5563519" y="2396755"/>
                  </a:cubicBezTo>
                  <a:cubicBezTo>
                    <a:pt x="5568599" y="2396755"/>
                    <a:pt x="5573679" y="2394215"/>
                    <a:pt x="5580029" y="2392945"/>
                  </a:cubicBezTo>
                  <a:cubicBezTo>
                    <a:pt x="5580029" y="2380245"/>
                    <a:pt x="5581299" y="2367545"/>
                    <a:pt x="5581299" y="2350586"/>
                  </a:cubicBezTo>
                  <a:lnTo>
                    <a:pt x="5581299" y="2293205"/>
                  </a:lnTo>
                  <a:cubicBezTo>
                    <a:pt x="5582569" y="2198803"/>
                    <a:pt x="5585109" y="2102551"/>
                    <a:pt x="5583839" y="2008150"/>
                  </a:cubicBezTo>
                  <a:cubicBezTo>
                    <a:pt x="5582569" y="1874877"/>
                    <a:pt x="5595269" y="708743"/>
                    <a:pt x="5599079" y="575470"/>
                  </a:cubicBezTo>
                  <a:cubicBezTo>
                    <a:pt x="5601619" y="497728"/>
                    <a:pt x="5604159" y="419986"/>
                    <a:pt x="5604159" y="342243"/>
                  </a:cubicBezTo>
                  <a:cubicBezTo>
                    <a:pt x="5604159" y="277458"/>
                    <a:pt x="5605429" y="214524"/>
                    <a:pt x="5613049" y="151590"/>
                  </a:cubicBezTo>
                  <a:cubicBezTo>
                    <a:pt x="5616859" y="114569"/>
                    <a:pt x="5619399" y="77549"/>
                    <a:pt x="5614319" y="49530"/>
                  </a:cubicBezTo>
                  <a:cubicBezTo>
                    <a:pt x="5606699" y="49530"/>
                    <a:pt x="5600349" y="48260"/>
                    <a:pt x="5592729" y="48260"/>
                  </a:cubicBezTo>
                  <a:cubicBezTo>
                    <a:pt x="5559709" y="45720"/>
                    <a:pt x="5469281" y="45720"/>
                    <a:pt x="5348763" y="40640"/>
                  </a:cubicBezTo>
                  <a:cubicBezTo>
                    <a:pt x="5125583" y="33020"/>
                    <a:pt x="4897939" y="27940"/>
                    <a:pt x="4674758" y="27940"/>
                  </a:cubicBezTo>
                  <a:cubicBezTo>
                    <a:pt x="4518532" y="27940"/>
                    <a:pt x="4357842" y="31750"/>
                    <a:pt x="4201616" y="24130"/>
                  </a:cubicBezTo>
                  <a:lnTo>
                    <a:pt x="4156980" y="24130"/>
                  </a:lnTo>
                  <a:cubicBezTo>
                    <a:pt x="4027535" y="27940"/>
                    <a:pt x="3889163" y="33020"/>
                    <a:pt x="3755255" y="34290"/>
                  </a:cubicBezTo>
                  <a:cubicBezTo>
                    <a:pt x="3607955" y="35560"/>
                    <a:pt x="3465120" y="31750"/>
                    <a:pt x="3317821" y="30480"/>
                  </a:cubicBezTo>
                  <a:cubicBezTo>
                    <a:pt x="3179449" y="29210"/>
                    <a:pt x="3041077" y="27940"/>
                    <a:pt x="2907169" y="27940"/>
                  </a:cubicBezTo>
                  <a:cubicBezTo>
                    <a:pt x="2858069" y="27940"/>
                    <a:pt x="2813433" y="29210"/>
                    <a:pt x="2764333" y="27940"/>
                  </a:cubicBezTo>
                  <a:cubicBezTo>
                    <a:pt x="2594716" y="26670"/>
                    <a:pt x="840517" y="24130"/>
                    <a:pt x="666436" y="24130"/>
                  </a:cubicBezTo>
                  <a:cubicBezTo>
                    <a:pt x="514674" y="22860"/>
                    <a:pt x="362911" y="24130"/>
                    <a:pt x="211148" y="24130"/>
                  </a:cubicBezTo>
                  <a:cubicBezTo>
                    <a:pt x="130803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84953"/>
                    <a:pt x="31750" y="144186"/>
                    <a:pt x="34290" y="201567"/>
                  </a:cubicBezTo>
                  <a:cubicBezTo>
                    <a:pt x="36830" y="305223"/>
                    <a:pt x="38100" y="408880"/>
                    <a:pt x="38100" y="512536"/>
                  </a:cubicBezTo>
                  <a:cubicBezTo>
                    <a:pt x="38100" y="579172"/>
                    <a:pt x="36830" y="643957"/>
                    <a:pt x="35560" y="710594"/>
                  </a:cubicBezTo>
                  <a:cubicBezTo>
                    <a:pt x="34290" y="775379"/>
                    <a:pt x="22860" y="1873026"/>
                    <a:pt x="21590" y="1935960"/>
                  </a:cubicBezTo>
                  <a:lnTo>
                    <a:pt x="21590" y="2058127"/>
                  </a:lnTo>
                  <a:cubicBezTo>
                    <a:pt x="21590" y="2150677"/>
                    <a:pt x="20320" y="2245078"/>
                    <a:pt x="20320" y="2337629"/>
                  </a:cubicBezTo>
                  <a:cubicBezTo>
                    <a:pt x="20320" y="2350586"/>
                    <a:pt x="19050" y="2361692"/>
                    <a:pt x="17780" y="2373895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2" name="Rectangle 1"/>
          <p:cNvSpPr/>
          <p:nvPr/>
        </p:nvSpPr>
        <p:spPr>
          <a:xfrm>
            <a:off x="492855" y="434965"/>
            <a:ext cx="452159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160020" algn="l"/>
              </a:tabLst>
            </a:pPr>
            <a:r>
              <a:rPr lang="vi-VN" sz="18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Ngoại hình:</a:t>
            </a:r>
            <a:endParaRPr lang="en-US" sz="18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57480" algn="l"/>
              </a:tabLst>
            </a:pPr>
            <a:r>
              <a:rPr lang="vi-VN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Đẹp </a:t>
            </a:r>
            <a:r>
              <a:rPr lang="vi-VN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như sao băng.</a:t>
            </a:r>
            <a:endParaRPr lang="en-US" sz="18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57480" algn="l"/>
              </a:tabLst>
            </a:pPr>
            <a:r>
              <a:rPr lang="vi-VN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Cổ </a:t>
            </a:r>
            <a:r>
              <a:rPr lang="vi-VN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cao ba ngấn, lông mày nét ngang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160020" algn="l"/>
              </a:tabLst>
            </a:pPr>
            <a:r>
              <a:rPr lang="vi-VN" sz="18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Lời </a:t>
            </a:r>
            <a:r>
              <a:rPr lang="vi-VN" sz="18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nói:</a:t>
            </a:r>
            <a:endParaRPr lang="en-US" sz="18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57480" algn="l"/>
              </a:tabLst>
            </a:pPr>
            <a:r>
              <a:rPr lang="en-US" sz="1800" i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1800" i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18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di đà Phật! Cô cho tôi biết tên đề ghi vào lòng </a:t>
            </a:r>
            <a:r>
              <a:rPr lang="vi-VN" sz="1800" i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sớ</a:t>
            </a:r>
            <a:r>
              <a:rPr lang="en-US" sz="1800" i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1800" i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57480" algn="l"/>
              </a:tabLst>
            </a:pPr>
            <a:r>
              <a:rPr lang="en-US" sz="1800" i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1800" i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18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di đà </a:t>
            </a:r>
            <a:r>
              <a:rPr lang="vi-VN" sz="1800" i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1800" i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1800" i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57480" algn="l"/>
              </a:tabLst>
            </a:pPr>
            <a:r>
              <a:rPr lang="en-US" sz="1800" i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1800" i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vi-VN" sz="18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nén cũng </a:t>
            </a:r>
            <a:r>
              <a:rPr lang="vi-VN" sz="1800" i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1800" i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1800" i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57480" algn="l"/>
              </a:tabLst>
            </a:pPr>
            <a:r>
              <a:rPr lang="en-US" sz="1800" i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1800" i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vi-VN" sz="18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18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18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 cũng </a:t>
            </a:r>
            <a:r>
              <a:rPr lang="vi-VN" sz="1800" i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800" i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1800" i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57480" algn="l"/>
              </a:tabLst>
            </a:pPr>
            <a:r>
              <a:rPr lang="en-US" sz="1800" i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1800" i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Ngẫm </a:t>
            </a:r>
            <a:r>
              <a:rPr lang="vi-VN" sz="18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oan trái nhiều phen muốn </a:t>
            </a:r>
            <a:r>
              <a:rPr lang="vi-VN" sz="1800" i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800" i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1800" i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Ngân vang lòng từ ái - Báo Đại biểu Nhân d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167" y="570271"/>
            <a:ext cx="3103581" cy="229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Quan âm thị kính' tham gia hoà nhạc Hoà giải thế giớ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896" y="2284500"/>
            <a:ext cx="3260061" cy="239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err="1" smtClean="0">
                <a:solidFill>
                  <a:srgbClr val="FFFFFF"/>
                </a:solidFill>
                <a:latin typeface="+mn-lt"/>
              </a:rPr>
              <a:t>Nhận</a:t>
            </a:r>
            <a:r>
              <a:rPr lang="en-US" sz="2600" b="1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  <a:latin typeface="+mn-lt"/>
              </a:rPr>
              <a:t>xét</a:t>
            </a:r>
            <a:endParaRPr sz="2600" b="1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108" name="Picture 2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39357"/>
          <a:stretch>
            <a:fillRect/>
          </a:stretch>
        </p:blipFill>
        <p:spPr>
          <a:xfrm flipH="1">
            <a:off x="555031" y="496143"/>
            <a:ext cx="6750336" cy="36562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2353" y="765693"/>
            <a:ext cx="597453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 err="1"/>
              <a:t>Tiểu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đã</a:t>
            </a:r>
            <a:r>
              <a:rPr lang="en-US" sz="1800" dirty="0"/>
              <a:t> </a:t>
            </a:r>
            <a:r>
              <a:rPr lang="en-US" sz="1800" dirty="0" err="1"/>
              <a:t>cư</a:t>
            </a:r>
            <a:r>
              <a:rPr lang="en-US" sz="1800" dirty="0"/>
              <a:t> </a:t>
            </a:r>
            <a:r>
              <a:rPr lang="en-US" sz="1800" dirty="0" err="1"/>
              <a:t>xử</a:t>
            </a:r>
            <a:r>
              <a:rPr lang="en-US" sz="1800" dirty="0"/>
              <a:t> </a:t>
            </a:r>
            <a:r>
              <a:rPr lang="en-US" sz="1800" dirty="0" err="1"/>
              <a:t>đúng</a:t>
            </a:r>
            <a:r>
              <a:rPr lang="en-US" sz="1800" dirty="0"/>
              <a:t> </a:t>
            </a:r>
            <a:r>
              <a:rPr lang="en-US" sz="1800" dirty="0" err="1"/>
              <a:t>mực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nguyên</a:t>
            </a:r>
            <a:r>
              <a:rPr lang="en-US" sz="1800" dirty="0"/>
              <a:t> </a:t>
            </a:r>
            <a:r>
              <a:rPr lang="en-US" sz="1800" dirty="0" err="1"/>
              <a:t>tắc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người</a:t>
            </a:r>
            <a:r>
              <a:rPr lang="en-US" sz="1800" dirty="0"/>
              <a:t> </a:t>
            </a:r>
            <a:r>
              <a:rPr lang="en-US" sz="1800" dirty="0" err="1"/>
              <a:t>tu</a:t>
            </a:r>
            <a:r>
              <a:rPr lang="en-US" sz="1800" dirty="0"/>
              <a:t> </a:t>
            </a:r>
            <a:r>
              <a:rPr lang="en-US" sz="1800" dirty="0" err="1"/>
              <a:t>hành</a:t>
            </a:r>
            <a:r>
              <a:rPr lang="en-US" sz="1800" dirty="0"/>
              <a:t>. </a:t>
            </a:r>
            <a:endParaRPr lang="en-US" sz="1800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 smtClean="0"/>
              <a:t>Tiểu</a:t>
            </a:r>
            <a:r>
              <a:rPr lang="en-US" sz="1800" dirty="0" smtClean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chẳng</a:t>
            </a:r>
            <a:r>
              <a:rPr lang="en-US" sz="1800" dirty="0"/>
              <a:t> </a:t>
            </a:r>
            <a:r>
              <a:rPr lang="en-US" sz="1800" dirty="0" err="1"/>
              <a:t>thưa</a:t>
            </a:r>
            <a:r>
              <a:rPr lang="en-US" sz="1800" dirty="0"/>
              <a:t> </a:t>
            </a:r>
            <a:r>
              <a:rPr lang="en-US" sz="1800" dirty="0" err="1"/>
              <a:t>bất</a:t>
            </a:r>
            <a:r>
              <a:rPr lang="en-US" sz="1800" dirty="0"/>
              <a:t> </a:t>
            </a:r>
            <a:r>
              <a:rPr lang="en-US" sz="1800" dirty="0" err="1"/>
              <a:t>cứ</a:t>
            </a:r>
            <a:r>
              <a:rPr lang="en-US" sz="1800" dirty="0"/>
              <a:t> </a:t>
            </a:r>
            <a:r>
              <a:rPr lang="en-US" sz="1800" dirty="0" err="1"/>
              <a:t>lời</a:t>
            </a:r>
            <a:r>
              <a:rPr lang="en-US" sz="1800" dirty="0"/>
              <a:t> </a:t>
            </a:r>
            <a:r>
              <a:rPr lang="en-US" sz="1800" dirty="0" err="1"/>
              <a:t>bộc</a:t>
            </a:r>
            <a:r>
              <a:rPr lang="en-US" sz="1800" dirty="0"/>
              <a:t> </a:t>
            </a:r>
            <a:r>
              <a:rPr lang="en-US" sz="1800" dirty="0" err="1"/>
              <a:t>bạch</a:t>
            </a:r>
            <a:r>
              <a:rPr lang="en-US" sz="1800" dirty="0"/>
              <a:t>, </a:t>
            </a:r>
            <a:r>
              <a:rPr lang="en-US" sz="1800" dirty="0" err="1"/>
              <a:t>thổ</a:t>
            </a:r>
            <a:r>
              <a:rPr lang="en-US" sz="1800" dirty="0"/>
              <a:t> </a:t>
            </a:r>
            <a:r>
              <a:rPr lang="en-US" sz="1800" dirty="0" err="1"/>
              <a:t>lộ</a:t>
            </a:r>
            <a:r>
              <a:rPr lang="en-US" sz="1800" dirty="0"/>
              <a:t> </a:t>
            </a:r>
            <a:r>
              <a:rPr lang="en-US" sz="1800" dirty="0" err="1"/>
              <a:t>nào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Thị</a:t>
            </a:r>
            <a:r>
              <a:rPr lang="en-US" sz="1800" dirty="0"/>
              <a:t> </a:t>
            </a:r>
            <a:r>
              <a:rPr lang="en-US" sz="1800" dirty="0" err="1" smtClean="0"/>
              <a:t>Mầu</a:t>
            </a:r>
            <a:r>
              <a:rPr lang="en-US" sz="1800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 smtClean="0"/>
              <a:t>Mượn</a:t>
            </a:r>
            <a:r>
              <a:rPr lang="en-US" sz="1800" dirty="0" smtClean="0"/>
              <a:t> </a:t>
            </a:r>
            <a:r>
              <a:rPr lang="en-US" sz="1800" dirty="0" err="1"/>
              <a:t>lời</a:t>
            </a:r>
            <a:r>
              <a:rPr lang="en-US" sz="1800" dirty="0"/>
              <a:t> </a:t>
            </a:r>
            <a:r>
              <a:rPr lang="en-US" sz="1800" dirty="0" err="1"/>
              <a:t>niệm</a:t>
            </a:r>
            <a:r>
              <a:rPr lang="en-US" sz="1800" dirty="0"/>
              <a:t> </a:t>
            </a:r>
            <a:r>
              <a:rPr lang="en-US" sz="1800" dirty="0" err="1"/>
              <a:t>Phật</a:t>
            </a:r>
            <a:r>
              <a:rPr lang="en-US" sz="1800" dirty="0"/>
              <a:t> </a:t>
            </a:r>
            <a:r>
              <a:rPr lang="en-US" sz="1800" dirty="0" err="1"/>
              <a:t>mong</a:t>
            </a:r>
            <a:r>
              <a:rPr lang="en-US" sz="1800" dirty="0"/>
              <a:t> </a:t>
            </a:r>
            <a:r>
              <a:rPr lang="en-US" sz="1800" dirty="0" err="1"/>
              <a:t>nhắc</a:t>
            </a:r>
            <a:r>
              <a:rPr lang="en-US" sz="1800" dirty="0"/>
              <a:t> </a:t>
            </a:r>
            <a:r>
              <a:rPr lang="en-US" sz="1800" dirty="0" err="1"/>
              <a:t>Thị</a:t>
            </a:r>
            <a:r>
              <a:rPr lang="en-US" sz="1800" dirty="0"/>
              <a:t> </a:t>
            </a:r>
            <a:r>
              <a:rPr lang="en-US" sz="1800" dirty="0" err="1"/>
              <a:t>Mầu</a:t>
            </a:r>
            <a:r>
              <a:rPr lang="en-US" sz="1800" dirty="0"/>
              <a:t> </a:t>
            </a:r>
            <a:r>
              <a:rPr lang="en-US" sz="1800" dirty="0" err="1"/>
              <a:t>về</a:t>
            </a:r>
            <a:r>
              <a:rPr lang="en-US" sz="1800" dirty="0"/>
              <a:t> </a:t>
            </a:r>
            <a:r>
              <a:rPr lang="en-US" sz="1800" dirty="0" err="1"/>
              <a:t>giới</a:t>
            </a:r>
            <a:r>
              <a:rPr lang="en-US" sz="1800" dirty="0"/>
              <a:t> </a:t>
            </a:r>
            <a:r>
              <a:rPr lang="en-US" sz="1800" dirty="0" err="1"/>
              <a:t>hạn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người</a:t>
            </a:r>
            <a:r>
              <a:rPr lang="en-US" sz="1800" dirty="0"/>
              <a:t> </a:t>
            </a:r>
            <a:r>
              <a:rPr lang="en-US" sz="1800" dirty="0" err="1"/>
              <a:t>tu</a:t>
            </a:r>
            <a:r>
              <a:rPr lang="en-US" sz="1800" dirty="0"/>
              <a:t> </a:t>
            </a:r>
            <a:r>
              <a:rPr lang="en-US" sz="1800" dirty="0" err="1"/>
              <a:t>hành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chốn</a:t>
            </a:r>
            <a:r>
              <a:rPr lang="en-US" sz="1800" dirty="0"/>
              <a:t> </a:t>
            </a:r>
            <a:r>
              <a:rPr lang="en-US" sz="1800" dirty="0" err="1"/>
              <a:t>Thiền</a:t>
            </a:r>
            <a:r>
              <a:rPr lang="en-US" sz="1800" dirty="0"/>
              <a:t> </a:t>
            </a:r>
            <a:r>
              <a:rPr lang="en-US" sz="1800" dirty="0" err="1" smtClean="0"/>
              <a:t>môn</a:t>
            </a:r>
            <a:r>
              <a:rPr lang="en-US" sz="1800" dirty="0"/>
              <a:t>,</a:t>
            </a:r>
            <a:r>
              <a:rPr lang="en-US" sz="1800" dirty="0" smtClean="0"/>
              <a:t> </a:t>
            </a:r>
            <a:r>
              <a:rPr lang="en-US" sz="1800" dirty="0" err="1"/>
              <a:t>bỏ</a:t>
            </a:r>
            <a:r>
              <a:rPr lang="en-US" sz="1800" dirty="0"/>
              <a:t> </a:t>
            </a:r>
            <a:r>
              <a:rPr lang="en-US" sz="1800" dirty="0" err="1"/>
              <a:t>chạy</a:t>
            </a:r>
            <a:r>
              <a:rPr lang="en-US" sz="1800" dirty="0"/>
              <a:t> </a:t>
            </a:r>
            <a:r>
              <a:rPr lang="en-US" sz="1800" dirty="0" err="1"/>
              <a:t>trước</a:t>
            </a:r>
            <a:r>
              <a:rPr lang="en-US" sz="1800" dirty="0"/>
              <a:t> </a:t>
            </a:r>
            <a:r>
              <a:rPr lang="en-US" sz="1800" dirty="0" err="1"/>
              <a:t>hành</a:t>
            </a:r>
            <a:r>
              <a:rPr lang="en-US" sz="1800" dirty="0"/>
              <a:t> </a:t>
            </a:r>
            <a:r>
              <a:rPr lang="en-US" sz="1800" dirty="0" err="1"/>
              <a:t>động</a:t>
            </a:r>
            <a:r>
              <a:rPr lang="en-US" sz="1800" dirty="0"/>
              <a:t> </a:t>
            </a:r>
            <a:r>
              <a:rPr lang="en-US" sz="1800" dirty="0" err="1"/>
              <a:t>xông</a:t>
            </a:r>
            <a:r>
              <a:rPr lang="en-US" sz="1800" dirty="0"/>
              <a:t> </a:t>
            </a:r>
            <a:r>
              <a:rPr lang="en-US" sz="1800" dirty="0" err="1"/>
              <a:t>ra</a:t>
            </a:r>
            <a:r>
              <a:rPr lang="en-US" sz="1800" dirty="0"/>
              <a:t> </a:t>
            </a:r>
            <a:r>
              <a:rPr lang="en-US" sz="1800" dirty="0" err="1"/>
              <a:t>nắm</a:t>
            </a:r>
            <a:r>
              <a:rPr lang="en-US" sz="1800" dirty="0"/>
              <a:t> </a:t>
            </a:r>
            <a:r>
              <a:rPr lang="en-US" sz="1800" dirty="0" err="1"/>
              <a:t>tay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Thị</a:t>
            </a:r>
            <a:r>
              <a:rPr lang="en-US" sz="1800" dirty="0"/>
              <a:t> </a:t>
            </a:r>
            <a:r>
              <a:rPr lang="en-US" sz="1800" dirty="0" err="1"/>
              <a:t>Mầu</a:t>
            </a:r>
            <a:r>
              <a:rPr lang="en-US" sz="1800" dirty="0"/>
              <a:t>.</a:t>
            </a:r>
          </a:p>
        </p:txBody>
      </p:sp>
      <p:pic>
        <p:nvPicPr>
          <p:cNvPr id="109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flipH="1">
            <a:off x="7079341" y="1519098"/>
            <a:ext cx="1310494" cy="3498891"/>
          </a:xfrm>
          <a:prstGeom prst="rect">
            <a:avLst/>
          </a:prstGeom>
        </p:spPr>
      </p:pic>
      <p:grpSp>
        <p:nvGrpSpPr>
          <p:cNvPr id="56" name="Google Shape;2562;p52"/>
          <p:cNvGrpSpPr/>
          <p:nvPr/>
        </p:nvGrpSpPr>
        <p:grpSpPr>
          <a:xfrm>
            <a:off x="7996387" y="246"/>
            <a:ext cx="941136" cy="1386101"/>
            <a:chOff x="7927893" y="1715225"/>
            <a:chExt cx="502231" cy="730614"/>
          </a:xfrm>
        </p:grpSpPr>
        <p:sp>
          <p:nvSpPr>
            <p:cNvPr id="57" name="Google Shape;2563;p52"/>
            <p:cNvSpPr/>
            <p:nvPr/>
          </p:nvSpPr>
          <p:spPr>
            <a:xfrm>
              <a:off x="8029624" y="2203847"/>
              <a:ext cx="303389" cy="41423"/>
            </a:xfrm>
            <a:custGeom>
              <a:avLst/>
              <a:gdLst/>
              <a:ahLst/>
              <a:cxnLst/>
              <a:rect l="l" t="t" r="r" b="b"/>
              <a:pathLst>
                <a:path w="9152" h="1256" extrusionOk="0">
                  <a:moveTo>
                    <a:pt x="3907" y="0"/>
                  </a:moveTo>
                  <a:cubicBezTo>
                    <a:pt x="1479" y="0"/>
                    <a:pt x="1" y="140"/>
                    <a:pt x="1" y="140"/>
                  </a:cubicBezTo>
                  <a:lnTo>
                    <a:pt x="168" y="809"/>
                  </a:lnTo>
                  <a:lnTo>
                    <a:pt x="8956" y="1255"/>
                  </a:lnTo>
                  <a:lnTo>
                    <a:pt x="9152" y="223"/>
                  </a:lnTo>
                  <a:cubicBezTo>
                    <a:pt x="7143" y="84"/>
                    <a:pt x="5329" y="0"/>
                    <a:pt x="3907" y="0"/>
                  </a:cubicBez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64;p52"/>
            <p:cNvSpPr/>
            <p:nvPr/>
          </p:nvSpPr>
          <p:spPr>
            <a:xfrm>
              <a:off x="8196092" y="2003253"/>
              <a:ext cx="110091" cy="124236"/>
            </a:xfrm>
            <a:custGeom>
              <a:avLst/>
              <a:gdLst/>
              <a:ahLst/>
              <a:cxnLst/>
              <a:rect l="l" t="t" r="r" b="b"/>
              <a:pathLst>
                <a:path w="3321" h="3767" extrusionOk="0">
                  <a:moveTo>
                    <a:pt x="2121" y="0"/>
                  </a:moveTo>
                  <a:cubicBezTo>
                    <a:pt x="1" y="2148"/>
                    <a:pt x="726" y="3766"/>
                    <a:pt x="726" y="3766"/>
                  </a:cubicBezTo>
                  <a:cubicBezTo>
                    <a:pt x="3321" y="2929"/>
                    <a:pt x="2121" y="0"/>
                    <a:pt x="2121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65;p52"/>
            <p:cNvSpPr/>
            <p:nvPr/>
          </p:nvSpPr>
          <p:spPr>
            <a:xfrm>
              <a:off x="8204412" y="2052000"/>
              <a:ext cx="51847" cy="196033"/>
            </a:xfrm>
            <a:custGeom>
              <a:avLst/>
              <a:gdLst/>
              <a:ahLst/>
              <a:cxnLst/>
              <a:rect l="l" t="t" r="r" b="b"/>
              <a:pathLst>
                <a:path w="1564" h="5944" extrusionOk="0">
                  <a:moveTo>
                    <a:pt x="1451" y="1"/>
                  </a:moveTo>
                  <a:cubicBezTo>
                    <a:pt x="1424" y="1"/>
                    <a:pt x="1424" y="1"/>
                    <a:pt x="1424" y="56"/>
                  </a:cubicBezTo>
                  <a:lnTo>
                    <a:pt x="447" y="2233"/>
                  </a:lnTo>
                  <a:cubicBezTo>
                    <a:pt x="419" y="2288"/>
                    <a:pt x="1" y="2930"/>
                    <a:pt x="140" y="5497"/>
                  </a:cubicBezTo>
                  <a:cubicBezTo>
                    <a:pt x="140" y="5497"/>
                    <a:pt x="140" y="5720"/>
                    <a:pt x="335" y="5859"/>
                  </a:cubicBezTo>
                  <a:cubicBezTo>
                    <a:pt x="419" y="5915"/>
                    <a:pt x="531" y="5943"/>
                    <a:pt x="614" y="5943"/>
                  </a:cubicBezTo>
                  <a:cubicBezTo>
                    <a:pt x="810" y="5943"/>
                    <a:pt x="1005" y="5859"/>
                    <a:pt x="1284" y="5776"/>
                  </a:cubicBezTo>
                  <a:cubicBezTo>
                    <a:pt x="1312" y="5776"/>
                    <a:pt x="1312" y="5720"/>
                    <a:pt x="1312" y="5692"/>
                  </a:cubicBezTo>
                  <a:cubicBezTo>
                    <a:pt x="1312" y="5664"/>
                    <a:pt x="1284" y="5664"/>
                    <a:pt x="1284" y="5664"/>
                  </a:cubicBezTo>
                  <a:lnTo>
                    <a:pt x="1256" y="5664"/>
                  </a:lnTo>
                  <a:cubicBezTo>
                    <a:pt x="1005" y="5776"/>
                    <a:pt x="810" y="5832"/>
                    <a:pt x="642" y="5832"/>
                  </a:cubicBezTo>
                  <a:cubicBezTo>
                    <a:pt x="559" y="5832"/>
                    <a:pt x="475" y="5804"/>
                    <a:pt x="447" y="5776"/>
                  </a:cubicBezTo>
                  <a:cubicBezTo>
                    <a:pt x="308" y="5664"/>
                    <a:pt x="308" y="5525"/>
                    <a:pt x="308" y="5497"/>
                  </a:cubicBezTo>
                  <a:cubicBezTo>
                    <a:pt x="168" y="3014"/>
                    <a:pt x="587" y="2316"/>
                    <a:pt x="587" y="2316"/>
                  </a:cubicBezTo>
                  <a:lnTo>
                    <a:pt x="1563" y="112"/>
                  </a:lnTo>
                  <a:cubicBezTo>
                    <a:pt x="1535" y="56"/>
                    <a:pt x="1535" y="1"/>
                    <a:pt x="1451" y="1"/>
                  </a:cubicBezTo>
                  <a:cubicBezTo>
                    <a:pt x="1507" y="1"/>
                    <a:pt x="1451" y="1"/>
                    <a:pt x="1451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566;p52"/>
            <p:cNvSpPr/>
            <p:nvPr/>
          </p:nvSpPr>
          <p:spPr>
            <a:xfrm>
              <a:off x="8209981" y="2086960"/>
              <a:ext cx="124876" cy="78262"/>
            </a:xfrm>
            <a:custGeom>
              <a:avLst/>
              <a:gdLst/>
              <a:ahLst/>
              <a:cxnLst/>
              <a:rect l="l" t="t" r="r" b="b"/>
              <a:pathLst>
                <a:path w="3767" h="2373" extrusionOk="0">
                  <a:moveTo>
                    <a:pt x="3766" y="1"/>
                  </a:moveTo>
                  <a:cubicBezTo>
                    <a:pt x="391" y="698"/>
                    <a:pt x="0" y="2289"/>
                    <a:pt x="0" y="2289"/>
                  </a:cubicBezTo>
                  <a:cubicBezTo>
                    <a:pt x="251" y="2344"/>
                    <a:pt x="446" y="2372"/>
                    <a:pt x="698" y="2372"/>
                  </a:cubicBezTo>
                  <a:cubicBezTo>
                    <a:pt x="3013" y="2372"/>
                    <a:pt x="3766" y="1"/>
                    <a:pt x="3766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567;p52"/>
            <p:cNvSpPr/>
            <p:nvPr/>
          </p:nvSpPr>
          <p:spPr>
            <a:xfrm>
              <a:off x="8210876" y="2155991"/>
              <a:ext cx="131373" cy="50624"/>
            </a:xfrm>
            <a:custGeom>
              <a:avLst/>
              <a:gdLst/>
              <a:ahLst/>
              <a:cxnLst/>
              <a:rect l="l" t="t" r="r" b="b"/>
              <a:pathLst>
                <a:path w="3963" h="1535" extrusionOk="0">
                  <a:moveTo>
                    <a:pt x="3963" y="0"/>
                  </a:moveTo>
                  <a:cubicBezTo>
                    <a:pt x="782" y="28"/>
                    <a:pt x="1" y="1284"/>
                    <a:pt x="1" y="1284"/>
                  </a:cubicBezTo>
                  <a:cubicBezTo>
                    <a:pt x="419" y="1423"/>
                    <a:pt x="810" y="1507"/>
                    <a:pt x="1173" y="1507"/>
                  </a:cubicBezTo>
                  <a:cubicBezTo>
                    <a:pt x="2902" y="1535"/>
                    <a:pt x="3963" y="0"/>
                    <a:pt x="3963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568;p52"/>
            <p:cNvSpPr/>
            <p:nvPr/>
          </p:nvSpPr>
          <p:spPr>
            <a:xfrm>
              <a:off x="8145243" y="2044645"/>
              <a:ext cx="74919" cy="108603"/>
            </a:xfrm>
            <a:custGeom>
              <a:avLst/>
              <a:gdLst/>
              <a:ahLst/>
              <a:cxnLst/>
              <a:rect l="l" t="t" r="r" b="b"/>
              <a:pathLst>
                <a:path w="2260" h="3293" extrusionOk="0">
                  <a:moveTo>
                    <a:pt x="168" y="0"/>
                  </a:moveTo>
                  <a:cubicBezTo>
                    <a:pt x="168" y="0"/>
                    <a:pt x="0" y="2595"/>
                    <a:pt x="2093" y="3293"/>
                  </a:cubicBezTo>
                  <a:cubicBezTo>
                    <a:pt x="2093" y="3293"/>
                    <a:pt x="2260" y="1842"/>
                    <a:pt x="168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569;p52"/>
            <p:cNvSpPr/>
            <p:nvPr/>
          </p:nvSpPr>
          <p:spPr>
            <a:xfrm>
              <a:off x="8130426" y="2107211"/>
              <a:ext cx="78665" cy="104019"/>
            </a:xfrm>
            <a:custGeom>
              <a:avLst/>
              <a:gdLst/>
              <a:ahLst/>
              <a:cxnLst/>
              <a:rect l="l" t="t" r="r" b="b"/>
              <a:pathLst>
                <a:path w="2373" h="3154" extrusionOk="0">
                  <a:moveTo>
                    <a:pt x="1" y="1"/>
                  </a:moveTo>
                  <a:cubicBezTo>
                    <a:pt x="1" y="1"/>
                    <a:pt x="196" y="2651"/>
                    <a:pt x="2372" y="3153"/>
                  </a:cubicBezTo>
                  <a:cubicBezTo>
                    <a:pt x="2372" y="3153"/>
                    <a:pt x="2288" y="1647"/>
                    <a:pt x="1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570;p52"/>
            <p:cNvSpPr/>
            <p:nvPr/>
          </p:nvSpPr>
          <p:spPr>
            <a:xfrm>
              <a:off x="8154492" y="2063049"/>
              <a:ext cx="62919" cy="90200"/>
            </a:xfrm>
            <a:custGeom>
              <a:avLst/>
              <a:gdLst/>
              <a:ahLst/>
              <a:cxnLst/>
              <a:rect l="l" t="t" r="r" b="b"/>
              <a:pathLst>
                <a:path w="1898" h="2735" extrusionOk="0">
                  <a:moveTo>
                    <a:pt x="84" y="0"/>
                  </a:moveTo>
                  <a:lnTo>
                    <a:pt x="28" y="0"/>
                  </a:lnTo>
                  <a:cubicBezTo>
                    <a:pt x="0" y="28"/>
                    <a:pt x="0" y="56"/>
                    <a:pt x="28" y="56"/>
                  </a:cubicBezTo>
                  <a:cubicBezTo>
                    <a:pt x="726" y="726"/>
                    <a:pt x="1758" y="2707"/>
                    <a:pt x="1758" y="2707"/>
                  </a:cubicBezTo>
                  <a:cubicBezTo>
                    <a:pt x="1758" y="2735"/>
                    <a:pt x="1786" y="2735"/>
                    <a:pt x="1814" y="2735"/>
                  </a:cubicBezTo>
                  <a:lnTo>
                    <a:pt x="1841" y="2735"/>
                  </a:lnTo>
                  <a:cubicBezTo>
                    <a:pt x="1897" y="2735"/>
                    <a:pt x="1897" y="2679"/>
                    <a:pt x="1897" y="2679"/>
                  </a:cubicBezTo>
                  <a:cubicBezTo>
                    <a:pt x="1841" y="2595"/>
                    <a:pt x="837" y="698"/>
                    <a:pt x="140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571;p52"/>
            <p:cNvSpPr/>
            <p:nvPr/>
          </p:nvSpPr>
          <p:spPr>
            <a:xfrm>
              <a:off x="8145243" y="2129309"/>
              <a:ext cx="64775" cy="83769"/>
            </a:xfrm>
            <a:custGeom>
              <a:avLst/>
              <a:gdLst/>
              <a:ahLst/>
              <a:cxnLst/>
              <a:rect l="l" t="t" r="r" b="b"/>
              <a:pathLst>
                <a:path w="1954" h="2540" extrusionOk="0">
                  <a:moveTo>
                    <a:pt x="84" y="0"/>
                  </a:moveTo>
                  <a:cubicBezTo>
                    <a:pt x="84" y="0"/>
                    <a:pt x="28" y="0"/>
                    <a:pt x="28" y="28"/>
                  </a:cubicBezTo>
                  <a:cubicBezTo>
                    <a:pt x="0" y="56"/>
                    <a:pt x="28" y="112"/>
                    <a:pt x="28" y="112"/>
                  </a:cubicBezTo>
                  <a:cubicBezTo>
                    <a:pt x="530" y="530"/>
                    <a:pt x="1841" y="2483"/>
                    <a:pt x="1841" y="2511"/>
                  </a:cubicBezTo>
                  <a:lnTo>
                    <a:pt x="1897" y="2539"/>
                  </a:lnTo>
                  <a:lnTo>
                    <a:pt x="1925" y="2539"/>
                  </a:lnTo>
                  <a:cubicBezTo>
                    <a:pt x="1953" y="2511"/>
                    <a:pt x="1953" y="2483"/>
                    <a:pt x="1925" y="2483"/>
                  </a:cubicBezTo>
                  <a:cubicBezTo>
                    <a:pt x="1841" y="2400"/>
                    <a:pt x="558" y="447"/>
                    <a:pt x="84" y="28"/>
                  </a:cubicBezTo>
                  <a:cubicBezTo>
                    <a:pt x="112" y="0"/>
                    <a:pt x="112" y="0"/>
                    <a:pt x="84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572;p52"/>
            <p:cNvSpPr/>
            <p:nvPr/>
          </p:nvSpPr>
          <p:spPr>
            <a:xfrm>
              <a:off x="8213661" y="2102627"/>
              <a:ext cx="93450" cy="58902"/>
            </a:xfrm>
            <a:custGeom>
              <a:avLst/>
              <a:gdLst/>
              <a:ahLst/>
              <a:cxnLst/>
              <a:rect l="l" t="t" r="r" b="b"/>
              <a:pathLst>
                <a:path w="2819" h="1786" extrusionOk="0">
                  <a:moveTo>
                    <a:pt x="2791" y="0"/>
                  </a:moveTo>
                  <a:cubicBezTo>
                    <a:pt x="2763" y="0"/>
                    <a:pt x="2763" y="0"/>
                    <a:pt x="2791" y="0"/>
                  </a:cubicBezTo>
                  <a:cubicBezTo>
                    <a:pt x="2763" y="56"/>
                    <a:pt x="1424" y="921"/>
                    <a:pt x="29" y="1674"/>
                  </a:cubicBezTo>
                  <a:cubicBezTo>
                    <a:pt x="1" y="1674"/>
                    <a:pt x="1" y="1758"/>
                    <a:pt x="1" y="1758"/>
                  </a:cubicBezTo>
                  <a:cubicBezTo>
                    <a:pt x="1" y="1786"/>
                    <a:pt x="29" y="1786"/>
                    <a:pt x="29" y="1786"/>
                  </a:cubicBezTo>
                  <a:lnTo>
                    <a:pt x="56" y="1786"/>
                  </a:lnTo>
                  <a:cubicBezTo>
                    <a:pt x="1451" y="1032"/>
                    <a:pt x="2791" y="112"/>
                    <a:pt x="2791" y="112"/>
                  </a:cubicBezTo>
                  <a:cubicBezTo>
                    <a:pt x="2818" y="84"/>
                    <a:pt x="2818" y="56"/>
                    <a:pt x="2791" y="56"/>
                  </a:cubicBezTo>
                  <a:cubicBezTo>
                    <a:pt x="2818" y="0"/>
                    <a:pt x="2791" y="0"/>
                    <a:pt x="2791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573;p52"/>
            <p:cNvSpPr/>
            <p:nvPr/>
          </p:nvSpPr>
          <p:spPr>
            <a:xfrm>
              <a:off x="8209981" y="2165193"/>
              <a:ext cx="110986" cy="34068"/>
            </a:xfrm>
            <a:custGeom>
              <a:avLst/>
              <a:gdLst/>
              <a:ahLst/>
              <a:cxnLst/>
              <a:rect l="l" t="t" r="r" b="b"/>
              <a:pathLst>
                <a:path w="3348" h="1033" extrusionOk="0">
                  <a:moveTo>
                    <a:pt x="3292" y="0"/>
                  </a:moveTo>
                  <a:cubicBezTo>
                    <a:pt x="3236" y="0"/>
                    <a:pt x="3236" y="0"/>
                    <a:pt x="3292" y="0"/>
                  </a:cubicBezTo>
                  <a:cubicBezTo>
                    <a:pt x="3236" y="0"/>
                    <a:pt x="1423" y="670"/>
                    <a:pt x="28" y="949"/>
                  </a:cubicBezTo>
                  <a:cubicBezTo>
                    <a:pt x="0" y="949"/>
                    <a:pt x="0" y="977"/>
                    <a:pt x="0" y="1005"/>
                  </a:cubicBezTo>
                  <a:cubicBezTo>
                    <a:pt x="0" y="1033"/>
                    <a:pt x="28" y="1033"/>
                    <a:pt x="84" y="1033"/>
                  </a:cubicBezTo>
                  <a:lnTo>
                    <a:pt x="84" y="1033"/>
                  </a:lnTo>
                  <a:cubicBezTo>
                    <a:pt x="1479" y="754"/>
                    <a:pt x="3292" y="112"/>
                    <a:pt x="3320" y="112"/>
                  </a:cubicBezTo>
                  <a:cubicBezTo>
                    <a:pt x="3348" y="112"/>
                    <a:pt x="3348" y="56"/>
                    <a:pt x="3348" y="28"/>
                  </a:cubicBezTo>
                  <a:cubicBezTo>
                    <a:pt x="3320" y="28"/>
                    <a:pt x="3292" y="0"/>
                    <a:pt x="3292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574;p52"/>
            <p:cNvSpPr/>
            <p:nvPr/>
          </p:nvSpPr>
          <p:spPr>
            <a:xfrm>
              <a:off x="8070329" y="2063972"/>
              <a:ext cx="94378" cy="111373"/>
            </a:xfrm>
            <a:custGeom>
              <a:avLst/>
              <a:gdLst/>
              <a:ahLst/>
              <a:cxnLst/>
              <a:rect l="l" t="t" r="r" b="b"/>
              <a:pathLst>
                <a:path w="2847" h="3377" extrusionOk="0">
                  <a:moveTo>
                    <a:pt x="865" y="0"/>
                  </a:moveTo>
                  <a:lnTo>
                    <a:pt x="865" y="0"/>
                  </a:lnTo>
                  <a:cubicBezTo>
                    <a:pt x="0" y="2400"/>
                    <a:pt x="1172" y="3376"/>
                    <a:pt x="1172" y="3376"/>
                  </a:cubicBezTo>
                  <a:cubicBezTo>
                    <a:pt x="2846" y="1814"/>
                    <a:pt x="865" y="0"/>
                    <a:pt x="865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575;p52"/>
            <p:cNvSpPr/>
            <p:nvPr/>
          </p:nvSpPr>
          <p:spPr>
            <a:xfrm>
              <a:off x="8104538" y="2106288"/>
              <a:ext cx="66632" cy="161074"/>
            </a:xfrm>
            <a:custGeom>
              <a:avLst/>
              <a:gdLst/>
              <a:ahLst/>
              <a:cxnLst/>
              <a:rect l="l" t="t" r="r" b="b"/>
              <a:pathLst>
                <a:path w="2010" h="4884" extrusionOk="0">
                  <a:moveTo>
                    <a:pt x="84" y="1"/>
                  </a:moveTo>
                  <a:cubicBezTo>
                    <a:pt x="28" y="1"/>
                    <a:pt x="28" y="29"/>
                    <a:pt x="28" y="29"/>
                  </a:cubicBezTo>
                  <a:lnTo>
                    <a:pt x="112" y="2093"/>
                  </a:lnTo>
                  <a:cubicBezTo>
                    <a:pt x="112" y="2121"/>
                    <a:pt x="1" y="2791"/>
                    <a:pt x="1061" y="4688"/>
                  </a:cubicBezTo>
                  <a:cubicBezTo>
                    <a:pt x="1061" y="4688"/>
                    <a:pt x="1172" y="4855"/>
                    <a:pt x="1340" y="4883"/>
                  </a:cubicBezTo>
                  <a:lnTo>
                    <a:pt x="1368" y="4883"/>
                  </a:lnTo>
                  <a:cubicBezTo>
                    <a:pt x="1535" y="4883"/>
                    <a:pt x="1786" y="4744"/>
                    <a:pt x="2009" y="4465"/>
                  </a:cubicBezTo>
                  <a:lnTo>
                    <a:pt x="2009" y="4409"/>
                  </a:lnTo>
                  <a:lnTo>
                    <a:pt x="1954" y="4409"/>
                  </a:lnTo>
                  <a:cubicBezTo>
                    <a:pt x="1954" y="4409"/>
                    <a:pt x="1926" y="4409"/>
                    <a:pt x="1926" y="4437"/>
                  </a:cubicBezTo>
                  <a:cubicBezTo>
                    <a:pt x="1702" y="4688"/>
                    <a:pt x="1507" y="4827"/>
                    <a:pt x="1368" y="4827"/>
                  </a:cubicBezTo>
                  <a:lnTo>
                    <a:pt x="1340" y="4827"/>
                  </a:lnTo>
                  <a:cubicBezTo>
                    <a:pt x="1200" y="4771"/>
                    <a:pt x="1117" y="4688"/>
                    <a:pt x="1117" y="4632"/>
                  </a:cubicBezTo>
                  <a:cubicBezTo>
                    <a:pt x="112" y="2791"/>
                    <a:pt x="168" y="2121"/>
                    <a:pt x="168" y="2093"/>
                  </a:cubicBezTo>
                  <a:lnTo>
                    <a:pt x="112" y="29"/>
                  </a:lnTo>
                  <a:cubicBezTo>
                    <a:pt x="140" y="29"/>
                    <a:pt x="112" y="1"/>
                    <a:pt x="84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576;p52"/>
            <p:cNvSpPr/>
            <p:nvPr/>
          </p:nvSpPr>
          <p:spPr>
            <a:xfrm>
              <a:off x="8104538" y="2104441"/>
              <a:ext cx="89737" cy="103095"/>
            </a:xfrm>
            <a:custGeom>
              <a:avLst/>
              <a:gdLst/>
              <a:ahLst/>
              <a:cxnLst/>
              <a:rect l="l" t="t" r="r" b="b"/>
              <a:pathLst>
                <a:path w="2707" h="3126" extrusionOk="0">
                  <a:moveTo>
                    <a:pt x="2344" y="1"/>
                  </a:moveTo>
                  <a:cubicBezTo>
                    <a:pt x="1" y="1759"/>
                    <a:pt x="280" y="3126"/>
                    <a:pt x="280" y="3126"/>
                  </a:cubicBezTo>
                  <a:cubicBezTo>
                    <a:pt x="2707" y="2456"/>
                    <a:pt x="2344" y="1"/>
                    <a:pt x="2344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577;p52"/>
            <p:cNvSpPr/>
            <p:nvPr/>
          </p:nvSpPr>
          <p:spPr>
            <a:xfrm>
              <a:off x="8127675" y="2153220"/>
              <a:ext cx="85096" cy="80999"/>
            </a:xfrm>
            <a:custGeom>
              <a:avLst/>
              <a:gdLst/>
              <a:ahLst/>
              <a:cxnLst/>
              <a:rect l="l" t="t" r="r" b="b"/>
              <a:pathLst>
                <a:path w="2567" h="2456" extrusionOk="0">
                  <a:moveTo>
                    <a:pt x="2567" y="1"/>
                  </a:moveTo>
                  <a:lnTo>
                    <a:pt x="2567" y="1"/>
                  </a:lnTo>
                  <a:cubicBezTo>
                    <a:pt x="140" y="1200"/>
                    <a:pt x="0" y="2456"/>
                    <a:pt x="0" y="2456"/>
                  </a:cubicBezTo>
                  <a:cubicBezTo>
                    <a:pt x="2204" y="2288"/>
                    <a:pt x="2567" y="1"/>
                    <a:pt x="2567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578;p52"/>
            <p:cNvSpPr/>
            <p:nvPr/>
          </p:nvSpPr>
          <p:spPr>
            <a:xfrm>
              <a:off x="8025016" y="2137587"/>
              <a:ext cx="88809" cy="60749"/>
            </a:xfrm>
            <a:custGeom>
              <a:avLst/>
              <a:gdLst/>
              <a:ahLst/>
              <a:cxnLst/>
              <a:rect l="l" t="t" r="r" b="b"/>
              <a:pathLst>
                <a:path w="2679" h="184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726" y="1842"/>
                    <a:pt x="2372" y="1842"/>
                  </a:cubicBezTo>
                  <a:cubicBezTo>
                    <a:pt x="2483" y="1842"/>
                    <a:pt x="2539" y="1842"/>
                    <a:pt x="2651" y="1814"/>
                  </a:cubicBezTo>
                  <a:cubicBezTo>
                    <a:pt x="2679" y="1842"/>
                    <a:pt x="2316" y="670"/>
                    <a:pt x="0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579;p52"/>
            <p:cNvSpPr/>
            <p:nvPr/>
          </p:nvSpPr>
          <p:spPr>
            <a:xfrm>
              <a:off x="8033336" y="2193722"/>
              <a:ext cx="98058" cy="53395"/>
            </a:xfrm>
            <a:custGeom>
              <a:avLst/>
              <a:gdLst/>
              <a:ahLst/>
              <a:cxnLst/>
              <a:rect l="l" t="t" r="r" b="b"/>
              <a:pathLst>
                <a:path w="2958" h="161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893" y="1618"/>
                    <a:pt x="2428" y="1618"/>
                  </a:cubicBezTo>
                  <a:cubicBezTo>
                    <a:pt x="2623" y="1618"/>
                    <a:pt x="2790" y="1562"/>
                    <a:pt x="2958" y="1535"/>
                  </a:cubicBezTo>
                  <a:cubicBezTo>
                    <a:pt x="2930" y="1535"/>
                    <a:pt x="2372" y="419"/>
                    <a:pt x="0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580;p52"/>
            <p:cNvSpPr/>
            <p:nvPr/>
          </p:nvSpPr>
          <p:spPr>
            <a:xfrm>
              <a:off x="8036121" y="2150450"/>
              <a:ext cx="81416" cy="49734"/>
            </a:xfrm>
            <a:custGeom>
              <a:avLst/>
              <a:gdLst/>
              <a:ahLst/>
              <a:cxnLst/>
              <a:rect l="l" t="t" r="r" b="b"/>
              <a:pathLst>
                <a:path w="2456" h="1508" extrusionOk="0">
                  <a:moveTo>
                    <a:pt x="56" y="1"/>
                  </a:moveTo>
                  <a:cubicBezTo>
                    <a:pt x="0" y="1"/>
                    <a:pt x="0" y="1"/>
                    <a:pt x="0" y="29"/>
                  </a:cubicBezTo>
                  <a:cubicBezTo>
                    <a:pt x="0" y="57"/>
                    <a:pt x="0" y="85"/>
                    <a:pt x="56" y="85"/>
                  </a:cubicBezTo>
                  <a:cubicBezTo>
                    <a:pt x="809" y="364"/>
                    <a:pt x="2316" y="1480"/>
                    <a:pt x="2344" y="1507"/>
                  </a:cubicBezTo>
                  <a:lnTo>
                    <a:pt x="2399" y="1507"/>
                  </a:lnTo>
                  <a:cubicBezTo>
                    <a:pt x="2399" y="1507"/>
                    <a:pt x="2427" y="1507"/>
                    <a:pt x="2427" y="1480"/>
                  </a:cubicBezTo>
                  <a:cubicBezTo>
                    <a:pt x="2455" y="1452"/>
                    <a:pt x="2427" y="1424"/>
                    <a:pt x="2427" y="1424"/>
                  </a:cubicBezTo>
                  <a:cubicBezTo>
                    <a:pt x="2316" y="1340"/>
                    <a:pt x="865" y="224"/>
                    <a:pt x="56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581;p52"/>
            <p:cNvSpPr/>
            <p:nvPr/>
          </p:nvSpPr>
          <p:spPr>
            <a:xfrm>
              <a:off x="8053689" y="2203847"/>
              <a:ext cx="78632" cy="42346"/>
            </a:xfrm>
            <a:custGeom>
              <a:avLst/>
              <a:gdLst/>
              <a:ahLst/>
              <a:cxnLst/>
              <a:rect l="l" t="t" r="r" b="b"/>
              <a:pathLst>
                <a:path w="2372" h="1284" extrusionOk="0">
                  <a:moveTo>
                    <a:pt x="56" y="0"/>
                  </a:moveTo>
                  <a:cubicBezTo>
                    <a:pt x="0" y="0"/>
                    <a:pt x="0" y="0"/>
                    <a:pt x="0" y="56"/>
                  </a:cubicBezTo>
                  <a:cubicBezTo>
                    <a:pt x="0" y="84"/>
                    <a:pt x="0" y="112"/>
                    <a:pt x="56" y="112"/>
                  </a:cubicBezTo>
                  <a:cubicBezTo>
                    <a:pt x="558" y="251"/>
                    <a:pt x="2316" y="1283"/>
                    <a:pt x="2316" y="1283"/>
                  </a:cubicBezTo>
                  <a:lnTo>
                    <a:pt x="2344" y="1283"/>
                  </a:lnTo>
                  <a:cubicBezTo>
                    <a:pt x="2344" y="1283"/>
                    <a:pt x="2372" y="1283"/>
                    <a:pt x="2372" y="1255"/>
                  </a:cubicBezTo>
                  <a:cubicBezTo>
                    <a:pt x="2372" y="1228"/>
                    <a:pt x="2372" y="1200"/>
                    <a:pt x="2344" y="1200"/>
                  </a:cubicBezTo>
                  <a:cubicBezTo>
                    <a:pt x="2260" y="1172"/>
                    <a:pt x="558" y="140"/>
                    <a:pt x="56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582;p52"/>
            <p:cNvSpPr/>
            <p:nvPr/>
          </p:nvSpPr>
          <p:spPr>
            <a:xfrm>
              <a:off x="8116571" y="2127462"/>
              <a:ext cx="51813" cy="78229"/>
            </a:xfrm>
            <a:custGeom>
              <a:avLst/>
              <a:gdLst/>
              <a:ahLst/>
              <a:cxnLst/>
              <a:rect l="l" t="t" r="r" b="b"/>
              <a:pathLst>
                <a:path w="1563" h="2372" extrusionOk="0">
                  <a:moveTo>
                    <a:pt x="1507" y="0"/>
                  </a:moveTo>
                  <a:cubicBezTo>
                    <a:pt x="1507" y="0"/>
                    <a:pt x="1451" y="0"/>
                    <a:pt x="1451" y="28"/>
                  </a:cubicBezTo>
                  <a:cubicBezTo>
                    <a:pt x="1451" y="28"/>
                    <a:pt x="754" y="1172"/>
                    <a:pt x="0" y="2288"/>
                  </a:cubicBezTo>
                  <a:lnTo>
                    <a:pt x="0" y="2372"/>
                  </a:lnTo>
                  <a:lnTo>
                    <a:pt x="28" y="2372"/>
                  </a:lnTo>
                  <a:cubicBezTo>
                    <a:pt x="56" y="2372"/>
                    <a:pt x="56" y="2372"/>
                    <a:pt x="56" y="2316"/>
                  </a:cubicBezTo>
                  <a:cubicBezTo>
                    <a:pt x="865" y="1200"/>
                    <a:pt x="1535" y="56"/>
                    <a:pt x="1535" y="56"/>
                  </a:cubicBezTo>
                  <a:cubicBezTo>
                    <a:pt x="1563" y="28"/>
                    <a:pt x="1563" y="0"/>
                    <a:pt x="1507" y="0"/>
                  </a:cubicBezTo>
                  <a:cubicBezTo>
                    <a:pt x="1535" y="0"/>
                    <a:pt x="1507" y="0"/>
                    <a:pt x="1507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583;p52"/>
            <p:cNvSpPr/>
            <p:nvPr/>
          </p:nvSpPr>
          <p:spPr>
            <a:xfrm>
              <a:off x="8125819" y="2169777"/>
              <a:ext cx="74952" cy="65366"/>
            </a:xfrm>
            <a:custGeom>
              <a:avLst/>
              <a:gdLst/>
              <a:ahLst/>
              <a:cxnLst/>
              <a:rect l="l" t="t" r="r" b="b"/>
              <a:pathLst>
                <a:path w="2261" h="1982" extrusionOk="0">
                  <a:moveTo>
                    <a:pt x="2176" y="1"/>
                  </a:moveTo>
                  <a:lnTo>
                    <a:pt x="2148" y="1"/>
                  </a:lnTo>
                  <a:cubicBezTo>
                    <a:pt x="2148" y="1"/>
                    <a:pt x="977" y="1173"/>
                    <a:pt x="28" y="1870"/>
                  </a:cubicBezTo>
                  <a:cubicBezTo>
                    <a:pt x="0" y="1870"/>
                    <a:pt x="0" y="1926"/>
                    <a:pt x="28" y="1954"/>
                  </a:cubicBezTo>
                  <a:lnTo>
                    <a:pt x="56" y="1982"/>
                  </a:lnTo>
                  <a:lnTo>
                    <a:pt x="84" y="1982"/>
                  </a:lnTo>
                  <a:cubicBezTo>
                    <a:pt x="1033" y="1256"/>
                    <a:pt x="2232" y="84"/>
                    <a:pt x="2232" y="57"/>
                  </a:cubicBezTo>
                  <a:cubicBezTo>
                    <a:pt x="2260" y="29"/>
                    <a:pt x="2260" y="29"/>
                    <a:pt x="2232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584;p52"/>
            <p:cNvSpPr/>
            <p:nvPr/>
          </p:nvSpPr>
          <p:spPr>
            <a:xfrm>
              <a:off x="8035193" y="2230529"/>
              <a:ext cx="293212" cy="76382"/>
            </a:xfrm>
            <a:custGeom>
              <a:avLst/>
              <a:gdLst/>
              <a:ahLst/>
              <a:cxnLst/>
              <a:rect l="l" t="t" r="r" b="b"/>
              <a:pathLst>
                <a:path w="8845" h="2316" extrusionOk="0">
                  <a:moveTo>
                    <a:pt x="0" y="0"/>
                  </a:moveTo>
                  <a:lnTo>
                    <a:pt x="195" y="2316"/>
                  </a:lnTo>
                  <a:cubicBezTo>
                    <a:pt x="3041" y="2093"/>
                    <a:pt x="5971" y="1981"/>
                    <a:pt x="8733" y="1228"/>
                  </a:cubicBezTo>
                  <a:lnTo>
                    <a:pt x="8844" y="140"/>
                  </a:ln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585;p52"/>
            <p:cNvSpPr/>
            <p:nvPr/>
          </p:nvSpPr>
          <p:spPr>
            <a:xfrm>
              <a:off x="8041656" y="2270074"/>
              <a:ext cx="283035" cy="170276"/>
            </a:xfrm>
            <a:custGeom>
              <a:avLst/>
              <a:gdLst/>
              <a:ahLst/>
              <a:cxnLst/>
              <a:rect l="l" t="t" r="r" b="b"/>
              <a:pathLst>
                <a:path w="8538" h="5163" extrusionOk="0">
                  <a:moveTo>
                    <a:pt x="8538" y="1"/>
                  </a:moveTo>
                  <a:lnTo>
                    <a:pt x="8538" y="1"/>
                  </a:lnTo>
                  <a:cubicBezTo>
                    <a:pt x="5776" y="754"/>
                    <a:pt x="2846" y="894"/>
                    <a:pt x="0" y="1061"/>
                  </a:cubicBezTo>
                  <a:lnTo>
                    <a:pt x="56" y="2037"/>
                  </a:lnTo>
                  <a:cubicBezTo>
                    <a:pt x="196" y="4102"/>
                    <a:pt x="1870" y="5023"/>
                    <a:pt x="3934" y="5162"/>
                  </a:cubicBezTo>
                  <a:lnTo>
                    <a:pt x="4046" y="5162"/>
                  </a:lnTo>
                  <a:lnTo>
                    <a:pt x="4464" y="5162"/>
                  </a:lnTo>
                  <a:cubicBezTo>
                    <a:pt x="6501" y="5162"/>
                    <a:pt x="8175" y="4158"/>
                    <a:pt x="8370" y="2065"/>
                  </a:cubicBezTo>
                  <a:close/>
                </a:path>
              </a:pathLst>
            </a:custGeom>
            <a:solidFill>
              <a:srgbClr val="DE9D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586;p52"/>
            <p:cNvSpPr/>
            <p:nvPr/>
          </p:nvSpPr>
          <p:spPr>
            <a:xfrm>
              <a:off x="8029624" y="2208432"/>
              <a:ext cx="303389" cy="62596"/>
            </a:xfrm>
            <a:custGeom>
              <a:avLst/>
              <a:gdLst/>
              <a:ahLst/>
              <a:cxnLst/>
              <a:rect l="l" t="t" r="r" b="b"/>
              <a:pathLst>
                <a:path w="9152" h="1898" extrusionOk="0">
                  <a:moveTo>
                    <a:pt x="1" y="1"/>
                  </a:moveTo>
                  <a:lnTo>
                    <a:pt x="1" y="1395"/>
                  </a:lnTo>
                  <a:cubicBezTo>
                    <a:pt x="1" y="1395"/>
                    <a:pt x="1898" y="1898"/>
                    <a:pt x="4883" y="1898"/>
                  </a:cubicBezTo>
                  <a:cubicBezTo>
                    <a:pt x="6139" y="1898"/>
                    <a:pt x="7561" y="1814"/>
                    <a:pt x="9152" y="1591"/>
                  </a:cubicBezTo>
                  <a:lnTo>
                    <a:pt x="9152" y="84"/>
                  </a:lnTo>
                  <a:lnTo>
                    <a:pt x="9152" y="84"/>
                  </a:lnTo>
                  <a:cubicBezTo>
                    <a:pt x="9152" y="84"/>
                    <a:pt x="7896" y="391"/>
                    <a:pt x="5302" y="391"/>
                  </a:cubicBezTo>
                  <a:cubicBezTo>
                    <a:pt x="3935" y="391"/>
                    <a:pt x="2177" y="280"/>
                    <a:pt x="1" y="1"/>
                  </a:cubicBezTo>
                  <a:close/>
                </a:path>
              </a:pathLst>
            </a:custGeom>
            <a:solidFill>
              <a:srgbClr val="DE9D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587;p52"/>
            <p:cNvSpPr/>
            <p:nvPr/>
          </p:nvSpPr>
          <p:spPr>
            <a:xfrm>
              <a:off x="7968599" y="2270074"/>
              <a:ext cx="101771" cy="114144"/>
            </a:xfrm>
            <a:custGeom>
              <a:avLst/>
              <a:gdLst/>
              <a:ahLst/>
              <a:cxnLst/>
              <a:rect l="l" t="t" r="r" b="b"/>
              <a:pathLst>
                <a:path w="3070" h="3461" extrusionOk="0">
                  <a:moveTo>
                    <a:pt x="2037" y="1"/>
                  </a:moveTo>
                  <a:cubicBezTo>
                    <a:pt x="2037" y="1"/>
                    <a:pt x="307" y="447"/>
                    <a:pt x="0" y="3432"/>
                  </a:cubicBezTo>
                  <a:cubicBezTo>
                    <a:pt x="0" y="3460"/>
                    <a:pt x="3069" y="2540"/>
                    <a:pt x="2037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588;p52"/>
            <p:cNvSpPr/>
            <p:nvPr/>
          </p:nvSpPr>
          <p:spPr>
            <a:xfrm>
              <a:off x="7998200" y="2190028"/>
              <a:ext cx="145230" cy="153687"/>
            </a:xfrm>
            <a:custGeom>
              <a:avLst/>
              <a:gdLst/>
              <a:ahLst/>
              <a:cxnLst/>
              <a:rect l="l" t="t" r="r" b="b"/>
              <a:pathLst>
                <a:path w="4381" h="4660" extrusionOk="0">
                  <a:moveTo>
                    <a:pt x="3683" y="1"/>
                  </a:moveTo>
                  <a:cubicBezTo>
                    <a:pt x="3488" y="1"/>
                    <a:pt x="3404" y="112"/>
                    <a:pt x="3404" y="112"/>
                  </a:cubicBezTo>
                  <a:cubicBezTo>
                    <a:pt x="1339" y="1619"/>
                    <a:pt x="1088" y="2372"/>
                    <a:pt x="1088" y="2428"/>
                  </a:cubicBezTo>
                  <a:lnTo>
                    <a:pt x="0" y="4576"/>
                  </a:lnTo>
                  <a:cubicBezTo>
                    <a:pt x="0" y="4604"/>
                    <a:pt x="0" y="4660"/>
                    <a:pt x="56" y="4660"/>
                  </a:cubicBezTo>
                  <a:lnTo>
                    <a:pt x="84" y="4660"/>
                  </a:lnTo>
                  <a:cubicBezTo>
                    <a:pt x="112" y="4660"/>
                    <a:pt x="112" y="4660"/>
                    <a:pt x="140" y="4604"/>
                  </a:cubicBezTo>
                  <a:lnTo>
                    <a:pt x="1228" y="2456"/>
                  </a:lnTo>
                  <a:cubicBezTo>
                    <a:pt x="1228" y="2456"/>
                    <a:pt x="1479" y="1674"/>
                    <a:pt x="3488" y="224"/>
                  </a:cubicBezTo>
                  <a:cubicBezTo>
                    <a:pt x="3488" y="224"/>
                    <a:pt x="3599" y="140"/>
                    <a:pt x="3711" y="140"/>
                  </a:cubicBezTo>
                  <a:lnTo>
                    <a:pt x="3767" y="140"/>
                  </a:lnTo>
                  <a:cubicBezTo>
                    <a:pt x="3962" y="224"/>
                    <a:pt x="4129" y="475"/>
                    <a:pt x="4241" y="838"/>
                  </a:cubicBezTo>
                  <a:cubicBezTo>
                    <a:pt x="4241" y="893"/>
                    <a:pt x="4269" y="893"/>
                    <a:pt x="4297" y="893"/>
                  </a:cubicBezTo>
                  <a:lnTo>
                    <a:pt x="4297" y="893"/>
                  </a:lnTo>
                  <a:cubicBezTo>
                    <a:pt x="4325" y="893"/>
                    <a:pt x="4380" y="838"/>
                    <a:pt x="4325" y="810"/>
                  </a:cubicBezTo>
                  <a:cubicBezTo>
                    <a:pt x="4241" y="363"/>
                    <a:pt x="4018" y="84"/>
                    <a:pt x="3822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589;p52"/>
            <p:cNvSpPr/>
            <p:nvPr/>
          </p:nvSpPr>
          <p:spPr>
            <a:xfrm>
              <a:off x="8025016" y="1889137"/>
              <a:ext cx="310781" cy="556702"/>
            </a:xfrm>
            <a:custGeom>
              <a:avLst/>
              <a:gdLst/>
              <a:ahLst/>
              <a:cxnLst/>
              <a:rect l="l" t="t" r="r" b="b"/>
              <a:pathLst>
                <a:path w="9375" h="16880" extrusionOk="0">
                  <a:moveTo>
                    <a:pt x="4994" y="447"/>
                  </a:moveTo>
                  <a:lnTo>
                    <a:pt x="9012" y="9598"/>
                  </a:lnTo>
                  <a:lnTo>
                    <a:pt x="7645" y="15345"/>
                  </a:lnTo>
                  <a:lnTo>
                    <a:pt x="6501" y="10044"/>
                  </a:lnTo>
                  <a:cubicBezTo>
                    <a:pt x="6501" y="9961"/>
                    <a:pt x="6417" y="9933"/>
                    <a:pt x="6361" y="9933"/>
                  </a:cubicBezTo>
                  <a:lnTo>
                    <a:pt x="6361" y="9933"/>
                  </a:lnTo>
                  <a:cubicBezTo>
                    <a:pt x="6278" y="9933"/>
                    <a:pt x="6250" y="9961"/>
                    <a:pt x="6222" y="10044"/>
                  </a:cubicBezTo>
                  <a:lnTo>
                    <a:pt x="4492" y="16210"/>
                  </a:lnTo>
                  <a:lnTo>
                    <a:pt x="3069" y="9961"/>
                  </a:lnTo>
                  <a:cubicBezTo>
                    <a:pt x="3069" y="9905"/>
                    <a:pt x="3013" y="9849"/>
                    <a:pt x="2930" y="9849"/>
                  </a:cubicBezTo>
                  <a:lnTo>
                    <a:pt x="2930" y="9849"/>
                  </a:lnTo>
                  <a:cubicBezTo>
                    <a:pt x="2874" y="9849"/>
                    <a:pt x="2818" y="9905"/>
                    <a:pt x="2790" y="9961"/>
                  </a:cubicBezTo>
                  <a:lnTo>
                    <a:pt x="1395" y="15094"/>
                  </a:lnTo>
                  <a:lnTo>
                    <a:pt x="168" y="9765"/>
                  </a:lnTo>
                  <a:close/>
                  <a:moveTo>
                    <a:pt x="5022" y="1"/>
                  </a:moveTo>
                  <a:cubicBezTo>
                    <a:pt x="4994" y="1"/>
                    <a:pt x="4910" y="28"/>
                    <a:pt x="4910" y="56"/>
                  </a:cubicBezTo>
                  <a:lnTo>
                    <a:pt x="28" y="9626"/>
                  </a:lnTo>
                  <a:cubicBezTo>
                    <a:pt x="28" y="9654"/>
                    <a:pt x="0" y="9682"/>
                    <a:pt x="28" y="9737"/>
                  </a:cubicBezTo>
                  <a:lnTo>
                    <a:pt x="1367" y="15652"/>
                  </a:lnTo>
                  <a:cubicBezTo>
                    <a:pt x="1367" y="15736"/>
                    <a:pt x="1423" y="15764"/>
                    <a:pt x="1507" y="15764"/>
                  </a:cubicBezTo>
                  <a:lnTo>
                    <a:pt x="1507" y="15764"/>
                  </a:lnTo>
                  <a:cubicBezTo>
                    <a:pt x="1563" y="15764"/>
                    <a:pt x="1618" y="15736"/>
                    <a:pt x="1646" y="15652"/>
                  </a:cubicBezTo>
                  <a:lnTo>
                    <a:pt x="3041" y="10519"/>
                  </a:lnTo>
                  <a:lnTo>
                    <a:pt x="4464" y="16768"/>
                  </a:lnTo>
                  <a:cubicBezTo>
                    <a:pt x="4464" y="16852"/>
                    <a:pt x="4548" y="16879"/>
                    <a:pt x="4604" y="16879"/>
                  </a:cubicBezTo>
                  <a:lnTo>
                    <a:pt x="4604" y="16879"/>
                  </a:lnTo>
                  <a:cubicBezTo>
                    <a:pt x="4687" y="16879"/>
                    <a:pt x="4715" y="16852"/>
                    <a:pt x="4743" y="16768"/>
                  </a:cubicBezTo>
                  <a:lnTo>
                    <a:pt x="6445" y="10602"/>
                  </a:lnTo>
                  <a:lnTo>
                    <a:pt x="7589" y="15959"/>
                  </a:lnTo>
                  <a:cubicBezTo>
                    <a:pt x="7589" y="16043"/>
                    <a:pt x="7673" y="16070"/>
                    <a:pt x="7728" y="16070"/>
                  </a:cubicBezTo>
                  <a:cubicBezTo>
                    <a:pt x="7812" y="16070"/>
                    <a:pt x="7840" y="16043"/>
                    <a:pt x="7868" y="15959"/>
                  </a:cubicBezTo>
                  <a:lnTo>
                    <a:pt x="9374" y="9598"/>
                  </a:lnTo>
                  <a:lnTo>
                    <a:pt x="9374" y="9514"/>
                  </a:lnTo>
                  <a:lnTo>
                    <a:pt x="5273" y="112"/>
                  </a:lnTo>
                  <a:cubicBezTo>
                    <a:pt x="5134" y="28"/>
                    <a:pt x="5050" y="1"/>
                    <a:pt x="5022" y="1"/>
                  </a:cubicBez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590;p52"/>
            <p:cNvSpPr/>
            <p:nvPr/>
          </p:nvSpPr>
          <p:spPr>
            <a:xfrm>
              <a:off x="8287647" y="2275615"/>
              <a:ext cx="101771" cy="114111"/>
            </a:xfrm>
            <a:custGeom>
              <a:avLst/>
              <a:gdLst/>
              <a:ahLst/>
              <a:cxnLst/>
              <a:rect l="l" t="t" r="r" b="b"/>
              <a:pathLst>
                <a:path w="3070" h="3460" extrusionOk="0">
                  <a:moveTo>
                    <a:pt x="1005" y="0"/>
                  </a:moveTo>
                  <a:lnTo>
                    <a:pt x="1005" y="0"/>
                  </a:lnTo>
                  <a:cubicBezTo>
                    <a:pt x="1" y="2511"/>
                    <a:pt x="3069" y="3460"/>
                    <a:pt x="3069" y="3460"/>
                  </a:cubicBezTo>
                  <a:cubicBezTo>
                    <a:pt x="2763" y="447"/>
                    <a:pt x="1005" y="0"/>
                    <a:pt x="1005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591;p52"/>
            <p:cNvSpPr/>
            <p:nvPr/>
          </p:nvSpPr>
          <p:spPr>
            <a:xfrm>
              <a:off x="8215517" y="2196459"/>
              <a:ext cx="145230" cy="153687"/>
            </a:xfrm>
            <a:custGeom>
              <a:avLst/>
              <a:gdLst/>
              <a:ahLst/>
              <a:cxnLst/>
              <a:rect l="l" t="t" r="r" b="b"/>
              <a:pathLst>
                <a:path w="4381" h="4660" extrusionOk="0">
                  <a:moveTo>
                    <a:pt x="642" y="1"/>
                  </a:moveTo>
                  <a:cubicBezTo>
                    <a:pt x="614" y="1"/>
                    <a:pt x="558" y="1"/>
                    <a:pt x="531" y="29"/>
                  </a:cubicBezTo>
                  <a:cubicBezTo>
                    <a:pt x="335" y="85"/>
                    <a:pt x="140" y="364"/>
                    <a:pt x="0" y="838"/>
                  </a:cubicBezTo>
                  <a:cubicBezTo>
                    <a:pt x="0" y="866"/>
                    <a:pt x="0" y="894"/>
                    <a:pt x="56" y="894"/>
                  </a:cubicBezTo>
                  <a:lnTo>
                    <a:pt x="56" y="894"/>
                  </a:lnTo>
                  <a:cubicBezTo>
                    <a:pt x="84" y="894"/>
                    <a:pt x="112" y="894"/>
                    <a:pt x="112" y="866"/>
                  </a:cubicBezTo>
                  <a:cubicBezTo>
                    <a:pt x="224" y="447"/>
                    <a:pt x="363" y="196"/>
                    <a:pt x="558" y="168"/>
                  </a:cubicBezTo>
                  <a:lnTo>
                    <a:pt x="670" y="168"/>
                  </a:lnTo>
                  <a:cubicBezTo>
                    <a:pt x="782" y="168"/>
                    <a:pt x="893" y="224"/>
                    <a:pt x="893" y="224"/>
                  </a:cubicBezTo>
                  <a:cubicBezTo>
                    <a:pt x="2902" y="1703"/>
                    <a:pt x="3153" y="2456"/>
                    <a:pt x="3153" y="2456"/>
                  </a:cubicBezTo>
                  <a:lnTo>
                    <a:pt x="4241" y="4632"/>
                  </a:lnTo>
                  <a:cubicBezTo>
                    <a:pt x="4241" y="4660"/>
                    <a:pt x="4269" y="4660"/>
                    <a:pt x="4297" y="4660"/>
                  </a:cubicBezTo>
                  <a:lnTo>
                    <a:pt x="4325" y="4660"/>
                  </a:lnTo>
                  <a:cubicBezTo>
                    <a:pt x="4381" y="4660"/>
                    <a:pt x="4381" y="4632"/>
                    <a:pt x="4381" y="4604"/>
                  </a:cubicBezTo>
                  <a:lnTo>
                    <a:pt x="3293" y="2428"/>
                  </a:lnTo>
                  <a:cubicBezTo>
                    <a:pt x="3293" y="2400"/>
                    <a:pt x="3041" y="1619"/>
                    <a:pt x="977" y="140"/>
                  </a:cubicBezTo>
                  <a:cubicBezTo>
                    <a:pt x="921" y="57"/>
                    <a:pt x="810" y="1"/>
                    <a:pt x="642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592;p52"/>
            <p:cNvSpPr/>
            <p:nvPr/>
          </p:nvSpPr>
          <p:spPr>
            <a:xfrm>
              <a:off x="8226621" y="2244316"/>
              <a:ext cx="106378" cy="145409"/>
            </a:xfrm>
            <a:custGeom>
              <a:avLst/>
              <a:gdLst/>
              <a:ahLst/>
              <a:cxnLst/>
              <a:rect l="l" t="t" r="r" b="b"/>
              <a:pathLst>
                <a:path w="3209" h="4409" extrusionOk="0">
                  <a:moveTo>
                    <a:pt x="2232" y="1"/>
                  </a:moveTo>
                  <a:lnTo>
                    <a:pt x="2232" y="1"/>
                  </a:lnTo>
                  <a:cubicBezTo>
                    <a:pt x="0" y="1870"/>
                    <a:pt x="1591" y="4409"/>
                    <a:pt x="1591" y="4409"/>
                  </a:cubicBezTo>
                  <a:cubicBezTo>
                    <a:pt x="3209" y="1340"/>
                    <a:pt x="2232" y="1"/>
                    <a:pt x="2232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593;p52"/>
            <p:cNvSpPr/>
            <p:nvPr/>
          </p:nvSpPr>
          <p:spPr>
            <a:xfrm>
              <a:off x="8197020" y="2222251"/>
              <a:ext cx="90665" cy="127896"/>
            </a:xfrm>
            <a:custGeom>
              <a:avLst/>
              <a:gdLst/>
              <a:ahLst/>
              <a:cxnLst/>
              <a:rect l="l" t="t" r="r" b="b"/>
              <a:pathLst>
                <a:path w="2735" h="3878" extrusionOk="0">
                  <a:moveTo>
                    <a:pt x="2232" y="0"/>
                  </a:moveTo>
                  <a:cubicBezTo>
                    <a:pt x="0" y="1311"/>
                    <a:pt x="754" y="3878"/>
                    <a:pt x="754" y="3878"/>
                  </a:cubicBezTo>
                  <a:cubicBezTo>
                    <a:pt x="2735" y="1451"/>
                    <a:pt x="2232" y="0"/>
                    <a:pt x="2232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594;p52"/>
            <p:cNvSpPr/>
            <p:nvPr/>
          </p:nvSpPr>
          <p:spPr>
            <a:xfrm>
              <a:off x="8305215" y="2240655"/>
              <a:ext cx="124909" cy="38653"/>
            </a:xfrm>
            <a:custGeom>
              <a:avLst/>
              <a:gdLst/>
              <a:ahLst/>
              <a:cxnLst/>
              <a:rect l="l" t="t" r="r" b="b"/>
              <a:pathLst>
                <a:path w="3768" h="1172" extrusionOk="0">
                  <a:moveTo>
                    <a:pt x="1340" y="0"/>
                  </a:moveTo>
                  <a:cubicBezTo>
                    <a:pt x="921" y="0"/>
                    <a:pt x="447" y="112"/>
                    <a:pt x="1" y="418"/>
                  </a:cubicBezTo>
                  <a:cubicBezTo>
                    <a:pt x="1" y="418"/>
                    <a:pt x="698" y="1172"/>
                    <a:pt x="2512" y="1172"/>
                  </a:cubicBezTo>
                  <a:cubicBezTo>
                    <a:pt x="2874" y="1172"/>
                    <a:pt x="3293" y="1116"/>
                    <a:pt x="3767" y="1060"/>
                  </a:cubicBezTo>
                  <a:cubicBezTo>
                    <a:pt x="3739" y="1032"/>
                    <a:pt x="2679" y="0"/>
                    <a:pt x="1340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595;p52"/>
            <p:cNvSpPr/>
            <p:nvPr/>
          </p:nvSpPr>
          <p:spPr>
            <a:xfrm>
              <a:off x="8263614" y="2193722"/>
              <a:ext cx="130412" cy="33145"/>
            </a:xfrm>
            <a:custGeom>
              <a:avLst/>
              <a:gdLst/>
              <a:ahLst/>
              <a:cxnLst/>
              <a:rect l="l" t="t" r="r" b="b"/>
              <a:pathLst>
                <a:path w="3934" h="1005" extrusionOk="0">
                  <a:moveTo>
                    <a:pt x="1674" y="0"/>
                  </a:moveTo>
                  <a:cubicBezTo>
                    <a:pt x="1116" y="0"/>
                    <a:pt x="558" y="140"/>
                    <a:pt x="0" y="558"/>
                  </a:cubicBezTo>
                  <a:cubicBezTo>
                    <a:pt x="0" y="558"/>
                    <a:pt x="586" y="1005"/>
                    <a:pt x="1897" y="1005"/>
                  </a:cubicBezTo>
                  <a:cubicBezTo>
                    <a:pt x="2455" y="1005"/>
                    <a:pt x="3125" y="949"/>
                    <a:pt x="3934" y="726"/>
                  </a:cubicBezTo>
                  <a:cubicBezTo>
                    <a:pt x="3934" y="726"/>
                    <a:pt x="2874" y="0"/>
                    <a:pt x="1674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596;p52"/>
            <p:cNvSpPr/>
            <p:nvPr/>
          </p:nvSpPr>
          <p:spPr>
            <a:xfrm>
              <a:off x="8302430" y="2252594"/>
              <a:ext cx="109196" cy="15665"/>
            </a:xfrm>
            <a:custGeom>
              <a:avLst/>
              <a:gdLst/>
              <a:ahLst/>
              <a:cxnLst/>
              <a:rect l="l" t="t" r="r" b="b"/>
              <a:pathLst>
                <a:path w="3294" h="475" extrusionOk="0">
                  <a:moveTo>
                    <a:pt x="85" y="1"/>
                  </a:moveTo>
                  <a:cubicBezTo>
                    <a:pt x="29" y="1"/>
                    <a:pt x="29" y="29"/>
                    <a:pt x="1" y="29"/>
                  </a:cubicBezTo>
                  <a:cubicBezTo>
                    <a:pt x="1" y="56"/>
                    <a:pt x="1" y="112"/>
                    <a:pt x="29" y="112"/>
                  </a:cubicBezTo>
                  <a:cubicBezTo>
                    <a:pt x="113" y="140"/>
                    <a:pt x="1814" y="475"/>
                    <a:pt x="2875" y="475"/>
                  </a:cubicBezTo>
                  <a:lnTo>
                    <a:pt x="3209" y="475"/>
                  </a:lnTo>
                  <a:cubicBezTo>
                    <a:pt x="3237" y="475"/>
                    <a:pt x="3293" y="447"/>
                    <a:pt x="3237" y="419"/>
                  </a:cubicBezTo>
                  <a:cubicBezTo>
                    <a:pt x="3237" y="391"/>
                    <a:pt x="3209" y="335"/>
                    <a:pt x="3181" y="335"/>
                  </a:cubicBezTo>
                  <a:lnTo>
                    <a:pt x="3181" y="335"/>
                  </a:lnTo>
                  <a:lnTo>
                    <a:pt x="2819" y="335"/>
                  </a:lnTo>
                  <a:cubicBezTo>
                    <a:pt x="1842" y="391"/>
                    <a:pt x="113" y="1"/>
                    <a:pt x="85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597;p52"/>
            <p:cNvSpPr/>
            <p:nvPr/>
          </p:nvSpPr>
          <p:spPr>
            <a:xfrm>
              <a:off x="8261758" y="2211202"/>
              <a:ext cx="105450" cy="10158"/>
            </a:xfrm>
            <a:custGeom>
              <a:avLst/>
              <a:gdLst/>
              <a:ahLst/>
              <a:cxnLst/>
              <a:rect l="l" t="t" r="r" b="b"/>
              <a:pathLst>
                <a:path w="3181" h="308" extrusionOk="0">
                  <a:moveTo>
                    <a:pt x="84" y="0"/>
                  </a:moveTo>
                  <a:cubicBezTo>
                    <a:pt x="56" y="0"/>
                    <a:pt x="0" y="28"/>
                    <a:pt x="0" y="56"/>
                  </a:cubicBezTo>
                  <a:cubicBezTo>
                    <a:pt x="0" y="112"/>
                    <a:pt x="56" y="140"/>
                    <a:pt x="84" y="140"/>
                  </a:cubicBezTo>
                  <a:cubicBezTo>
                    <a:pt x="140" y="140"/>
                    <a:pt x="1646" y="307"/>
                    <a:pt x="2567" y="307"/>
                  </a:cubicBezTo>
                  <a:cubicBezTo>
                    <a:pt x="2790" y="307"/>
                    <a:pt x="3014" y="307"/>
                    <a:pt x="3125" y="279"/>
                  </a:cubicBezTo>
                  <a:cubicBezTo>
                    <a:pt x="3153" y="279"/>
                    <a:pt x="3181" y="251"/>
                    <a:pt x="3153" y="196"/>
                  </a:cubicBezTo>
                  <a:cubicBezTo>
                    <a:pt x="3153" y="168"/>
                    <a:pt x="3125" y="168"/>
                    <a:pt x="3069" y="168"/>
                  </a:cubicBezTo>
                  <a:lnTo>
                    <a:pt x="3069" y="168"/>
                  </a:lnTo>
                  <a:cubicBezTo>
                    <a:pt x="2930" y="196"/>
                    <a:pt x="2762" y="196"/>
                    <a:pt x="2567" y="196"/>
                  </a:cubicBezTo>
                  <a:cubicBezTo>
                    <a:pt x="1619" y="140"/>
                    <a:pt x="84" y="0"/>
                    <a:pt x="84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598;p52"/>
            <p:cNvSpPr/>
            <p:nvPr/>
          </p:nvSpPr>
          <p:spPr>
            <a:xfrm>
              <a:off x="8282111" y="2248933"/>
              <a:ext cx="19459" cy="106756"/>
            </a:xfrm>
            <a:custGeom>
              <a:avLst/>
              <a:gdLst/>
              <a:ahLst/>
              <a:cxnLst/>
              <a:rect l="l" t="t" r="r" b="b"/>
              <a:pathLst>
                <a:path w="587" h="3237" extrusionOk="0">
                  <a:moveTo>
                    <a:pt x="502" y="0"/>
                  </a:moveTo>
                  <a:cubicBezTo>
                    <a:pt x="474" y="0"/>
                    <a:pt x="447" y="28"/>
                    <a:pt x="447" y="28"/>
                  </a:cubicBezTo>
                  <a:cubicBezTo>
                    <a:pt x="168" y="1618"/>
                    <a:pt x="0" y="3181"/>
                    <a:pt x="0" y="3181"/>
                  </a:cubicBezTo>
                  <a:cubicBezTo>
                    <a:pt x="0" y="3208"/>
                    <a:pt x="28" y="3236"/>
                    <a:pt x="56" y="3236"/>
                  </a:cubicBezTo>
                  <a:lnTo>
                    <a:pt x="56" y="3236"/>
                  </a:lnTo>
                  <a:cubicBezTo>
                    <a:pt x="84" y="3236"/>
                    <a:pt x="140" y="3208"/>
                    <a:pt x="140" y="3181"/>
                  </a:cubicBezTo>
                  <a:cubicBezTo>
                    <a:pt x="140" y="3125"/>
                    <a:pt x="279" y="1618"/>
                    <a:pt x="586" y="28"/>
                  </a:cubicBezTo>
                  <a:cubicBezTo>
                    <a:pt x="558" y="28"/>
                    <a:pt x="558" y="0"/>
                    <a:pt x="502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599;p52"/>
            <p:cNvSpPr/>
            <p:nvPr/>
          </p:nvSpPr>
          <p:spPr>
            <a:xfrm>
              <a:off x="8226621" y="2221327"/>
              <a:ext cx="48101" cy="105833"/>
            </a:xfrm>
            <a:custGeom>
              <a:avLst/>
              <a:gdLst/>
              <a:ahLst/>
              <a:cxnLst/>
              <a:rect l="l" t="t" r="r" b="b"/>
              <a:pathLst>
                <a:path w="1451" h="3209" extrusionOk="0">
                  <a:moveTo>
                    <a:pt x="1339" y="0"/>
                  </a:moveTo>
                  <a:cubicBezTo>
                    <a:pt x="1312" y="0"/>
                    <a:pt x="1312" y="0"/>
                    <a:pt x="1312" y="28"/>
                  </a:cubicBezTo>
                  <a:cubicBezTo>
                    <a:pt x="642" y="1283"/>
                    <a:pt x="0" y="3097"/>
                    <a:pt x="0" y="3153"/>
                  </a:cubicBezTo>
                  <a:cubicBezTo>
                    <a:pt x="0" y="3181"/>
                    <a:pt x="0" y="3209"/>
                    <a:pt x="28" y="3209"/>
                  </a:cubicBezTo>
                  <a:lnTo>
                    <a:pt x="56" y="3209"/>
                  </a:lnTo>
                  <a:cubicBezTo>
                    <a:pt x="84" y="3209"/>
                    <a:pt x="84" y="3209"/>
                    <a:pt x="140" y="3181"/>
                  </a:cubicBezTo>
                  <a:cubicBezTo>
                    <a:pt x="140" y="3125"/>
                    <a:pt x="781" y="1311"/>
                    <a:pt x="1451" y="112"/>
                  </a:cubicBezTo>
                  <a:cubicBezTo>
                    <a:pt x="1423" y="28"/>
                    <a:pt x="1395" y="0"/>
                    <a:pt x="1339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600;p52"/>
            <p:cNvSpPr/>
            <p:nvPr/>
          </p:nvSpPr>
          <p:spPr>
            <a:xfrm>
              <a:off x="8120250" y="1889137"/>
              <a:ext cx="122125" cy="335868"/>
            </a:xfrm>
            <a:custGeom>
              <a:avLst/>
              <a:gdLst/>
              <a:ahLst/>
              <a:cxnLst/>
              <a:rect l="l" t="t" r="r" b="b"/>
              <a:pathLst>
                <a:path w="3684" h="10184" extrusionOk="0">
                  <a:moveTo>
                    <a:pt x="2149" y="1"/>
                  </a:moveTo>
                  <a:cubicBezTo>
                    <a:pt x="2093" y="1"/>
                    <a:pt x="2037" y="28"/>
                    <a:pt x="2010" y="112"/>
                  </a:cubicBezTo>
                  <a:lnTo>
                    <a:pt x="1" y="9933"/>
                  </a:lnTo>
                  <a:cubicBezTo>
                    <a:pt x="1" y="10016"/>
                    <a:pt x="29" y="10072"/>
                    <a:pt x="85" y="10100"/>
                  </a:cubicBezTo>
                  <a:lnTo>
                    <a:pt x="140" y="10100"/>
                  </a:lnTo>
                  <a:cubicBezTo>
                    <a:pt x="196" y="10100"/>
                    <a:pt x="224" y="10072"/>
                    <a:pt x="280" y="10016"/>
                  </a:cubicBezTo>
                  <a:lnTo>
                    <a:pt x="2121" y="893"/>
                  </a:lnTo>
                  <a:lnTo>
                    <a:pt x="3377" y="10072"/>
                  </a:lnTo>
                  <a:cubicBezTo>
                    <a:pt x="3377" y="10156"/>
                    <a:pt x="3432" y="10184"/>
                    <a:pt x="3516" y="10184"/>
                  </a:cubicBezTo>
                  <a:lnTo>
                    <a:pt x="3544" y="10184"/>
                  </a:lnTo>
                  <a:cubicBezTo>
                    <a:pt x="3628" y="10184"/>
                    <a:pt x="3684" y="10100"/>
                    <a:pt x="3656" y="10044"/>
                  </a:cubicBezTo>
                  <a:lnTo>
                    <a:pt x="2261" y="140"/>
                  </a:lnTo>
                  <a:cubicBezTo>
                    <a:pt x="2261" y="56"/>
                    <a:pt x="2233" y="1"/>
                    <a:pt x="2149" y="1"/>
                  </a:cubicBez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601;p52"/>
            <p:cNvSpPr/>
            <p:nvPr/>
          </p:nvSpPr>
          <p:spPr>
            <a:xfrm>
              <a:off x="8186844" y="1715225"/>
              <a:ext cx="9282" cy="188646"/>
            </a:xfrm>
            <a:custGeom>
              <a:avLst/>
              <a:gdLst/>
              <a:ahLst/>
              <a:cxnLst/>
              <a:rect l="l" t="t" r="r" b="b"/>
              <a:pathLst>
                <a:path w="280" h="5720" extrusionOk="0">
                  <a:moveTo>
                    <a:pt x="140" y="1"/>
                  </a:moveTo>
                  <a:cubicBezTo>
                    <a:pt x="84" y="1"/>
                    <a:pt x="1" y="56"/>
                    <a:pt x="1" y="140"/>
                  </a:cubicBezTo>
                  <a:lnTo>
                    <a:pt x="1" y="5580"/>
                  </a:lnTo>
                  <a:cubicBezTo>
                    <a:pt x="1" y="5636"/>
                    <a:pt x="84" y="5720"/>
                    <a:pt x="140" y="5720"/>
                  </a:cubicBezTo>
                  <a:cubicBezTo>
                    <a:pt x="224" y="5720"/>
                    <a:pt x="280" y="5664"/>
                    <a:pt x="280" y="5580"/>
                  </a:cubicBezTo>
                  <a:lnTo>
                    <a:pt x="280" y="140"/>
                  </a:lnTo>
                  <a:cubicBezTo>
                    <a:pt x="280" y="84"/>
                    <a:pt x="224" y="1"/>
                    <a:pt x="140" y="1"/>
                  </a:cubicBez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602;p52"/>
            <p:cNvSpPr/>
            <p:nvPr/>
          </p:nvSpPr>
          <p:spPr>
            <a:xfrm>
              <a:off x="8025016" y="2238808"/>
              <a:ext cx="106378" cy="144485"/>
            </a:xfrm>
            <a:custGeom>
              <a:avLst/>
              <a:gdLst/>
              <a:ahLst/>
              <a:cxnLst/>
              <a:rect l="l" t="t" r="r" b="b"/>
              <a:pathLst>
                <a:path w="3209" h="4381" extrusionOk="0">
                  <a:moveTo>
                    <a:pt x="977" y="0"/>
                  </a:moveTo>
                  <a:lnTo>
                    <a:pt x="977" y="0"/>
                  </a:lnTo>
                  <a:cubicBezTo>
                    <a:pt x="977" y="0"/>
                    <a:pt x="0" y="1311"/>
                    <a:pt x="1618" y="4380"/>
                  </a:cubicBezTo>
                  <a:cubicBezTo>
                    <a:pt x="1618" y="4380"/>
                    <a:pt x="3209" y="1869"/>
                    <a:pt x="977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603;p52"/>
            <p:cNvSpPr/>
            <p:nvPr/>
          </p:nvSpPr>
          <p:spPr>
            <a:xfrm>
              <a:off x="8070329" y="2217634"/>
              <a:ext cx="89737" cy="127929"/>
            </a:xfrm>
            <a:custGeom>
              <a:avLst/>
              <a:gdLst/>
              <a:ahLst/>
              <a:cxnLst/>
              <a:rect l="l" t="t" r="r" b="b"/>
              <a:pathLst>
                <a:path w="2707" h="3879" extrusionOk="0">
                  <a:moveTo>
                    <a:pt x="475" y="1"/>
                  </a:moveTo>
                  <a:cubicBezTo>
                    <a:pt x="475" y="1"/>
                    <a:pt x="0" y="1395"/>
                    <a:pt x="1981" y="3878"/>
                  </a:cubicBezTo>
                  <a:cubicBezTo>
                    <a:pt x="1981" y="3851"/>
                    <a:pt x="2707" y="1312"/>
                    <a:pt x="475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604;p52"/>
            <p:cNvSpPr/>
            <p:nvPr/>
          </p:nvSpPr>
          <p:spPr>
            <a:xfrm>
              <a:off x="7927893" y="2235114"/>
              <a:ext cx="124909" cy="36839"/>
            </a:xfrm>
            <a:custGeom>
              <a:avLst/>
              <a:gdLst/>
              <a:ahLst/>
              <a:cxnLst/>
              <a:rect l="l" t="t" r="r" b="b"/>
              <a:pathLst>
                <a:path w="3768" h="1117" extrusionOk="0">
                  <a:moveTo>
                    <a:pt x="2400" y="1"/>
                  </a:moveTo>
                  <a:cubicBezTo>
                    <a:pt x="1089" y="1"/>
                    <a:pt x="1" y="1005"/>
                    <a:pt x="1" y="1005"/>
                  </a:cubicBezTo>
                  <a:cubicBezTo>
                    <a:pt x="447" y="1089"/>
                    <a:pt x="866" y="1117"/>
                    <a:pt x="1256" y="1117"/>
                  </a:cubicBezTo>
                  <a:cubicBezTo>
                    <a:pt x="3070" y="1117"/>
                    <a:pt x="3767" y="391"/>
                    <a:pt x="3767" y="391"/>
                  </a:cubicBezTo>
                  <a:cubicBezTo>
                    <a:pt x="3321" y="112"/>
                    <a:pt x="2819" y="1"/>
                    <a:pt x="2400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605;p52"/>
            <p:cNvSpPr/>
            <p:nvPr/>
          </p:nvSpPr>
          <p:spPr>
            <a:xfrm>
              <a:off x="7963063" y="2189104"/>
              <a:ext cx="130412" cy="33178"/>
            </a:xfrm>
            <a:custGeom>
              <a:avLst/>
              <a:gdLst/>
              <a:ahLst/>
              <a:cxnLst/>
              <a:rect l="l" t="t" r="r" b="b"/>
              <a:pathLst>
                <a:path w="3934" h="1006" extrusionOk="0">
                  <a:moveTo>
                    <a:pt x="2260" y="1"/>
                  </a:moveTo>
                  <a:cubicBezTo>
                    <a:pt x="1032" y="1"/>
                    <a:pt x="0" y="726"/>
                    <a:pt x="0" y="726"/>
                  </a:cubicBezTo>
                  <a:cubicBezTo>
                    <a:pt x="781" y="949"/>
                    <a:pt x="1451" y="1005"/>
                    <a:pt x="2009" y="1005"/>
                  </a:cubicBezTo>
                  <a:cubicBezTo>
                    <a:pt x="3320" y="1005"/>
                    <a:pt x="3934" y="559"/>
                    <a:pt x="3934" y="559"/>
                  </a:cubicBezTo>
                  <a:cubicBezTo>
                    <a:pt x="3404" y="140"/>
                    <a:pt x="2818" y="1"/>
                    <a:pt x="2260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606;p52"/>
            <p:cNvSpPr/>
            <p:nvPr/>
          </p:nvSpPr>
          <p:spPr>
            <a:xfrm>
              <a:off x="7945461" y="2247086"/>
              <a:ext cx="110091" cy="16589"/>
            </a:xfrm>
            <a:custGeom>
              <a:avLst/>
              <a:gdLst/>
              <a:ahLst/>
              <a:cxnLst/>
              <a:rect l="l" t="t" r="r" b="b"/>
              <a:pathLst>
                <a:path w="3321" h="503" extrusionOk="0">
                  <a:moveTo>
                    <a:pt x="3237" y="0"/>
                  </a:moveTo>
                  <a:lnTo>
                    <a:pt x="3237" y="0"/>
                  </a:lnTo>
                  <a:cubicBezTo>
                    <a:pt x="3209" y="0"/>
                    <a:pt x="1452" y="363"/>
                    <a:pt x="419" y="363"/>
                  </a:cubicBezTo>
                  <a:lnTo>
                    <a:pt x="57" y="363"/>
                  </a:lnTo>
                  <a:lnTo>
                    <a:pt x="57" y="363"/>
                  </a:lnTo>
                  <a:cubicBezTo>
                    <a:pt x="29" y="363"/>
                    <a:pt x="1" y="419"/>
                    <a:pt x="1" y="447"/>
                  </a:cubicBezTo>
                  <a:cubicBezTo>
                    <a:pt x="1" y="475"/>
                    <a:pt x="29" y="502"/>
                    <a:pt x="57" y="502"/>
                  </a:cubicBezTo>
                  <a:lnTo>
                    <a:pt x="419" y="502"/>
                  </a:lnTo>
                  <a:cubicBezTo>
                    <a:pt x="1452" y="502"/>
                    <a:pt x="3181" y="168"/>
                    <a:pt x="3237" y="140"/>
                  </a:cubicBezTo>
                  <a:cubicBezTo>
                    <a:pt x="3265" y="140"/>
                    <a:pt x="3321" y="84"/>
                    <a:pt x="3265" y="56"/>
                  </a:cubicBezTo>
                  <a:cubicBezTo>
                    <a:pt x="3265" y="0"/>
                    <a:pt x="3265" y="0"/>
                    <a:pt x="3237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607;p52"/>
            <p:cNvSpPr/>
            <p:nvPr/>
          </p:nvSpPr>
          <p:spPr>
            <a:xfrm>
              <a:off x="7989879" y="2205661"/>
              <a:ext cx="105450" cy="9234"/>
            </a:xfrm>
            <a:custGeom>
              <a:avLst/>
              <a:gdLst/>
              <a:ahLst/>
              <a:cxnLst/>
              <a:rect l="l" t="t" r="r" b="b"/>
              <a:pathLst>
                <a:path w="3181" h="280" extrusionOk="0">
                  <a:moveTo>
                    <a:pt x="3125" y="1"/>
                  </a:moveTo>
                  <a:cubicBezTo>
                    <a:pt x="3097" y="1"/>
                    <a:pt x="1590" y="168"/>
                    <a:pt x="642" y="168"/>
                  </a:cubicBezTo>
                  <a:cubicBezTo>
                    <a:pt x="391" y="168"/>
                    <a:pt x="223" y="168"/>
                    <a:pt x="84" y="140"/>
                  </a:cubicBezTo>
                  <a:lnTo>
                    <a:pt x="84" y="140"/>
                  </a:lnTo>
                  <a:cubicBezTo>
                    <a:pt x="56" y="140"/>
                    <a:pt x="0" y="168"/>
                    <a:pt x="0" y="168"/>
                  </a:cubicBezTo>
                  <a:cubicBezTo>
                    <a:pt x="0" y="196"/>
                    <a:pt x="0" y="224"/>
                    <a:pt x="56" y="224"/>
                  </a:cubicBezTo>
                  <a:cubicBezTo>
                    <a:pt x="195" y="280"/>
                    <a:pt x="391" y="280"/>
                    <a:pt x="614" y="280"/>
                  </a:cubicBezTo>
                  <a:cubicBezTo>
                    <a:pt x="1507" y="280"/>
                    <a:pt x="3013" y="140"/>
                    <a:pt x="3097" y="85"/>
                  </a:cubicBezTo>
                  <a:cubicBezTo>
                    <a:pt x="3125" y="85"/>
                    <a:pt x="3153" y="57"/>
                    <a:pt x="3125" y="29"/>
                  </a:cubicBezTo>
                  <a:cubicBezTo>
                    <a:pt x="3181" y="29"/>
                    <a:pt x="3153" y="1"/>
                    <a:pt x="3125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608;p52"/>
            <p:cNvSpPr/>
            <p:nvPr/>
          </p:nvSpPr>
          <p:spPr>
            <a:xfrm>
              <a:off x="8056440" y="2243392"/>
              <a:ext cx="19459" cy="106756"/>
            </a:xfrm>
            <a:custGeom>
              <a:avLst/>
              <a:gdLst/>
              <a:ahLst/>
              <a:cxnLst/>
              <a:rect l="l" t="t" r="r" b="b"/>
              <a:pathLst>
                <a:path w="587" h="3237" extrusionOk="0">
                  <a:moveTo>
                    <a:pt x="57" y="1"/>
                  </a:moveTo>
                  <a:lnTo>
                    <a:pt x="57" y="1"/>
                  </a:lnTo>
                  <a:cubicBezTo>
                    <a:pt x="29" y="1"/>
                    <a:pt x="1" y="29"/>
                    <a:pt x="1" y="56"/>
                  </a:cubicBezTo>
                  <a:cubicBezTo>
                    <a:pt x="280" y="1619"/>
                    <a:pt x="419" y="3209"/>
                    <a:pt x="447" y="3209"/>
                  </a:cubicBezTo>
                  <a:cubicBezTo>
                    <a:pt x="447" y="3237"/>
                    <a:pt x="475" y="3237"/>
                    <a:pt x="531" y="3237"/>
                  </a:cubicBezTo>
                  <a:lnTo>
                    <a:pt x="531" y="3237"/>
                  </a:lnTo>
                  <a:cubicBezTo>
                    <a:pt x="559" y="3237"/>
                    <a:pt x="587" y="3209"/>
                    <a:pt x="559" y="3181"/>
                  </a:cubicBezTo>
                  <a:cubicBezTo>
                    <a:pt x="559" y="3181"/>
                    <a:pt x="419" y="1591"/>
                    <a:pt x="112" y="29"/>
                  </a:cubicBezTo>
                  <a:cubicBezTo>
                    <a:pt x="140" y="29"/>
                    <a:pt x="85" y="1"/>
                    <a:pt x="57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609;p52"/>
            <p:cNvSpPr/>
            <p:nvPr/>
          </p:nvSpPr>
          <p:spPr>
            <a:xfrm>
              <a:off x="8084185" y="2215787"/>
              <a:ext cx="48134" cy="105866"/>
            </a:xfrm>
            <a:custGeom>
              <a:avLst/>
              <a:gdLst/>
              <a:ahLst/>
              <a:cxnLst/>
              <a:rect l="l" t="t" r="r" b="b"/>
              <a:pathLst>
                <a:path w="1452" h="3210" extrusionOk="0">
                  <a:moveTo>
                    <a:pt x="57" y="1"/>
                  </a:moveTo>
                  <a:cubicBezTo>
                    <a:pt x="57" y="1"/>
                    <a:pt x="29" y="1"/>
                    <a:pt x="57" y="1"/>
                  </a:cubicBezTo>
                  <a:cubicBezTo>
                    <a:pt x="1" y="29"/>
                    <a:pt x="1" y="57"/>
                    <a:pt x="1" y="112"/>
                  </a:cubicBezTo>
                  <a:cubicBezTo>
                    <a:pt x="642" y="1312"/>
                    <a:pt x="1284" y="3181"/>
                    <a:pt x="1312" y="3181"/>
                  </a:cubicBezTo>
                  <a:cubicBezTo>
                    <a:pt x="1312" y="3209"/>
                    <a:pt x="1340" y="3209"/>
                    <a:pt x="1396" y="3209"/>
                  </a:cubicBezTo>
                  <a:lnTo>
                    <a:pt x="1424" y="3209"/>
                  </a:lnTo>
                  <a:cubicBezTo>
                    <a:pt x="1452" y="3209"/>
                    <a:pt x="1452" y="3181"/>
                    <a:pt x="1452" y="3125"/>
                  </a:cubicBezTo>
                  <a:cubicBezTo>
                    <a:pt x="1452" y="3098"/>
                    <a:pt x="810" y="1284"/>
                    <a:pt x="140" y="29"/>
                  </a:cubicBezTo>
                  <a:cubicBezTo>
                    <a:pt x="112" y="1"/>
                    <a:pt x="112" y="1"/>
                    <a:pt x="57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20"/>
          <p:cNvGrpSpPr/>
          <p:nvPr/>
        </p:nvGrpSpPr>
        <p:grpSpPr>
          <a:xfrm>
            <a:off x="3595842" y="363789"/>
            <a:ext cx="5338916" cy="3136491"/>
            <a:chOff x="0" y="0"/>
            <a:chExt cx="5637179" cy="2428505"/>
          </a:xfrm>
        </p:grpSpPr>
        <p:sp>
          <p:nvSpPr>
            <p:cNvPr id="103" name="Freeform 21"/>
            <p:cNvSpPr/>
            <p:nvPr/>
          </p:nvSpPr>
          <p:spPr>
            <a:xfrm>
              <a:off x="16510" y="11430"/>
              <a:ext cx="5606699" cy="2404375"/>
            </a:xfrm>
            <a:custGeom>
              <a:avLst/>
              <a:gdLst/>
              <a:ahLst/>
              <a:cxnLst/>
              <a:rect l="l" t="t" r="r" b="b"/>
              <a:pathLst>
                <a:path w="5606699" h="2404375">
                  <a:moveTo>
                    <a:pt x="1270" y="0"/>
                  </a:moveTo>
                  <a:lnTo>
                    <a:pt x="5606699" y="15240"/>
                  </a:lnTo>
                  <a:lnTo>
                    <a:pt x="5574949" y="2404375"/>
                  </a:lnTo>
                  <a:lnTo>
                    <a:pt x="2029182" y="2404375"/>
                  </a:lnTo>
                  <a:lnTo>
                    <a:pt x="0" y="2377705"/>
                  </a:lnTo>
                  <a:lnTo>
                    <a:pt x="11430" y="771934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104" name="Freeform 22"/>
            <p:cNvSpPr/>
            <p:nvPr/>
          </p:nvSpPr>
          <p:spPr>
            <a:xfrm>
              <a:off x="0" y="-1270"/>
              <a:ext cx="5635909" cy="2429775"/>
            </a:xfrm>
            <a:custGeom>
              <a:avLst/>
              <a:gdLst/>
              <a:ahLst/>
              <a:cxnLst/>
              <a:rect l="l" t="t" r="r" b="b"/>
              <a:pathLst>
                <a:path w="5635909" h="2429775">
                  <a:moveTo>
                    <a:pt x="5601619" y="2404375"/>
                  </a:moveTo>
                  <a:cubicBezTo>
                    <a:pt x="5599079" y="2408185"/>
                    <a:pt x="5595269" y="2413265"/>
                    <a:pt x="5591459" y="2417075"/>
                  </a:cubicBezTo>
                  <a:cubicBezTo>
                    <a:pt x="5587649" y="2419615"/>
                    <a:pt x="5582569" y="2422155"/>
                    <a:pt x="5578759" y="2422155"/>
                  </a:cubicBezTo>
                  <a:cubicBezTo>
                    <a:pt x="5406791" y="2420885"/>
                    <a:pt x="5165756" y="2427235"/>
                    <a:pt x="4920257" y="2429775"/>
                  </a:cubicBezTo>
                  <a:cubicBezTo>
                    <a:pt x="4844376" y="2429775"/>
                    <a:pt x="4764031" y="2428505"/>
                    <a:pt x="4688149" y="2428505"/>
                  </a:cubicBezTo>
                  <a:cubicBezTo>
                    <a:pt x="4518532" y="2427235"/>
                    <a:pt x="4348915" y="2425965"/>
                    <a:pt x="4179298" y="2425965"/>
                  </a:cubicBezTo>
                  <a:lnTo>
                    <a:pt x="3625810" y="2425965"/>
                  </a:lnTo>
                  <a:cubicBezTo>
                    <a:pt x="3500829" y="2425965"/>
                    <a:pt x="3380311" y="2424695"/>
                    <a:pt x="3255330" y="2424695"/>
                  </a:cubicBezTo>
                  <a:cubicBezTo>
                    <a:pt x="3148204" y="2424695"/>
                    <a:pt x="3036613" y="2424695"/>
                    <a:pt x="2929487" y="2425965"/>
                  </a:cubicBezTo>
                  <a:lnTo>
                    <a:pt x="2862533" y="2425965"/>
                  </a:lnTo>
                  <a:cubicBezTo>
                    <a:pt x="2706306" y="2424695"/>
                    <a:pt x="965498" y="2423425"/>
                    <a:pt x="809272" y="2420885"/>
                  </a:cubicBezTo>
                  <a:cubicBezTo>
                    <a:pt x="715536" y="2419615"/>
                    <a:pt x="621801" y="2414535"/>
                    <a:pt x="528065" y="2411995"/>
                  </a:cubicBezTo>
                  <a:cubicBezTo>
                    <a:pt x="358448" y="2406915"/>
                    <a:pt x="188830" y="2403105"/>
                    <a:pt x="41910" y="2398025"/>
                  </a:cubicBezTo>
                  <a:cubicBezTo>
                    <a:pt x="33020" y="2396755"/>
                    <a:pt x="24130" y="2394215"/>
                    <a:pt x="16510" y="2390405"/>
                  </a:cubicBezTo>
                  <a:cubicBezTo>
                    <a:pt x="5080" y="2385325"/>
                    <a:pt x="0" y="2373895"/>
                    <a:pt x="1270" y="2356139"/>
                  </a:cubicBezTo>
                  <a:cubicBezTo>
                    <a:pt x="2540" y="2248781"/>
                    <a:pt x="3810" y="2139571"/>
                    <a:pt x="3810" y="2032213"/>
                  </a:cubicBezTo>
                  <a:cubicBezTo>
                    <a:pt x="5080" y="1923003"/>
                    <a:pt x="17780" y="777230"/>
                    <a:pt x="17780" y="668021"/>
                  </a:cubicBezTo>
                  <a:cubicBezTo>
                    <a:pt x="19050" y="562513"/>
                    <a:pt x="20320" y="457006"/>
                    <a:pt x="19050" y="349648"/>
                  </a:cubicBezTo>
                  <a:cubicBezTo>
                    <a:pt x="17780" y="244140"/>
                    <a:pt x="16510" y="140484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95095" y="5080"/>
                    <a:pt x="193294" y="3810"/>
                  </a:cubicBezTo>
                  <a:cubicBezTo>
                    <a:pt x="331666" y="1270"/>
                    <a:pt x="474501" y="1270"/>
                    <a:pt x="612873" y="1270"/>
                  </a:cubicBezTo>
                  <a:cubicBezTo>
                    <a:pt x="786954" y="2540"/>
                    <a:pt x="2545616" y="5080"/>
                    <a:pt x="2719697" y="6350"/>
                  </a:cubicBezTo>
                  <a:cubicBezTo>
                    <a:pt x="2889314" y="7620"/>
                    <a:pt x="3058932" y="7620"/>
                    <a:pt x="3228549" y="7620"/>
                  </a:cubicBezTo>
                  <a:cubicBezTo>
                    <a:pt x="3322284" y="7620"/>
                    <a:pt x="3416021" y="7620"/>
                    <a:pt x="3509756" y="8890"/>
                  </a:cubicBezTo>
                  <a:cubicBezTo>
                    <a:pt x="3692764" y="11430"/>
                    <a:pt x="3880236" y="10160"/>
                    <a:pt x="4063244" y="2540"/>
                  </a:cubicBezTo>
                  <a:cubicBezTo>
                    <a:pt x="4139125" y="0"/>
                    <a:pt x="4215007" y="2540"/>
                    <a:pt x="4290888" y="2540"/>
                  </a:cubicBezTo>
                  <a:cubicBezTo>
                    <a:pt x="4460505" y="2540"/>
                    <a:pt x="4630122" y="1270"/>
                    <a:pt x="4799740" y="3810"/>
                  </a:cubicBezTo>
                  <a:cubicBezTo>
                    <a:pt x="5013993" y="6350"/>
                    <a:pt x="5223782" y="13970"/>
                    <a:pt x="5438036" y="17780"/>
                  </a:cubicBezTo>
                  <a:cubicBezTo>
                    <a:pt x="5531772" y="20320"/>
                    <a:pt x="5569869" y="19050"/>
                    <a:pt x="5596539" y="21590"/>
                  </a:cubicBezTo>
                  <a:cubicBezTo>
                    <a:pt x="5605429" y="22860"/>
                    <a:pt x="5614319" y="25400"/>
                    <a:pt x="5623209" y="27940"/>
                  </a:cubicBezTo>
                  <a:cubicBezTo>
                    <a:pt x="5630829" y="30480"/>
                    <a:pt x="5634639" y="36830"/>
                    <a:pt x="5634639" y="46990"/>
                  </a:cubicBezTo>
                  <a:cubicBezTo>
                    <a:pt x="5635909" y="90506"/>
                    <a:pt x="5632099" y="146037"/>
                    <a:pt x="5628289" y="201567"/>
                  </a:cubicBezTo>
                  <a:cubicBezTo>
                    <a:pt x="5624479" y="247842"/>
                    <a:pt x="5623209" y="295968"/>
                    <a:pt x="5621939" y="342243"/>
                  </a:cubicBezTo>
                  <a:cubicBezTo>
                    <a:pt x="5619399" y="419986"/>
                    <a:pt x="5618129" y="497728"/>
                    <a:pt x="5616859" y="575470"/>
                  </a:cubicBezTo>
                  <a:cubicBezTo>
                    <a:pt x="5615589" y="647660"/>
                    <a:pt x="5614319" y="719849"/>
                    <a:pt x="5614319" y="792038"/>
                  </a:cubicBezTo>
                  <a:cubicBezTo>
                    <a:pt x="5614319" y="912354"/>
                    <a:pt x="5602889" y="2067382"/>
                    <a:pt x="5601619" y="2187697"/>
                  </a:cubicBezTo>
                  <a:cubicBezTo>
                    <a:pt x="5604159" y="2265440"/>
                    <a:pt x="5602889" y="2343182"/>
                    <a:pt x="5601619" y="2404375"/>
                  </a:cubicBezTo>
                  <a:close/>
                  <a:moveTo>
                    <a:pt x="17780" y="2373895"/>
                  </a:moveTo>
                  <a:cubicBezTo>
                    <a:pt x="22860" y="2375165"/>
                    <a:pt x="29210" y="2377705"/>
                    <a:pt x="36830" y="2377705"/>
                  </a:cubicBezTo>
                  <a:cubicBezTo>
                    <a:pt x="184367" y="2382785"/>
                    <a:pt x="367375" y="2387865"/>
                    <a:pt x="545919" y="2391675"/>
                  </a:cubicBezTo>
                  <a:cubicBezTo>
                    <a:pt x="630728" y="2394215"/>
                    <a:pt x="715536" y="2398025"/>
                    <a:pt x="804808" y="2399295"/>
                  </a:cubicBezTo>
                  <a:cubicBezTo>
                    <a:pt x="862835" y="2400565"/>
                    <a:pt x="2505444" y="2396755"/>
                    <a:pt x="2559007" y="2398025"/>
                  </a:cubicBezTo>
                  <a:cubicBezTo>
                    <a:pt x="2652743" y="2399295"/>
                    <a:pt x="2746479" y="2401835"/>
                    <a:pt x="2840215" y="2403105"/>
                  </a:cubicBezTo>
                  <a:cubicBezTo>
                    <a:pt x="2884851" y="2404375"/>
                    <a:pt x="2925023" y="2404375"/>
                    <a:pt x="2969659" y="2404375"/>
                  </a:cubicBezTo>
                  <a:cubicBezTo>
                    <a:pt x="3170522" y="2404375"/>
                    <a:pt x="3366920" y="2403105"/>
                    <a:pt x="3567783" y="2404375"/>
                  </a:cubicBezTo>
                  <a:cubicBezTo>
                    <a:pt x="3643664" y="2404375"/>
                    <a:pt x="3724010" y="2406915"/>
                    <a:pt x="3799891" y="2406915"/>
                  </a:cubicBezTo>
                  <a:cubicBezTo>
                    <a:pt x="3915945" y="2406915"/>
                    <a:pt x="4027535" y="2403105"/>
                    <a:pt x="4143589" y="2403105"/>
                  </a:cubicBezTo>
                  <a:cubicBezTo>
                    <a:pt x="4281961" y="2403105"/>
                    <a:pt x="4415869" y="2404375"/>
                    <a:pt x="4554241" y="2404375"/>
                  </a:cubicBezTo>
                  <a:cubicBezTo>
                    <a:pt x="4737249" y="2404375"/>
                    <a:pt x="4924721" y="2404375"/>
                    <a:pt x="5107729" y="2403105"/>
                  </a:cubicBezTo>
                  <a:cubicBezTo>
                    <a:pt x="5272882" y="2401835"/>
                    <a:pt x="5433572" y="2399295"/>
                    <a:pt x="5563519" y="2396755"/>
                  </a:cubicBezTo>
                  <a:cubicBezTo>
                    <a:pt x="5568599" y="2396755"/>
                    <a:pt x="5573679" y="2394215"/>
                    <a:pt x="5580029" y="2392945"/>
                  </a:cubicBezTo>
                  <a:cubicBezTo>
                    <a:pt x="5580029" y="2380245"/>
                    <a:pt x="5581299" y="2367545"/>
                    <a:pt x="5581299" y="2350586"/>
                  </a:cubicBezTo>
                  <a:lnTo>
                    <a:pt x="5581299" y="2293205"/>
                  </a:lnTo>
                  <a:cubicBezTo>
                    <a:pt x="5582569" y="2198803"/>
                    <a:pt x="5585109" y="2102551"/>
                    <a:pt x="5583839" y="2008150"/>
                  </a:cubicBezTo>
                  <a:cubicBezTo>
                    <a:pt x="5582569" y="1874877"/>
                    <a:pt x="5595269" y="708743"/>
                    <a:pt x="5599079" y="575470"/>
                  </a:cubicBezTo>
                  <a:cubicBezTo>
                    <a:pt x="5601619" y="497728"/>
                    <a:pt x="5604159" y="419986"/>
                    <a:pt x="5604159" y="342243"/>
                  </a:cubicBezTo>
                  <a:cubicBezTo>
                    <a:pt x="5604159" y="277458"/>
                    <a:pt x="5605429" y="214524"/>
                    <a:pt x="5613049" y="151590"/>
                  </a:cubicBezTo>
                  <a:cubicBezTo>
                    <a:pt x="5616859" y="114569"/>
                    <a:pt x="5619399" y="77549"/>
                    <a:pt x="5614319" y="49530"/>
                  </a:cubicBezTo>
                  <a:cubicBezTo>
                    <a:pt x="5606699" y="49530"/>
                    <a:pt x="5600349" y="48260"/>
                    <a:pt x="5592729" y="48260"/>
                  </a:cubicBezTo>
                  <a:cubicBezTo>
                    <a:pt x="5559709" y="45720"/>
                    <a:pt x="5469281" y="45720"/>
                    <a:pt x="5348763" y="40640"/>
                  </a:cubicBezTo>
                  <a:cubicBezTo>
                    <a:pt x="5125583" y="33020"/>
                    <a:pt x="4897939" y="27940"/>
                    <a:pt x="4674758" y="27940"/>
                  </a:cubicBezTo>
                  <a:cubicBezTo>
                    <a:pt x="4518532" y="27940"/>
                    <a:pt x="4357842" y="31750"/>
                    <a:pt x="4201616" y="24130"/>
                  </a:cubicBezTo>
                  <a:lnTo>
                    <a:pt x="4156980" y="24130"/>
                  </a:lnTo>
                  <a:cubicBezTo>
                    <a:pt x="4027535" y="27940"/>
                    <a:pt x="3889163" y="33020"/>
                    <a:pt x="3755255" y="34290"/>
                  </a:cubicBezTo>
                  <a:cubicBezTo>
                    <a:pt x="3607955" y="35560"/>
                    <a:pt x="3465120" y="31750"/>
                    <a:pt x="3317821" y="30480"/>
                  </a:cubicBezTo>
                  <a:cubicBezTo>
                    <a:pt x="3179449" y="29210"/>
                    <a:pt x="3041077" y="27940"/>
                    <a:pt x="2907169" y="27940"/>
                  </a:cubicBezTo>
                  <a:cubicBezTo>
                    <a:pt x="2858069" y="27940"/>
                    <a:pt x="2813433" y="29210"/>
                    <a:pt x="2764333" y="27940"/>
                  </a:cubicBezTo>
                  <a:cubicBezTo>
                    <a:pt x="2594716" y="26670"/>
                    <a:pt x="840517" y="24130"/>
                    <a:pt x="666436" y="24130"/>
                  </a:cubicBezTo>
                  <a:cubicBezTo>
                    <a:pt x="514674" y="22860"/>
                    <a:pt x="362911" y="24130"/>
                    <a:pt x="211148" y="24130"/>
                  </a:cubicBezTo>
                  <a:cubicBezTo>
                    <a:pt x="130803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84953"/>
                    <a:pt x="31750" y="144186"/>
                    <a:pt x="34290" y="201567"/>
                  </a:cubicBezTo>
                  <a:cubicBezTo>
                    <a:pt x="36830" y="305223"/>
                    <a:pt x="38100" y="408880"/>
                    <a:pt x="38100" y="512536"/>
                  </a:cubicBezTo>
                  <a:cubicBezTo>
                    <a:pt x="38100" y="579172"/>
                    <a:pt x="36830" y="643957"/>
                    <a:pt x="35560" y="710594"/>
                  </a:cubicBezTo>
                  <a:cubicBezTo>
                    <a:pt x="34290" y="775379"/>
                    <a:pt x="22860" y="1873026"/>
                    <a:pt x="21590" y="1935960"/>
                  </a:cubicBezTo>
                  <a:lnTo>
                    <a:pt x="21590" y="2058127"/>
                  </a:lnTo>
                  <a:cubicBezTo>
                    <a:pt x="21590" y="2150677"/>
                    <a:pt x="20320" y="2245078"/>
                    <a:pt x="20320" y="2337629"/>
                  </a:cubicBezTo>
                  <a:cubicBezTo>
                    <a:pt x="20320" y="2350586"/>
                    <a:pt x="19050" y="2361692"/>
                    <a:pt x="17780" y="2373895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3" name="Rectangle 2"/>
          <p:cNvSpPr/>
          <p:nvPr/>
        </p:nvSpPr>
        <p:spPr>
          <a:xfrm>
            <a:off x="3692003" y="846301"/>
            <a:ext cx="514539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160020" algn="l"/>
              </a:tabLst>
            </a:pPr>
            <a:r>
              <a:rPr lang="vi-VN" sz="18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Tính cách:</a:t>
            </a:r>
            <a:endParaRPr lang="en-US" sz="18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lùng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đắm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Thị Mầu trong th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25" y="1170040"/>
            <a:ext cx="3175933" cy="3677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6"/>
              </a:ext>
            </a:extLst>
          </a:blip>
          <a:srcRect/>
          <a:stretch>
            <a:fillRect/>
          </a:stretch>
        </p:blipFill>
        <p:spPr>
          <a:xfrm flipH="1">
            <a:off x="7691941" y="3238046"/>
            <a:ext cx="1257250" cy="179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105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oup 2"/>
          <p:cNvGrpSpPr/>
          <p:nvPr/>
        </p:nvGrpSpPr>
        <p:grpSpPr>
          <a:xfrm>
            <a:off x="1482868" y="924936"/>
            <a:ext cx="7103613" cy="2894992"/>
            <a:chOff x="0" y="0"/>
            <a:chExt cx="3512317" cy="2024365"/>
          </a:xfrm>
        </p:grpSpPr>
        <p:sp>
          <p:nvSpPr>
            <p:cNvPr id="164" name="Freeform 3"/>
            <p:cNvSpPr/>
            <p:nvPr/>
          </p:nvSpPr>
          <p:spPr>
            <a:xfrm>
              <a:off x="10160" y="16510"/>
              <a:ext cx="3489457" cy="1996425"/>
            </a:xfrm>
            <a:custGeom>
              <a:avLst/>
              <a:gdLst/>
              <a:ahLst/>
              <a:cxnLst/>
              <a:rect l="l" t="t" r="r" b="b"/>
              <a:pathLst>
                <a:path w="3489457" h="1996425">
                  <a:moveTo>
                    <a:pt x="3489457" y="1996425"/>
                  </a:moveTo>
                  <a:lnTo>
                    <a:pt x="0" y="1988805"/>
                  </a:lnTo>
                  <a:lnTo>
                    <a:pt x="0" y="705639"/>
                  </a:lnTo>
                  <a:lnTo>
                    <a:pt x="17780" y="19050"/>
                  </a:lnTo>
                  <a:lnTo>
                    <a:pt x="1737964" y="0"/>
                  </a:lnTo>
                  <a:lnTo>
                    <a:pt x="3470407" y="5080"/>
                  </a:lnTo>
                  <a:close/>
                </a:path>
              </a:pathLst>
            </a:custGeom>
            <a:solidFill>
              <a:srgbClr val="FFFAEB"/>
            </a:solidFill>
          </p:spPr>
        </p:sp>
        <p:sp>
          <p:nvSpPr>
            <p:cNvPr id="165" name="Freeform 4"/>
            <p:cNvSpPr/>
            <p:nvPr/>
          </p:nvSpPr>
          <p:spPr>
            <a:xfrm>
              <a:off x="-3810" y="0"/>
              <a:ext cx="3518667" cy="2023095"/>
            </a:xfrm>
            <a:custGeom>
              <a:avLst/>
              <a:gdLst/>
              <a:ahLst/>
              <a:cxnLst/>
              <a:rect l="l" t="t" r="r" b="b"/>
              <a:pathLst>
                <a:path w="3518667" h="2023095">
                  <a:moveTo>
                    <a:pt x="3484377" y="21590"/>
                  </a:moveTo>
                  <a:cubicBezTo>
                    <a:pt x="3485647" y="34290"/>
                    <a:pt x="3485647" y="44450"/>
                    <a:pt x="3486917" y="54610"/>
                  </a:cubicBezTo>
                  <a:cubicBezTo>
                    <a:pt x="3489457" y="93695"/>
                    <a:pt x="3490727" y="136199"/>
                    <a:pt x="3493267" y="177185"/>
                  </a:cubicBezTo>
                  <a:cubicBezTo>
                    <a:pt x="3493267" y="236387"/>
                    <a:pt x="3505967" y="1403734"/>
                    <a:pt x="3512317" y="1462936"/>
                  </a:cubicBezTo>
                  <a:cubicBezTo>
                    <a:pt x="3518667" y="1552499"/>
                    <a:pt x="3514857" y="1643579"/>
                    <a:pt x="3514857" y="1733142"/>
                  </a:cubicBezTo>
                  <a:cubicBezTo>
                    <a:pt x="3514857" y="1812078"/>
                    <a:pt x="3516127" y="1884942"/>
                    <a:pt x="3517397" y="1962135"/>
                  </a:cubicBezTo>
                  <a:cubicBezTo>
                    <a:pt x="3517397" y="1983725"/>
                    <a:pt x="3517397" y="1997695"/>
                    <a:pt x="3517397" y="2021825"/>
                  </a:cubicBezTo>
                  <a:cubicBezTo>
                    <a:pt x="3494536" y="2021825"/>
                    <a:pt x="3474217" y="2023095"/>
                    <a:pt x="3448045" y="2021825"/>
                  </a:cubicBezTo>
                  <a:cubicBezTo>
                    <a:pt x="3272492" y="2016745"/>
                    <a:pt x="3094238" y="2023095"/>
                    <a:pt x="2918685" y="2018015"/>
                  </a:cubicBezTo>
                  <a:cubicBezTo>
                    <a:pt x="2813353" y="2014205"/>
                    <a:pt x="2710723" y="2016745"/>
                    <a:pt x="2605391" y="2014205"/>
                  </a:cubicBezTo>
                  <a:cubicBezTo>
                    <a:pt x="2556776" y="2012935"/>
                    <a:pt x="2508162" y="2011665"/>
                    <a:pt x="2459547" y="2010395"/>
                  </a:cubicBezTo>
                  <a:cubicBezTo>
                    <a:pt x="2429838" y="2010395"/>
                    <a:pt x="2402830" y="2011665"/>
                    <a:pt x="2373121" y="2011665"/>
                  </a:cubicBezTo>
                  <a:cubicBezTo>
                    <a:pt x="2297498" y="2010395"/>
                    <a:pt x="2089535" y="2011665"/>
                    <a:pt x="2013913" y="2010395"/>
                  </a:cubicBezTo>
                  <a:cubicBezTo>
                    <a:pt x="1959896" y="2009125"/>
                    <a:pt x="879571" y="2018015"/>
                    <a:pt x="825555" y="2016745"/>
                  </a:cubicBezTo>
                  <a:cubicBezTo>
                    <a:pt x="812051" y="2016745"/>
                    <a:pt x="795846" y="2018015"/>
                    <a:pt x="782342" y="2018015"/>
                  </a:cubicBezTo>
                  <a:cubicBezTo>
                    <a:pt x="749932" y="2018015"/>
                    <a:pt x="720223" y="2019285"/>
                    <a:pt x="687813" y="2019285"/>
                  </a:cubicBezTo>
                  <a:cubicBezTo>
                    <a:pt x="606789" y="2019285"/>
                    <a:pt x="528465" y="2018015"/>
                    <a:pt x="447441" y="2016745"/>
                  </a:cubicBezTo>
                  <a:cubicBezTo>
                    <a:pt x="398826" y="2015475"/>
                    <a:pt x="350211" y="2014205"/>
                    <a:pt x="304298" y="2012935"/>
                  </a:cubicBezTo>
                  <a:cubicBezTo>
                    <a:pt x="217872" y="2011665"/>
                    <a:pt x="131446" y="2010395"/>
                    <a:pt x="48260" y="2010395"/>
                  </a:cubicBezTo>
                  <a:cubicBezTo>
                    <a:pt x="38100" y="2010395"/>
                    <a:pt x="29210" y="2010395"/>
                    <a:pt x="19050" y="2009125"/>
                  </a:cubicBezTo>
                  <a:cubicBezTo>
                    <a:pt x="10160" y="2007855"/>
                    <a:pt x="5080" y="2001505"/>
                    <a:pt x="7620" y="1992615"/>
                  </a:cubicBezTo>
                  <a:cubicBezTo>
                    <a:pt x="16510" y="1960843"/>
                    <a:pt x="12700" y="1922893"/>
                    <a:pt x="11430" y="1883424"/>
                  </a:cubicBezTo>
                  <a:cubicBezTo>
                    <a:pt x="10160" y="1802970"/>
                    <a:pt x="6350" y="1724034"/>
                    <a:pt x="7620" y="1643579"/>
                  </a:cubicBezTo>
                  <a:cubicBezTo>
                    <a:pt x="5080" y="1543391"/>
                    <a:pt x="0" y="303179"/>
                    <a:pt x="7620" y="201473"/>
                  </a:cubicBezTo>
                  <a:cubicBezTo>
                    <a:pt x="8890" y="181739"/>
                    <a:pt x="7620" y="160487"/>
                    <a:pt x="8890" y="140753"/>
                  </a:cubicBezTo>
                  <a:cubicBezTo>
                    <a:pt x="10160" y="108875"/>
                    <a:pt x="12700" y="7396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925" y="30480"/>
                    <a:pt x="107138" y="29210"/>
                  </a:cubicBezTo>
                  <a:cubicBezTo>
                    <a:pt x="180060" y="25400"/>
                    <a:pt x="252982" y="22860"/>
                    <a:pt x="328605" y="20320"/>
                  </a:cubicBezTo>
                  <a:cubicBezTo>
                    <a:pt x="379920" y="17780"/>
                    <a:pt x="431236" y="16510"/>
                    <a:pt x="479851" y="13970"/>
                  </a:cubicBezTo>
                  <a:cubicBezTo>
                    <a:pt x="528465" y="11430"/>
                    <a:pt x="579781" y="8890"/>
                    <a:pt x="628395" y="8890"/>
                  </a:cubicBezTo>
                  <a:cubicBezTo>
                    <a:pt x="682412" y="7620"/>
                    <a:pt x="736428" y="10160"/>
                    <a:pt x="790444" y="8890"/>
                  </a:cubicBezTo>
                  <a:cubicBezTo>
                    <a:pt x="857964" y="8890"/>
                    <a:pt x="2081433" y="6350"/>
                    <a:pt x="2148953" y="5080"/>
                  </a:cubicBezTo>
                  <a:cubicBezTo>
                    <a:pt x="2213773" y="3810"/>
                    <a:pt x="2278592" y="2540"/>
                    <a:pt x="2346113" y="2540"/>
                  </a:cubicBezTo>
                  <a:cubicBezTo>
                    <a:pt x="2456846" y="1270"/>
                    <a:pt x="2564879" y="0"/>
                    <a:pt x="2675612" y="0"/>
                  </a:cubicBezTo>
                  <a:cubicBezTo>
                    <a:pt x="2721526" y="0"/>
                    <a:pt x="2770141" y="2540"/>
                    <a:pt x="2816054" y="2540"/>
                  </a:cubicBezTo>
                  <a:cubicBezTo>
                    <a:pt x="2942993" y="3810"/>
                    <a:pt x="3072632" y="5080"/>
                    <a:pt x="3199570" y="7620"/>
                  </a:cubicBezTo>
                  <a:cubicBezTo>
                    <a:pt x="3267090" y="8890"/>
                    <a:pt x="3334611" y="12700"/>
                    <a:pt x="3402131" y="16510"/>
                  </a:cubicBezTo>
                  <a:cubicBezTo>
                    <a:pt x="3418336" y="16510"/>
                    <a:pt x="3434541" y="16510"/>
                    <a:pt x="3448045" y="16510"/>
                  </a:cubicBezTo>
                  <a:cubicBezTo>
                    <a:pt x="3465327" y="17780"/>
                    <a:pt x="3474217" y="20320"/>
                    <a:pt x="3484377" y="21590"/>
                  </a:cubicBezTo>
                  <a:close/>
                  <a:moveTo>
                    <a:pt x="3494537" y="2005315"/>
                  </a:moveTo>
                  <a:cubicBezTo>
                    <a:pt x="3495807" y="1988805"/>
                    <a:pt x="3497077" y="1976105"/>
                    <a:pt x="3497077" y="1963405"/>
                  </a:cubicBezTo>
                  <a:cubicBezTo>
                    <a:pt x="3495807" y="1877352"/>
                    <a:pt x="3494537" y="1796898"/>
                    <a:pt x="3494537" y="1710372"/>
                  </a:cubicBezTo>
                  <a:cubicBezTo>
                    <a:pt x="3494537" y="1670903"/>
                    <a:pt x="3497077" y="1631435"/>
                    <a:pt x="3495807" y="1591967"/>
                  </a:cubicBezTo>
                  <a:cubicBezTo>
                    <a:pt x="3495807" y="1555535"/>
                    <a:pt x="3494537" y="1517585"/>
                    <a:pt x="3493267" y="1481153"/>
                  </a:cubicBezTo>
                  <a:cubicBezTo>
                    <a:pt x="3488187" y="1424986"/>
                    <a:pt x="3476757" y="262193"/>
                    <a:pt x="3476757" y="206027"/>
                  </a:cubicBezTo>
                  <a:cubicBezTo>
                    <a:pt x="3474217" y="158969"/>
                    <a:pt x="3471677" y="110393"/>
                    <a:pt x="3469137" y="63500"/>
                  </a:cubicBezTo>
                  <a:cubicBezTo>
                    <a:pt x="3467867" y="44450"/>
                    <a:pt x="3466597" y="43180"/>
                    <a:pt x="3439943" y="41910"/>
                  </a:cubicBezTo>
                  <a:cubicBezTo>
                    <a:pt x="3431840" y="41910"/>
                    <a:pt x="3426438" y="41910"/>
                    <a:pt x="3418336" y="40640"/>
                  </a:cubicBezTo>
                  <a:cubicBezTo>
                    <a:pt x="3350815" y="36830"/>
                    <a:pt x="3280594" y="31750"/>
                    <a:pt x="3213074" y="30480"/>
                  </a:cubicBezTo>
                  <a:cubicBezTo>
                    <a:pt x="3048324" y="26670"/>
                    <a:pt x="2880874" y="25400"/>
                    <a:pt x="2716124" y="22860"/>
                  </a:cubicBezTo>
                  <a:cubicBezTo>
                    <a:pt x="2691817" y="22860"/>
                    <a:pt x="2664809" y="22860"/>
                    <a:pt x="2640502" y="22860"/>
                  </a:cubicBezTo>
                  <a:cubicBezTo>
                    <a:pt x="2599989" y="22860"/>
                    <a:pt x="2559477" y="22860"/>
                    <a:pt x="2521666" y="22860"/>
                  </a:cubicBezTo>
                  <a:cubicBezTo>
                    <a:pt x="2435240" y="22860"/>
                    <a:pt x="2348814" y="22860"/>
                    <a:pt x="2265088" y="24130"/>
                  </a:cubicBezTo>
                  <a:cubicBezTo>
                    <a:pt x="2192166" y="25400"/>
                    <a:pt x="963296" y="29210"/>
                    <a:pt x="890374" y="29210"/>
                  </a:cubicBezTo>
                  <a:cubicBezTo>
                    <a:pt x="771538" y="29210"/>
                    <a:pt x="652703" y="26670"/>
                    <a:pt x="533867" y="33020"/>
                  </a:cubicBezTo>
                  <a:cubicBezTo>
                    <a:pt x="471748" y="36830"/>
                    <a:pt x="412330" y="36830"/>
                    <a:pt x="352912" y="38100"/>
                  </a:cubicBezTo>
                  <a:cubicBezTo>
                    <a:pt x="250281" y="41910"/>
                    <a:pt x="147650" y="45720"/>
                    <a:pt x="49530" y="50800"/>
                  </a:cubicBezTo>
                  <a:cubicBezTo>
                    <a:pt x="36830" y="50800"/>
                    <a:pt x="34290" y="53340"/>
                    <a:pt x="33020" y="69406"/>
                  </a:cubicBezTo>
                  <a:cubicBezTo>
                    <a:pt x="31750" y="96731"/>
                    <a:pt x="31750" y="124055"/>
                    <a:pt x="30480" y="151379"/>
                  </a:cubicBezTo>
                  <a:cubicBezTo>
                    <a:pt x="29210" y="196919"/>
                    <a:pt x="26670" y="240941"/>
                    <a:pt x="25400" y="286481"/>
                  </a:cubicBezTo>
                  <a:cubicBezTo>
                    <a:pt x="20320" y="335058"/>
                    <a:pt x="26670" y="1522139"/>
                    <a:pt x="29210" y="1570715"/>
                  </a:cubicBezTo>
                  <a:cubicBezTo>
                    <a:pt x="29210" y="1622327"/>
                    <a:pt x="29210" y="1675457"/>
                    <a:pt x="30480" y="1727070"/>
                  </a:cubicBezTo>
                  <a:cubicBezTo>
                    <a:pt x="30480" y="1765020"/>
                    <a:pt x="33020" y="1802970"/>
                    <a:pt x="33020" y="1840920"/>
                  </a:cubicBezTo>
                  <a:cubicBezTo>
                    <a:pt x="33020" y="1881906"/>
                    <a:pt x="33020" y="1922893"/>
                    <a:pt x="31750" y="1963405"/>
                  </a:cubicBezTo>
                  <a:cubicBezTo>
                    <a:pt x="31750" y="1967215"/>
                    <a:pt x="31750" y="1969755"/>
                    <a:pt x="31750" y="1973565"/>
                  </a:cubicBezTo>
                  <a:cubicBezTo>
                    <a:pt x="31750" y="1983725"/>
                    <a:pt x="35560" y="1987535"/>
                    <a:pt x="44450" y="1987535"/>
                  </a:cubicBezTo>
                  <a:cubicBezTo>
                    <a:pt x="69327" y="1987535"/>
                    <a:pt x="107138" y="1988805"/>
                    <a:pt x="142249" y="1988805"/>
                  </a:cubicBezTo>
                  <a:cubicBezTo>
                    <a:pt x="193564" y="1988805"/>
                    <a:pt x="247581" y="1986265"/>
                    <a:pt x="298896" y="1988805"/>
                  </a:cubicBezTo>
                  <a:cubicBezTo>
                    <a:pt x="382621" y="1992615"/>
                    <a:pt x="466346" y="1995155"/>
                    <a:pt x="550072" y="1993885"/>
                  </a:cubicBezTo>
                  <a:cubicBezTo>
                    <a:pt x="604088" y="1992615"/>
                    <a:pt x="655403" y="1995155"/>
                    <a:pt x="709420" y="1995155"/>
                  </a:cubicBezTo>
                  <a:cubicBezTo>
                    <a:pt x="787743" y="1995155"/>
                    <a:pt x="866067" y="1993885"/>
                    <a:pt x="944390" y="1995155"/>
                  </a:cubicBezTo>
                  <a:cubicBezTo>
                    <a:pt x="1060525" y="1996425"/>
                    <a:pt x="2335310" y="1986265"/>
                    <a:pt x="2454145" y="1988805"/>
                  </a:cubicBezTo>
                  <a:cubicBezTo>
                    <a:pt x="2505461" y="1990075"/>
                    <a:pt x="2556776" y="1991345"/>
                    <a:pt x="2605391" y="1991345"/>
                  </a:cubicBezTo>
                  <a:cubicBezTo>
                    <a:pt x="2694518" y="1993885"/>
                    <a:pt x="2780944" y="1990075"/>
                    <a:pt x="2870071" y="1993885"/>
                  </a:cubicBezTo>
                  <a:cubicBezTo>
                    <a:pt x="2942993" y="1996425"/>
                    <a:pt x="3015915" y="1996425"/>
                    <a:pt x="3088837" y="1998965"/>
                  </a:cubicBezTo>
                  <a:cubicBezTo>
                    <a:pt x="3196869" y="2002775"/>
                    <a:pt x="3304902" y="2005315"/>
                    <a:pt x="3412934" y="2006585"/>
                  </a:cubicBezTo>
                  <a:cubicBezTo>
                    <a:pt x="3453446" y="2006585"/>
                    <a:pt x="3474217" y="2005315"/>
                    <a:pt x="3494537" y="2005315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grpSp>
        <p:nvGrpSpPr>
          <p:cNvPr id="166" name="Group 165"/>
          <p:cNvGrpSpPr/>
          <p:nvPr/>
        </p:nvGrpSpPr>
        <p:grpSpPr>
          <a:xfrm>
            <a:off x="0" y="2037688"/>
            <a:ext cx="2429409" cy="3105812"/>
            <a:chOff x="-838200" y="4663443"/>
            <a:chExt cx="5039686" cy="5655970"/>
          </a:xfrm>
        </p:grpSpPr>
        <p:pic>
          <p:nvPicPr>
            <p:cNvPr id="167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b="26049"/>
            <a:stretch>
              <a:fillRect/>
            </a:stretch>
          </p:blipFill>
          <p:spPr>
            <a:xfrm>
              <a:off x="-838200" y="7025895"/>
              <a:ext cx="5039686" cy="3293518"/>
            </a:xfrm>
            <a:prstGeom prst="rect">
              <a:avLst/>
            </a:prstGeom>
          </p:spPr>
        </p:pic>
        <p:pic>
          <p:nvPicPr>
            <p:cNvPr id="168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507072" y="5273043"/>
              <a:ext cx="1461726" cy="2066707"/>
            </a:xfrm>
            <a:prstGeom prst="rect">
              <a:avLst/>
            </a:prstGeom>
          </p:spPr>
        </p:pic>
        <p:pic>
          <p:nvPicPr>
            <p:cNvPr id="169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92276" y="4663443"/>
              <a:ext cx="1508464" cy="2676307"/>
            </a:xfrm>
            <a:prstGeom prst="rect">
              <a:avLst/>
            </a:prstGeom>
          </p:spPr>
        </p:pic>
      </p:grpSp>
      <p:sp>
        <p:nvSpPr>
          <p:cNvPr id="170" name="Google Shape;2615;p45"/>
          <p:cNvSpPr txBox="1">
            <a:spLocks/>
          </p:cNvSpPr>
          <p:nvPr/>
        </p:nvSpPr>
        <p:spPr>
          <a:xfrm>
            <a:off x="2195423" y="1927601"/>
            <a:ext cx="5673364" cy="88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III. TỔNG KẾT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71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1"/>
              </a:ext>
            </a:extLst>
          </a:blip>
          <a:srcRect/>
          <a:stretch>
            <a:fillRect/>
          </a:stretch>
        </p:blipFill>
        <p:spPr>
          <a:xfrm>
            <a:off x="624607" y="-243884"/>
            <a:ext cx="705584" cy="1492581"/>
          </a:xfrm>
          <a:prstGeom prst="rect">
            <a:avLst/>
          </a:prstGeom>
        </p:spPr>
      </p:pic>
      <p:pic>
        <p:nvPicPr>
          <p:cNvPr id="172" name="Picture 27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3"/>
              </a:ext>
            </a:extLst>
          </a:blip>
          <a:srcRect/>
          <a:stretch>
            <a:fillRect/>
          </a:stretch>
        </p:blipFill>
        <p:spPr>
          <a:xfrm>
            <a:off x="7714244" y="207489"/>
            <a:ext cx="1221984" cy="12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425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18009" y="317809"/>
            <a:ext cx="6331975" cy="3769843"/>
          </a:xfrm>
          <a:prstGeom prst="rect">
            <a:avLst/>
          </a:prstGeom>
        </p:spPr>
      </p:pic>
      <p:grpSp>
        <p:nvGrpSpPr>
          <p:cNvPr id="14" name="Google Shape;2464;p51"/>
          <p:cNvGrpSpPr/>
          <p:nvPr/>
        </p:nvGrpSpPr>
        <p:grpSpPr>
          <a:xfrm>
            <a:off x="7956482" y="0"/>
            <a:ext cx="941711" cy="1425677"/>
            <a:chOff x="7597872" y="1282700"/>
            <a:chExt cx="713721" cy="1211458"/>
          </a:xfrm>
        </p:grpSpPr>
        <p:sp>
          <p:nvSpPr>
            <p:cNvPr id="15" name="Google Shape;2465;p51"/>
            <p:cNvSpPr/>
            <p:nvPr/>
          </p:nvSpPr>
          <p:spPr>
            <a:xfrm>
              <a:off x="7706797" y="2097814"/>
              <a:ext cx="503400" cy="65837"/>
            </a:xfrm>
            <a:custGeom>
              <a:avLst/>
              <a:gdLst/>
              <a:ahLst/>
              <a:cxnLst/>
              <a:rect l="l" t="t" r="r" b="b"/>
              <a:pathLst>
                <a:path w="7478" h="978" extrusionOk="0">
                  <a:moveTo>
                    <a:pt x="3181" y="1"/>
                  </a:moveTo>
                  <a:cubicBezTo>
                    <a:pt x="1200" y="1"/>
                    <a:pt x="0" y="112"/>
                    <a:pt x="0" y="112"/>
                  </a:cubicBezTo>
                  <a:lnTo>
                    <a:pt x="140" y="642"/>
                  </a:lnTo>
                  <a:lnTo>
                    <a:pt x="7338" y="977"/>
                  </a:lnTo>
                  <a:lnTo>
                    <a:pt x="7477" y="140"/>
                  </a:lnTo>
                  <a:cubicBezTo>
                    <a:pt x="5831" y="29"/>
                    <a:pt x="4380" y="1"/>
                    <a:pt x="3181" y="1"/>
                  </a:cubicBez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66;p51"/>
            <p:cNvSpPr/>
            <p:nvPr/>
          </p:nvSpPr>
          <p:spPr>
            <a:xfrm>
              <a:off x="7920876" y="1686487"/>
              <a:ext cx="161562" cy="266779"/>
            </a:xfrm>
            <a:custGeom>
              <a:avLst/>
              <a:gdLst/>
              <a:ahLst/>
              <a:cxnLst/>
              <a:rect l="l" t="t" r="r" b="b"/>
              <a:pathLst>
                <a:path w="2400" h="3963" extrusionOk="0">
                  <a:moveTo>
                    <a:pt x="1535" y="1"/>
                  </a:moveTo>
                  <a:lnTo>
                    <a:pt x="1535" y="1"/>
                  </a:lnTo>
                  <a:cubicBezTo>
                    <a:pt x="1" y="1061"/>
                    <a:pt x="308" y="3963"/>
                    <a:pt x="308" y="3963"/>
                  </a:cubicBezTo>
                  <a:cubicBezTo>
                    <a:pt x="2400" y="2010"/>
                    <a:pt x="1535" y="1"/>
                    <a:pt x="1535" y="1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67;p51"/>
            <p:cNvSpPr/>
            <p:nvPr/>
          </p:nvSpPr>
          <p:spPr>
            <a:xfrm>
              <a:off x="7787514" y="1767271"/>
              <a:ext cx="167217" cy="294918"/>
            </a:xfrm>
            <a:custGeom>
              <a:avLst/>
              <a:gdLst/>
              <a:ahLst/>
              <a:cxnLst/>
              <a:rect l="l" t="t" r="r" b="b"/>
              <a:pathLst>
                <a:path w="2484" h="4381" extrusionOk="0">
                  <a:moveTo>
                    <a:pt x="168" y="1"/>
                  </a:moveTo>
                  <a:lnTo>
                    <a:pt x="168" y="1"/>
                  </a:lnTo>
                  <a:cubicBezTo>
                    <a:pt x="1" y="2679"/>
                    <a:pt x="1814" y="4381"/>
                    <a:pt x="1814" y="4381"/>
                  </a:cubicBezTo>
                  <a:cubicBezTo>
                    <a:pt x="2484" y="1953"/>
                    <a:pt x="168" y="1"/>
                    <a:pt x="168" y="1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68;p51"/>
            <p:cNvSpPr/>
            <p:nvPr/>
          </p:nvSpPr>
          <p:spPr>
            <a:xfrm>
              <a:off x="7990351" y="1720349"/>
              <a:ext cx="176641" cy="309930"/>
            </a:xfrm>
            <a:custGeom>
              <a:avLst/>
              <a:gdLst/>
              <a:ahLst/>
              <a:cxnLst/>
              <a:rect l="l" t="t" r="r" b="b"/>
              <a:pathLst>
                <a:path w="2624" h="4604" extrusionOk="0">
                  <a:moveTo>
                    <a:pt x="2623" y="0"/>
                  </a:moveTo>
                  <a:cubicBezTo>
                    <a:pt x="1" y="1339"/>
                    <a:pt x="447" y="4603"/>
                    <a:pt x="447" y="4603"/>
                  </a:cubicBezTo>
                  <a:cubicBezTo>
                    <a:pt x="2344" y="2818"/>
                    <a:pt x="2623" y="0"/>
                    <a:pt x="2623" y="0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69;p51"/>
            <p:cNvSpPr/>
            <p:nvPr/>
          </p:nvSpPr>
          <p:spPr>
            <a:xfrm>
              <a:off x="7597872" y="1793594"/>
              <a:ext cx="231034" cy="210367"/>
            </a:xfrm>
            <a:custGeom>
              <a:avLst/>
              <a:gdLst/>
              <a:ahLst/>
              <a:cxnLst/>
              <a:rect l="l" t="t" r="r" b="b"/>
              <a:pathLst>
                <a:path w="3432" h="3125" extrusionOk="0">
                  <a:moveTo>
                    <a:pt x="0" y="0"/>
                  </a:moveTo>
                  <a:cubicBezTo>
                    <a:pt x="0" y="0"/>
                    <a:pt x="279" y="2651"/>
                    <a:pt x="2985" y="3097"/>
                  </a:cubicBezTo>
                  <a:cubicBezTo>
                    <a:pt x="2985" y="3125"/>
                    <a:pt x="3432" y="921"/>
                    <a:pt x="0" y="0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70;p51"/>
            <p:cNvSpPr/>
            <p:nvPr/>
          </p:nvSpPr>
          <p:spPr>
            <a:xfrm>
              <a:off x="8044814" y="1851826"/>
              <a:ext cx="266779" cy="236688"/>
            </a:xfrm>
            <a:custGeom>
              <a:avLst/>
              <a:gdLst/>
              <a:ahLst/>
              <a:cxnLst/>
              <a:rect l="l" t="t" r="r" b="b"/>
              <a:pathLst>
                <a:path w="3963" h="3516" extrusionOk="0">
                  <a:moveTo>
                    <a:pt x="3963" y="0"/>
                  </a:moveTo>
                  <a:cubicBezTo>
                    <a:pt x="1" y="1032"/>
                    <a:pt x="531" y="3515"/>
                    <a:pt x="531" y="3515"/>
                  </a:cubicBezTo>
                  <a:cubicBezTo>
                    <a:pt x="3684" y="3041"/>
                    <a:pt x="3963" y="0"/>
                    <a:pt x="3963" y="0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71;p51"/>
            <p:cNvSpPr/>
            <p:nvPr/>
          </p:nvSpPr>
          <p:spPr>
            <a:xfrm>
              <a:off x="7631667" y="1836746"/>
              <a:ext cx="204780" cy="360687"/>
            </a:xfrm>
            <a:custGeom>
              <a:avLst/>
              <a:gdLst/>
              <a:ahLst/>
              <a:cxnLst/>
              <a:rect l="l" t="t" r="r" b="b"/>
              <a:pathLst>
                <a:path w="3042" h="5358" extrusionOk="0">
                  <a:moveTo>
                    <a:pt x="112" y="1"/>
                  </a:moveTo>
                  <a:cubicBezTo>
                    <a:pt x="84" y="1"/>
                    <a:pt x="84" y="1"/>
                    <a:pt x="56" y="57"/>
                  </a:cubicBezTo>
                  <a:cubicBezTo>
                    <a:pt x="0" y="85"/>
                    <a:pt x="56" y="112"/>
                    <a:pt x="84" y="140"/>
                  </a:cubicBezTo>
                  <a:cubicBezTo>
                    <a:pt x="112" y="140"/>
                    <a:pt x="1925" y="1452"/>
                    <a:pt x="2427" y="2512"/>
                  </a:cubicBezTo>
                  <a:cubicBezTo>
                    <a:pt x="2874" y="3600"/>
                    <a:pt x="2902" y="5274"/>
                    <a:pt x="2902" y="5274"/>
                  </a:cubicBezTo>
                  <a:cubicBezTo>
                    <a:pt x="2902" y="5302"/>
                    <a:pt x="2930" y="5357"/>
                    <a:pt x="2958" y="5357"/>
                  </a:cubicBezTo>
                  <a:lnTo>
                    <a:pt x="2958" y="5357"/>
                  </a:lnTo>
                  <a:cubicBezTo>
                    <a:pt x="3013" y="5357"/>
                    <a:pt x="3041" y="5302"/>
                    <a:pt x="3041" y="5274"/>
                  </a:cubicBezTo>
                  <a:cubicBezTo>
                    <a:pt x="3041" y="5218"/>
                    <a:pt x="3013" y="3572"/>
                    <a:pt x="2511" y="2456"/>
                  </a:cubicBezTo>
                  <a:cubicBezTo>
                    <a:pt x="2037" y="1340"/>
                    <a:pt x="223" y="85"/>
                    <a:pt x="140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72;p51"/>
            <p:cNvSpPr/>
            <p:nvPr/>
          </p:nvSpPr>
          <p:spPr>
            <a:xfrm>
              <a:off x="7826964" y="1846171"/>
              <a:ext cx="86503" cy="334366"/>
            </a:xfrm>
            <a:custGeom>
              <a:avLst/>
              <a:gdLst/>
              <a:ahLst/>
              <a:cxnLst/>
              <a:rect l="l" t="t" r="r" b="b"/>
              <a:pathLst>
                <a:path w="1285" h="4967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56"/>
                    <a:pt x="1" y="84"/>
                    <a:pt x="1" y="112"/>
                  </a:cubicBezTo>
                  <a:cubicBezTo>
                    <a:pt x="1" y="140"/>
                    <a:pt x="1089" y="2372"/>
                    <a:pt x="1117" y="3209"/>
                  </a:cubicBezTo>
                  <a:cubicBezTo>
                    <a:pt x="1145" y="4046"/>
                    <a:pt x="1117" y="4883"/>
                    <a:pt x="1117" y="4883"/>
                  </a:cubicBezTo>
                  <a:cubicBezTo>
                    <a:pt x="1117" y="4938"/>
                    <a:pt x="1145" y="4966"/>
                    <a:pt x="1200" y="4966"/>
                  </a:cubicBezTo>
                  <a:lnTo>
                    <a:pt x="1200" y="4966"/>
                  </a:lnTo>
                  <a:cubicBezTo>
                    <a:pt x="1228" y="4966"/>
                    <a:pt x="1256" y="4911"/>
                    <a:pt x="1256" y="4883"/>
                  </a:cubicBezTo>
                  <a:cubicBezTo>
                    <a:pt x="1256" y="4883"/>
                    <a:pt x="1284" y="4046"/>
                    <a:pt x="1256" y="3181"/>
                  </a:cubicBezTo>
                  <a:cubicBezTo>
                    <a:pt x="1228" y="2316"/>
                    <a:pt x="140" y="112"/>
                    <a:pt x="112" y="56"/>
                  </a:cubicBezTo>
                  <a:cubicBezTo>
                    <a:pt x="140" y="0"/>
                    <a:pt x="112" y="0"/>
                    <a:pt x="84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73;p51"/>
            <p:cNvSpPr/>
            <p:nvPr/>
          </p:nvSpPr>
          <p:spPr>
            <a:xfrm>
              <a:off x="7918991" y="1742834"/>
              <a:ext cx="92090" cy="458365"/>
            </a:xfrm>
            <a:custGeom>
              <a:avLst/>
              <a:gdLst/>
              <a:ahLst/>
              <a:cxnLst/>
              <a:rect l="l" t="t" r="r" b="b"/>
              <a:pathLst>
                <a:path w="1368" h="6809" extrusionOk="0">
                  <a:moveTo>
                    <a:pt x="1256" y="1"/>
                  </a:moveTo>
                  <a:cubicBezTo>
                    <a:pt x="1200" y="1"/>
                    <a:pt x="1173" y="1"/>
                    <a:pt x="1173" y="57"/>
                  </a:cubicBezTo>
                  <a:cubicBezTo>
                    <a:pt x="1173" y="57"/>
                    <a:pt x="559" y="1535"/>
                    <a:pt x="280" y="3126"/>
                  </a:cubicBezTo>
                  <a:cubicBezTo>
                    <a:pt x="1" y="4688"/>
                    <a:pt x="475" y="6752"/>
                    <a:pt x="475" y="6752"/>
                  </a:cubicBezTo>
                  <a:cubicBezTo>
                    <a:pt x="475" y="6780"/>
                    <a:pt x="531" y="6808"/>
                    <a:pt x="559" y="6808"/>
                  </a:cubicBezTo>
                  <a:lnTo>
                    <a:pt x="587" y="6808"/>
                  </a:lnTo>
                  <a:cubicBezTo>
                    <a:pt x="615" y="6808"/>
                    <a:pt x="670" y="6780"/>
                    <a:pt x="615" y="6697"/>
                  </a:cubicBezTo>
                  <a:cubicBezTo>
                    <a:pt x="615" y="6669"/>
                    <a:pt x="140" y="4688"/>
                    <a:pt x="419" y="3153"/>
                  </a:cubicBezTo>
                  <a:cubicBezTo>
                    <a:pt x="698" y="1619"/>
                    <a:pt x="1312" y="140"/>
                    <a:pt x="1312" y="112"/>
                  </a:cubicBezTo>
                  <a:cubicBezTo>
                    <a:pt x="1368" y="85"/>
                    <a:pt x="1312" y="1"/>
                    <a:pt x="1256" y="1"/>
                  </a:cubicBezTo>
                  <a:cubicBezTo>
                    <a:pt x="1284" y="1"/>
                    <a:pt x="1284" y="1"/>
                    <a:pt x="1256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74;p51"/>
            <p:cNvSpPr/>
            <p:nvPr/>
          </p:nvSpPr>
          <p:spPr>
            <a:xfrm>
              <a:off x="7988534" y="1742834"/>
              <a:ext cx="163447" cy="469607"/>
            </a:xfrm>
            <a:custGeom>
              <a:avLst/>
              <a:gdLst/>
              <a:ahLst/>
              <a:cxnLst/>
              <a:rect l="l" t="t" r="r" b="b"/>
              <a:pathLst>
                <a:path w="2428" h="6976" extrusionOk="0">
                  <a:moveTo>
                    <a:pt x="2344" y="1"/>
                  </a:moveTo>
                  <a:cubicBezTo>
                    <a:pt x="2316" y="1"/>
                    <a:pt x="2316" y="1"/>
                    <a:pt x="2288" y="57"/>
                  </a:cubicBezTo>
                  <a:cubicBezTo>
                    <a:pt x="2288" y="85"/>
                    <a:pt x="697" y="2344"/>
                    <a:pt x="363" y="4269"/>
                  </a:cubicBezTo>
                  <a:cubicBezTo>
                    <a:pt x="0" y="6194"/>
                    <a:pt x="56" y="6892"/>
                    <a:pt x="56" y="6920"/>
                  </a:cubicBezTo>
                  <a:cubicBezTo>
                    <a:pt x="56" y="6948"/>
                    <a:pt x="84" y="6976"/>
                    <a:pt x="112" y="6976"/>
                  </a:cubicBezTo>
                  <a:lnTo>
                    <a:pt x="112" y="6976"/>
                  </a:lnTo>
                  <a:cubicBezTo>
                    <a:pt x="140" y="6976"/>
                    <a:pt x="195" y="6948"/>
                    <a:pt x="195" y="6920"/>
                  </a:cubicBezTo>
                  <a:cubicBezTo>
                    <a:pt x="195" y="6920"/>
                    <a:pt x="140" y="6194"/>
                    <a:pt x="502" y="4297"/>
                  </a:cubicBezTo>
                  <a:cubicBezTo>
                    <a:pt x="837" y="2428"/>
                    <a:pt x="2371" y="140"/>
                    <a:pt x="2371" y="140"/>
                  </a:cubicBezTo>
                  <a:cubicBezTo>
                    <a:pt x="2427" y="112"/>
                    <a:pt x="2371" y="85"/>
                    <a:pt x="2344" y="57"/>
                  </a:cubicBezTo>
                  <a:cubicBezTo>
                    <a:pt x="2371" y="1"/>
                    <a:pt x="2371" y="1"/>
                    <a:pt x="2344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75;p51"/>
            <p:cNvSpPr/>
            <p:nvPr/>
          </p:nvSpPr>
          <p:spPr>
            <a:xfrm>
              <a:off x="8063596" y="1876196"/>
              <a:ext cx="216089" cy="341906"/>
            </a:xfrm>
            <a:custGeom>
              <a:avLst/>
              <a:gdLst/>
              <a:ahLst/>
              <a:cxnLst/>
              <a:rect l="l" t="t" r="r" b="b"/>
              <a:pathLst>
                <a:path w="3210" h="5079" extrusionOk="0">
                  <a:moveTo>
                    <a:pt x="3126" y="29"/>
                  </a:moveTo>
                  <a:lnTo>
                    <a:pt x="3070" y="29"/>
                  </a:lnTo>
                  <a:cubicBezTo>
                    <a:pt x="2958" y="84"/>
                    <a:pt x="643" y="1591"/>
                    <a:pt x="224" y="3125"/>
                  </a:cubicBezTo>
                  <a:cubicBezTo>
                    <a:pt x="1" y="4102"/>
                    <a:pt x="85" y="4995"/>
                    <a:pt x="85" y="4995"/>
                  </a:cubicBezTo>
                  <a:cubicBezTo>
                    <a:pt x="85" y="5050"/>
                    <a:pt x="113" y="5078"/>
                    <a:pt x="140" y="5078"/>
                  </a:cubicBezTo>
                  <a:lnTo>
                    <a:pt x="140" y="5078"/>
                  </a:lnTo>
                  <a:cubicBezTo>
                    <a:pt x="196" y="5078"/>
                    <a:pt x="224" y="5023"/>
                    <a:pt x="224" y="4995"/>
                  </a:cubicBezTo>
                  <a:cubicBezTo>
                    <a:pt x="224" y="4995"/>
                    <a:pt x="140" y="4102"/>
                    <a:pt x="364" y="3153"/>
                  </a:cubicBezTo>
                  <a:cubicBezTo>
                    <a:pt x="782" y="1675"/>
                    <a:pt x="3154" y="140"/>
                    <a:pt x="3181" y="112"/>
                  </a:cubicBezTo>
                  <a:cubicBezTo>
                    <a:pt x="3209" y="84"/>
                    <a:pt x="3209" y="56"/>
                    <a:pt x="3209" y="1"/>
                  </a:cubicBezTo>
                  <a:cubicBezTo>
                    <a:pt x="3181" y="56"/>
                    <a:pt x="3154" y="29"/>
                    <a:pt x="3126" y="29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76;p51"/>
            <p:cNvSpPr/>
            <p:nvPr/>
          </p:nvSpPr>
          <p:spPr>
            <a:xfrm>
              <a:off x="7716154" y="2141034"/>
              <a:ext cx="484619" cy="125884"/>
            </a:xfrm>
            <a:custGeom>
              <a:avLst/>
              <a:gdLst/>
              <a:ahLst/>
              <a:cxnLst/>
              <a:rect l="l" t="t" r="r" b="b"/>
              <a:pathLst>
                <a:path w="7199" h="1870" extrusionOk="0">
                  <a:moveTo>
                    <a:pt x="1" y="0"/>
                  </a:moveTo>
                  <a:lnTo>
                    <a:pt x="140" y="1870"/>
                  </a:lnTo>
                  <a:cubicBezTo>
                    <a:pt x="2484" y="1730"/>
                    <a:pt x="4883" y="1591"/>
                    <a:pt x="7115" y="1005"/>
                  </a:cubicBezTo>
                  <a:lnTo>
                    <a:pt x="7199" y="140"/>
                  </a:ln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77;p51"/>
            <p:cNvSpPr/>
            <p:nvPr/>
          </p:nvSpPr>
          <p:spPr>
            <a:xfrm>
              <a:off x="7725579" y="2206738"/>
              <a:ext cx="469540" cy="283676"/>
            </a:xfrm>
            <a:custGeom>
              <a:avLst/>
              <a:gdLst/>
              <a:ahLst/>
              <a:cxnLst/>
              <a:rect l="l" t="t" r="r" b="b"/>
              <a:pathLst>
                <a:path w="6975" h="4214" extrusionOk="0">
                  <a:moveTo>
                    <a:pt x="6975" y="1"/>
                  </a:moveTo>
                  <a:lnTo>
                    <a:pt x="6975" y="1"/>
                  </a:lnTo>
                  <a:cubicBezTo>
                    <a:pt x="4743" y="615"/>
                    <a:pt x="2344" y="726"/>
                    <a:pt x="0" y="866"/>
                  </a:cubicBezTo>
                  <a:lnTo>
                    <a:pt x="84" y="1675"/>
                  </a:lnTo>
                  <a:cubicBezTo>
                    <a:pt x="223" y="3349"/>
                    <a:pt x="1590" y="4102"/>
                    <a:pt x="3209" y="4214"/>
                  </a:cubicBezTo>
                  <a:lnTo>
                    <a:pt x="3292" y="4214"/>
                  </a:lnTo>
                  <a:lnTo>
                    <a:pt x="3599" y="4214"/>
                  </a:lnTo>
                  <a:cubicBezTo>
                    <a:pt x="5273" y="4214"/>
                    <a:pt x="6640" y="3405"/>
                    <a:pt x="6808" y="1703"/>
                  </a:cubicBezTo>
                  <a:close/>
                </a:path>
              </a:pathLst>
            </a:custGeom>
            <a:solidFill>
              <a:srgbClr val="DE9D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78;p51"/>
            <p:cNvSpPr/>
            <p:nvPr/>
          </p:nvSpPr>
          <p:spPr>
            <a:xfrm>
              <a:off x="7706797" y="2105354"/>
              <a:ext cx="505285" cy="103332"/>
            </a:xfrm>
            <a:custGeom>
              <a:avLst/>
              <a:gdLst/>
              <a:ahLst/>
              <a:cxnLst/>
              <a:rect l="l" t="t" r="r" b="b"/>
              <a:pathLst>
                <a:path w="7506" h="1535" extrusionOk="0">
                  <a:moveTo>
                    <a:pt x="0" y="0"/>
                  </a:moveTo>
                  <a:lnTo>
                    <a:pt x="0" y="1144"/>
                  </a:lnTo>
                  <a:cubicBezTo>
                    <a:pt x="0" y="1144"/>
                    <a:pt x="1535" y="1535"/>
                    <a:pt x="4018" y="1535"/>
                  </a:cubicBezTo>
                  <a:cubicBezTo>
                    <a:pt x="5022" y="1535"/>
                    <a:pt x="6222" y="1451"/>
                    <a:pt x="7505" y="1284"/>
                  </a:cubicBezTo>
                  <a:lnTo>
                    <a:pt x="7505" y="56"/>
                  </a:lnTo>
                  <a:lnTo>
                    <a:pt x="7505" y="56"/>
                  </a:lnTo>
                  <a:cubicBezTo>
                    <a:pt x="7505" y="56"/>
                    <a:pt x="6501" y="307"/>
                    <a:pt x="4408" y="307"/>
                  </a:cubicBezTo>
                  <a:cubicBezTo>
                    <a:pt x="3209" y="279"/>
                    <a:pt x="1758" y="196"/>
                    <a:pt x="0" y="0"/>
                  </a:cubicBezTo>
                  <a:close/>
                </a:path>
              </a:pathLst>
            </a:custGeom>
            <a:solidFill>
              <a:srgbClr val="DE9D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79;p51"/>
            <p:cNvSpPr/>
            <p:nvPr/>
          </p:nvSpPr>
          <p:spPr>
            <a:xfrm>
              <a:off x="7701142" y="1571975"/>
              <a:ext cx="509055" cy="922182"/>
            </a:xfrm>
            <a:custGeom>
              <a:avLst/>
              <a:gdLst/>
              <a:ahLst/>
              <a:cxnLst/>
              <a:rect l="l" t="t" r="r" b="b"/>
              <a:pathLst>
                <a:path w="7562" h="13699" extrusionOk="0">
                  <a:moveTo>
                    <a:pt x="4074" y="363"/>
                  </a:moveTo>
                  <a:lnTo>
                    <a:pt x="7310" y="7812"/>
                  </a:lnTo>
                  <a:lnTo>
                    <a:pt x="6222" y="12527"/>
                  </a:lnTo>
                  <a:lnTo>
                    <a:pt x="5301" y="8202"/>
                  </a:lnTo>
                  <a:cubicBezTo>
                    <a:pt x="5301" y="8174"/>
                    <a:pt x="5218" y="8119"/>
                    <a:pt x="5190" y="8119"/>
                  </a:cubicBezTo>
                  <a:lnTo>
                    <a:pt x="5190" y="8119"/>
                  </a:lnTo>
                  <a:cubicBezTo>
                    <a:pt x="5134" y="8119"/>
                    <a:pt x="5078" y="8174"/>
                    <a:pt x="5078" y="8202"/>
                  </a:cubicBezTo>
                  <a:lnTo>
                    <a:pt x="3683" y="13224"/>
                  </a:lnTo>
                  <a:lnTo>
                    <a:pt x="2539" y="8119"/>
                  </a:lnTo>
                  <a:cubicBezTo>
                    <a:pt x="2539" y="8091"/>
                    <a:pt x="2483" y="8063"/>
                    <a:pt x="2428" y="8063"/>
                  </a:cubicBezTo>
                  <a:lnTo>
                    <a:pt x="2428" y="8063"/>
                  </a:lnTo>
                  <a:cubicBezTo>
                    <a:pt x="2400" y="8063"/>
                    <a:pt x="2316" y="8091"/>
                    <a:pt x="2316" y="8119"/>
                  </a:cubicBezTo>
                  <a:lnTo>
                    <a:pt x="1172" y="12304"/>
                  </a:lnTo>
                  <a:lnTo>
                    <a:pt x="196" y="7951"/>
                  </a:lnTo>
                  <a:close/>
                  <a:moveTo>
                    <a:pt x="4074" y="0"/>
                  </a:moveTo>
                  <a:cubicBezTo>
                    <a:pt x="4018" y="0"/>
                    <a:pt x="3990" y="28"/>
                    <a:pt x="3962" y="84"/>
                  </a:cubicBezTo>
                  <a:lnTo>
                    <a:pt x="0" y="7840"/>
                  </a:lnTo>
                  <a:lnTo>
                    <a:pt x="0" y="7923"/>
                  </a:lnTo>
                  <a:lnTo>
                    <a:pt x="1061" y="12722"/>
                  </a:lnTo>
                  <a:cubicBezTo>
                    <a:pt x="1061" y="12778"/>
                    <a:pt x="1144" y="12806"/>
                    <a:pt x="1172" y="12806"/>
                  </a:cubicBezTo>
                  <a:lnTo>
                    <a:pt x="1172" y="12806"/>
                  </a:lnTo>
                  <a:cubicBezTo>
                    <a:pt x="1200" y="12806"/>
                    <a:pt x="1256" y="12778"/>
                    <a:pt x="1284" y="12722"/>
                  </a:cubicBezTo>
                  <a:lnTo>
                    <a:pt x="2428" y="8537"/>
                  </a:lnTo>
                  <a:lnTo>
                    <a:pt x="3572" y="13643"/>
                  </a:lnTo>
                  <a:cubicBezTo>
                    <a:pt x="3572" y="13671"/>
                    <a:pt x="3655" y="13698"/>
                    <a:pt x="3683" y="13698"/>
                  </a:cubicBezTo>
                  <a:lnTo>
                    <a:pt x="3683" y="13698"/>
                  </a:lnTo>
                  <a:cubicBezTo>
                    <a:pt x="3711" y="13698"/>
                    <a:pt x="3795" y="13671"/>
                    <a:pt x="3795" y="13643"/>
                  </a:cubicBezTo>
                  <a:lnTo>
                    <a:pt x="5190" y="8621"/>
                  </a:lnTo>
                  <a:lnTo>
                    <a:pt x="6138" y="12973"/>
                  </a:lnTo>
                  <a:cubicBezTo>
                    <a:pt x="6138" y="13001"/>
                    <a:pt x="6166" y="13057"/>
                    <a:pt x="6222" y="13057"/>
                  </a:cubicBezTo>
                  <a:cubicBezTo>
                    <a:pt x="6278" y="13057"/>
                    <a:pt x="6334" y="13001"/>
                    <a:pt x="6334" y="12973"/>
                  </a:cubicBezTo>
                  <a:lnTo>
                    <a:pt x="7561" y="7784"/>
                  </a:lnTo>
                  <a:lnTo>
                    <a:pt x="7561" y="7700"/>
                  </a:lnTo>
                  <a:lnTo>
                    <a:pt x="4185" y="0"/>
                  </a:lnTo>
                  <a:cubicBezTo>
                    <a:pt x="4130" y="28"/>
                    <a:pt x="4102" y="0"/>
                    <a:pt x="4074" y="0"/>
                  </a:cubicBezTo>
                  <a:close/>
                </a:path>
              </a:pathLst>
            </a:custGeom>
            <a:solidFill>
              <a:srgbClr val="DDD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80;p51"/>
            <p:cNvSpPr/>
            <p:nvPr/>
          </p:nvSpPr>
          <p:spPr>
            <a:xfrm>
              <a:off x="7857056" y="1571975"/>
              <a:ext cx="201010" cy="557860"/>
            </a:xfrm>
            <a:custGeom>
              <a:avLst/>
              <a:gdLst/>
              <a:ahLst/>
              <a:cxnLst/>
              <a:rect l="l" t="t" r="r" b="b"/>
              <a:pathLst>
                <a:path w="2986" h="8287" extrusionOk="0">
                  <a:moveTo>
                    <a:pt x="1758" y="0"/>
                  </a:moveTo>
                  <a:cubicBezTo>
                    <a:pt x="1702" y="0"/>
                    <a:pt x="1646" y="28"/>
                    <a:pt x="1646" y="84"/>
                  </a:cubicBezTo>
                  <a:lnTo>
                    <a:pt x="0" y="8091"/>
                  </a:lnTo>
                  <a:cubicBezTo>
                    <a:pt x="0" y="8174"/>
                    <a:pt x="56" y="8202"/>
                    <a:pt x="84" y="8230"/>
                  </a:cubicBezTo>
                  <a:lnTo>
                    <a:pt x="112" y="8230"/>
                  </a:lnTo>
                  <a:cubicBezTo>
                    <a:pt x="140" y="8230"/>
                    <a:pt x="223" y="8202"/>
                    <a:pt x="223" y="8174"/>
                  </a:cubicBezTo>
                  <a:lnTo>
                    <a:pt x="1730" y="725"/>
                  </a:lnTo>
                  <a:lnTo>
                    <a:pt x="2762" y="8202"/>
                  </a:lnTo>
                  <a:cubicBezTo>
                    <a:pt x="2762" y="8230"/>
                    <a:pt x="2846" y="8286"/>
                    <a:pt x="2874" y="8286"/>
                  </a:cubicBezTo>
                  <a:lnTo>
                    <a:pt x="2874" y="8286"/>
                  </a:lnTo>
                  <a:cubicBezTo>
                    <a:pt x="2929" y="8286"/>
                    <a:pt x="2985" y="8230"/>
                    <a:pt x="2985" y="8174"/>
                  </a:cubicBezTo>
                  <a:lnTo>
                    <a:pt x="1869" y="84"/>
                  </a:lnTo>
                  <a:cubicBezTo>
                    <a:pt x="1869" y="28"/>
                    <a:pt x="1814" y="0"/>
                    <a:pt x="1758" y="0"/>
                  </a:cubicBezTo>
                  <a:close/>
                </a:path>
              </a:pathLst>
            </a:custGeom>
            <a:solidFill>
              <a:srgbClr val="DDD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81;p51"/>
            <p:cNvSpPr/>
            <p:nvPr/>
          </p:nvSpPr>
          <p:spPr>
            <a:xfrm>
              <a:off x="7967866" y="1282700"/>
              <a:ext cx="15079" cy="313700"/>
            </a:xfrm>
            <a:custGeom>
              <a:avLst/>
              <a:gdLst/>
              <a:ahLst/>
              <a:cxnLst/>
              <a:rect l="l" t="t" r="r" b="b"/>
              <a:pathLst>
                <a:path w="224" h="4660" extrusionOk="0">
                  <a:moveTo>
                    <a:pt x="112" y="1"/>
                  </a:moveTo>
                  <a:cubicBezTo>
                    <a:pt x="28" y="1"/>
                    <a:pt x="0" y="56"/>
                    <a:pt x="0" y="112"/>
                  </a:cubicBezTo>
                  <a:lnTo>
                    <a:pt x="0" y="4548"/>
                  </a:lnTo>
                  <a:cubicBezTo>
                    <a:pt x="0" y="4604"/>
                    <a:pt x="28" y="4660"/>
                    <a:pt x="112" y="4660"/>
                  </a:cubicBezTo>
                  <a:cubicBezTo>
                    <a:pt x="168" y="4660"/>
                    <a:pt x="223" y="4604"/>
                    <a:pt x="223" y="4548"/>
                  </a:cubicBezTo>
                  <a:lnTo>
                    <a:pt x="223" y="112"/>
                  </a:lnTo>
                  <a:cubicBezTo>
                    <a:pt x="223" y="56"/>
                    <a:pt x="168" y="1"/>
                    <a:pt x="112" y="1"/>
                  </a:cubicBezTo>
                  <a:close/>
                </a:path>
              </a:pathLst>
            </a:custGeom>
            <a:solidFill>
              <a:srgbClr val="DDD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2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296639" y="2787187"/>
            <a:ext cx="4374712" cy="28380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85940" y="1120646"/>
            <a:ext cx="51961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oogle Shape;2562;p52"/>
          <p:cNvGrpSpPr/>
          <p:nvPr/>
        </p:nvGrpSpPr>
        <p:grpSpPr>
          <a:xfrm>
            <a:off x="220716" y="-7035"/>
            <a:ext cx="998254" cy="1408878"/>
            <a:chOff x="7927893" y="1715225"/>
            <a:chExt cx="502231" cy="730614"/>
          </a:xfrm>
        </p:grpSpPr>
        <p:sp>
          <p:nvSpPr>
            <p:cNvPr id="34" name="Google Shape;2563;p52"/>
            <p:cNvSpPr/>
            <p:nvPr/>
          </p:nvSpPr>
          <p:spPr>
            <a:xfrm>
              <a:off x="8029624" y="2203847"/>
              <a:ext cx="303389" cy="41423"/>
            </a:xfrm>
            <a:custGeom>
              <a:avLst/>
              <a:gdLst/>
              <a:ahLst/>
              <a:cxnLst/>
              <a:rect l="l" t="t" r="r" b="b"/>
              <a:pathLst>
                <a:path w="9152" h="1256" extrusionOk="0">
                  <a:moveTo>
                    <a:pt x="3907" y="0"/>
                  </a:moveTo>
                  <a:cubicBezTo>
                    <a:pt x="1479" y="0"/>
                    <a:pt x="1" y="140"/>
                    <a:pt x="1" y="140"/>
                  </a:cubicBezTo>
                  <a:lnTo>
                    <a:pt x="168" y="809"/>
                  </a:lnTo>
                  <a:lnTo>
                    <a:pt x="8956" y="1255"/>
                  </a:lnTo>
                  <a:lnTo>
                    <a:pt x="9152" y="223"/>
                  </a:lnTo>
                  <a:cubicBezTo>
                    <a:pt x="7143" y="84"/>
                    <a:pt x="5329" y="0"/>
                    <a:pt x="3907" y="0"/>
                  </a:cubicBez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64;p52"/>
            <p:cNvSpPr/>
            <p:nvPr/>
          </p:nvSpPr>
          <p:spPr>
            <a:xfrm>
              <a:off x="8196092" y="2003253"/>
              <a:ext cx="110091" cy="124236"/>
            </a:xfrm>
            <a:custGeom>
              <a:avLst/>
              <a:gdLst/>
              <a:ahLst/>
              <a:cxnLst/>
              <a:rect l="l" t="t" r="r" b="b"/>
              <a:pathLst>
                <a:path w="3321" h="3767" extrusionOk="0">
                  <a:moveTo>
                    <a:pt x="2121" y="0"/>
                  </a:moveTo>
                  <a:cubicBezTo>
                    <a:pt x="1" y="2148"/>
                    <a:pt x="726" y="3766"/>
                    <a:pt x="726" y="3766"/>
                  </a:cubicBezTo>
                  <a:cubicBezTo>
                    <a:pt x="3321" y="2929"/>
                    <a:pt x="2121" y="0"/>
                    <a:pt x="2121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65;p52"/>
            <p:cNvSpPr/>
            <p:nvPr/>
          </p:nvSpPr>
          <p:spPr>
            <a:xfrm>
              <a:off x="8204412" y="2052000"/>
              <a:ext cx="51847" cy="196033"/>
            </a:xfrm>
            <a:custGeom>
              <a:avLst/>
              <a:gdLst/>
              <a:ahLst/>
              <a:cxnLst/>
              <a:rect l="l" t="t" r="r" b="b"/>
              <a:pathLst>
                <a:path w="1564" h="5944" extrusionOk="0">
                  <a:moveTo>
                    <a:pt x="1451" y="1"/>
                  </a:moveTo>
                  <a:cubicBezTo>
                    <a:pt x="1424" y="1"/>
                    <a:pt x="1424" y="1"/>
                    <a:pt x="1424" y="56"/>
                  </a:cubicBezTo>
                  <a:lnTo>
                    <a:pt x="447" y="2233"/>
                  </a:lnTo>
                  <a:cubicBezTo>
                    <a:pt x="419" y="2288"/>
                    <a:pt x="1" y="2930"/>
                    <a:pt x="140" y="5497"/>
                  </a:cubicBezTo>
                  <a:cubicBezTo>
                    <a:pt x="140" y="5497"/>
                    <a:pt x="140" y="5720"/>
                    <a:pt x="335" y="5859"/>
                  </a:cubicBezTo>
                  <a:cubicBezTo>
                    <a:pt x="419" y="5915"/>
                    <a:pt x="531" y="5943"/>
                    <a:pt x="614" y="5943"/>
                  </a:cubicBezTo>
                  <a:cubicBezTo>
                    <a:pt x="810" y="5943"/>
                    <a:pt x="1005" y="5859"/>
                    <a:pt x="1284" y="5776"/>
                  </a:cubicBezTo>
                  <a:cubicBezTo>
                    <a:pt x="1312" y="5776"/>
                    <a:pt x="1312" y="5720"/>
                    <a:pt x="1312" y="5692"/>
                  </a:cubicBezTo>
                  <a:cubicBezTo>
                    <a:pt x="1312" y="5664"/>
                    <a:pt x="1284" y="5664"/>
                    <a:pt x="1284" y="5664"/>
                  </a:cubicBezTo>
                  <a:lnTo>
                    <a:pt x="1256" y="5664"/>
                  </a:lnTo>
                  <a:cubicBezTo>
                    <a:pt x="1005" y="5776"/>
                    <a:pt x="810" y="5832"/>
                    <a:pt x="642" y="5832"/>
                  </a:cubicBezTo>
                  <a:cubicBezTo>
                    <a:pt x="559" y="5832"/>
                    <a:pt x="475" y="5804"/>
                    <a:pt x="447" y="5776"/>
                  </a:cubicBezTo>
                  <a:cubicBezTo>
                    <a:pt x="308" y="5664"/>
                    <a:pt x="308" y="5525"/>
                    <a:pt x="308" y="5497"/>
                  </a:cubicBezTo>
                  <a:cubicBezTo>
                    <a:pt x="168" y="3014"/>
                    <a:pt x="587" y="2316"/>
                    <a:pt x="587" y="2316"/>
                  </a:cubicBezTo>
                  <a:lnTo>
                    <a:pt x="1563" y="112"/>
                  </a:lnTo>
                  <a:cubicBezTo>
                    <a:pt x="1535" y="56"/>
                    <a:pt x="1535" y="1"/>
                    <a:pt x="1451" y="1"/>
                  </a:cubicBezTo>
                  <a:cubicBezTo>
                    <a:pt x="1507" y="1"/>
                    <a:pt x="1451" y="1"/>
                    <a:pt x="1451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66;p52"/>
            <p:cNvSpPr/>
            <p:nvPr/>
          </p:nvSpPr>
          <p:spPr>
            <a:xfrm>
              <a:off x="8209981" y="2086960"/>
              <a:ext cx="124876" cy="78262"/>
            </a:xfrm>
            <a:custGeom>
              <a:avLst/>
              <a:gdLst/>
              <a:ahLst/>
              <a:cxnLst/>
              <a:rect l="l" t="t" r="r" b="b"/>
              <a:pathLst>
                <a:path w="3767" h="2373" extrusionOk="0">
                  <a:moveTo>
                    <a:pt x="3766" y="1"/>
                  </a:moveTo>
                  <a:cubicBezTo>
                    <a:pt x="391" y="698"/>
                    <a:pt x="0" y="2289"/>
                    <a:pt x="0" y="2289"/>
                  </a:cubicBezTo>
                  <a:cubicBezTo>
                    <a:pt x="251" y="2344"/>
                    <a:pt x="446" y="2372"/>
                    <a:pt x="698" y="2372"/>
                  </a:cubicBezTo>
                  <a:cubicBezTo>
                    <a:pt x="3013" y="2372"/>
                    <a:pt x="3766" y="1"/>
                    <a:pt x="3766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67;p52"/>
            <p:cNvSpPr/>
            <p:nvPr/>
          </p:nvSpPr>
          <p:spPr>
            <a:xfrm>
              <a:off x="8210876" y="2155991"/>
              <a:ext cx="131373" cy="50624"/>
            </a:xfrm>
            <a:custGeom>
              <a:avLst/>
              <a:gdLst/>
              <a:ahLst/>
              <a:cxnLst/>
              <a:rect l="l" t="t" r="r" b="b"/>
              <a:pathLst>
                <a:path w="3963" h="1535" extrusionOk="0">
                  <a:moveTo>
                    <a:pt x="3963" y="0"/>
                  </a:moveTo>
                  <a:cubicBezTo>
                    <a:pt x="782" y="28"/>
                    <a:pt x="1" y="1284"/>
                    <a:pt x="1" y="1284"/>
                  </a:cubicBezTo>
                  <a:cubicBezTo>
                    <a:pt x="419" y="1423"/>
                    <a:pt x="810" y="1507"/>
                    <a:pt x="1173" y="1507"/>
                  </a:cubicBezTo>
                  <a:cubicBezTo>
                    <a:pt x="2902" y="1535"/>
                    <a:pt x="3963" y="0"/>
                    <a:pt x="3963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68;p52"/>
            <p:cNvSpPr/>
            <p:nvPr/>
          </p:nvSpPr>
          <p:spPr>
            <a:xfrm>
              <a:off x="8145243" y="2044645"/>
              <a:ext cx="74919" cy="108603"/>
            </a:xfrm>
            <a:custGeom>
              <a:avLst/>
              <a:gdLst/>
              <a:ahLst/>
              <a:cxnLst/>
              <a:rect l="l" t="t" r="r" b="b"/>
              <a:pathLst>
                <a:path w="2260" h="3293" extrusionOk="0">
                  <a:moveTo>
                    <a:pt x="168" y="0"/>
                  </a:moveTo>
                  <a:cubicBezTo>
                    <a:pt x="168" y="0"/>
                    <a:pt x="0" y="2595"/>
                    <a:pt x="2093" y="3293"/>
                  </a:cubicBezTo>
                  <a:cubicBezTo>
                    <a:pt x="2093" y="3293"/>
                    <a:pt x="2260" y="1842"/>
                    <a:pt x="168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69;p52"/>
            <p:cNvSpPr/>
            <p:nvPr/>
          </p:nvSpPr>
          <p:spPr>
            <a:xfrm>
              <a:off x="8130426" y="2107211"/>
              <a:ext cx="78665" cy="104019"/>
            </a:xfrm>
            <a:custGeom>
              <a:avLst/>
              <a:gdLst/>
              <a:ahLst/>
              <a:cxnLst/>
              <a:rect l="l" t="t" r="r" b="b"/>
              <a:pathLst>
                <a:path w="2373" h="3154" extrusionOk="0">
                  <a:moveTo>
                    <a:pt x="1" y="1"/>
                  </a:moveTo>
                  <a:cubicBezTo>
                    <a:pt x="1" y="1"/>
                    <a:pt x="196" y="2651"/>
                    <a:pt x="2372" y="3153"/>
                  </a:cubicBezTo>
                  <a:cubicBezTo>
                    <a:pt x="2372" y="3153"/>
                    <a:pt x="2288" y="1647"/>
                    <a:pt x="1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70;p52"/>
            <p:cNvSpPr/>
            <p:nvPr/>
          </p:nvSpPr>
          <p:spPr>
            <a:xfrm>
              <a:off x="8154492" y="2063049"/>
              <a:ext cx="62919" cy="90200"/>
            </a:xfrm>
            <a:custGeom>
              <a:avLst/>
              <a:gdLst/>
              <a:ahLst/>
              <a:cxnLst/>
              <a:rect l="l" t="t" r="r" b="b"/>
              <a:pathLst>
                <a:path w="1898" h="2735" extrusionOk="0">
                  <a:moveTo>
                    <a:pt x="84" y="0"/>
                  </a:moveTo>
                  <a:lnTo>
                    <a:pt x="28" y="0"/>
                  </a:lnTo>
                  <a:cubicBezTo>
                    <a:pt x="0" y="28"/>
                    <a:pt x="0" y="56"/>
                    <a:pt x="28" y="56"/>
                  </a:cubicBezTo>
                  <a:cubicBezTo>
                    <a:pt x="726" y="726"/>
                    <a:pt x="1758" y="2707"/>
                    <a:pt x="1758" y="2707"/>
                  </a:cubicBezTo>
                  <a:cubicBezTo>
                    <a:pt x="1758" y="2735"/>
                    <a:pt x="1786" y="2735"/>
                    <a:pt x="1814" y="2735"/>
                  </a:cubicBezTo>
                  <a:lnTo>
                    <a:pt x="1841" y="2735"/>
                  </a:lnTo>
                  <a:cubicBezTo>
                    <a:pt x="1897" y="2735"/>
                    <a:pt x="1897" y="2679"/>
                    <a:pt x="1897" y="2679"/>
                  </a:cubicBezTo>
                  <a:cubicBezTo>
                    <a:pt x="1841" y="2595"/>
                    <a:pt x="837" y="698"/>
                    <a:pt x="140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71;p52"/>
            <p:cNvSpPr/>
            <p:nvPr/>
          </p:nvSpPr>
          <p:spPr>
            <a:xfrm>
              <a:off x="8145243" y="2129309"/>
              <a:ext cx="64775" cy="83769"/>
            </a:xfrm>
            <a:custGeom>
              <a:avLst/>
              <a:gdLst/>
              <a:ahLst/>
              <a:cxnLst/>
              <a:rect l="l" t="t" r="r" b="b"/>
              <a:pathLst>
                <a:path w="1954" h="2540" extrusionOk="0">
                  <a:moveTo>
                    <a:pt x="84" y="0"/>
                  </a:moveTo>
                  <a:cubicBezTo>
                    <a:pt x="84" y="0"/>
                    <a:pt x="28" y="0"/>
                    <a:pt x="28" y="28"/>
                  </a:cubicBezTo>
                  <a:cubicBezTo>
                    <a:pt x="0" y="56"/>
                    <a:pt x="28" y="112"/>
                    <a:pt x="28" y="112"/>
                  </a:cubicBezTo>
                  <a:cubicBezTo>
                    <a:pt x="530" y="530"/>
                    <a:pt x="1841" y="2483"/>
                    <a:pt x="1841" y="2511"/>
                  </a:cubicBezTo>
                  <a:lnTo>
                    <a:pt x="1897" y="2539"/>
                  </a:lnTo>
                  <a:lnTo>
                    <a:pt x="1925" y="2539"/>
                  </a:lnTo>
                  <a:cubicBezTo>
                    <a:pt x="1953" y="2511"/>
                    <a:pt x="1953" y="2483"/>
                    <a:pt x="1925" y="2483"/>
                  </a:cubicBezTo>
                  <a:cubicBezTo>
                    <a:pt x="1841" y="2400"/>
                    <a:pt x="558" y="447"/>
                    <a:pt x="84" y="28"/>
                  </a:cubicBezTo>
                  <a:cubicBezTo>
                    <a:pt x="112" y="0"/>
                    <a:pt x="112" y="0"/>
                    <a:pt x="84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72;p52"/>
            <p:cNvSpPr/>
            <p:nvPr/>
          </p:nvSpPr>
          <p:spPr>
            <a:xfrm>
              <a:off x="8213661" y="2102627"/>
              <a:ext cx="93450" cy="58902"/>
            </a:xfrm>
            <a:custGeom>
              <a:avLst/>
              <a:gdLst/>
              <a:ahLst/>
              <a:cxnLst/>
              <a:rect l="l" t="t" r="r" b="b"/>
              <a:pathLst>
                <a:path w="2819" h="1786" extrusionOk="0">
                  <a:moveTo>
                    <a:pt x="2791" y="0"/>
                  </a:moveTo>
                  <a:cubicBezTo>
                    <a:pt x="2763" y="0"/>
                    <a:pt x="2763" y="0"/>
                    <a:pt x="2791" y="0"/>
                  </a:cubicBezTo>
                  <a:cubicBezTo>
                    <a:pt x="2763" y="56"/>
                    <a:pt x="1424" y="921"/>
                    <a:pt x="29" y="1674"/>
                  </a:cubicBezTo>
                  <a:cubicBezTo>
                    <a:pt x="1" y="1674"/>
                    <a:pt x="1" y="1758"/>
                    <a:pt x="1" y="1758"/>
                  </a:cubicBezTo>
                  <a:cubicBezTo>
                    <a:pt x="1" y="1786"/>
                    <a:pt x="29" y="1786"/>
                    <a:pt x="29" y="1786"/>
                  </a:cubicBezTo>
                  <a:lnTo>
                    <a:pt x="56" y="1786"/>
                  </a:lnTo>
                  <a:cubicBezTo>
                    <a:pt x="1451" y="1032"/>
                    <a:pt x="2791" y="112"/>
                    <a:pt x="2791" y="112"/>
                  </a:cubicBezTo>
                  <a:cubicBezTo>
                    <a:pt x="2818" y="84"/>
                    <a:pt x="2818" y="56"/>
                    <a:pt x="2791" y="56"/>
                  </a:cubicBezTo>
                  <a:cubicBezTo>
                    <a:pt x="2818" y="0"/>
                    <a:pt x="2791" y="0"/>
                    <a:pt x="2791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573;p52"/>
            <p:cNvSpPr/>
            <p:nvPr/>
          </p:nvSpPr>
          <p:spPr>
            <a:xfrm>
              <a:off x="8209981" y="2165193"/>
              <a:ext cx="110986" cy="34068"/>
            </a:xfrm>
            <a:custGeom>
              <a:avLst/>
              <a:gdLst/>
              <a:ahLst/>
              <a:cxnLst/>
              <a:rect l="l" t="t" r="r" b="b"/>
              <a:pathLst>
                <a:path w="3348" h="1033" extrusionOk="0">
                  <a:moveTo>
                    <a:pt x="3292" y="0"/>
                  </a:moveTo>
                  <a:cubicBezTo>
                    <a:pt x="3236" y="0"/>
                    <a:pt x="3236" y="0"/>
                    <a:pt x="3292" y="0"/>
                  </a:cubicBezTo>
                  <a:cubicBezTo>
                    <a:pt x="3236" y="0"/>
                    <a:pt x="1423" y="670"/>
                    <a:pt x="28" y="949"/>
                  </a:cubicBezTo>
                  <a:cubicBezTo>
                    <a:pt x="0" y="949"/>
                    <a:pt x="0" y="977"/>
                    <a:pt x="0" y="1005"/>
                  </a:cubicBezTo>
                  <a:cubicBezTo>
                    <a:pt x="0" y="1033"/>
                    <a:pt x="28" y="1033"/>
                    <a:pt x="84" y="1033"/>
                  </a:cubicBezTo>
                  <a:lnTo>
                    <a:pt x="84" y="1033"/>
                  </a:lnTo>
                  <a:cubicBezTo>
                    <a:pt x="1479" y="754"/>
                    <a:pt x="3292" y="112"/>
                    <a:pt x="3320" y="112"/>
                  </a:cubicBezTo>
                  <a:cubicBezTo>
                    <a:pt x="3348" y="112"/>
                    <a:pt x="3348" y="56"/>
                    <a:pt x="3348" y="28"/>
                  </a:cubicBezTo>
                  <a:cubicBezTo>
                    <a:pt x="3320" y="28"/>
                    <a:pt x="3292" y="0"/>
                    <a:pt x="3292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574;p52"/>
            <p:cNvSpPr/>
            <p:nvPr/>
          </p:nvSpPr>
          <p:spPr>
            <a:xfrm>
              <a:off x="8070329" y="2063972"/>
              <a:ext cx="94378" cy="111373"/>
            </a:xfrm>
            <a:custGeom>
              <a:avLst/>
              <a:gdLst/>
              <a:ahLst/>
              <a:cxnLst/>
              <a:rect l="l" t="t" r="r" b="b"/>
              <a:pathLst>
                <a:path w="2847" h="3377" extrusionOk="0">
                  <a:moveTo>
                    <a:pt x="865" y="0"/>
                  </a:moveTo>
                  <a:lnTo>
                    <a:pt x="865" y="0"/>
                  </a:lnTo>
                  <a:cubicBezTo>
                    <a:pt x="0" y="2400"/>
                    <a:pt x="1172" y="3376"/>
                    <a:pt x="1172" y="3376"/>
                  </a:cubicBezTo>
                  <a:cubicBezTo>
                    <a:pt x="2846" y="1814"/>
                    <a:pt x="865" y="0"/>
                    <a:pt x="865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75;p52"/>
            <p:cNvSpPr/>
            <p:nvPr/>
          </p:nvSpPr>
          <p:spPr>
            <a:xfrm>
              <a:off x="8104538" y="2106288"/>
              <a:ext cx="66632" cy="161074"/>
            </a:xfrm>
            <a:custGeom>
              <a:avLst/>
              <a:gdLst/>
              <a:ahLst/>
              <a:cxnLst/>
              <a:rect l="l" t="t" r="r" b="b"/>
              <a:pathLst>
                <a:path w="2010" h="4884" extrusionOk="0">
                  <a:moveTo>
                    <a:pt x="84" y="1"/>
                  </a:moveTo>
                  <a:cubicBezTo>
                    <a:pt x="28" y="1"/>
                    <a:pt x="28" y="29"/>
                    <a:pt x="28" y="29"/>
                  </a:cubicBezTo>
                  <a:lnTo>
                    <a:pt x="112" y="2093"/>
                  </a:lnTo>
                  <a:cubicBezTo>
                    <a:pt x="112" y="2121"/>
                    <a:pt x="1" y="2791"/>
                    <a:pt x="1061" y="4688"/>
                  </a:cubicBezTo>
                  <a:cubicBezTo>
                    <a:pt x="1061" y="4688"/>
                    <a:pt x="1172" y="4855"/>
                    <a:pt x="1340" y="4883"/>
                  </a:cubicBezTo>
                  <a:lnTo>
                    <a:pt x="1368" y="4883"/>
                  </a:lnTo>
                  <a:cubicBezTo>
                    <a:pt x="1535" y="4883"/>
                    <a:pt x="1786" y="4744"/>
                    <a:pt x="2009" y="4465"/>
                  </a:cubicBezTo>
                  <a:lnTo>
                    <a:pt x="2009" y="4409"/>
                  </a:lnTo>
                  <a:lnTo>
                    <a:pt x="1954" y="4409"/>
                  </a:lnTo>
                  <a:cubicBezTo>
                    <a:pt x="1954" y="4409"/>
                    <a:pt x="1926" y="4409"/>
                    <a:pt x="1926" y="4437"/>
                  </a:cubicBezTo>
                  <a:cubicBezTo>
                    <a:pt x="1702" y="4688"/>
                    <a:pt x="1507" y="4827"/>
                    <a:pt x="1368" y="4827"/>
                  </a:cubicBezTo>
                  <a:lnTo>
                    <a:pt x="1340" y="4827"/>
                  </a:lnTo>
                  <a:cubicBezTo>
                    <a:pt x="1200" y="4771"/>
                    <a:pt x="1117" y="4688"/>
                    <a:pt x="1117" y="4632"/>
                  </a:cubicBezTo>
                  <a:cubicBezTo>
                    <a:pt x="112" y="2791"/>
                    <a:pt x="168" y="2121"/>
                    <a:pt x="168" y="2093"/>
                  </a:cubicBezTo>
                  <a:lnTo>
                    <a:pt x="112" y="29"/>
                  </a:lnTo>
                  <a:cubicBezTo>
                    <a:pt x="140" y="29"/>
                    <a:pt x="112" y="1"/>
                    <a:pt x="84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76;p52"/>
            <p:cNvSpPr/>
            <p:nvPr/>
          </p:nvSpPr>
          <p:spPr>
            <a:xfrm>
              <a:off x="8104538" y="2104441"/>
              <a:ext cx="89737" cy="103095"/>
            </a:xfrm>
            <a:custGeom>
              <a:avLst/>
              <a:gdLst/>
              <a:ahLst/>
              <a:cxnLst/>
              <a:rect l="l" t="t" r="r" b="b"/>
              <a:pathLst>
                <a:path w="2707" h="3126" extrusionOk="0">
                  <a:moveTo>
                    <a:pt x="2344" y="1"/>
                  </a:moveTo>
                  <a:cubicBezTo>
                    <a:pt x="1" y="1759"/>
                    <a:pt x="280" y="3126"/>
                    <a:pt x="280" y="3126"/>
                  </a:cubicBezTo>
                  <a:cubicBezTo>
                    <a:pt x="2707" y="2456"/>
                    <a:pt x="2344" y="1"/>
                    <a:pt x="2344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77;p52"/>
            <p:cNvSpPr/>
            <p:nvPr/>
          </p:nvSpPr>
          <p:spPr>
            <a:xfrm>
              <a:off x="8127675" y="2153220"/>
              <a:ext cx="85096" cy="80999"/>
            </a:xfrm>
            <a:custGeom>
              <a:avLst/>
              <a:gdLst/>
              <a:ahLst/>
              <a:cxnLst/>
              <a:rect l="l" t="t" r="r" b="b"/>
              <a:pathLst>
                <a:path w="2567" h="2456" extrusionOk="0">
                  <a:moveTo>
                    <a:pt x="2567" y="1"/>
                  </a:moveTo>
                  <a:lnTo>
                    <a:pt x="2567" y="1"/>
                  </a:lnTo>
                  <a:cubicBezTo>
                    <a:pt x="140" y="1200"/>
                    <a:pt x="0" y="2456"/>
                    <a:pt x="0" y="2456"/>
                  </a:cubicBezTo>
                  <a:cubicBezTo>
                    <a:pt x="2204" y="2288"/>
                    <a:pt x="2567" y="1"/>
                    <a:pt x="2567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78;p52"/>
            <p:cNvSpPr/>
            <p:nvPr/>
          </p:nvSpPr>
          <p:spPr>
            <a:xfrm>
              <a:off x="8025016" y="2137587"/>
              <a:ext cx="88809" cy="60749"/>
            </a:xfrm>
            <a:custGeom>
              <a:avLst/>
              <a:gdLst/>
              <a:ahLst/>
              <a:cxnLst/>
              <a:rect l="l" t="t" r="r" b="b"/>
              <a:pathLst>
                <a:path w="2679" h="184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726" y="1842"/>
                    <a:pt x="2372" y="1842"/>
                  </a:cubicBezTo>
                  <a:cubicBezTo>
                    <a:pt x="2483" y="1842"/>
                    <a:pt x="2539" y="1842"/>
                    <a:pt x="2651" y="1814"/>
                  </a:cubicBezTo>
                  <a:cubicBezTo>
                    <a:pt x="2679" y="1842"/>
                    <a:pt x="2316" y="670"/>
                    <a:pt x="0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79;p52"/>
            <p:cNvSpPr/>
            <p:nvPr/>
          </p:nvSpPr>
          <p:spPr>
            <a:xfrm>
              <a:off x="8033336" y="2193722"/>
              <a:ext cx="98058" cy="53395"/>
            </a:xfrm>
            <a:custGeom>
              <a:avLst/>
              <a:gdLst/>
              <a:ahLst/>
              <a:cxnLst/>
              <a:rect l="l" t="t" r="r" b="b"/>
              <a:pathLst>
                <a:path w="2958" h="161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893" y="1618"/>
                    <a:pt x="2428" y="1618"/>
                  </a:cubicBezTo>
                  <a:cubicBezTo>
                    <a:pt x="2623" y="1618"/>
                    <a:pt x="2790" y="1562"/>
                    <a:pt x="2958" y="1535"/>
                  </a:cubicBezTo>
                  <a:cubicBezTo>
                    <a:pt x="2930" y="1535"/>
                    <a:pt x="2372" y="419"/>
                    <a:pt x="0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80;p52"/>
            <p:cNvSpPr/>
            <p:nvPr/>
          </p:nvSpPr>
          <p:spPr>
            <a:xfrm>
              <a:off x="8036121" y="2150450"/>
              <a:ext cx="81416" cy="49734"/>
            </a:xfrm>
            <a:custGeom>
              <a:avLst/>
              <a:gdLst/>
              <a:ahLst/>
              <a:cxnLst/>
              <a:rect l="l" t="t" r="r" b="b"/>
              <a:pathLst>
                <a:path w="2456" h="1508" extrusionOk="0">
                  <a:moveTo>
                    <a:pt x="56" y="1"/>
                  </a:moveTo>
                  <a:cubicBezTo>
                    <a:pt x="0" y="1"/>
                    <a:pt x="0" y="1"/>
                    <a:pt x="0" y="29"/>
                  </a:cubicBezTo>
                  <a:cubicBezTo>
                    <a:pt x="0" y="57"/>
                    <a:pt x="0" y="85"/>
                    <a:pt x="56" y="85"/>
                  </a:cubicBezTo>
                  <a:cubicBezTo>
                    <a:pt x="809" y="364"/>
                    <a:pt x="2316" y="1480"/>
                    <a:pt x="2344" y="1507"/>
                  </a:cubicBezTo>
                  <a:lnTo>
                    <a:pt x="2399" y="1507"/>
                  </a:lnTo>
                  <a:cubicBezTo>
                    <a:pt x="2399" y="1507"/>
                    <a:pt x="2427" y="1507"/>
                    <a:pt x="2427" y="1480"/>
                  </a:cubicBezTo>
                  <a:cubicBezTo>
                    <a:pt x="2455" y="1452"/>
                    <a:pt x="2427" y="1424"/>
                    <a:pt x="2427" y="1424"/>
                  </a:cubicBezTo>
                  <a:cubicBezTo>
                    <a:pt x="2316" y="1340"/>
                    <a:pt x="865" y="224"/>
                    <a:pt x="56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81;p52"/>
            <p:cNvSpPr/>
            <p:nvPr/>
          </p:nvSpPr>
          <p:spPr>
            <a:xfrm>
              <a:off x="8053689" y="2203847"/>
              <a:ext cx="78632" cy="42346"/>
            </a:xfrm>
            <a:custGeom>
              <a:avLst/>
              <a:gdLst/>
              <a:ahLst/>
              <a:cxnLst/>
              <a:rect l="l" t="t" r="r" b="b"/>
              <a:pathLst>
                <a:path w="2372" h="1284" extrusionOk="0">
                  <a:moveTo>
                    <a:pt x="56" y="0"/>
                  </a:moveTo>
                  <a:cubicBezTo>
                    <a:pt x="0" y="0"/>
                    <a:pt x="0" y="0"/>
                    <a:pt x="0" y="56"/>
                  </a:cubicBezTo>
                  <a:cubicBezTo>
                    <a:pt x="0" y="84"/>
                    <a:pt x="0" y="112"/>
                    <a:pt x="56" y="112"/>
                  </a:cubicBezTo>
                  <a:cubicBezTo>
                    <a:pt x="558" y="251"/>
                    <a:pt x="2316" y="1283"/>
                    <a:pt x="2316" y="1283"/>
                  </a:cubicBezTo>
                  <a:lnTo>
                    <a:pt x="2344" y="1283"/>
                  </a:lnTo>
                  <a:cubicBezTo>
                    <a:pt x="2344" y="1283"/>
                    <a:pt x="2372" y="1283"/>
                    <a:pt x="2372" y="1255"/>
                  </a:cubicBezTo>
                  <a:cubicBezTo>
                    <a:pt x="2372" y="1228"/>
                    <a:pt x="2372" y="1200"/>
                    <a:pt x="2344" y="1200"/>
                  </a:cubicBezTo>
                  <a:cubicBezTo>
                    <a:pt x="2260" y="1172"/>
                    <a:pt x="558" y="140"/>
                    <a:pt x="56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82;p52"/>
            <p:cNvSpPr/>
            <p:nvPr/>
          </p:nvSpPr>
          <p:spPr>
            <a:xfrm>
              <a:off x="8116571" y="2127462"/>
              <a:ext cx="51813" cy="78229"/>
            </a:xfrm>
            <a:custGeom>
              <a:avLst/>
              <a:gdLst/>
              <a:ahLst/>
              <a:cxnLst/>
              <a:rect l="l" t="t" r="r" b="b"/>
              <a:pathLst>
                <a:path w="1563" h="2372" extrusionOk="0">
                  <a:moveTo>
                    <a:pt x="1507" y="0"/>
                  </a:moveTo>
                  <a:cubicBezTo>
                    <a:pt x="1507" y="0"/>
                    <a:pt x="1451" y="0"/>
                    <a:pt x="1451" y="28"/>
                  </a:cubicBezTo>
                  <a:cubicBezTo>
                    <a:pt x="1451" y="28"/>
                    <a:pt x="754" y="1172"/>
                    <a:pt x="0" y="2288"/>
                  </a:cubicBezTo>
                  <a:lnTo>
                    <a:pt x="0" y="2372"/>
                  </a:lnTo>
                  <a:lnTo>
                    <a:pt x="28" y="2372"/>
                  </a:lnTo>
                  <a:cubicBezTo>
                    <a:pt x="56" y="2372"/>
                    <a:pt x="56" y="2372"/>
                    <a:pt x="56" y="2316"/>
                  </a:cubicBezTo>
                  <a:cubicBezTo>
                    <a:pt x="865" y="1200"/>
                    <a:pt x="1535" y="56"/>
                    <a:pt x="1535" y="56"/>
                  </a:cubicBezTo>
                  <a:cubicBezTo>
                    <a:pt x="1563" y="28"/>
                    <a:pt x="1563" y="0"/>
                    <a:pt x="1507" y="0"/>
                  </a:cubicBezTo>
                  <a:cubicBezTo>
                    <a:pt x="1535" y="0"/>
                    <a:pt x="1507" y="0"/>
                    <a:pt x="1507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83;p52"/>
            <p:cNvSpPr/>
            <p:nvPr/>
          </p:nvSpPr>
          <p:spPr>
            <a:xfrm>
              <a:off x="8125819" y="2169777"/>
              <a:ext cx="74952" cy="65366"/>
            </a:xfrm>
            <a:custGeom>
              <a:avLst/>
              <a:gdLst/>
              <a:ahLst/>
              <a:cxnLst/>
              <a:rect l="l" t="t" r="r" b="b"/>
              <a:pathLst>
                <a:path w="2261" h="1982" extrusionOk="0">
                  <a:moveTo>
                    <a:pt x="2176" y="1"/>
                  </a:moveTo>
                  <a:lnTo>
                    <a:pt x="2148" y="1"/>
                  </a:lnTo>
                  <a:cubicBezTo>
                    <a:pt x="2148" y="1"/>
                    <a:pt x="977" y="1173"/>
                    <a:pt x="28" y="1870"/>
                  </a:cubicBezTo>
                  <a:cubicBezTo>
                    <a:pt x="0" y="1870"/>
                    <a:pt x="0" y="1926"/>
                    <a:pt x="28" y="1954"/>
                  </a:cubicBezTo>
                  <a:lnTo>
                    <a:pt x="56" y="1982"/>
                  </a:lnTo>
                  <a:lnTo>
                    <a:pt x="84" y="1982"/>
                  </a:lnTo>
                  <a:cubicBezTo>
                    <a:pt x="1033" y="1256"/>
                    <a:pt x="2232" y="84"/>
                    <a:pt x="2232" y="57"/>
                  </a:cubicBezTo>
                  <a:cubicBezTo>
                    <a:pt x="2260" y="29"/>
                    <a:pt x="2260" y="29"/>
                    <a:pt x="2232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84;p52"/>
            <p:cNvSpPr/>
            <p:nvPr/>
          </p:nvSpPr>
          <p:spPr>
            <a:xfrm>
              <a:off x="8035193" y="2230529"/>
              <a:ext cx="293212" cy="76382"/>
            </a:xfrm>
            <a:custGeom>
              <a:avLst/>
              <a:gdLst/>
              <a:ahLst/>
              <a:cxnLst/>
              <a:rect l="l" t="t" r="r" b="b"/>
              <a:pathLst>
                <a:path w="8845" h="2316" extrusionOk="0">
                  <a:moveTo>
                    <a:pt x="0" y="0"/>
                  </a:moveTo>
                  <a:lnTo>
                    <a:pt x="195" y="2316"/>
                  </a:lnTo>
                  <a:cubicBezTo>
                    <a:pt x="3041" y="2093"/>
                    <a:pt x="5971" y="1981"/>
                    <a:pt x="8733" y="1228"/>
                  </a:cubicBezTo>
                  <a:lnTo>
                    <a:pt x="8844" y="140"/>
                  </a:ln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85;p52"/>
            <p:cNvSpPr/>
            <p:nvPr/>
          </p:nvSpPr>
          <p:spPr>
            <a:xfrm>
              <a:off x="8041656" y="2270074"/>
              <a:ext cx="283035" cy="170276"/>
            </a:xfrm>
            <a:custGeom>
              <a:avLst/>
              <a:gdLst/>
              <a:ahLst/>
              <a:cxnLst/>
              <a:rect l="l" t="t" r="r" b="b"/>
              <a:pathLst>
                <a:path w="8538" h="5163" extrusionOk="0">
                  <a:moveTo>
                    <a:pt x="8538" y="1"/>
                  </a:moveTo>
                  <a:lnTo>
                    <a:pt x="8538" y="1"/>
                  </a:lnTo>
                  <a:cubicBezTo>
                    <a:pt x="5776" y="754"/>
                    <a:pt x="2846" y="894"/>
                    <a:pt x="0" y="1061"/>
                  </a:cubicBezTo>
                  <a:lnTo>
                    <a:pt x="56" y="2037"/>
                  </a:lnTo>
                  <a:cubicBezTo>
                    <a:pt x="196" y="4102"/>
                    <a:pt x="1870" y="5023"/>
                    <a:pt x="3934" y="5162"/>
                  </a:cubicBezTo>
                  <a:lnTo>
                    <a:pt x="4046" y="5162"/>
                  </a:lnTo>
                  <a:lnTo>
                    <a:pt x="4464" y="5162"/>
                  </a:lnTo>
                  <a:cubicBezTo>
                    <a:pt x="6501" y="5162"/>
                    <a:pt x="8175" y="4158"/>
                    <a:pt x="8370" y="2065"/>
                  </a:cubicBezTo>
                  <a:close/>
                </a:path>
              </a:pathLst>
            </a:custGeom>
            <a:solidFill>
              <a:srgbClr val="DE9D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86;p52"/>
            <p:cNvSpPr/>
            <p:nvPr/>
          </p:nvSpPr>
          <p:spPr>
            <a:xfrm>
              <a:off x="8029624" y="2208432"/>
              <a:ext cx="303389" cy="62596"/>
            </a:xfrm>
            <a:custGeom>
              <a:avLst/>
              <a:gdLst/>
              <a:ahLst/>
              <a:cxnLst/>
              <a:rect l="l" t="t" r="r" b="b"/>
              <a:pathLst>
                <a:path w="9152" h="1898" extrusionOk="0">
                  <a:moveTo>
                    <a:pt x="1" y="1"/>
                  </a:moveTo>
                  <a:lnTo>
                    <a:pt x="1" y="1395"/>
                  </a:lnTo>
                  <a:cubicBezTo>
                    <a:pt x="1" y="1395"/>
                    <a:pt x="1898" y="1898"/>
                    <a:pt x="4883" y="1898"/>
                  </a:cubicBezTo>
                  <a:cubicBezTo>
                    <a:pt x="6139" y="1898"/>
                    <a:pt x="7561" y="1814"/>
                    <a:pt x="9152" y="1591"/>
                  </a:cubicBezTo>
                  <a:lnTo>
                    <a:pt x="9152" y="84"/>
                  </a:lnTo>
                  <a:lnTo>
                    <a:pt x="9152" y="84"/>
                  </a:lnTo>
                  <a:cubicBezTo>
                    <a:pt x="9152" y="84"/>
                    <a:pt x="7896" y="391"/>
                    <a:pt x="5302" y="391"/>
                  </a:cubicBezTo>
                  <a:cubicBezTo>
                    <a:pt x="3935" y="391"/>
                    <a:pt x="2177" y="280"/>
                    <a:pt x="1" y="1"/>
                  </a:cubicBezTo>
                  <a:close/>
                </a:path>
              </a:pathLst>
            </a:custGeom>
            <a:solidFill>
              <a:srgbClr val="DE9D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87;p52"/>
            <p:cNvSpPr/>
            <p:nvPr/>
          </p:nvSpPr>
          <p:spPr>
            <a:xfrm>
              <a:off x="7968599" y="2270074"/>
              <a:ext cx="101771" cy="114144"/>
            </a:xfrm>
            <a:custGeom>
              <a:avLst/>
              <a:gdLst/>
              <a:ahLst/>
              <a:cxnLst/>
              <a:rect l="l" t="t" r="r" b="b"/>
              <a:pathLst>
                <a:path w="3070" h="3461" extrusionOk="0">
                  <a:moveTo>
                    <a:pt x="2037" y="1"/>
                  </a:moveTo>
                  <a:cubicBezTo>
                    <a:pt x="2037" y="1"/>
                    <a:pt x="307" y="447"/>
                    <a:pt x="0" y="3432"/>
                  </a:cubicBezTo>
                  <a:cubicBezTo>
                    <a:pt x="0" y="3460"/>
                    <a:pt x="3069" y="2540"/>
                    <a:pt x="2037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88;p52"/>
            <p:cNvSpPr/>
            <p:nvPr/>
          </p:nvSpPr>
          <p:spPr>
            <a:xfrm>
              <a:off x="7998200" y="2190028"/>
              <a:ext cx="145230" cy="153687"/>
            </a:xfrm>
            <a:custGeom>
              <a:avLst/>
              <a:gdLst/>
              <a:ahLst/>
              <a:cxnLst/>
              <a:rect l="l" t="t" r="r" b="b"/>
              <a:pathLst>
                <a:path w="4381" h="4660" extrusionOk="0">
                  <a:moveTo>
                    <a:pt x="3683" y="1"/>
                  </a:moveTo>
                  <a:cubicBezTo>
                    <a:pt x="3488" y="1"/>
                    <a:pt x="3404" y="112"/>
                    <a:pt x="3404" y="112"/>
                  </a:cubicBezTo>
                  <a:cubicBezTo>
                    <a:pt x="1339" y="1619"/>
                    <a:pt x="1088" y="2372"/>
                    <a:pt x="1088" y="2428"/>
                  </a:cubicBezTo>
                  <a:lnTo>
                    <a:pt x="0" y="4576"/>
                  </a:lnTo>
                  <a:cubicBezTo>
                    <a:pt x="0" y="4604"/>
                    <a:pt x="0" y="4660"/>
                    <a:pt x="56" y="4660"/>
                  </a:cubicBezTo>
                  <a:lnTo>
                    <a:pt x="84" y="4660"/>
                  </a:lnTo>
                  <a:cubicBezTo>
                    <a:pt x="112" y="4660"/>
                    <a:pt x="112" y="4660"/>
                    <a:pt x="140" y="4604"/>
                  </a:cubicBezTo>
                  <a:lnTo>
                    <a:pt x="1228" y="2456"/>
                  </a:lnTo>
                  <a:cubicBezTo>
                    <a:pt x="1228" y="2456"/>
                    <a:pt x="1479" y="1674"/>
                    <a:pt x="3488" y="224"/>
                  </a:cubicBezTo>
                  <a:cubicBezTo>
                    <a:pt x="3488" y="224"/>
                    <a:pt x="3599" y="140"/>
                    <a:pt x="3711" y="140"/>
                  </a:cubicBezTo>
                  <a:lnTo>
                    <a:pt x="3767" y="140"/>
                  </a:lnTo>
                  <a:cubicBezTo>
                    <a:pt x="3962" y="224"/>
                    <a:pt x="4129" y="475"/>
                    <a:pt x="4241" y="838"/>
                  </a:cubicBezTo>
                  <a:cubicBezTo>
                    <a:pt x="4241" y="893"/>
                    <a:pt x="4269" y="893"/>
                    <a:pt x="4297" y="893"/>
                  </a:cubicBezTo>
                  <a:lnTo>
                    <a:pt x="4297" y="893"/>
                  </a:lnTo>
                  <a:cubicBezTo>
                    <a:pt x="4325" y="893"/>
                    <a:pt x="4380" y="838"/>
                    <a:pt x="4325" y="810"/>
                  </a:cubicBezTo>
                  <a:cubicBezTo>
                    <a:pt x="4241" y="363"/>
                    <a:pt x="4018" y="84"/>
                    <a:pt x="3822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89;p52"/>
            <p:cNvSpPr/>
            <p:nvPr/>
          </p:nvSpPr>
          <p:spPr>
            <a:xfrm>
              <a:off x="8025016" y="1889137"/>
              <a:ext cx="310781" cy="556702"/>
            </a:xfrm>
            <a:custGeom>
              <a:avLst/>
              <a:gdLst/>
              <a:ahLst/>
              <a:cxnLst/>
              <a:rect l="l" t="t" r="r" b="b"/>
              <a:pathLst>
                <a:path w="9375" h="16880" extrusionOk="0">
                  <a:moveTo>
                    <a:pt x="4994" y="447"/>
                  </a:moveTo>
                  <a:lnTo>
                    <a:pt x="9012" y="9598"/>
                  </a:lnTo>
                  <a:lnTo>
                    <a:pt x="7645" y="15345"/>
                  </a:lnTo>
                  <a:lnTo>
                    <a:pt x="6501" y="10044"/>
                  </a:lnTo>
                  <a:cubicBezTo>
                    <a:pt x="6501" y="9961"/>
                    <a:pt x="6417" y="9933"/>
                    <a:pt x="6361" y="9933"/>
                  </a:cubicBezTo>
                  <a:lnTo>
                    <a:pt x="6361" y="9933"/>
                  </a:lnTo>
                  <a:cubicBezTo>
                    <a:pt x="6278" y="9933"/>
                    <a:pt x="6250" y="9961"/>
                    <a:pt x="6222" y="10044"/>
                  </a:cubicBezTo>
                  <a:lnTo>
                    <a:pt x="4492" y="16210"/>
                  </a:lnTo>
                  <a:lnTo>
                    <a:pt x="3069" y="9961"/>
                  </a:lnTo>
                  <a:cubicBezTo>
                    <a:pt x="3069" y="9905"/>
                    <a:pt x="3013" y="9849"/>
                    <a:pt x="2930" y="9849"/>
                  </a:cubicBezTo>
                  <a:lnTo>
                    <a:pt x="2930" y="9849"/>
                  </a:lnTo>
                  <a:cubicBezTo>
                    <a:pt x="2874" y="9849"/>
                    <a:pt x="2818" y="9905"/>
                    <a:pt x="2790" y="9961"/>
                  </a:cubicBezTo>
                  <a:lnTo>
                    <a:pt x="1395" y="15094"/>
                  </a:lnTo>
                  <a:lnTo>
                    <a:pt x="168" y="9765"/>
                  </a:lnTo>
                  <a:close/>
                  <a:moveTo>
                    <a:pt x="5022" y="1"/>
                  </a:moveTo>
                  <a:cubicBezTo>
                    <a:pt x="4994" y="1"/>
                    <a:pt x="4910" y="28"/>
                    <a:pt x="4910" y="56"/>
                  </a:cubicBezTo>
                  <a:lnTo>
                    <a:pt x="28" y="9626"/>
                  </a:lnTo>
                  <a:cubicBezTo>
                    <a:pt x="28" y="9654"/>
                    <a:pt x="0" y="9682"/>
                    <a:pt x="28" y="9737"/>
                  </a:cubicBezTo>
                  <a:lnTo>
                    <a:pt x="1367" y="15652"/>
                  </a:lnTo>
                  <a:cubicBezTo>
                    <a:pt x="1367" y="15736"/>
                    <a:pt x="1423" y="15764"/>
                    <a:pt x="1507" y="15764"/>
                  </a:cubicBezTo>
                  <a:lnTo>
                    <a:pt x="1507" y="15764"/>
                  </a:lnTo>
                  <a:cubicBezTo>
                    <a:pt x="1563" y="15764"/>
                    <a:pt x="1618" y="15736"/>
                    <a:pt x="1646" y="15652"/>
                  </a:cubicBezTo>
                  <a:lnTo>
                    <a:pt x="3041" y="10519"/>
                  </a:lnTo>
                  <a:lnTo>
                    <a:pt x="4464" y="16768"/>
                  </a:lnTo>
                  <a:cubicBezTo>
                    <a:pt x="4464" y="16852"/>
                    <a:pt x="4548" y="16879"/>
                    <a:pt x="4604" y="16879"/>
                  </a:cubicBezTo>
                  <a:lnTo>
                    <a:pt x="4604" y="16879"/>
                  </a:lnTo>
                  <a:cubicBezTo>
                    <a:pt x="4687" y="16879"/>
                    <a:pt x="4715" y="16852"/>
                    <a:pt x="4743" y="16768"/>
                  </a:cubicBezTo>
                  <a:lnTo>
                    <a:pt x="6445" y="10602"/>
                  </a:lnTo>
                  <a:lnTo>
                    <a:pt x="7589" y="15959"/>
                  </a:lnTo>
                  <a:cubicBezTo>
                    <a:pt x="7589" y="16043"/>
                    <a:pt x="7673" y="16070"/>
                    <a:pt x="7728" y="16070"/>
                  </a:cubicBezTo>
                  <a:cubicBezTo>
                    <a:pt x="7812" y="16070"/>
                    <a:pt x="7840" y="16043"/>
                    <a:pt x="7868" y="15959"/>
                  </a:cubicBezTo>
                  <a:lnTo>
                    <a:pt x="9374" y="9598"/>
                  </a:lnTo>
                  <a:lnTo>
                    <a:pt x="9374" y="9514"/>
                  </a:lnTo>
                  <a:lnTo>
                    <a:pt x="5273" y="112"/>
                  </a:lnTo>
                  <a:cubicBezTo>
                    <a:pt x="5134" y="28"/>
                    <a:pt x="5050" y="1"/>
                    <a:pt x="5022" y="1"/>
                  </a:cubicBez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90;p52"/>
            <p:cNvSpPr/>
            <p:nvPr/>
          </p:nvSpPr>
          <p:spPr>
            <a:xfrm>
              <a:off x="8287647" y="2275615"/>
              <a:ext cx="101771" cy="114111"/>
            </a:xfrm>
            <a:custGeom>
              <a:avLst/>
              <a:gdLst/>
              <a:ahLst/>
              <a:cxnLst/>
              <a:rect l="l" t="t" r="r" b="b"/>
              <a:pathLst>
                <a:path w="3070" h="3460" extrusionOk="0">
                  <a:moveTo>
                    <a:pt x="1005" y="0"/>
                  </a:moveTo>
                  <a:lnTo>
                    <a:pt x="1005" y="0"/>
                  </a:lnTo>
                  <a:cubicBezTo>
                    <a:pt x="1" y="2511"/>
                    <a:pt x="3069" y="3460"/>
                    <a:pt x="3069" y="3460"/>
                  </a:cubicBezTo>
                  <a:cubicBezTo>
                    <a:pt x="2763" y="447"/>
                    <a:pt x="1005" y="0"/>
                    <a:pt x="1005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91;p52"/>
            <p:cNvSpPr/>
            <p:nvPr/>
          </p:nvSpPr>
          <p:spPr>
            <a:xfrm>
              <a:off x="8215517" y="2196459"/>
              <a:ext cx="145230" cy="153687"/>
            </a:xfrm>
            <a:custGeom>
              <a:avLst/>
              <a:gdLst/>
              <a:ahLst/>
              <a:cxnLst/>
              <a:rect l="l" t="t" r="r" b="b"/>
              <a:pathLst>
                <a:path w="4381" h="4660" extrusionOk="0">
                  <a:moveTo>
                    <a:pt x="642" y="1"/>
                  </a:moveTo>
                  <a:cubicBezTo>
                    <a:pt x="614" y="1"/>
                    <a:pt x="558" y="1"/>
                    <a:pt x="531" y="29"/>
                  </a:cubicBezTo>
                  <a:cubicBezTo>
                    <a:pt x="335" y="85"/>
                    <a:pt x="140" y="364"/>
                    <a:pt x="0" y="838"/>
                  </a:cubicBezTo>
                  <a:cubicBezTo>
                    <a:pt x="0" y="866"/>
                    <a:pt x="0" y="894"/>
                    <a:pt x="56" y="894"/>
                  </a:cubicBezTo>
                  <a:lnTo>
                    <a:pt x="56" y="894"/>
                  </a:lnTo>
                  <a:cubicBezTo>
                    <a:pt x="84" y="894"/>
                    <a:pt x="112" y="894"/>
                    <a:pt x="112" y="866"/>
                  </a:cubicBezTo>
                  <a:cubicBezTo>
                    <a:pt x="224" y="447"/>
                    <a:pt x="363" y="196"/>
                    <a:pt x="558" y="168"/>
                  </a:cubicBezTo>
                  <a:lnTo>
                    <a:pt x="670" y="168"/>
                  </a:lnTo>
                  <a:cubicBezTo>
                    <a:pt x="782" y="168"/>
                    <a:pt x="893" y="224"/>
                    <a:pt x="893" y="224"/>
                  </a:cubicBezTo>
                  <a:cubicBezTo>
                    <a:pt x="2902" y="1703"/>
                    <a:pt x="3153" y="2456"/>
                    <a:pt x="3153" y="2456"/>
                  </a:cubicBezTo>
                  <a:lnTo>
                    <a:pt x="4241" y="4632"/>
                  </a:lnTo>
                  <a:cubicBezTo>
                    <a:pt x="4241" y="4660"/>
                    <a:pt x="4269" y="4660"/>
                    <a:pt x="4297" y="4660"/>
                  </a:cubicBezTo>
                  <a:lnTo>
                    <a:pt x="4325" y="4660"/>
                  </a:lnTo>
                  <a:cubicBezTo>
                    <a:pt x="4381" y="4660"/>
                    <a:pt x="4381" y="4632"/>
                    <a:pt x="4381" y="4604"/>
                  </a:cubicBezTo>
                  <a:lnTo>
                    <a:pt x="3293" y="2428"/>
                  </a:lnTo>
                  <a:cubicBezTo>
                    <a:pt x="3293" y="2400"/>
                    <a:pt x="3041" y="1619"/>
                    <a:pt x="977" y="140"/>
                  </a:cubicBezTo>
                  <a:cubicBezTo>
                    <a:pt x="921" y="57"/>
                    <a:pt x="810" y="1"/>
                    <a:pt x="642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92;p52"/>
            <p:cNvSpPr/>
            <p:nvPr/>
          </p:nvSpPr>
          <p:spPr>
            <a:xfrm>
              <a:off x="8226621" y="2244316"/>
              <a:ext cx="106378" cy="145409"/>
            </a:xfrm>
            <a:custGeom>
              <a:avLst/>
              <a:gdLst/>
              <a:ahLst/>
              <a:cxnLst/>
              <a:rect l="l" t="t" r="r" b="b"/>
              <a:pathLst>
                <a:path w="3209" h="4409" extrusionOk="0">
                  <a:moveTo>
                    <a:pt x="2232" y="1"/>
                  </a:moveTo>
                  <a:lnTo>
                    <a:pt x="2232" y="1"/>
                  </a:lnTo>
                  <a:cubicBezTo>
                    <a:pt x="0" y="1870"/>
                    <a:pt x="1591" y="4409"/>
                    <a:pt x="1591" y="4409"/>
                  </a:cubicBezTo>
                  <a:cubicBezTo>
                    <a:pt x="3209" y="1340"/>
                    <a:pt x="2232" y="1"/>
                    <a:pt x="2232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93;p52"/>
            <p:cNvSpPr/>
            <p:nvPr/>
          </p:nvSpPr>
          <p:spPr>
            <a:xfrm>
              <a:off x="8197020" y="2222251"/>
              <a:ext cx="90665" cy="127896"/>
            </a:xfrm>
            <a:custGeom>
              <a:avLst/>
              <a:gdLst/>
              <a:ahLst/>
              <a:cxnLst/>
              <a:rect l="l" t="t" r="r" b="b"/>
              <a:pathLst>
                <a:path w="2735" h="3878" extrusionOk="0">
                  <a:moveTo>
                    <a:pt x="2232" y="0"/>
                  </a:moveTo>
                  <a:cubicBezTo>
                    <a:pt x="0" y="1311"/>
                    <a:pt x="754" y="3878"/>
                    <a:pt x="754" y="3878"/>
                  </a:cubicBezTo>
                  <a:cubicBezTo>
                    <a:pt x="2735" y="1451"/>
                    <a:pt x="2232" y="0"/>
                    <a:pt x="2232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94;p52"/>
            <p:cNvSpPr/>
            <p:nvPr/>
          </p:nvSpPr>
          <p:spPr>
            <a:xfrm>
              <a:off x="8305215" y="2240655"/>
              <a:ext cx="124909" cy="38653"/>
            </a:xfrm>
            <a:custGeom>
              <a:avLst/>
              <a:gdLst/>
              <a:ahLst/>
              <a:cxnLst/>
              <a:rect l="l" t="t" r="r" b="b"/>
              <a:pathLst>
                <a:path w="3768" h="1172" extrusionOk="0">
                  <a:moveTo>
                    <a:pt x="1340" y="0"/>
                  </a:moveTo>
                  <a:cubicBezTo>
                    <a:pt x="921" y="0"/>
                    <a:pt x="447" y="112"/>
                    <a:pt x="1" y="418"/>
                  </a:cubicBezTo>
                  <a:cubicBezTo>
                    <a:pt x="1" y="418"/>
                    <a:pt x="698" y="1172"/>
                    <a:pt x="2512" y="1172"/>
                  </a:cubicBezTo>
                  <a:cubicBezTo>
                    <a:pt x="2874" y="1172"/>
                    <a:pt x="3293" y="1116"/>
                    <a:pt x="3767" y="1060"/>
                  </a:cubicBezTo>
                  <a:cubicBezTo>
                    <a:pt x="3739" y="1032"/>
                    <a:pt x="2679" y="0"/>
                    <a:pt x="1340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95;p52"/>
            <p:cNvSpPr/>
            <p:nvPr/>
          </p:nvSpPr>
          <p:spPr>
            <a:xfrm>
              <a:off x="8263614" y="2193722"/>
              <a:ext cx="130412" cy="33145"/>
            </a:xfrm>
            <a:custGeom>
              <a:avLst/>
              <a:gdLst/>
              <a:ahLst/>
              <a:cxnLst/>
              <a:rect l="l" t="t" r="r" b="b"/>
              <a:pathLst>
                <a:path w="3934" h="1005" extrusionOk="0">
                  <a:moveTo>
                    <a:pt x="1674" y="0"/>
                  </a:moveTo>
                  <a:cubicBezTo>
                    <a:pt x="1116" y="0"/>
                    <a:pt x="558" y="140"/>
                    <a:pt x="0" y="558"/>
                  </a:cubicBezTo>
                  <a:cubicBezTo>
                    <a:pt x="0" y="558"/>
                    <a:pt x="586" y="1005"/>
                    <a:pt x="1897" y="1005"/>
                  </a:cubicBezTo>
                  <a:cubicBezTo>
                    <a:pt x="2455" y="1005"/>
                    <a:pt x="3125" y="949"/>
                    <a:pt x="3934" y="726"/>
                  </a:cubicBezTo>
                  <a:cubicBezTo>
                    <a:pt x="3934" y="726"/>
                    <a:pt x="2874" y="0"/>
                    <a:pt x="1674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96;p52"/>
            <p:cNvSpPr/>
            <p:nvPr/>
          </p:nvSpPr>
          <p:spPr>
            <a:xfrm>
              <a:off x="8302430" y="2252594"/>
              <a:ext cx="109196" cy="15665"/>
            </a:xfrm>
            <a:custGeom>
              <a:avLst/>
              <a:gdLst/>
              <a:ahLst/>
              <a:cxnLst/>
              <a:rect l="l" t="t" r="r" b="b"/>
              <a:pathLst>
                <a:path w="3294" h="475" extrusionOk="0">
                  <a:moveTo>
                    <a:pt x="85" y="1"/>
                  </a:moveTo>
                  <a:cubicBezTo>
                    <a:pt x="29" y="1"/>
                    <a:pt x="29" y="29"/>
                    <a:pt x="1" y="29"/>
                  </a:cubicBezTo>
                  <a:cubicBezTo>
                    <a:pt x="1" y="56"/>
                    <a:pt x="1" y="112"/>
                    <a:pt x="29" y="112"/>
                  </a:cubicBezTo>
                  <a:cubicBezTo>
                    <a:pt x="113" y="140"/>
                    <a:pt x="1814" y="475"/>
                    <a:pt x="2875" y="475"/>
                  </a:cubicBezTo>
                  <a:lnTo>
                    <a:pt x="3209" y="475"/>
                  </a:lnTo>
                  <a:cubicBezTo>
                    <a:pt x="3237" y="475"/>
                    <a:pt x="3293" y="447"/>
                    <a:pt x="3237" y="419"/>
                  </a:cubicBezTo>
                  <a:cubicBezTo>
                    <a:pt x="3237" y="391"/>
                    <a:pt x="3209" y="335"/>
                    <a:pt x="3181" y="335"/>
                  </a:cubicBezTo>
                  <a:lnTo>
                    <a:pt x="3181" y="335"/>
                  </a:lnTo>
                  <a:lnTo>
                    <a:pt x="2819" y="335"/>
                  </a:lnTo>
                  <a:cubicBezTo>
                    <a:pt x="1842" y="391"/>
                    <a:pt x="113" y="1"/>
                    <a:pt x="85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97;p52"/>
            <p:cNvSpPr/>
            <p:nvPr/>
          </p:nvSpPr>
          <p:spPr>
            <a:xfrm>
              <a:off x="8261758" y="2211202"/>
              <a:ext cx="105450" cy="10158"/>
            </a:xfrm>
            <a:custGeom>
              <a:avLst/>
              <a:gdLst/>
              <a:ahLst/>
              <a:cxnLst/>
              <a:rect l="l" t="t" r="r" b="b"/>
              <a:pathLst>
                <a:path w="3181" h="308" extrusionOk="0">
                  <a:moveTo>
                    <a:pt x="84" y="0"/>
                  </a:moveTo>
                  <a:cubicBezTo>
                    <a:pt x="56" y="0"/>
                    <a:pt x="0" y="28"/>
                    <a:pt x="0" y="56"/>
                  </a:cubicBezTo>
                  <a:cubicBezTo>
                    <a:pt x="0" y="112"/>
                    <a:pt x="56" y="140"/>
                    <a:pt x="84" y="140"/>
                  </a:cubicBezTo>
                  <a:cubicBezTo>
                    <a:pt x="140" y="140"/>
                    <a:pt x="1646" y="307"/>
                    <a:pt x="2567" y="307"/>
                  </a:cubicBezTo>
                  <a:cubicBezTo>
                    <a:pt x="2790" y="307"/>
                    <a:pt x="3014" y="307"/>
                    <a:pt x="3125" y="279"/>
                  </a:cubicBezTo>
                  <a:cubicBezTo>
                    <a:pt x="3153" y="279"/>
                    <a:pt x="3181" y="251"/>
                    <a:pt x="3153" y="196"/>
                  </a:cubicBezTo>
                  <a:cubicBezTo>
                    <a:pt x="3153" y="168"/>
                    <a:pt x="3125" y="168"/>
                    <a:pt x="3069" y="168"/>
                  </a:cubicBezTo>
                  <a:lnTo>
                    <a:pt x="3069" y="168"/>
                  </a:lnTo>
                  <a:cubicBezTo>
                    <a:pt x="2930" y="196"/>
                    <a:pt x="2762" y="196"/>
                    <a:pt x="2567" y="196"/>
                  </a:cubicBezTo>
                  <a:cubicBezTo>
                    <a:pt x="1619" y="140"/>
                    <a:pt x="84" y="0"/>
                    <a:pt x="84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98;p52"/>
            <p:cNvSpPr/>
            <p:nvPr/>
          </p:nvSpPr>
          <p:spPr>
            <a:xfrm>
              <a:off x="8282111" y="2248933"/>
              <a:ext cx="19459" cy="106756"/>
            </a:xfrm>
            <a:custGeom>
              <a:avLst/>
              <a:gdLst/>
              <a:ahLst/>
              <a:cxnLst/>
              <a:rect l="l" t="t" r="r" b="b"/>
              <a:pathLst>
                <a:path w="587" h="3237" extrusionOk="0">
                  <a:moveTo>
                    <a:pt x="502" y="0"/>
                  </a:moveTo>
                  <a:cubicBezTo>
                    <a:pt x="474" y="0"/>
                    <a:pt x="447" y="28"/>
                    <a:pt x="447" y="28"/>
                  </a:cubicBezTo>
                  <a:cubicBezTo>
                    <a:pt x="168" y="1618"/>
                    <a:pt x="0" y="3181"/>
                    <a:pt x="0" y="3181"/>
                  </a:cubicBezTo>
                  <a:cubicBezTo>
                    <a:pt x="0" y="3208"/>
                    <a:pt x="28" y="3236"/>
                    <a:pt x="56" y="3236"/>
                  </a:cubicBezTo>
                  <a:lnTo>
                    <a:pt x="56" y="3236"/>
                  </a:lnTo>
                  <a:cubicBezTo>
                    <a:pt x="84" y="3236"/>
                    <a:pt x="140" y="3208"/>
                    <a:pt x="140" y="3181"/>
                  </a:cubicBezTo>
                  <a:cubicBezTo>
                    <a:pt x="140" y="3125"/>
                    <a:pt x="279" y="1618"/>
                    <a:pt x="586" y="28"/>
                  </a:cubicBezTo>
                  <a:cubicBezTo>
                    <a:pt x="558" y="28"/>
                    <a:pt x="558" y="0"/>
                    <a:pt x="502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99;p52"/>
            <p:cNvSpPr/>
            <p:nvPr/>
          </p:nvSpPr>
          <p:spPr>
            <a:xfrm>
              <a:off x="8226621" y="2221327"/>
              <a:ext cx="48101" cy="105833"/>
            </a:xfrm>
            <a:custGeom>
              <a:avLst/>
              <a:gdLst/>
              <a:ahLst/>
              <a:cxnLst/>
              <a:rect l="l" t="t" r="r" b="b"/>
              <a:pathLst>
                <a:path w="1451" h="3209" extrusionOk="0">
                  <a:moveTo>
                    <a:pt x="1339" y="0"/>
                  </a:moveTo>
                  <a:cubicBezTo>
                    <a:pt x="1312" y="0"/>
                    <a:pt x="1312" y="0"/>
                    <a:pt x="1312" y="28"/>
                  </a:cubicBezTo>
                  <a:cubicBezTo>
                    <a:pt x="642" y="1283"/>
                    <a:pt x="0" y="3097"/>
                    <a:pt x="0" y="3153"/>
                  </a:cubicBezTo>
                  <a:cubicBezTo>
                    <a:pt x="0" y="3181"/>
                    <a:pt x="0" y="3209"/>
                    <a:pt x="28" y="3209"/>
                  </a:cubicBezTo>
                  <a:lnTo>
                    <a:pt x="56" y="3209"/>
                  </a:lnTo>
                  <a:cubicBezTo>
                    <a:pt x="84" y="3209"/>
                    <a:pt x="84" y="3209"/>
                    <a:pt x="140" y="3181"/>
                  </a:cubicBezTo>
                  <a:cubicBezTo>
                    <a:pt x="140" y="3125"/>
                    <a:pt x="781" y="1311"/>
                    <a:pt x="1451" y="112"/>
                  </a:cubicBezTo>
                  <a:cubicBezTo>
                    <a:pt x="1423" y="28"/>
                    <a:pt x="1395" y="0"/>
                    <a:pt x="1339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600;p52"/>
            <p:cNvSpPr/>
            <p:nvPr/>
          </p:nvSpPr>
          <p:spPr>
            <a:xfrm>
              <a:off x="8120250" y="1889137"/>
              <a:ext cx="122125" cy="335868"/>
            </a:xfrm>
            <a:custGeom>
              <a:avLst/>
              <a:gdLst/>
              <a:ahLst/>
              <a:cxnLst/>
              <a:rect l="l" t="t" r="r" b="b"/>
              <a:pathLst>
                <a:path w="3684" h="10184" extrusionOk="0">
                  <a:moveTo>
                    <a:pt x="2149" y="1"/>
                  </a:moveTo>
                  <a:cubicBezTo>
                    <a:pt x="2093" y="1"/>
                    <a:pt x="2037" y="28"/>
                    <a:pt x="2010" y="112"/>
                  </a:cubicBezTo>
                  <a:lnTo>
                    <a:pt x="1" y="9933"/>
                  </a:lnTo>
                  <a:cubicBezTo>
                    <a:pt x="1" y="10016"/>
                    <a:pt x="29" y="10072"/>
                    <a:pt x="85" y="10100"/>
                  </a:cubicBezTo>
                  <a:lnTo>
                    <a:pt x="140" y="10100"/>
                  </a:lnTo>
                  <a:cubicBezTo>
                    <a:pt x="196" y="10100"/>
                    <a:pt x="224" y="10072"/>
                    <a:pt x="280" y="10016"/>
                  </a:cubicBezTo>
                  <a:lnTo>
                    <a:pt x="2121" y="893"/>
                  </a:lnTo>
                  <a:lnTo>
                    <a:pt x="3377" y="10072"/>
                  </a:lnTo>
                  <a:cubicBezTo>
                    <a:pt x="3377" y="10156"/>
                    <a:pt x="3432" y="10184"/>
                    <a:pt x="3516" y="10184"/>
                  </a:cubicBezTo>
                  <a:lnTo>
                    <a:pt x="3544" y="10184"/>
                  </a:lnTo>
                  <a:cubicBezTo>
                    <a:pt x="3628" y="10184"/>
                    <a:pt x="3684" y="10100"/>
                    <a:pt x="3656" y="10044"/>
                  </a:cubicBezTo>
                  <a:lnTo>
                    <a:pt x="2261" y="140"/>
                  </a:lnTo>
                  <a:cubicBezTo>
                    <a:pt x="2261" y="56"/>
                    <a:pt x="2233" y="1"/>
                    <a:pt x="2149" y="1"/>
                  </a:cubicBez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601;p52"/>
            <p:cNvSpPr/>
            <p:nvPr/>
          </p:nvSpPr>
          <p:spPr>
            <a:xfrm>
              <a:off x="8186844" y="1715225"/>
              <a:ext cx="9282" cy="188646"/>
            </a:xfrm>
            <a:custGeom>
              <a:avLst/>
              <a:gdLst/>
              <a:ahLst/>
              <a:cxnLst/>
              <a:rect l="l" t="t" r="r" b="b"/>
              <a:pathLst>
                <a:path w="280" h="5720" extrusionOk="0">
                  <a:moveTo>
                    <a:pt x="140" y="1"/>
                  </a:moveTo>
                  <a:cubicBezTo>
                    <a:pt x="84" y="1"/>
                    <a:pt x="1" y="56"/>
                    <a:pt x="1" y="140"/>
                  </a:cubicBezTo>
                  <a:lnTo>
                    <a:pt x="1" y="5580"/>
                  </a:lnTo>
                  <a:cubicBezTo>
                    <a:pt x="1" y="5636"/>
                    <a:pt x="84" y="5720"/>
                    <a:pt x="140" y="5720"/>
                  </a:cubicBezTo>
                  <a:cubicBezTo>
                    <a:pt x="224" y="5720"/>
                    <a:pt x="280" y="5664"/>
                    <a:pt x="280" y="5580"/>
                  </a:cubicBezTo>
                  <a:lnTo>
                    <a:pt x="280" y="140"/>
                  </a:lnTo>
                  <a:cubicBezTo>
                    <a:pt x="280" y="84"/>
                    <a:pt x="224" y="1"/>
                    <a:pt x="140" y="1"/>
                  </a:cubicBez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602;p52"/>
            <p:cNvSpPr/>
            <p:nvPr/>
          </p:nvSpPr>
          <p:spPr>
            <a:xfrm>
              <a:off x="8025016" y="2238808"/>
              <a:ext cx="106378" cy="144485"/>
            </a:xfrm>
            <a:custGeom>
              <a:avLst/>
              <a:gdLst/>
              <a:ahLst/>
              <a:cxnLst/>
              <a:rect l="l" t="t" r="r" b="b"/>
              <a:pathLst>
                <a:path w="3209" h="4381" extrusionOk="0">
                  <a:moveTo>
                    <a:pt x="977" y="0"/>
                  </a:moveTo>
                  <a:lnTo>
                    <a:pt x="977" y="0"/>
                  </a:lnTo>
                  <a:cubicBezTo>
                    <a:pt x="977" y="0"/>
                    <a:pt x="0" y="1311"/>
                    <a:pt x="1618" y="4380"/>
                  </a:cubicBezTo>
                  <a:cubicBezTo>
                    <a:pt x="1618" y="4380"/>
                    <a:pt x="3209" y="1869"/>
                    <a:pt x="977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603;p52"/>
            <p:cNvSpPr/>
            <p:nvPr/>
          </p:nvSpPr>
          <p:spPr>
            <a:xfrm>
              <a:off x="8070329" y="2217634"/>
              <a:ext cx="89737" cy="127929"/>
            </a:xfrm>
            <a:custGeom>
              <a:avLst/>
              <a:gdLst/>
              <a:ahLst/>
              <a:cxnLst/>
              <a:rect l="l" t="t" r="r" b="b"/>
              <a:pathLst>
                <a:path w="2707" h="3879" extrusionOk="0">
                  <a:moveTo>
                    <a:pt x="475" y="1"/>
                  </a:moveTo>
                  <a:cubicBezTo>
                    <a:pt x="475" y="1"/>
                    <a:pt x="0" y="1395"/>
                    <a:pt x="1981" y="3878"/>
                  </a:cubicBezTo>
                  <a:cubicBezTo>
                    <a:pt x="1981" y="3851"/>
                    <a:pt x="2707" y="1312"/>
                    <a:pt x="475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604;p52"/>
            <p:cNvSpPr/>
            <p:nvPr/>
          </p:nvSpPr>
          <p:spPr>
            <a:xfrm>
              <a:off x="7927893" y="2235114"/>
              <a:ext cx="124909" cy="36839"/>
            </a:xfrm>
            <a:custGeom>
              <a:avLst/>
              <a:gdLst/>
              <a:ahLst/>
              <a:cxnLst/>
              <a:rect l="l" t="t" r="r" b="b"/>
              <a:pathLst>
                <a:path w="3768" h="1117" extrusionOk="0">
                  <a:moveTo>
                    <a:pt x="2400" y="1"/>
                  </a:moveTo>
                  <a:cubicBezTo>
                    <a:pt x="1089" y="1"/>
                    <a:pt x="1" y="1005"/>
                    <a:pt x="1" y="1005"/>
                  </a:cubicBezTo>
                  <a:cubicBezTo>
                    <a:pt x="447" y="1089"/>
                    <a:pt x="866" y="1117"/>
                    <a:pt x="1256" y="1117"/>
                  </a:cubicBezTo>
                  <a:cubicBezTo>
                    <a:pt x="3070" y="1117"/>
                    <a:pt x="3767" y="391"/>
                    <a:pt x="3767" y="391"/>
                  </a:cubicBezTo>
                  <a:cubicBezTo>
                    <a:pt x="3321" y="112"/>
                    <a:pt x="2819" y="1"/>
                    <a:pt x="2400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605;p52"/>
            <p:cNvSpPr/>
            <p:nvPr/>
          </p:nvSpPr>
          <p:spPr>
            <a:xfrm>
              <a:off x="7963063" y="2189104"/>
              <a:ext cx="130412" cy="33178"/>
            </a:xfrm>
            <a:custGeom>
              <a:avLst/>
              <a:gdLst/>
              <a:ahLst/>
              <a:cxnLst/>
              <a:rect l="l" t="t" r="r" b="b"/>
              <a:pathLst>
                <a:path w="3934" h="1006" extrusionOk="0">
                  <a:moveTo>
                    <a:pt x="2260" y="1"/>
                  </a:moveTo>
                  <a:cubicBezTo>
                    <a:pt x="1032" y="1"/>
                    <a:pt x="0" y="726"/>
                    <a:pt x="0" y="726"/>
                  </a:cubicBezTo>
                  <a:cubicBezTo>
                    <a:pt x="781" y="949"/>
                    <a:pt x="1451" y="1005"/>
                    <a:pt x="2009" y="1005"/>
                  </a:cubicBezTo>
                  <a:cubicBezTo>
                    <a:pt x="3320" y="1005"/>
                    <a:pt x="3934" y="559"/>
                    <a:pt x="3934" y="559"/>
                  </a:cubicBezTo>
                  <a:cubicBezTo>
                    <a:pt x="3404" y="140"/>
                    <a:pt x="2818" y="1"/>
                    <a:pt x="2260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606;p52"/>
            <p:cNvSpPr/>
            <p:nvPr/>
          </p:nvSpPr>
          <p:spPr>
            <a:xfrm>
              <a:off x="7945461" y="2247086"/>
              <a:ext cx="110091" cy="16589"/>
            </a:xfrm>
            <a:custGeom>
              <a:avLst/>
              <a:gdLst/>
              <a:ahLst/>
              <a:cxnLst/>
              <a:rect l="l" t="t" r="r" b="b"/>
              <a:pathLst>
                <a:path w="3321" h="503" extrusionOk="0">
                  <a:moveTo>
                    <a:pt x="3237" y="0"/>
                  </a:moveTo>
                  <a:lnTo>
                    <a:pt x="3237" y="0"/>
                  </a:lnTo>
                  <a:cubicBezTo>
                    <a:pt x="3209" y="0"/>
                    <a:pt x="1452" y="363"/>
                    <a:pt x="419" y="363"/>
                  </a:cubicBezTo>
                  <a:lnTo>
                    <a:pt x="57" y="363"/>
                  </a:lnTo>
                  <a:lnTo>
                    <a:pt x="57" y="363"/>
                  </a:lnTo>
                  <a:cubicBezTo>
                    <a:pt x="29" y="363"/>
                    <a:pt x="1" y="419"/>
                    <a:pt x="1" y="447"/>
                  </a:cubicBezTo>
                  <a:cubicBezTo>
                    <a:pt x="1" y="475"/>
                    <a:pt x="29" y="502"/>
                    <a:pt x="57" y="502"/>
                  </a:cubicBezTo>
                  <a:lnTo>
                    <a:pt x="419" y="502"/>
                  </a:lnTo>
                  <a:cubicBezTo>
                    <a:pt x="1452" y="502"/>
                    <a:pt x="3181" y="168"/>
                    <a:pt x="3237" y="140"/>
                  </a:cubicBezTo>
                  <a:cubicBezTo>
                    <a:pt x="3265" y="140"/>
                    <a:pt x="3321" y="84"/>
                    <a:pt x="3265" y="56"/>
                  </a:cubicBezTo>
                  <a:cubicBezTo>
                    <a:pt x="3265" y="0"/>
                    <a:pt x="3265" y="0"/>
                    <a:pt x="3237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607;p52"/>
            <p:cNvSpPr/>
            <p:nvPr/>
          </p:nvSpPr>
          <p:spPr>
            <a:xfrm>
              <a:off x="7989879" y="2205661"/>
              <a:ext cx="105450" cy="9234"/>
            </a:xfrm>
            <a:custGeom>
              <a:avLst/>
              <a:gdLst/>
              <a:ahLst/>
              <a:cxnLst/>
              <a:rect l="l" t="t" r="r" b="b"/>
              <a:pathLst>
                <a:path w="3181" h="280" extrusionOk="0">
                  <a:moveTo>
                    <a:pt x="3125" y="1"/>
                  </a:moveTo>
                  <a:cubicBezTo>
                    <a:pt x="3097" y="1"/>
                    <a:pt x="1590" y="168"/>
                    <a:pt x="642" y="168"/>
                  </a:cubicBezTo>
                  <a:cubicBezTo>
                    <a:pt x="391" y="168"/>
                    <a:pt x="223" y="168"/>
                    <a:pt x="84" y="140"/>
                  </a:cubicBezTo>
                  <a:lnTo>
                    <a:pt x="84" y="140"/>
                  </a:lnTo>
                  <a:cubicBezTo>
                    <a:pt x="56" y="140"/>
                    <a:pt x="0" y="168"/>
                    <a:pt x="0" y="168"/>
                  </a:cubicBezTo>
                  <a:cubicBezTo>
                    <a:pt x="0" y="196"/>
                    <a:pt x="0" y="224"/>
                    <a:pt x="56" y="224"/>
                  </a:cubicBezTo>
                  <a:cubicBezTo>
                    <a:pt x="195" y="280"/>
                    <a:pt x="391" y="280"/>
                    <a:pt x="614" y="280"/>
                  </a:cubicBezTo>
                  <a:cubicBezTo>
                    <a:pt x="1507" y="280"/>
                    <a:pt x="3013" y="140"/>
                    <a:pt x="3097" y="85"/>
                  </a:cubicBezTo>
                  <a:cubicBezTo>
                    <a:pt x="3125" y="85"/>
                    <a:pt x="3153" y="57"/>
                    <a:pt x="3125" y="29"/>
                  </a:cubicBezTo>
                  <a:cubicBezTo>
                    <a:pt x="3181" y="29"/>
                    <a:pt x="3153" y="1"/>
                    <a:pt x="3125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608;p52"/>
            <p:cNvSpPr/>
            <p:nvPr/>
          </p:nvSpPr>
          <p:spPr>
            <a:xfrm>
              <a:off x="8056440" y="2243392"/>
              <a:ext cx="19459" cy="106756"/>
            </a:xfrm>
            <a:custGeom>
              <a:avLst/>
              <a:gdLst/>
              <a:ahLst/>
              <a:cxnLst/>
              <a:rect l="l" t="t" r="r" b="b"/>
              <a:pathLst>
                <a:path w="587" h="3237" extrusionOk="0">
                  <a:moveTo>
                    <a:pt x="57" y="1"/>
                  </a:moveTo>
                  <a:lnTo>
                    <a:pt x="57" y="1"/>
                  </a:lnTo>
                  <a:cubicBezTo>
                    <a:pt x="29" y="1"/>
                    <a:pt x="1" y="29"/>
                    <a:pt x="1" y="56"/>
                  </a:cubicBezTo>
                  <a:cubicBezTo>
                    <a:pt x="280" y="1619"/>
                    <a:pt x="419" y="3209"/>
                    <a:pt x="447" y="3209"/>
                  </a:cubicBezTo>
                  <a:cubicBezTo>
                    <a:pt x="447" y="3237"/>
                    <a:pt x="475" y="3237"/>
                    <a:pt x="531" y="3237"/>
                  </a:cubicBezTo>
                  <a:lnTo>
                    <a:pt x="531" y="3237"/>
                  </a:lnTo>
                  <a:cubicBezTo>
                    <a:pt x="559" y="3237"/>
                    <a:pt x="587" y="3209"/>
                    <a:pt x="559" y="3181"/>
                  </a:cubicBezTo>
                  <a:cubicBezTo>
                    <a:pt x="559" y="3181"/>
                    <a:pt x="419" y="1591"/>
                    <a:pt x="112" y="29"/>
                  </a:cubicBezTo>
                  <a:cubicBezTo>
                    <a:pt x="140" y="29"/>
                    <a:pt x="85" y="1"/>
                    <a:pt x="57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609;p52"/>
            <p:cNvSpPr/>
            <p:nvPr/>
          </p:nvSpPr>
          <p:spPr>
            <a:xfrm>
              <a:off x="8084185" y="2215787"/>
              <a:ext cx="48134" cy="105866"/>
            </a:xfrm>
            <a:custGeom>
              <a:avLst/>
              <a:gdLst/>
              <a:ahLst/>
              <a:cxnLst/>
              <a:rect l="l" t="t" r="r" b="b"/>
              <a:pathLst>
                <a:path w="1452" h="3210" extrusionOk="0">
                  <a:moveTo>
                    <a:pt x="57" y="1"/>
                  </a:moveTo>
                  <a:cubicBezTo>
                    <a:pt x="57" y="1"/>
                    <a:pt x="29" y="1"/>
                    <a:pt x="57" y="1"/>
                  </a:cubicBezTo>
                  <a:cubicBezTo>
                    <a:pt x="1" y="29"/>
                    <a:pt x="1" y="57"/>
                    <a:pt x="1" y="112"/>
                  </a:cubicBezTo>
                  <a:cubicBezTo>
                    <a:pt x="642" y="1312"/>
                    <a:pt x="1284" y="3181"/>
                    <a:pt x="1312" y="3181"/>
                  </a:cubicBezTo>
                  <a:cubicBezTo>
                    <a:pt x="1312" y="3209"/>
                    <a:pt x="1340" y="3209"/>
                    <a:pt x="1396" y="3209"/>
                  </a:cubicBezTo>
                  <a:lnTo>
                    <a:pt x="1424" y="3209"/>
                  </a:lnTo>
                  <a:cubicBezTo>
                    <a:pt x="1452" y="3209"/>
                    <a:pt x="1452" y="3181"/>
                    <a:pt x="1452" y="3125"/>
                  </a:cubicBezTo>
                  <a:cubicBezTo>
                    <a:pt x="1452" y="3098"/>
                    <a:pt x="810" y="1284"/>
                    <a:pt x="140" y="29"/>
                  </a:cubicBezTo>
                  <a:cubicBezTo>
                    <a:pt x="112" y="1"/>
                    <a:pt x="112" y="1"/>
                    <a:pt x="57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427147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/>
          </p:cNvPicPr>
          <p:nvPr/>
        </p:nvPicPr>
        <p:blipFill rotWithShape="1">
          <a:blip r:embed="rId3"/>
          <a:srcRect t="7333" b="49459"/>
          <a:stretch/>
        </p:blipFill>
        <p:spPr>
          <a:xfrm>
            <a:off x="2988827" y="614179"/>
            <a:ext cx="5934167" cy="3969329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39425" y="2197366"/>
            <a:ext cx="2652789" cy="2946134"/>
          </a:xfrm>
          <a:prstGeom prst="rect">
            <a:avLst/>
          </a:prstGeom>
        </p:spPr>
      </p:pic>
      <p:sp>
        <p:nvSpPr>
          <p:cNvPr id="15" name="Google Shape;2169;p30">
            <a:extLst>
              <a:ext uri="{FF2B5EF4-FFF2-40B4-BE49-F238E27FC236}">
                <a16:creationId xmlns:a16="http://schemas.microsoft.com/office/drawing/2014/main" id="{8DE6E4D7-0FC5-4C67-A482-1DA896459223}"/>
              </a:ext>
            </a:extLst>
          </p:cNvPr>
          <p:cNvSpPr txBox="1">
            <a:spLocks/>
          </p:cNvSpPr>
          <p:nvPr/>
        </p:nvSpPr>
        <p:spPr>
          <a:xfrm>
            <a:off x="306542" y="2731275"/>
            <a:ext cx="251855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pPr algn="ctr"/>
            <a:r>
              <a:rPr lang="en-US" sz="3200" b="1" dirty="0" err="1" smtClean="0">
                <a:solidFill>
                  <a:schemeClr val="accent2"/>
                </a:solidFill>
                <a:latin typeface="+mj-lt"/>
              </a:rPr>
              <a:t>Nội</a:t>
            </a:r>
            <a:r>
              <a:rPr lang="en-US" sz="3200" b="1" dirty="0" smtClean="0">
                <a:solidFill>
                  <a:schemeClr val="accent2"/>
                </a:solidFill>
                <a:latin typeface="+mj-lt"/>
              </a:rPr>
              <a:t> dung</a:t>
            </a:r>
            <a:endParaRPr lang="en-US" sz="32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109" y="1098432"/>
            <a:ext cx="566360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Đoạn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trích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thể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hiện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thành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công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ảnh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Thị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Mầu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cách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lẳng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lơ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buông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thả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cho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thấy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đặc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trưng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nhân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vật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này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qua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lời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nói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cử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hành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động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tiểu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Kính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Tâm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. </a:t>
            </a:r>
            <a:endParaRPr lang="en-US" sz="1800" dirty="0" smtClean="0">
              <a:latin typeface="+mj-lt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+mj-lt"/>
                <a:ea typeface="Times New Roman" panose="02020603050405020304" pitchFamily="18" charset="0"/>
              </a:rPr>
              <a:t>Qua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cho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thấy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niềm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cảm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thông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thương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cảm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thân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phận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người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phụ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nữ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xã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hội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cũ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ngợi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ca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trân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trọng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phẩm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chất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tốt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đẹp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họ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.</a:t>
            </a:r>
            <a:endParaRPr lang="en-US" sz="1800" dirty="0">
              <a:latin typeface="+mj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8AA5BED-094A-4F5D-BF95-A3D38699EB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960" y="-283030"/>
            <a:ext cx="3586786" cy="159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139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/>
          </p:cNvPicPr>
          <p:nvPr/>
        </p:nvPicPr>
        <p:blipFill rotWithShape="1">
          <a:blip r:embed="rId3"/>
          <a:srcRect t="7333" b="49459"/>
          <a:stretch/>
        </p:blipFill>
        <p:spPr>
          <a:xfrm>
            <a:off x="2988827" y="614179"/>
            <a:ext cx="5934167" cy="3969329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39425" y="2197366"/>
            <a:ext cx="2652789" cy="2946134"/>
          </a:xfrm>
          <a:prstGeom prst="rect">
            <a:avLst/>
          </a:prstGeom>
        </p:spPr>
      </p:pic>
      <p:sp>
        <p:nvSpPr>
          <p:cNvPr id="15" name="Google Shape;2169;p30">
            <a:extLst>
              <a:ext uri="{FF2B5EF4-FFF2-40B4-BE49-F238E27FC236}">
                <a16:creationId xmlns:a16="http://schemas.microsoft.com/office/drawing/2014/main" id="{8DE6E4D7-0FC5-4C67-A482-1DA896459223}"/>
              </a:ext>
            </a:extLst>
          </p:cNvPr>
          <p:cNvSpPr txBox="1">
            <a:spLocks/>
          </p:cNvSpPr>
          <p:nvPr/>
        </p:nvSpPr>
        <p:spPr>
          <a:xfrm>
            <a:off x="306542" y="2731275"/>
            <a:ext cx="251855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pPr algn="ctr"/>
            <a:r>
              <a:rPr lang="en-US" sz="3200" b="1" dirty="0" err="1" smtClean="0">
                <a:solidFill>
                  <a:schemeClr val="accent2"/>
                </a:solidFill>
                <a:latin typeface="+mj-lt"/>
              </a:rPr>
              <a:t>Nghệ</a:t>
            </a:r>
            <a:r>
              <a:rPr lang="en-US" sz="3200" b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+mj-lt"/>
              </a:rPr>
              <a:t>thuật</a:t>
            </a:r>
            <a:endParaRPr lang="en-US" sz="32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1603" y="1388682"/>
            <a:ext cx="550861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err="1"/>
              <a:t>Nghệ</a:t>
            </a:r>
            <a:r>
              <a:rPr lang="en-US" sz="2000" dirty="0"/>
              <a:t> </a:t>
            </a:r>
            <a:r>
              <a:rPr lang="en-US" sz="2000" dirty="0" err="1"/>
              <a:t>thuật</a:t>
            </a:r>
            <a:r>
              <a:rPr lang="en-US" sz="2000" dirty="0"/>
              <a:t> </a:t>
            </a:r>
            <a:r>
              <a:rPr lang="en-US" sz="2000" dirty="0" err="1"/>
              <a:t>xây</a:t>
            </a:r>
            <a:r>
              <a:rPr lang="en-US" sz="2000" dirty="0"/>
              <a:t> </a:t>
            </a:r>
            <a:r>
              <a:rPr lang="en-US" sz="2000" dirty="0" err="1"/>
              <a:t>dựng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điển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err="1" smtClean="0"/>
              <a:t>Tình</a:t>
            </a:r>
            <a:r>
              <a:rPr lang="en-US" sz="2000" dirty="0" smtClean="0"/>
              <a:t> </a:t>
            </a:r>
            <a:r>
              <a:rPr lang="en-US" sz="2000" dirty="0" err="1"/>
              <a:t>huống</a:t>
            </a:r>
            <a:r>
              <a:rPr lang="en-US" sz="2000" dirty="0"/>
              <a:t> </a:t>
            </a:r>
            <a:r>
              <a:rPr lang="en-US" sz="2000" dirty="0" err="1"/>
              <a:t>truyện</a:t>
            </a:r>
            <a:r>
              <a:rPr lang="en-US" sz="2000" dirty="0"/>
              <a:t> </a:t>
            </a:r>
            <a:r>
              <a:rPr lang="en-US" sz="2000" dirty="0" err="1"/>
              <a:t>đặc</a:t>
            </a:r>
            <a:r>
              <a:rPr lang="en-US" sz="2000" dirty="0"/>
              <a:t> </a:t>
            </a:r>
            <a:r>
              <a:rPr lang="en-US" sz="2000" dirty="0" err="1"/>
              <a:t>sắc</a:t>
            </a:r>
            <a:r>
              <a:rPr lang="en-US" sz="2000" dirty="0"/>
              <a:t> </a:t>
            </a:r>
            <a:r>
              <a:rPr lang="en-US" sz="2000" dirty="0" err="1"/>
              <a:t>lôi</a:t>
            </a:r>
            <a:r>
              <a:rPr lang="en-US" sz="2000" dirty="0"/>
              <a:t> </a:t>
            </a:r>
            <a:r>
              <a:rPr lang="en-US" sz="2000" dirty="0" err="1"/>
              <a:t>cuốn</a:t>
            </a:r>
            <a:r>
              <a:rPr lang="en-US" sz="2000" dirty="0"/>
              <a:t> </a:t>
            </a:r>
            <a:r>
              <a:rPr lang="en-US" sz="2000" dirty="0" err="1"/>
              <a:t>hấp</a:t>
            </a:r>
            <a:r>
              <a:rPr lang="en-US" sz="2000" dirty="0"/>
              <a:t> </a:t>
            </a:r>
            <a:r>
              <a:rPr lang="en-US" sz="2000" dirty="0" err="1" smtClean="0"/>
              <a:t>dẫn</a:t>
            </a:r>
            <a:r>
              <a:rPr lang="en-US" sz="2000" dirty="0" smtClean="0"/>
              <a:t>.</a:t>
            </a:r>
            <a:endParaRPr lang="en-US" sz="20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err="1" smtClean="0"/>
              <a:t>Ngôn</a:t>
            </a:r>
            <a:r>
              <a:rPr lang="en-US" sz="2000" dirty="0" smtClean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mang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nét</a:t>
            </a:r>
            <a:r>
              <a:rPr lang="en-US" sz="2000" dirty="0"/>
              <a:t> </a:t>
            </a:r>
            <a:r>
              <a:rPr lang="en-US" sz="2000" dirty="0" err="1"/>
              <a:t>đặc</a:t>
            </a:r>
            <a:r>
              <a:rPr lang="en-US" sz="2000" dirty="0"/>
              <a:t> </a:t>
            </a:r>
            <a:r>
              <a:rPr lang="en-US" sz="2000" dirty="0" err="1"/>
              <a:t>trưng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sân</a:t>
            </a:r>
            <a:r>
              <a:rPr lang="en-US" sz="2000" dirty="0"/>
              <a:t> </a:t>
            </a:r>
            <a:r>
              <a:rPr lang="en-US" sz="2000" dirty="0" err="1"/>
              <a:t>khấu</a:t>
            </a:r>
            <a:r>
              <a:rPr lang="en-US" sz="2000" dirty="0"/>
              <a:t> </a:t>
            </a:r>
            <a:r>
              <a:rPr lang="en-US" sz="2000" dirty="0" err="1"/>
              <a:t>chèo</a:t>
            </a:r>
            <a:r>
              <a:rPr lang="en-US" sz="2000" dirty="0"/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/>
              <a:t>ngữ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 </a:t>
            </a:r>
            <a:r>
              <a:rPr lang="en-US" sz="2000" dirty="0" err="1"/>
              <a:t>giản</a:t>
            </a:r>
            <a:r>
              <a:rPr lang="en-US" sz="2000" dirty="0"/>
              <a:t> </a:t>
            </a:r>
            <a:r>
              <a:rPr lang="en-US" sz="2000" dirty="0" err="1"/>
              <a:t>dị</a:t>
            </a:r>
            <a:r>
              <a:rPr lang="en-US" sz="2000" dirty="0"/>
              <a:t>, </a:t>
            </a:r>
            <a:r>
              <a:rPr lang="en-US" sz="2000" dirty="0" err="1"/>
              <a:t>mộc</a:t>
            </a:r>
            <a:r>
              <a:rPr lang="en-US" sz="2000" dirty="0"/>
              <a:t> </a:t>
            </a:r>
            <a:r>
              <a:rPr lang="en-US" sz="2000" dirty="0" err="1"/>
              <a:t>mạc</a:t>
            </a:r>
            <a:r>
              <a:rPr lang="en-US" sz="2000" dirty="0"/>
              <a:t>. </a:t>
            </a:r>
            <a:endParaRPr lang="en-US" sz="2000" dirty="0">
              <a:latin typeface="+mj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8AA5BED-094A-4F5D-BF95-A3D38699EB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960" y="-283030"/>
            <a:ext cx="3586786" cy="159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65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2"/>
          <p:cNvGrpSpPr/>
          <p:nvPr/>
        </p:nvGrpSpPr>
        <p:grpSpPr>
          <a:xfrm>
            <a:off x="232346" y="835742"/>
            <a:ext cx="8672955" cy="4119716"/>
            <a:chOff x="0" y="0"/>
            <a:chExt cx="3512317" cy="2024365"/>
          </a:xfrm>
          <a:solidFill>
            <a:srgbClr val="FFFFFF"/>
          </a:solidFill>
        </p:grpSpPr>
        <p:sp>
          <p:nvSpPr>
            <p:cNvPr id="20" name="Freeform 3"/>
            <p:cNvSpPr/>
            <p:nvPr/>
          </p:nvSpPr>
          <p:spPr>
            <a:xfrm>
              <a:off x="10160" y="16510"/>
              <a:ext cx="3489457" cy="1996425"/>
            </a:xfrm>
            <a:custGeom>
              <a:avLst/>
              <a:gdLst/>
              <a:ahLst/>
              <a:cxnLst/>
              <a:rect l="l" t="t" r="r" b="b"/>
              <a:pathLst>
                <a:path w="3489457" h="1996425">
                  <a:moveTo>
                    <a:pt x="3489457" y="1996425"/>
                  </a:moveTo>
                  <a:lnTo>
                    <a:pt x="0" y="1988805"/>
                  </a:lnTo>
                  <a:lnTo>
                    <a:pt x="0" y="705639"/>
                  </a:lnTo>
                  <a:lnTo>
                    <a:pt x="17780" y="19050"/>
                  </a:lnTo>
                  <a:lnTo>
                    <a:pt x="1737964" y="0"/>
                  </a:lnTo>
                  <a:lnTo>
                    <a:pt x="3470407" y="5080"/>
                  </a:lnTo>
                  <a:close/>
                </a:path>
              </a:pathLst>
            </a:custGeom>
            <a:grpFill/>
          </p:spPr>
        </p:sp>
        <p:sp>
          <p:nvSpPr>
            <p:cNvPr id="21" name="Freeform 4"/>
            <p:cNvSpPr/>
            <p:nvPr/>
          </p:nvSpPr>
          <p:spPr>
            <a:xfrm>
              <a:off x="-3810" y="0"/>
              <a:ext cx="3518667" cy="2023095"/>
            </a:xfrm>
            <a:custGeom>
              <a:avLst/>
              <a:gdLst/>
              <a:ahLst/>
              <a:cxnLst/>
              <a:rect l="l" t="t" r="r" b="b"/>
              <a:pathLst>
                <a:path w="3518667" h="2023095">
                  <a:moveTo>
                    <a:pt x="3484377" y="21590"/>
                  </a:moveTo>
                  <a:cubicBezTo>
                    <a:pt x="3485647" y="34290"/>
                    <a:pt x="3485647" y="44450"/>
                    <a:pt x="3486917" y="54610"/>
                  </a:cubicBezTo>
                  <a:cubicBezTo>
                    <a:pt x="3489457" y="93695"/>
                    <a:pt x="3490727" y="136199"/>
                    <a:pt x="3493267" y="177185"/>
                  </a:cubicBezTo>
                  <a:cubicBezTo>
                    <a:pt x="3493267" y="236387"/>
                    <a:pt x="3505967" y="1403734"/>
                    <a:pt x="3512317" y="1462936"/>
                  </a:cubicBezTo>
                  <a:cubicBezTo>
                    <a:pt x="3518667" y="1552499"/>
                    <a:pt x="3514857" y="1643579"/>
                    <a:pt x="3514857" y="1733142"/>
                  </a:cubicBezTo>
                  <a:cubicBezTo>
                    <a:pt x="3514857" y="1812078"/>
                    <a:pt x="3516127" y="1884942"/>
                    <a:pt x="3517397" y="1962135"/>
                  </a:cubicBezTo>
                  <a:cubicBezTo>
                    <a:pt x="3517397" y="1983725"/>
                    <a:pt x="3517397" y="1997695"/>
                    <a:pt x="3517397" y="2021825"/>
                  </a:cubicBezTo>
                  <a:cubicBezTo>
                    <a:pt x="3494536" y="2021825"/>
                    <a:pt x="3474217" y="2023095"/>
                    <a:pt x="3448045" y="2021825"/>
                  </a:cubicBezTo>
                  <a:cubicBezTo>
                    <a:pt x="3272492" y="2016745"/>
                    <a:pt x="3094238" y="2023095"/>
                    <a:pt x="2918685" y="2018015"/>
                  </a:cubicBezTo>
                  <a:cubicBezTo>
                    <a:pt x="2813353" y="2014205"/>
                    <a:pt x="2710723" y="2016745"/>
                    <a:pt x="2605391" y="2014205"/>
                  </a:cubicBezTo>
                  <a:cubicBezTo>
                    <a:pt x="2556776" y="2012935"/>
                    <a:pt x="2508162" y="2011665"/>
                    <a:pt x="2459547" y="2010395"/>
                  </a:cubicBezTo>
                  <a:cubicBezTo>
                    <a:pt x="2429838" y="2010395"/>
                    <a:pt x="2402830" y="2011665"/>
                    <a:pt x="2373121" y="2011665"/>
                  </a:cubicBezTo>
                  <a:cubicBezTo>
                    <a:pt x="2297498" y="2010395"/>
                    <a:pt x="2089535" y="2011665"/>
                    <a:pt x="2013913" y="2010395"/>
                  </a:cubicBezTo>
                  <a:cubicBezTo>
                    <a:pt x="1959896" y="2009125"/>
                    <a:pt x="879571" y="2018015"/>
                    <a:pt x="825555" y="2016745"/>
                  </a:cubicBezTo>
                  <a:cubicBezTo>
                    <a:pt x="812051" y="2016745"/>
                    <a:pt x="795846" y="2018015"/>
                    <a:pt x="782342" y="2018015"/>
                  </a:cubicBezTo>
                  <a:cubicBezTo>
                    <a:pt x="749932" y="2018015"/>
                    <a:pt x="720223" y="2019285"/>
                    <a:pt x="687813" y="2019285"/>
                  </a:cubicBezTo>
                  <a:cubicBezTo>
                    <a:pt x="606789" y="2019285"/>
                    <a:pt x="528465" y="2018015"/>
                    <a:pt x="447441" y="2016745"/>
                  </a:cubicBezTo>
                  <a:cubicBezTo>
                    <a:pt x="398826" y="2015475"/>
                    <a:pt x="350211" y="2014205"/>
                    <a:pt x="304298" y="2012935"/>
                  </a:cubicBezTo>
                  <a:cubicBezTo>
                    <a:pt x="217872" y="2011665"/>
                    <a:pt x="131446" y="2010395"/>
                    <a:pt x="48260" y="2010395"/>
                  </a:cubicBezTo>
                  <a:cubicBezTo>
                    <a:pt x="38100" y="2010395"/>
                    <a:pt x="29210" y="2010395"/>
                    <a:pt x="19050" y="2009125"/>
                  </a:cubicBezTo>
                  <a:cubicBezTo>
                    <a:pt x="10160" y="2007855"/>
                    <a:pt x="5080" y="2001505"/>
                    <a:pt x="7620" y="1992615"/>
                  </a:cubicBezTo>
                  <a:cubicBezTo>
                    <a:pt x="16510" y="1960843"/>
                    <a:pt x="12700" y="1922893"/>
                    <a:pt x="11430" y="1883424"/>
                  </a:cubicBezTo>
                  <a:cubicBezTo>
                    <a:pt x="10160" y="1802970"/>
                    <a:pt x="6350" y="1724034"/>
                    <a:pt x="7620" y="1643579"/>
                  </a:cubicBezTo>
                  <a:cubicBezTo>
                    <a:pt x="5080" y="1543391"/>
                    <a:pt x="0" y="303179"/>
                    <a:pt x="7620" y="201473"/>
                  </a:cubicBezTo>
                  <a:cubicBezTo>
                    <a:pt x="8890" y="181739"/>
                    <a:pt x="7620" y="160487"/>
                    <a:pt x="8890" y="140753"/>
                  </a:cubicBezTo>
                  <a:cubicBezTo>
                    <a:pt x="10160" y="108875"/>
                    <a:pt x="12700" y="7396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925" y="30480"/>
                    <a:pt x="107138" y="29210"/>
                  </a:cubicBezTo>
                  <a:cubicBezTo>
                    <a:pt x="180060" y="25400"/>
                    <a:pt x="252982" y="22860"/>
                    <a:pt x="328605" y="20320"/>
                  </a:cubicBezTo>
                  <a:cubicBezTo>
                    <a:pt x="379920" y="17780"/>
                    <a:pt x="431236" y="16510"/>
                    <a:pt x="479851" y="13970"/>
                  </a:cubicBezTo>
                  <a:cubicBezTo>
                    <a:pt x="528465" y="11430"/>
                    <a:pt x="579781" y="8890"/>
                    <a:pt x="628395" y="8890"/>
                  </a:cubicBezTo>
                  <a:cubicBezTo>
                    <a:pt x="682412" y="7620"/>
                    <a:pt x="736428" y="10160"/>
                    <a:pt x="790444" y="8890"/>
                  </a:cubicBezTo>
                  <a:cubicBezTo>
                    <a:pt x="857964" y="8890"/>
                    <a:pt x="2081433" y="6350"/>
                    <a:pt x="2148953" y="5080"/>
                  </a:cubicBezTo>
                  <a:cubicBezTo>
                    <a:pt x="2213773" y="3810"/>
                    <a:pt x="2278592" y="2540"/>
                    <a:pt x="2346113" y="2540"/>
                  </a:cubicBezTo>
                  <a:cubicBezTo>
                    <a:pt x="2456846" y="1270"/>
                    <a:pt x="2564879" y="0"/>
                    <a:pt x="2675612" y="0"/>
                  </a:cubicBezTo>
                  <a:cubicBezTo>
                    <a:pt x="2721526" y="0"/>
                    <a:pt x="2770141" y="2540"/>
                    <a:pt x="2816054" y="2540"/>
                  </a:cubicBezTo>
                  <a:cubicBezTo>
                    <a:pt x="2942993" y="3810"/>
                    <a:pt x="3072632" y="5080"/>
                    <a:pt x="3199570" y="7620"/>
                  </a:cubicBezTo>
                  <a:cubicBezTo>
                    <a:pt x="3267090" y="8890"/>
                    <a:pt x="3334611" y="12700"/>
                    <a:pt x="3402131" y="16510"/>
                  </a:cubicBezTo>
                  <a:cubicBezTo>
                    <a:pt x="3418336" y="16510"/>
                    <a:pt x="3434541" y="16510"/>
                    <a:pt x="3448045" y="16510"/>
                  </a:cubicBezTo>
                  <a:cubicBezTo>
                    <a:pt x="3465327" y="17780"/>
                    <a:pt x="3474217" y="20320"/>
                    <a:pt x="3484377" y="21590"/>
                  </a:cubicBezTo>
                  <a:close/>
                  <a:moveTo>
                    <a:pt x="3494537" y="2005315"/>
                  </a:moveTo>
                  <a:cubicBezTo>
                    <a:pt x="3495807" y="1988805"/>
                    <a:pt x="3497077" y="1976105"/>
                    <a:pt x="3497077" y="1963405"/>
                  </a:cubicBezTo>
                  <a:cubicBezTo>
                    <a:pt x="3495807" y="1877352"/>
                    <a:pt x="3494537" y="1796898"/>
                    <a:pt x="3494537" y="1710372"/>
                  </a:cubicBezTo>
                  <a:cubicBezTo>
                    <a:pt x="3494537" y="1670903"/>
                    <a:pt x="3497077" y="1631435"/>
                    <a:pt x="3495807" y="1591967"/>
                  </a:cubicBezTo>
                  <a:cubicBezTo>
                    <a:pt x="3495807" y="1555535"/>
                    <a:pt x="3494537" y="1517585"/>
                    <a:pt x="3493267" y="1481153"/>
                  </a:cubicBezTo>
                  <a:cubicBezTo>
                    <a:pt x="3488187" y="1424986"/>
                    <a:pt x="3476757" y="262193"/>
                    <a:pt x="3476757" y="206027"/>
                  </a:cubicBezTo>
                  <a:cubicBezTo>
                    <a:pt x="3474217" y="158969"/>
                    <a:pt x="3471677" y="110393"/>
                    <a:pt x="3469137" y="63500"/>
                  </a:cubicBezTo>
                  <a:cubicBezTo>
                    <a:pt x="3467867" y="44450"/>
                    <a:pt x="3466597" y="43180"/>
                    <a:pt x="3439943" y="41910"/>
                  </a:cubicBezTo>
                  <a:cubicBezTo>
                    <a:pt x="3431840" y="41910"/>
                    <a:pt x="3426438" y="41910"/>
                    <a:pt x="3418336" y="40640"/>
                  </a:cubicBezTo>
                  <a:cubicBezTo>
                    <a:pt x="3350815" y="36830"/>
                    <a:pt x="3280594" y="31750"/>
                    <a:pt x="3213074" y="30480"/>
                  </a:cubicBezTo>
                  <a:cubicBezTo>
                    <a:pt x="3048324" y="26670"/>
                    <a:pt x="2880874" y="25400"/>
                    <a:pt x="2716124" y="22860"/>
                  </a:cubicBezTo>
                  <a:cubicBezTo>
                    <a:pt x="2691817" y="22860"/>
                    <a:pt x="2664809" y="22860"/>
                    <a:pt x="2640502" y="22860"/>
                  </a:cubicBezTo>
                  <a:cubicBezTo>
                    <a:pt x="2599989" y="22860"/>
                    <a:pt x="2559477" y="22860"/>
                    <a:pt x="2521666" y="22860"/>
                  </a:cubicBezTo>
                  <a:cubicBezTo>
                    <a:pt x="2435240" y="22860"/>
                    <a:pt x="2348814" y="22860"/>
                    <a:pt x="2265088" y="24130"/>
                  </a:cubicBezTo>
                  <a:cubicBezTo>
                    <a:pt x="2192166" y="25400"/>
                    <a:pt x="963296" y="29210"/>
                    <a:pt x="890374" y="29210"/>
                  </a:cubicBezTo>
                  <a:cubicBezTo>
                    <a:pt x="771538" y="29210"/>
                    <a:pt x="652703" y="26670"/>
                    <a:pt x="533867" y="33020"/>
                  </a:cubicBezTo>
                  <a:cubicBezTo>
                    <a:pt x="471748" y="36830"/>
                    <a:pt x="412330" y="36830"/>
                    <a:pt x="352912" y="38100"/>
                  </a:cubicBezTo>
                  <a:cubicBezTo>
                    <a:pt x="250281" y="41910"/>
                    <a:pt x="147650" y="45720"/>
                    <a:pt x="49530" y="50800"/>
                  </a:cubicBezTo>
                  <a:cubicBezTo>
                    <a:pt x="36830" y="50800"/>
                    <a:pt x="34290" y="53340"/>
                    <a:pt x="33020" y="69406"/>
                  </a:cubicBezTo>
                  <a:cubicBezTo>
                    <a:pt x="31750" y="96731"/>
                    <a:pt x="31750" y="124055"/>
                    <a:pt x="30480" y="151379"/>
                  </a:cubicBezTo>
                  <a:cubicBezTo>
                    <a:pt x="29210" y="196919"/>
                    <a:pt x="26670" y="240941"/>
                    <a:pt x="25400" y="286481"/>
                  </a:cubicBezTo>
                  <a:cubicBezTo>
                    <a:pt x="20320" y="335058"/>
                    <a:pt x="26670" y="1522139"/>
                    <a:pt x="29210" y="1570715"/>
                  </a:cubicBezTo>
                  <a:cubicBezTo>
                    <a:pt x="29210" y="1622327"/>
                    <a:pt x="29210" y="1675457"/>
                    <a:pt x="30480" y="1727070"/>
                  </a:cubicBezTo>
                  <a:cubicBezTo>
                    <a:pt x="30480" y="1765020"/>
                    <a:pt x="33020" y="1802970"/>
                    <a:pt x="33020" y="1840920"/>
                  </a:cubicBezTo>
                  <a:cubicBezTo>
                    <a:pt x="33020" y="1881906"/>
                    <a:pt x="33020" y="1922893"/>
                    <a:pt x="31750" y="1963405"/>
                  </a:cubicBezTo>
                  <a:cubicBezTo>
                    <a:pt x="31750" y="1967215"/>
                    <a:pt x="31750" y="1969755"/>
                    <a:pt x="31750" y="1973565"/>
                  </a:cubicBezTo>
                  <a:cubicBezTo>
                    <a:pt x="31750" y="1983725"/>
                    <a:pt x="35560" y="1987535"/>
                    <a:pt x="44450" y="1987535"/>
                  </a:cubicBezTo>
                  <a:cubicBezTo>
                    <a:pt x="69327" y="1987535"/>
                    <a:pt x="107138" y="1988805"/>
                    <a:pt x="142249" y="1988805"/>
                  </a:cubicBezTo>
                  <a:cubicBezTo>
                    <a:pt x="193564" y="1988805"/>
                    <a:pt x="247581" y="1986265"/>
                    <a:pt x="298896" y="1988805"/>
                  </a:cubicBezTo>
                  <a:cubicBezTo>
                    <a:pt x="382621" y="1992615"/>
                    <a:pt x="466346" y="1995155"/>
                    <a:pt x="550072" y="1993885"/>
                  </a:cubicBezTo>
                  <a:cubicBezTo>
                    <a:pt x="604088" y="1992615"/>
                    <a:pt x="655403" y="1995155"/>
                    <a:pt x="709420" y="1995155"/>
                  </a:cubicBezTo>
                  <a:cubicBezTo>
                    <a:pt x="787743" y="1995155"/>
                    <a:pt x="866067" y="1993885"/>
                    <a:pt x="944390" y="1995155"/>
                  </a:cubicBezTo>
                  <a:cubicBezTo>
                    <a:pt x="1060525" y="1996425"/>
                    <a:pt x="2335310" y="1986265"/>
                    <a:pt x="2454145" y="1988805"/>
                  </a:cubicBezTo>
                  <a:cubicBezTo>
                    <a:pt x="2505461" y="1990075"/>
                    <a:pt x="2556776" y="1991345"/>
                    <a:pt x="2605391" y="1991345"/>
                  </a:cubicBezTo>
                  <a:cubicBezTo>
                    <a:pt x="2694518" y="1993885"/>
                    <a:pt x="2780944" y="1990075"/>
                    <a:pt x="2870071" y="1993885"/>
                  </a:cubicBezTo>
                  <a:cubicBezTo>
                    <a:pt x="2942993" y="1996425"/>
                    <a:pt x="3015915" y="1996425"/>
                    <a:pt x="3088837" y="1998965"/>
                  </a:cubicBezTo>
                  <a:cubicBezTo>
                    <a:pt x="3196869" y="2002775"/>
                    <a:pt x="3304902" y="2005315"/>
                    <a:pt x="3412934" y="2006585"/>
                  </a:cubicBezTo>
                  <a:cubicBezTo>
                    <a:pt x="3453446" y="2006585"/>
                    <a:pt x="3474217" y="2005315"/>
                    <a:pt x="3494537" y="2005315"/>
                  </a:cubicBezTo>
                  <a:close/>
                </a:path>
              </a:pathLst>
            </a:custGeom>
            <a:grpFill/>
          </p:spPr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809516"/>
              </p:ext>
            </p:extLst>
          </p:nvPr>
        </p:nvGraphicFramePr>
        <p:xfrm>
          <a:off x="664392" y="2101360"/>
          <a:ext cx="7808865" cy="25809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02517">
                  <a:extLst>
                    <a:ext uri="{9D8B030D-6E8A-4147-A177-3AD203B41FA5}">
                      <a16:colId xmlns:a16="http://schemas.microsoft.com/office/drawing/2014/main" val="4074303588"/>
                    </a:ext>
                  </a:extLst>
                </a:gridCol>
                <a:gridCol w="4506348">
                  <a:extLst>
                    <a:ext uri="{9D8B030D-6E8A-4147-A177-3AD203B41FA5}">
                      <a16:colId xmlns:a16="http://schemas.microsoft.com/office/drawing/2014/main" val="1298620438"/>
                    </a:ext>
                  </a:extLst>
                </a:gridCol>
              </a:tblGrid>
              <a:tr h="3874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Tiếng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đế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Lời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đáp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của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Thị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Mầu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6842022"/>
                  </a:ext>
                </a:extLst>
              </a:tr>
              <a:tr h="21934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- Ai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lại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đi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khen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chú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tiểu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thế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cô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Mầu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ơi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!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-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Có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ai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như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mày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không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-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Dơ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lắm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!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Mầu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ơi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!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- Sao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lẳng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lơ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thế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cô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Mầu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ơi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!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-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Đẹp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thì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người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ta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khen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chứ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sao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!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- [...]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chỉ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có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mình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tao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là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chín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chắn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nhất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đấy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-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Kệ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tao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-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Lẳng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lơ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đây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cũng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chẳng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mòn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/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Chính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chuyên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cũng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chẳng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sơn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son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để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thờ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!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410774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06671" y="977929"/>
            <a:ext cx="792430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CH: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Dưới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đây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trích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dẫn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ngôn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ngữ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tác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giả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dân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gian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thể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qua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tiếng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đế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nhân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vật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Thị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Mầu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8" name="Google Shape;2169;p30">
            <a:extLst>
              <a:ext uri="{FF2B5EF4-FFF2-40B4-BE49-F238E27FC236}">
                <a16:creationId xmlns:a16="http://schemas.microsoft.com/office/drawing/2014/main" id="{8DE6E4D7-0FC5-4C67-A482-1DA896459223}"/>
              </a:ext>
            </a:extLst>
          </p:cNvPr>
          <p:cNvSpPr txBox="1">
            <a:spLocks/>
          </p:cNvSpPr>
          <p:nvPr/>
        </p:nvSpPr>
        <p:spPr>
          <a:xfrm>
            <a:off x="720000" y="170453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accent3"/>
                </a:solidFill>
                <a:latin typeface="+mj-lt"/>
              </a:rPr>
              <a:t>LUYỆN TẬP</a:t>
            </a:r>
            <a:endParaRPr lang="en-US" sz="3200" b="1" dirty="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22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3"/>
              </a:ext>
            </a:extLst>
          </a:blip>
          <a:srcRect/>
          <a:stretch>
            <a:fillRect/>
          </a:stretch>
        </p:blipFill>
        <p:spPr>
          <a:xfrm>
            <a:off x="98324" y="99505"/>
            <a:ext cx="967025" cy="96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479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0"/>
          <p:cNvGrpSpPr/>
          <p:nvPr/>
        </p:nvGrpSpPr>
        <p:grpSpPr>
          <a:xfrm>
            <a:off x="303748" y="401513"/>
            <a:ext cx="8515787" cy="4404851"/>
            <a:chOff x="0" y="0"/>
            <a:chExt cx="5637179" cy="2428505"/>
          </a:xfrm>
        </p:grpSpPr>
        <p:sp>
          <p:nvSpPr>
            <p:cNvPr id="12" name="Freeform 21"/>
            <p:cNvSpPr/>
            <p:nvPr/>
          </p:nvSpPr>
          <p:spPr>
            <a:xfrm>
              <a:off x="16510" y="11430"/>
              <a:ext cx="5606699" cy="2404375"/>
            </a:xfrm>
            <a:custGeom>
              <a:avLst/>
              <a:gdLst/>
              <a:ahLst/>
              <a:cxnLst/>
              <a:rect l="l" t="t" r="r" b="b"/>
              <a:pathLst>
                <a:path w="5606699" h="2404375">
                  <a:moveTo>
                    <a:pt x="1270" y="0"/>
                  </a:moveTo>
                  <a:lnTo>
                    <a:pt x="5606699" y="15240"/>
                  </a:lnTo>
                  <a:lnTo>
                    <a:pt x="5574949" y="2404375"/>
                  </a:lnTo>
                  <a:lnTo>
                    <a:pt x="2029182" y="2404375"/>
                  </a:lnTo>
                  <a:lnTo>
                    <a:pt x="0" y="2377705"/>
                  </a:lnTo>
                  <a:lnTo>
                    <a:pt x="11430" y="771934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13" name="Freeform 22"/>
            <p:cNvSpPr/>
            <p:nvPr/>
          </p:nvSpPr>
          <p:spPr>
            <a:xfrm>
              <a:off x="0" y="-1270"/>
              <a:ext cx="5635909" cy="2429775"/>
            </a:xfrm>
            <a:custGeom>
              <a:avLst/>
              <a:gdLst/>
              <a:ahLst/>
              <a:cxnLst/>
              <a:rect l="l" t="t" r="r" b="b"/>
              <a:pathLst>
                <a:path w="5635909" h="2429775">
                  <a:moveTo>
                    <a:pt x="5601619" y="2404375"/>
                  </a:moveTo>
                  <a:cubicBezTo>
                    <a:pt x="5599079" y="2408185"/>
                    <a:pt x="5595269" y="2413265"/>
                    <a:pt x="5591459" y="2417075"/>
                  </a:cubicBezTo>
                  <a:cubicBezTo>
                    <a:pt x="5587649" y="2419615"/>
                    <a:pt x="5582569" y="2422155"/>
                    <a:pt x="5578759" y="2422155"/>
                  </a:cubicBezTo>
                  <a:cubicBezTo>
                    <a:pt x="5406791" y="2420885"/>
                    <a:pt x="5165756" y="2427235"/>
                    <a:pt x="4920257" y="2429775"/>
                  </a:cubicBezTo>
                  <a:cubicBezTo>
                    <a:pt x="4844376" y="2429775"/>
                    <a:pt x="4764031" y="2428505"/>
                    <a:pt x="4688149" y="2428505"/>
                  </a:cubicBezTo>
                  <a:cubicBezTo>
                    <a:pt x="4518532" y="2427235"/>
                    <a:pt x="4348915" y="2425965"/>
                    <a:pt x="4179298" y="2425965"/>
                  </a:cubicBezTo>
                  <a:lnTo>
                    <a:pt x="3625810" y="2425965"/>
                  </a:lnTo>
                  <a:cubicBezTo>
                    <a:pt x="3500829" y="2425965"/>
                    <a:pt x="3380311" y="2424695"/>
                    <a:pt x="3255330" y="2424695"/>
                  </a:cubicBezTo>
                  <a:cubicBezTo>
                    <a:pt x="3148204" y="2424695"/>
                    <a:pt x="3036613" y="2424695"/>
                    <a:pt x="2929487" y="2425965"/>
                  </a:cubicBezTo>
                  <a:lnTo>
                    <a:pt x="2862533" y="2425965"/>
                  </a:lnTo>
                  <a:cubicBezTo>
                    <a:pt x="2706306" y="2424695"/>
                    <a:pt x="965498" y="2423425"/>
                    <a:pt x="809272" y="2420885"/>
                  </a:cubicBezTo>
                  <a:cubicBezTo>
                    <a:pt x="715536" y="2419615"/>
                    <a:pt x="621801" y="2414535"/>
                    <a:pt x="528065" y="2411995"/>
                  </a:cubicBezTo>
                  <a:cubicBezTo>
                    <a:pt x="358448" y="2406915"/>
                    <a:pt x="188830" y="2403105"/>
                    <a:pt x="41910" y="2398025"/>
                  </a:cubicBezTo>
                  <a:cubicBezTo>
                    <a:pt x="33020" y="2396755"/>
                    <a:pt x="24130" y="2394215"/>
                    <a:pt x="16510" y="2390405"/>
                  </a:cubicBezTo>
                  <a:cubicBezTo>
                    <a:pt x="5080" y="2385325"/>
                    <a:pt x="0" y="2373895"/>
                    <a:pt x="1270" y="2356139"/>
                  </a:cubicBezTo>
                  <a:cubicBezTo>
                    <a:pt x="2540" y="2248781"/>
                    <a:pt x="3810" y="2139571"/>
                    <a:pt x="3810" y="2032213"/>
                  </a:cubicBezTo>
                  <a:cubicBezTo>
                    <a:pt x="5080" y="1923003"/>
                    <a:pt x="17780" y="777230"/>
                    <a:pt x="17780" y="668021"/>
                  </a:cubicBezTo>
                  <a:cubicBezTo>
                    <a:pt x="19050" y="562513"/>
                    <a:pt x="20320" y="457006"/>
                    <a:pt x="19050" y="349648"/>
                  </a:cubicBezTo>
                  <a:cubicBezTo>
                    <a:pt x="17780" y="244140"/>
                    <a:pt x="16510" y="140484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95095" y="5080"/>
                    <a:pt x="193294" y="3810"/>
                  </a:cubicBezTo>
                  <a:cubicBezTo>
                    <a:pt x="331666" y="1270"/>
                    <a:pt x="474501" y="1270"/>
                    <a:pt x="612873" y="1270"/>
                  </a:cubicBezTo>
                  <a:cubicBezTo>
                    <a:pt x="786954" y="2540"/>
                    <a:pt x="2545616" y="5080"/>
                    <a:pt x="2719697" y="6350"/>
                  </a:cubicBezTo>
                  <a:cubicBezTo>
                    <a:pt x="2889314" y="7620"/>
                    <a:pt x="3058932" y="7620"/>
                    <a:pt x="3228549" y="7620"/>
                  </a:cubicBezTo>
                  <a:cubicBezTo>
                    <a:pt x="3322284" y="7620"/>
                    <a:pt x="3416021" y="7620"/>
                    <a:pt x="3509756" y="8890"/>
                  </a:cubicBezTo>
                  <a:cubicBezTo>
                    <a:pt x="3692764" y="11430"/>
                    <a:pt x="3880236" y="10160"/>
                    <a:pt x="4063244" y="2540"/>
                  </a:cubicBezTo>
                  <a:cubicBezTo>
                    <a:pt x="4139125" y="0"/>
                    <a:pt x="4215007" y="2540"/>
                    <a:pt x="4290888" y="2540"/>
                  </a:cubicBezTo>
                  <a:cubicBezTo>
                    <a:pt x="4460505" y="2540"/>
                    <a:pt x="4630122" y="1270"/>
                    <a:pt x="4799740" y="3810"/>
                  </a:cubicBezTo>
                  <a:cubicBezTo>
                    <a:pt x="5013993" y="6350"/>
                    <a:pt x="5223782" y="13970"/>
                    <a:pt x="5438036" y="17780"/>
                  </a:cubicBezTo>
                  <a:cubicBezTo>
                    <a:pt x="5531772" y="20320"/>
                    <a:pt x="5569869" y="19050"/>
                    <a:pt x="5596539" y="21590"/>
                  </a:cubicBezTo>
                  <a:cubicBezTo>
                    <a:pt x="5605429" y="22860"/>
                    <a:pt x="5614319" y="25400"/>
                    <a:pt x="5623209" y="27940"/>
                  </a:cubicBezTo>
                  <a:cubicBezTo>
                    <a:pt x="5630829" y="30480"/>
                    <a:pt x="5634639" y="36830"/>
                    <a:pt x="5634639" y="46990"/>
                  </a:cubicBezTo>
                  <a:cubicBezTo>
                    <a:pt x="5635909" y="90506"/>
                    <a:pt x="5632099" y="146037"/>
                    <a:pt x="5628289" y="201567"/>
                  </a:cubicBezTo>
                  <a:cubicBezTo>
                    <a:pt x="5624479" y="247842"/>
                    <a:pt x="5623209" y="295968"/>
                    <a:pt x="5621939" y="342243"/>
                  </a:cubicBezTo>
                  <a:cubicBezTo>
                    <a:pt x="5619399" y="419986"/>
                    <a:pt x="5618129" y="497728"/>
                    <a:pt x="5616859" y="575470"/>
                  </a:cubicBezTo>
                  <a:cubicBezTo>
                    <a:pt x="5615589" y="647660"/>
                    <a:pt x="5614319" y="719849"/>
                    <a:pt x="5614319" y="792038"/>
                  </a:cubicBezTo>
                  <a:cubicBezTo>
                    <a:pt x="5614319" y="912354"/>
                    <a:pt x="5602889" y="2067382"/>
                    <a:pt x="5601619" y="2187697"/>
                  </a:cubicBezTo>
                  <a:cubicBezTo>
                    <a:pt x="5604159" y="2265440"/>
                    <a:pt x="5602889" y="2343182"/>
                    <a:pt x="5601619" y="2404375"/>
                  </a:cubicBezTo>
                  <a:close/>
                  <a:moveTo>
                    <a:pt x="17780" y="2373895"/>
                  </a:moveTo>
                  <a:cubicBezTo>
                    <a:pt x="22860" y="2375165"/>
                    <a:pt x="29210" y="2377705"/>
                    <a:pt x="36830" y="2377705"/>
                  </a:cubicBezTo>
                  <a:cubicBezTo>
                    <a:pt x="184367" y="2382785"/>
                    <a:pt x="367375" y="2387865"/>
                    <a:pt x="545919" y="2391675"/>
                  </a:cubicBezTo>
                  <a:cubicBezTo>
                    <a:pt x="630728" y="2394215"/>
                    <a:pt x="715536" y="2398025"/>
                    <a:pt x="804808" y="2399295"/>
                  </a:cubicBezTo>
                  <a:cubicBezTo>
                    <a:pt x="862835" y="2400565"/>
                    <a:pt x="2505444" y="2396755"/>
                    <a:pt x="2559007" y="2398025"/>
                  </a:cubicBezTo>
                  <a:cubicBezTo>
                    <a:pt x="2652743" y="2399295"/>
                    <a:pt x="2746479" y="2401835"/>
                    <a:pt x="2840215" y="2403105"/>
                  </a:cubicBezTo>
                  <a:cubicBezTo>
                    <a:pt x="2884851" y="2404375"/>
                    <a:pt x="2925023" y="2404375"/>
                    <a:pt x="2969659" y="2404375"/>
                  </a:cubicBezTo>
                  <a:cubicBezTo>
                    <a:pt x="3170522" y="2404375"/>
                    <a:pt x="3366920" y="2403105"/>
                    <a:pt x="3567783" y="2404375"/>
                  </a:cubicBezTo>
                  <a:cubicBezTo>
                    <a:pt x="3643664" y="2404375"/>
                    <a:pt x="3724010" y="2406915"/>
                    <a:pt x="3799891" y="2406915"/>
                  </a:cubicBezTo>
                  <a:cubicBezTo>
                    <a:pt x="3915945" y="2406915"/>
                    <a:pt x="4027535" y="2403105"/>
                    <a:pt x="4143589" y="2403105"/>
                  </a:cubicBezTo>
                  <a:cubicBezTo>
                    <a:pt x="4281961" y="2403105"/>
                    <a:pt x="4415869" y="2404375"/>
                    <a:pt x="4554241" y="2404375"/>
                  </a:cubicBezTo>
                  <a:cubicBezTo>
                    <a:pt x="4737249" y="2404375"/>
                    <a:pt x="4924721" y="2404375"/>
                    <a:pt x="5107729" y="2403105"/>
                  </a:cubicBezTo>
                  <a:cubicBezTo>
                    <a:pt x="5272882" y="2401835"/>
                    <a:pt x="5433572" y="2399295"/>
                    <a:pt x="5563519" y="2396755"/>
                  </a:cubicBezTo>
                  <a:cubicBezTo>
                    <a:pt x="5568599" y="2396755"/>
                    <a:pt x="5573679" y="2394215"/>
                    <a:pt x="5580029" y="2392945"/>
                  </a:cubicBezTo>
                  <a:cubicBezTo>
                    <a:pt x="5580029" y="2380245"/>
                    <a:pt x="5581299" y="2367545"/>
                    <a:pt x="5581299" y="2350586"/>
                  </a:cubicBezTo>
                  <a:lnTo>
                    <a:pt x="5581299" y="2293205"/>
                  </a:lnTo>
                  <a:cubicBezTo>
                    <a:pt x="5582569" y="2198803"/>
                    <a:pt x="5585109" y="2102551"/>
                    <a:pt x="5583839" y="2008150"/>
                  </a:cubicBezTo>
                  <a:cubicBezTo>
                    <a:pt x="5582569" y="1874877"/>
                    <a:pt x="5595269" y="708743"/>
                    <a:pt x="5599079" y="575470"/>
                  </a:cubicBezTo>
                  <a:cubicBezTo>
                    <a:pt x="5601619" y="497728"/>
                    <a:pt x="5604159" y="419986"/>
                    <a:pt x="5604159" y="342243"/>
                  </a:cubicBezTo>
                  <a:cubicBezTo>
                    <a:pt x="5604159" y="277458"/>
                    <a:pt x="5605429" y="214524"/>
                    <a:pt x="5613049" y="151590"/>
                  </a:cubicBezTo>
                  <a:cubicBezTo>
                    <a:pt x="5616859" y="114569"/>
                    <a:pt x="5619399" y="77549"/>
                    <a:pt x="5614319" y="49530"/>
                  </a:cubicBezTo>
                  <a:cubicBezTo>
                    <a:pt x="5606699" y="49530"/>
                    <a:pt x="5600349" y="48260"/>
                    <a:pt x="5592729" y="48260"/>
                  </a:cubicBezTo>
                  <a:cubicBezTo>
                    <a:pt x="5559709" y="45720"/>
                    <a:pt x="5469281" y="45720"/>
                    <a:pt x="5348763" y="40640"/>
                  </a:cubicBezTo>
                  <a:cubicBezTo>
                    <a:pt x="5125583" y="33020"/>
                    <a:pt x="4897939" y="27940"/>
                    <a:pt x="4674758" y="27940"/>
                  </a:cubicBezTo>
                  <a:cubicBezTo>
                    <a:pt x="4518532" y="27940"/>
                    <a:pt x="4357842" y="31750"/>
                    <a:pt x="4201616" y="24130"/>
                  </a:cubicBezTo>
                  <a:lnTo>
                    <a:pt x="4156980" y="24130"/>
                  </a:lnTo>
                  <a:cubicBezTo>
                    <a:pt x="4027535" y="27940"/>
                    <a:pt x="3889163" y="33020"/>
                    <a:pt x="3755255" y="34290"/>
                  </a:cubicBezTo>
                  <a:cubicBezTo>
                    <a:pt x="3607955" y="35560"/>
                    <a:pt x="3465120" y="31750"/>
                    <a:pt x="3317821" y="30480"/>
                  </a:cubicBezTo>
                  <a:cubicBezTo>
                    <a:pt x="3179449" y="29210"/>
                    <a:pt x="3041077" y="27940"/>
                    <a:pt x="2907169" y="27940"/>
                  </a:cubicBezTo>
                  <a:cubicBezTo>
                    <a:pt x="2858069" y="27940"/>
                    <a:pt x="2813433" y="29210"/>
                    <a:pt x="2764333" y="27940"/>
                  </a:cubicBezTo>
                  <a:cubicBezTo>
                    <a:pt x="2594716" y="26670"/>
                    <a:pt x="840517" y="24130"/>
                    <a:pt x="666436" y="24130"/>
                  </a:cubicBezTo>
                  <a:cubicBezTo>
                    <a:pt x="514674" y="22860"/>
                    <a:pt x="362911" y="24130"/>
                    <a:pt x="211148" y="24130"/>
                  </a:cubicBezTo>
                  <a:cubicBezTo>
                    <a:pt x="130803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84953"/>
                    <a:pt x="31750" y="144186"/>
                    <a:pt x="34290" y="201567"/>
                  </a:cubicBezTo>
                  <a:cubicBezTo>
                    <a:pt x="36830" y="305223"/>
                    <a:pt x="38100" y="408880"/>
                    <a:pt x="38100" y="512536"/>
                  </a:cubicBezTo>
                  <a:cubicBezTo>
                    <a:pt x="38100" y="579172"/>
                    <a:pt x="36830" y="643957"/>
                    <a:pt x="35560" y="710594"/>
                  </a:cubicBezTo>
                  <a:cubicBezTo>
                    <a:pt x="34290" y="775379"/>
                    <a:pt x="22860" y="1873026"/>
                    <a:pt x="21590" y="1935960"/>
                  </a:cubicBezTo>
                  <a:lnTo>
                    <a:pt x="21590" y="2058127"/>
                  </a:lnTo>
                  <a:cubicBezTo>
                    <a:pt x="21590" y="2150677"/>
                    <a:pt x="20320" y="2245078"/>
                    <a:pt x="20320" y="2337629"/>
                  </a:cubicBezTo>
                  <a:cubicBezTo>
                    <a:pt x="20320" y="2350586"/>
                    <a:pt x="19050" y="2361692"/>
                    <a:pt x="17780" y="2373895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2" name="Rectangle 1"/>
          <p:cNvSpPr/>
          <p:nvPr/>
        </p:nvSpPr>
        <p:spPr>
          <a:xfrm>
            <a:off x="472575" y="686877"/>
            <a:ext cx="817621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1800" dirty="0">
                <a:latin typeface="+mn-lt"/>
                <a:ea typeface="Times New Roman" panose="02020603050405020304" pitchFamily="18" charset="0"/>
              </a:rPr>
              <a:t>Tiếng đế cho thấy sự cộng hưởng trong thưởng thức vở diễn, thái độ của người xem trước một sự việc được nhân vật kể lại trong v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ở</a:t>
            </a:r>
            <a:r>
              <a:rPr lang="vi-VN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1800" dirty="0" smtClean="0">
                <a:latin typeface="+mn-lt"/>
                <a:ea typeface="Times New Roman" panose="02020603050405020304" pitchFamily="18" charset="0"/>
              </a:rPr>
              <a:t>chèo</a:t>
            </a:r>
            <a:r>
              <a:rPr lang="en-US" sz="1800" dirty="0" smtClean="0">
                <a:latin typeface="+mn-lt"/>
                <a:ea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ea typeface="Times New Roman" panose="02020603050405020304" pitchFamily="18" charset="0"/>
              </a:rPr>
              <a:t>T</a:t>
            </a:r>
            <a:r>
              <a:rPr lang="vi-VN" sz="1800" dirty="0" smtClean="0">
                <a:latin typeface="+mn-lt"/>
                <a:ea typeface="Times New Roman" panose="02020603050405020304" pitchFamily="18" charset="0"/>
              </a:rPr>
              <a:t>rước </a:t>
            </a:r>
            <a:r>
              <a:rPr lang="vi-VN" sz="1800" dirty="0">
                <a:latin typeface="+mn-lt"/>
                <a:ea typeface="Times New Roman" panose="02020603050405020304" pitchFamily="18" charset="0"/>
              </a:rPr>
              <a:t>sự việc Thị Mầu lên chùa ve vãn Tiểu Kính, những tiếng đế </a:t>
            </a:r>
            <a:r>
              <a:rPr lang="vi-VN" sz="1800" dirty="0" smtClean="0">
                <a:latin typeface="+mn-lt"/>
                <a:ea typeface="Times New Roman" panose="02020603050405020304" pitchFamily="18" charset="0"/>
              </a:rPr>
              <a:t>thể </a:t>
            </a:r>
            <a:r>
              <a:rPr lang="vi-VN" sz="1800" dirty="0">
                <a:latin typeface="+mn-lt"/>
                <a:ea typeface="Times New Roman" panose="02020603050405020304" pitchFamily="18" charset="0"/>
              </a:rPr>
              <a:t>hiện thái độ phê phán, không đồng tình với hành động của Thị Mầu. Xem hành động của Thị Mầu thể hiện sự </a:t>
            </a:r>
            <a:r>
              <a:rPr lang="vi-VN" sz="1800" i="1" dirty="0">
                <a:latin typeface="+mn-lt"/>
                <a:ea typeface="Times New Roman" panose="02020603050405020304" pitchFamily="18" charset="0"/>
              </a:rPr>
              <a:t>“lẳng lơ”</a:t>
            </a:r>
            <a:r>
              <a:rPr lang="vi-VN" sz="1800" dirty="0">
                <a:latin typeface="+mn-lt"/>
                <a:ea typeface="Times New Roman" panose="02020603050405020304" pitchFamily="18" charset="0"/>
              </a:rPr>
              <a:t>,</a:t>
            </a:r>
            <a:r>
              <a:rPr lang="vi-VN" sz="1800" i="1" dirty="0">
                <a:latin typeface="+mn-lt"/>
                <a:ea typeface="Times New Roman" panose="02020603050405020304" pitchFamily="18" charset="0"/>
              </a:rPr>
              <a:t> “dơ </a:t>
            </a:r>
            <a:r>
              <a:rPr lang="vi-VN" sz="1800" i="1" dirty="0" smtClean="0">
                <a:latin typeface="+mn-lt"/>
                <a:ea typeface="Times New Roman" panose="02020603050405020304" pitchFamily="18" charset="0"/>
              </a:rPr>
              <a:t>lắm</a:t>
            </a:r>
            <a:r>
              <a:rPr lang="en-US" sz="1800" i="1" dirty="0" smtClean="0">
                <a:latin typeface="+mn-lt"/>
                <a:ea typeface="Times New Roman" panose="02020603050405020304" pitchFamily="18" charset="0"/>
              </a:rPr>
              <a:t>”</a:t>
            </a:r>
            <a:r>
              <a:rPr lang="vi-VN" sz="1800" dirty="0" smtClean="0">
                <a:latin typeface="+mn-lt"/>
                <a:ea typeface="Times New Roman" panose="02020603050405020304" pitchFamily="18" charset="0"/>
              </a:rPr>
              <a:t>,</a:t>
            </a:r>
            <a:r>
              <a:rPr lang="vi-VN" sz="1800" i="1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i="1" dirty="0" smtClean="0">
                <a:latin typeface="+mn-lt"/>
                <a:ea typeface="Times New Roman" panose="02020603050405020304" pitchFamily="18" charset="0"/>
              </a:rPr>
              <a:t>“</a:t>
            </a:r>
            <a:r>
              <a:rPr lang="vi-VN" sz="1800" i="1" dirty="0" smtClean="0">
                <a:latin typeface="+mn-lt"/>
                <a:ea typeface="Times New Roman" panose="02020603050405020304" pitchFamily="18" charset="0"/>
              </a:rPr>
              <a:t>không </a:t>
            </a:r>
            <a:r>
              <a:rPr lang="vi-VN" sz="1800" i="1" dirty="0">
                <a:latin typeface="+mn-lt"/>
                <a:ea typeface="Times New Roman" panose="02020603050405020304" pitchFamily="18" charset="0"/>
              </a:rPr>
              <a:t>ai làm </a:t>
            </a:r>
            <a:r>
              <a:rPr lang="vi-VN" sz="1800" i="1" dirty="0" smtClean="0">
                <a:latin typeface="+mn-lt"/>
                <a:ea typeface="Times New Roman" panose="02020603050405020304" pitchFamily="18" charset="0"/>
              </a:rPr>
              <a:t>thế”</a:t>
            </a:r>
            <a:r>
              <a:rPr lang="en-US" sz="1800" dirty="0" smtClean="0">
                <a:latin typeface="+mn-lt"/>
                <a:ea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1800" dirty="0" smtClean="0">
                <a:latin typeface="+mn-lt"/>
                <a:ea typeface="Times New Roman" panose="02020603050405020304" pitchFamily="18" charset="0"/>
              </a:rPr>
              <a:t>C</a:t>
            </a:r>
            <a:r>
              <a:rPr lang="vi-VN" sz="1800" dirty="0" smtClean="0">
                <a:latin typeface="+mn-lt"/>
                <a:ea typeface="Times New Roman" panose="02020603050405020304" pitchFamily="18" charset="0"/>
              </a:rPr>
              <a:t>ách </a:t>
            </a:r>
            <a:r>
              <a:rPr lang="vi-VN" sz="1800" dirty="0">
                <a:latin typeface="+mn-lt"/>
                <a:ea typeface="Times New Roman" panose="02020603050405020304" pitchFamily="18" charset="0"/>
              </a:rPr>
              <a:t>đánh giá từ phương diện quan niệm đạo đức phong </a:t>
            </a:r>
            <a:r>
              <a:rPr lang="vi-VN" sz="1800" dirty="0" smtClean="0">
                <a:latin typeface="+mn-lt"/>
                <a:ea typeface="Times New Roman" panose="02020603050405020304" pitchFamily="18" charset="0"/>
              </a:rPr>
              <a:t>kiế</a:t>
            </a:r>
            <a:r>
              <a:rPr lang="en-US" sz="1800" dirty="0" smtClean="0">
                <a:latin typeface="+mn-lt"/>
                <a:ea typeface="Times New Roman" panose="02020603050405020304" pitchFamily="18" charset="0"/>
              </a:rPr>
              <a:t>n.</a:t>
            </a:r>
          </a:p>
          <a:p>
            <a:pPr marL="285750" indent="-28575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vi-VN" sz="1800" dirty="0" smtClean="0">
                <a:latin typeface="+mn-lt"/>
                <a:ea typeface="Times New Roman" panose="02020603050405020304" pitchFamily="18" charset="0"/>
              </a:rPr>
              <a:t>“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N</a:t>
            </a:r>
            <a:r>
              <a:rPr lang="vi-VN" sz="1800" dirty="0" smtClean="0">
                <a:latin typeface="+mn-lt"/>
                <a:ea typeface="Times New Roman" panose="02020603050405020304" pitchFamily="18" charset="0"/>
              </a:rPr>
              <a:t>am </a:t>
            </a:r>
            <a:r>
              <a:rPr lang="vi-VN" sz="1800" dirty="0">
                <a:latin typeface="+mn-lt"/>
                <a:ea typeface="Times New Roman" panose="02020603050405020304" pitchFamily="18" charset="0"/>
              </a:rPr>
              <a:t>nữ thụ thụ bất thân”, người phụ nữ cần đoan trang, mực thước, không được quyền </a:t>
            </a:r>
            <a:r>
              <a:rPr lang="vi-VN" sz="1800" dirty="0" smtClean="0">
                <a:latin typeface="+mn-lt"/>
                <a:ea typeface="Times New Roman" panose="02020603050405020304" pitchFamily="18" charset="0"/>
              </a:rPr>
              <a:t>ch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ủ</a:t>
            </a:r>
            <a:r>
              <a:rPr lang="vi-VN" sz="18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1800" dirty="0">
                <a:latin typeface="+mn-lt"/>
                <a:ea typeface="Times New Roman" panose="02020603050405020304" pitchFamily="18" charset="0"/>
              </a:rPr>
              <a:t>động trong tình yêu và hôn </a:t>
            </a:r>
            <a:r>
              <a:rPr lang="vi-VN" sz="1800" dirty="0" smtClean="0">
                <a:latin typeface="+mn-lt"/>
                <a:ea typeface="Times New Roman" panose="02020603050405020304" pitchFamily="18" charset="0"/>
              </a:rPr>
              <a:t>nhân</a:t>
            </a:r>
            <a:r>
              <a:rPr lang="en-US" sz="1800" dirty="0" smtClean="0"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+mn-lt"/>
                <a:ea typeface="Times New Roman" panose="02020603050405020304" pitchFamily="18" charset="0"/>
              </a:rPr>
              <a:t>phải</a:t>
            </a:r>
            <a:r>
              <a:rPr lang="en-US" sz="18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1800" dirty="0" smtClean="0">
                <a:latin typeface="+mn-lt"/>
                <a:ea typeface="Times New Roman" panose="02020603050405020304" pitchFamily="18" charset="0"/>
              </a:rPr>
              <a:t>thuận </a:t>
            </a:r>
            <a:r>
              <a:rPr lang="vi-VN" sz="1800" dirty="0">
                <a:latin typeface="+mn-lt"/>
                <a:ea typeface="Times New Roman" panose="02020603050405020304" pitchFamily="18" charset="0"/>
              </a:rPr>
              <a:t>theo sự sắp xếp của cha mẹ. </a:t>
            </a:r>
            <a:endParaRPr lang="en-US" sz="1800" dirty="0">
              <a:latin typeface="+mn-lt"/>
            </a:endParaRPr>
          </a:p>
        </p:txBody>
      </p:sp>
      <p:pic>
        <p:nvPicPr>
          <p:cNvPr id="15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6470869">
            <a:off x="7652064" y="3529306"/>
            <a:ext cx="466760" cy="226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580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0"/>
          <p:cNvGrpSpPr/>
          <p:nvPr/>
        </p:nvGrpSpPr>
        <p:grpSpPr>
          <a:xfrm>
            <a:off x="303748" y="401513"/>
            <a:ext cx="8515787" cy="4404851"/>
            <a:chOff x="0" y="0"/>
            <a:chExt cx="5637179" cy="2428505"/>
          </a:xfrm>
        </p:grpSpPr>
        <p:sp>
          <p:nvSpPr>
            <p:cNvPr id="12" name="Freeform 21"/>
            <p:cNvSpPr/>
            <p:nvPr/>
          </p:nvSpPr>
          <p:spPr>
            <a:xfrm>
              <a:off x="16510" y="11430"/>
              <a:ext cx="5606699" cy="2404375"/>
            </a:xfrm>
            <a:custGeom>
              <a:avLst/>
              <a:gdLst/>
              <a:ahLst/>
              <a:cxnLst/>
              <a:rect l="l" t="t" r="r" b="b"/>
              <a:pathLst>
                <a:path w="5606699" h="2404375">
                  <a:moveTo>
                    <a:pt x="1270" y="0"/>
                  </a:moveTo>
                  <a:lnTo>
                    <a:pt x="5606699" y="15240"/>
                  </a:lnTo>
                  <a:lnTo>
                    <a:pt x="5574949" y="2404375"/>
                  </a:lnTo>
                  <a:lnTo>
                    <a:pt x="2029182" y="2404375"/>
                  </a:lnTo>
                  <a:lnTo>
                    <a:pt x="0" y="2377705"/>
                  </a:lnTo>
                  <a:lnTo>
                    <a:pt x="11430" y="771934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13" name="Freeform 22"/>
            <p:cNvSpPr/>
            <p:nvPr/>
          </p:nvSpPr>
          <p:spPr>
            <a:xfrm>
              <a:off x="0" y="-1270"/>
              <a:ext cx="5635909" cy="2429775"/>
            </a:xfrm>
            <a:custGeom>
              <a:avLst/>
              <a:gdLst/>
              <a:ahLst/>
              <a:cxnLst/>
              <a:rect l="l" t="t" r="r" b="b"/>
              <a:pathLst>
                <a:path w="5635909" h="2429775">
                  <a:moveTo>
                    <a:pt x="5601619" y="2404375"/>
                  </a:moveTo>
                  <a:cubicBezTo>
                    <a:pt x="5599079" y="2408185"/>
                    <a:pt x="5595269" y="2413265"/>
                    <a:pt x="5591459" y="2417075"/>
                  </a:cubicBezTo>
                  <a:cubicBezTo>
                    <a:pt x="5587649" y="2419615"/>
                    <a:pt x="5582569" y="2422155"/>
                    <a:pt x="5578759" y="2422155"/>
                  </a:cubicBezTo>
                  <a:cubicBezTo>
                    <a:pt x="5406791" y="2420885"/>
                    <a:pt x="5165756" y="2427235"/>
                    <a:pt x="4920257" y="2429775"/>
                  </a:cubicBezTo>
                  <a:cubicBezTo>
                    <a:pt x="4844376" y="2429775"/>
                    <a:pt x="4764031" y="2428505"/>
                    <a:pt x="4688149" y="2428505"/>
                  </a:cubicBezTo>
                  <a:cubicBezTo>
                    <a:pt x="4518532" y="2427235"/>
                    <a:pt x="4348915" y="2425965"/>
                    <a:pt x="4179298" y="2425965"/>
                  </a:cubicBezTo>
                  <a:lnTo>
                    <a:pt x="3625810" y="2425965"/>
                  </a:lnTo>
                  <a:cubicBezTo>
                    <a:pt x="3500829" y="2425965"/>
                    <a:pt x="3380311" y="2424695"/>
                    <a:pt x="3255330" y="2424695"/>
                  </a:cubicBezTo>
                  <a:cubicBezTo>
                    <a:pt x="3148204" y="2424695"/>
                    <a:pt x="3036613" y="2424695"/>
                    <a:pt x="2929487" y="2425965"/>
                  </a:cubicBezTo>
                  <a:lnTo>
                    <a:pt x="2862533" y="2425965"/>
                  </a:lnTo>
                  <a:cubicBezTo>
                    <a:pt x="2706306" y="2424695"/>
                    <a:pt x="965498" y="2423425"/>
                    <a:pt x="809272" y="2420885"/>
                  </a:cubicBezTo>
                  <a:cubicBezTo>
                    <a:pt x="715536" y="2419615"/>
                    <a:pt x="621801" y="2414535"/>
                    <a:pt x="528065" y="2411995"/>
                  </a:cubicBezTo>
                  <a:cubicBezTo>
                    <a:pt x="358448" y="2406915"/>
                    <a:pt x="188830" y="2403105"/>
                    <a:pt x="41910" y="2398025"/>
                  </a:cubicBezTo>
                  <a:cubicBezTo>
                    <a:pt x="33020" y="2396755"/>
                    <a:pt x="24130" y="2394215"/>
                    <a:pt x="16510" y="2390405"/>
                  </a:cubicBezTo>
                  <a:cubicBezTo>
                    <a:pt x="5080" y="2385325"/>
                    <a:pt x="0" y="2373895"/>
                    <a:pt x="1270" y="2356139"/>
                  </a:cubicBezTo>
                  <a:cubicBezTo>
                    <a:pt x="2540" y="2248781"/>
                    <a:pt x="3810" y="2139571"/>
                    <a:pt x="3810" y="2032213"/>
                  </a:cubicBezTo>
                  <a:cubicBezTo>
                    <a:pt x="5080" y="1923003"/>
                    <a:pt x="17780" y="777230"/>
                    <a:pt x="17780" y="668021"/>
                  </a:cubicBezTo>
                  <a:cubicBezTo>
                    <a:pt x="19050" y="562513"/>
                    <a:pt x="20320" y="457006"/>
                    <a:pt x="19050" y="349648"/>
                  </a:cubicBezTo>
                  <a:cubicBezTo>
                    <a:pt x="17780" y="244140"/>
                    <a:pt x="16510" y="140484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95095" y="5080"/>
                    <a:pt x="193294" y="3810"/>
                  </a:cubicBezTo>
                  <a:cubicBezTo>
                    <a:pt x="331666" y="1270"/>
                    <a:pt x="474501" y="1270"/>
                    <a:pt x="612873" y="1270"/>
                  </a:cubicBezTo>
                  <a:cubicBezTo>
                    <a:pt x="786954" y="2540"/>
                    <a:pt x="2545616" y="5080"/>
                    <a:pt x="2719697" y="6350"/>
                  </a:cubicBezTo>
                  <a:cubicBezTo>
                    <a:pt x="2889314" y="7620"/>
                    <a:pt x="3058932" y="7620"/>
                    <a:pt x="3228549" y="7620"/>
                  </a:cubicBezTo>
                  <a:cubicBezTo>
                    <a:pt x="3322284" y="7620"/>
                    <a:pt x="3416021" y="7620"/>
                    <a:pt x="3509756" y="8890"/>
                  </a:cubicBezTo>
                  <a:cubicBezTo>
                    <a:pt x="3692764" y="11430"/>
                    <a:pt x="3880236" y="10160"/>
                    <a:pt x="4063244" y="2540"/>
                  </a:cubicBezTo>
                  <a:cubicBezTo>
                    <a:pt x="4139125" y="0"/>
                    <a:pt x="4215007" y="2540"/>
                    <a:pt x="4290888" y="2540"/>
                  </a:cubicBezTo>
                  <a:cubicBezTo>
                    <a:pt x="4460505" y="2540"/>
                    <a:pt x="4630122" y="1270"/>
                    <a:pt x="4799740" y="3810"/>
                  </a:cubicBezTo>
                  <a:cubicBezTo>
                    <a:pt x="5013993" y="6350"/>
                    <a:pt x="5223782" y="13970"/>
                    <a:pt x="5438036" y="17780"/>
                  </a:cubicBezTo>
                  <a:cubicBezTo>
                    <a:pt x="5531772" y="20320"/>
                    <a:pt x="5569869" y="19050"/>
                    <a:pt x="5596539" y="21590"/>
                  </a:cubicBezTo>
                  <a:cubicBezTo>
                    <a:pt x="5605429" y="22860"/>
                    <a:pt x="5614319" y="25400"/>
                    <a:pt x="5623209" y="27940"/>
                  </a:cubicBezTo>
                  <a:cubicBezTo>
                    <a:pt x="5630829" y="30480"/>
                    <a:pt x="5634639" y="36830"/>
                    <a:pt x="5634639" y="46990"/>
                  </a:cubicBezTo>
                  <a:cubicBezTo>
                    <a:pt x="5635909" y="90506"/>
                    <a:pt x="5632099" y="146037"/>
                    <a:pt x="5628289" y="201567"/>
                  </a:cubicBezTo>
                  <a:cubicBezTo>
                    <a:pt x="5624479" y="247842"/>
                    <a:pt x="5623209" y="295968"/>
                    <a:pt x="5621939" y="342243"/>
                  </a:cubicBezTo>
                  <a:cubicBezTo>
                    <a:pt x="5619399" y="419986"/>
                    <a:pt x="5618129" y="497728"/>
                    <a:pt x="5616859" y="575470"/>
                  </a:cubicBezTo>
                  <a:cubicBezTo>
                    <a:pt x="5615589" y="647660"/>
                    <a:pt x="5614319" y="719849"/>
                    <a:pt x="5614319" y="792038"/>
                  </a:cubicBezTo>
                  <a:cubicBezTo>
                    <a:pt x="5614319" y="912354"/>
                    <a:pt x="5602889" y="2067382"/>
                    <a:pt x="5601619" y="2187697"/>
                  </a:cubicBezTo>
                  <a:cubicBezTo>
                    <a:pt x="5604159" y="2265440"/>
                    <a:pt x="5602889" y="2343182"/>
                    <a:pt x="5601619" y="2404375"/>
                  </a:cubicBezTo>
                  <a:close/>
                  <a:moveTo>
                    <a:pt x="17780" y="2373895"/>
                  </a:moveTo>
                  <a:cubicBezTo>
                    <a:pt x="22860" y="2375165"/>
                    <a:pt x="29210" y="2377705"/>
                    <a:pt x="36830" y="2377705"/>
                  </a:cubicBezTo>
                  <a:cubicBezTo>
                    <a:pt x="184367" y="2382785"/>
                    <a:pt x="367375" y="2387865"/>
                    <a:pt x="545919" y="2391675"/>
                  </a:cubicBezTo>
                  <a:cubicBezTo>
                    <a:pt x="630728" y="2394215"/>
                    <a:pt x="715536" y="2398025"/>
                    <a:pt x="804808" y="2399295"/>
                  </a:cubicBezTo>
                  <a:cubicBezTo>
                    <a:pt x="862835" y="2400565"/>
                    <a:pt x="2505444" y="2396755"/>
                    <a:pt x="2559007" y="2398025"/>
                  </a:cubicBezTo>
                  <a:cubicBezTo>
                    <a:pt x="2652743" y="2399295"/>
                    <a:pt x="2746479" y="2401835"/>
                    <a:pt x="2840215" y="2403105"/>
                  </a:cubicBezTo>
                  <a:cubicBezTo>
                    <a:pt x="2884851" y="2404375"/>
                    <a:pt x="2925023" y="2404375"/>
                    <a:pt x="2969659" y="2404375"/>
                  </a:cubicBezTo>
                  <a:cubicBezTo>
                    <a:pt x="3170522" y="2404375"/>
                    <a:pt x="3366920" y="2403105"/>
                    <a:pt x="3567783" y="2404375"/>
                  </a:cubicBezTo>
                  <a:cubicBezTo>
                    <a:pt x="3643664" y="2404375"/>
                    <a:pt x="3724010" y="2406915"/>
                    <a:pt x="3799891" y="2406915"/>
                  </a:cubicBezTo>
                  <a:cubicBezTo>
                    <a:pt x="3915945" y="2406915"/>
                    <a:pt x="4027535" y="2403105"/>
                    <a:pt x="4143589" y="2403105"/>
                  </a:cubicBezTo>
                  <a:cubicBezTo>
                    <a:pt x="4281961" y="2403105"/>
                    <a:pt x="4415869" y="2404375"/>
                    <a:pt x="4554241" y="2404375"/>
                  </a:cubicBezTo>
                  <a:cubicBezTo>
                    <a:pt x="4737249" y="2404375"/>
                    <a:pt x="4924721" y="2404375"/>
                    <a:pt x="5107729" y="2403105"/>
                  </a:cubicBezTo>
                  <a:cubicBezTo>
                    <a:pt x="5272882" y="2401835"/>
                    <a:pt x="5433572" y="2399295"/>
                    <a:pt x="5563519" y="2396755"/>
                  </a:cubicBezTo>
                  <a:cubicBezTo>
                    <a:pt x="5568599" y="2396755"/>
                    <a:pt x="5573679" y="2394215"/>
                    <a:pt x="5580029" y="2392945"/>
                  </a:cubicBezTo>
                  <a:cubicBezTo>
                    <a:pt x="5580029" y="2380245"/>
                    <a:pt x="5581299" y="2367545"/>
                    <a:pt x="5581299" y="2350586"/>
                  </a:cubicBezTo>
                  <a:lnTo>
                    <a:pt x="5581299" y="2293205"/>
                  </a:lnTo>
                  <a:cubicBezTo>
                    <a:pt x="5582569" y="2198803"/>
                    <a:pt x="5585109" y="2102551"/>
                    <a:pt x="5583839" y="2008150"/>
                  </a:cubicBezTo>
                  <a:cubicBezTo>
                    <a:pt x="5582569" y="1874877"/>
                    <a:pt x="5595269" y="708743"/>
                    <a:pt x="5599079" y="575470"/>
                  </a:cubicBezTo>
                  <a:cubicBezTo>
                    <a:pt x="5601619" y="497728"/>
                    <a:pt x="5604159" y="419986"/>
                    <a:pt x="5604159" y="342243"/>
                  </a:cubicBezTo>
                  <a:cubicBezTo>
                    <a:pt x="5604159" y="277458"/>
                    <a:pt x="5605429" y="214524"/>
                    <a:pt x="5613049" y="151590"/>
                  </a:cubicBezTo>
                  <a:cubicBezTo>
                    <a:pt x="5616859" y="114569"/>
                    <a:pt x="5619399" y="77549"/>
                    <a:pt x="5614319" y="49530"/>
                  </a:cubicBezTo>
                  <a:cubicBezTo>
                    <a:pt x="5606699" y="49530"/>
                    <a:pt x="5600349" y="48260"/>
                    <a:pt x="5592729" y="48260"/>
                  </a:cubicBezTo>
                  <a:cubicBezTo>
                    <a:pt x="5559709" y="45720"/>
                    <a:pt x="5469281" y="45720"/>
                    <a:pt x="5348763" y="40640"/>
                  </a:cubicBezTo>
                  <a:cubicBezTo>
                    <a:pt x="5125583" y="33020"/>
                    <a:pt x="4897939" y="27940"/>
                    <a:pt x="4674758" y="27940"/>
                  </a:cubicBezTo>
                  <a:cubicBezTo>
                    <a:pt x="4518532" y="27940"/>
                    <a:pt x="4357842" y="31750"/>
                    <a:pt x="4201616" y="24130"/>
                  </a:cubicBezTo>
                  <a:lnTo>
                    <a:pt x="4156980" y="24130"/>
                  </a:lnTo>
                  <a:cubicBezTo>
                    <a:pt x="4027535" y="27940"/>
                    <a:pt x="3889163" y="33020"/>
                    <a:pt x="3755255" y="34290"/>
                  </a:cubicBezTo>
                  <a:cubicBezTo>
                    <a:pt x="3607955" y="35560"/>
                    <a:pt x="3465120" y="31750"/>
                    <a:pt x="3317821" y="30480"/>
                  </a:cubicBezTo>
                  <a:cubicBezTo>
                    <a:pt x="3179449" y="29210"/>
                    <a:pt x="3041077" y="27940"/>
                    <a:pt x="2907169" y="27940"/>
                  </a:cubicBezTo>
                  <a:cubicBezTo>
                    <a:pt x="2858069" y="27940"/>
                    <a:pt x="2813433" y="29210"/>
                    <a:pt x="2764333" y="27940"/>
                  </a:cubicBezTo>
                  <a:cubicBezTo>
                    <a:pt x="2594716" y="26670"/>
                    <a:pt x="840517" y="24130"/>
                    <a:pt x="666436" y="24130"/>
                  </a:cubicBezTo>
                  <a:cubicBezTo>
                    <a:pt x="514674" y="22860"/>
                    <a:pt x="362911" y="24130"/>
                    <a:pt x="211148" y="24130"/>
                  </a:cubicBezTo>
                  <a:cubicBezTo>
                    <a:pt x="130803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84953"/>
                    <a:pt x="31750" y="144186"/>
                    <a:pt x="34290" y="201567"/>
                  </a:cubicBezTo>
                  <a:cubicBezTo>
                    <a:pt x="36830" y="305223"/>
                    <a:pt x="38100" y="408880"/>
                    <a:pt x="38100" y="512536"/>
                  </a:cubicBezTo>
                  <a:cubicBezTo>
                    <a:pt x="38100" y="579172"/>
                    <a:pt x="36830" y="643957"/>
                    <a:pt x="35560" y="710594"/>
                  </a:cubicBezTo>
                  <a:cubicBezTo>
                    <a:pt x="34290" y="775379"/>
                    <a:pt x="22860" y="1873026"/>
                    <a:pt x="21590" y="1935960"/>
                  </a:cubicBezTo>
                  <a:lnTo>
                    <a:pt x="21590" y="2058127"/>
                  </a:lnTo>
                  <a:cubicBezTo>
                    <a:pt x="21590" y="2150677"/>
                    <a:pt x="20320" y="2245078"/>
                    <a:pt x="20320" y="2337629"/>
                  </a:cubicBezTo>
                  <a:cubicBezTo>
                    <a:pt x="20320" y="2350586"/>
                    <a:pt x="19050" y="2361692"/>
                    <a:pt x="17780" y="2373895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2" name="Rectangle 1"/>
          <p:cNvSpPr/>
          <p:nvPr/>
        </p:nvSpPr>
        <p:spPr>
          <a:xfrm>
            <a:off x="472575" y="686877"/>
            <a:ext cx="817621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1800" dirty="0">
                <a:latin typeface="+mn-lt"/>
                <a:ea typeface="Times New Roman" panose="02020603050405020304" pitchFamily="18" charset="0"/>
              </a:rPr>
              <a:t>Tiếng đế cho thấy sự cộng hưởng trong thưởng thức vở diễn, thái độ của người xem trước một sự việc được nhân vật kể lại trong v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ở</a:t>
            </a:r>
            <a:r>
              <a:rPr lang="vi-VN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1800" dirty="0" smtClean="0">
                <a:latin typeface="+mn-lt"/>
                <a:ea typeface="Times New Roman" panose="02020603050405020304" pitchFamily="18" charset="0"/>
              </a:rPr>
              <a:t>chèo</a:t>
            </a:r>
            <a:r>
              <a:rPr lang="en-US" sz="1800" dirty="0" smtClean="0">
                <a:latin typeface="+mn-lt"/>
                <a:ea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dirty="0">
                <a:latin typeface="+mn-lt"/>
              </a:rPr>
              <a:t>Trong quan niệm truyền thống, những người như Thị Mầu là nữ lệch, bởi dám “nổi </a:t>
            </a:r>
            <a:r>
              <a:rPr lang="vi-VN" sz="1800" dirty="0" smtClean="0">
                <a:latin typeface="+mn-lt"/>
              </a:rPr>
              <a:t>loạn</a:t>
            </a:r>
            <a:r>
              <a:rPr lang="en-US" sz="1800" dirty="0" smtClean="0">
                <a:latin typeface="+mn-lt"/>
              </a:rPr>
              <a:t>”</a:t>
            </a:r>
            <a:r>
              <a:rPr lang="vi-VN" sz="1800" dirty="0" smtClean="0">
                <a:latin typeface="+mn-lt"/>
              </a:rPr>
              <a:t>, </a:t>
            </a:r>
            <a:r>
              <a:rPr lang="vi-VN" sz="1800" dirty="0">
                <a:latin typeface="+mn-lt"/>
              </a:rPr>
              <a:t>phá vỡ những </a:t>
            </a:r>
            <a:r>
              <a:rPr lang="en-US" sz="1800" dirty="0" smtClean="0">
                <a:latin typeface="+mn-lt"/>
              </a:rPr>
              <a:t>“</a:t>
            </a:r>
            <a:r>
              <a:rPr lang="vi-VN" sz="1800" dirty="0" smtClean="0">
                <a:latin typeface="+mn-lt"/>
              </a:rPr>
              <a:t>khuôn </a:t>
            </a:r>
            <a:r>
              <a:rPr lang="vi-VN" sz="1800" dirty="0">
                <a:latin typeface="+mn-lt"/>
              </a:rPr>
              <a:t>vàng thước ngọc” về chuẩn mực “</a:t>
            </a:r>
            <a:r>
              <a:rPr lang="vi-VN" sz="1800" dirty="0" smtClean="0">
                <a:latin typeface="+mn-lt"/>
              </a:rPr>
              <a:t>c</a:t>
            </a:r>
            <a:r>
              <a:rPr lang="en-US" sz="1800" dirty="0">
                <a:latin typeface="+mn-lt"/>
              </a:rPr>
              <a:t>ô</a:t>
            </a:r>
            <a:r>
              <a:rPr lang="vi-VN" sz="1800" dirty="0" smtClean="0">
                <a:latin typeface="+mn-lt"/>
              </a:rPr>
              <a:t>ng</a:t>
            </a:r>
            <a:r>
              <a:rPr lang="vi-VN" sz="1800" dirty="0">
                <a:latin typeface="+mn-lt"/>
              </a:rPr>
              <a:t>, dung, ngôn, hạnh" mà xã hội phong kiến </a:t>
            </a:r>
            <a:r>
              <a:rPr lang="vi-VN" sz="1800" dirty="0" smtClean="0">
                <a:latin typeface="+mn-lt"/>
              </a:rPr>
              <a:t>đòi </a:t>
            </a:r>
            <a:r>
              <a:rPr lang="vi-VN" sz="1800" dirty="0">
                <a:latin typeface="+mn-lt"/>
              </a:rPr>
              <a:t>hỏi ở người phụ </a:t>
            </a:r>
            <a:r>
              <a:rPr lang="vi-VN" sz="1800" dirty="0" smtClean="0">
                <a:latin typeface="+mn-lt"/>
              </a:rPr>
              <a:t>nữ</a:t>
            </a:r>
            <a:r>
              <a:rPr lang="en-US" sz="1800" dirty="0" smtClean="0">
                <a:latin typeface="+mn-lt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 smtClean="0">
                <a:latin typeface="+mn-lt"/>
              </a:rPr>
              <a:t>Thị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Mầu</a:t>
            </a:r>
            <a:r>
              <a:rPr lang="en-US" sz="1800" dirty="0" smtClean="0">
                <a:latin typeface="+mn-lt"/>
              </a:rPr>
              <a:t> d</a:t>
            </a:r>
            <a:r>
              <a:rPr lang="vi-VN" sz="1800" dirty="0" smtClean="0">
                <a:latin typeface="+mn-lt"/>
              </a:rPr>
              <a:t>ám </a:t>
            </a:r>
            <a:r>
              <a:rPr lang="vi-VN" sz="1800" dirty="0">
                <a:latin typeface="+mn-lt"/>
              </a:rPr>
              <a:t>b</a:t>
            </a:r>
            <a:r>
              <a:rPr lang="en-US" sz="1800" dirty="0">
                <a:latin typeface="+mn-lt"/>
              </a:rPr>
              <a:t>ấ</a:t>
            </a:r>
            <a:r>
              <a:rPr lang="vi-VN" sz="1800" dirty="0">
                <a:latin typeface="+mn-lt"/>
              </a:rPr>
              <a:t>t chấp, tung hê tất </a:t>
            </a:r>
            <a:r>
              <a:rPr lang="vi-VN" sz="1800" dirty="0" smtClean="0">
                <a:latin typeface="+mn-lt"/>
              </a:rPr>
              <a:t>c</a:t>
            </a:r>
            <a:r>
              <a:rPr lang="en-US" sz="1800" dirty="0">
                <a:latin typeface="+mn-lt"/>
              </a:rPr>
              <a:t>ả</a:t>
            </a:r>
            <a:r>
              <a:rPr lang="vi-VN" sz="1800" dirty="0" smtClean="0">
                <a:latin typeface="+mn-lt"/>
              </a:rPr>
              <a:t> </a:t>
            </a:r>
            <a:r>
              <a:rPr lang="vi-VN" sz="1800" dirty="0">
                <a:latin typeface="+mn-lt"/>
              </a:rPr>
              <a:t>đ</a:t>
            </a:r>
            <a:r>
              <a:rPr lang="en-US" sz="1800" dirty="0">
                <a:latin typeface="+mn-lt"/>
              </a:rPr>
              <a:t>ể</a:t>
            </a:r>
            <a:r>
              <a:rPr lang="vi-VN" sz="1800" dirty="0">
                <a:latin typeface="+mn-lt"/>
              </a:rPr>
              <a:t> sống theo bản năng tự nhiên kh</a:t>
            </a:r>
            <a:r>
              <a:rPr lang="en-US" sz="1800" dirty="0" err="1">
                <a:latin typeface="+mn-lt"/>
              </a:rPr>
              <a:t>ỏe</a:t>
            </a:r>
            <a:r>
              <a:rPr lang="vi-VN" sz="1800" dirty="0">
                <a:latin typeface="+mn-lt"/>
              </a:rPr>
              <a:t> khoắn, mạnh mẽ của </a:t>
            </a:r>
            <a:r>
              <a:rPr lang="vi-VN" sz="1800" dirty="0" smtClean="0">
                <a:latin typeface="+mn-lt"/>
              </a:rPr>
              <a:t>mình</a:t>
            </a:r>
            <a:r>
              <a:rPr lang="vi-VN" sz="1800" dirty="0" smtClean="0">
                <a:latin typeface="+mn-lt"/>
                <a:ea typeface="Times New Roman" panose="02020603050405020304" pitchFamily="18" charset="0"/>
              </a:rPr>
              <a:t>. </a:t>
            </a:r>
            <a:endParaRPr lang="en-US" sz="18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061" y="3382296"/>
            <a:ext cx="2587521" cy="1761203"/>
          </a:xfrm>
          <a:prstGeom prst="rect">
            <a:avLst/>
          </a:prstGeom>
        </p:spPr>
      </p:pic>
      <p:pic>
        <p:nvPicPr>
          <p:cNvPr id="8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24065" y="4303220"/>
            <a:ext cx="1084338" cy="8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940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86372"/>
            <a:ext cx="9144000" cy="780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00" b="1" dirty="0" smtClean="0">
                <a:solidFill>
                  <a:schemeClr val="accent6">
                    <a:lumMod val="10000"/>
                  </a:schemeClr>
                </a:solidFill>
              </a:rPr>
              <a:t>TIẾT…: VĂN BẢN. THỊ MÀU LÊN CHÙA</a:t>
            </a:r>
          </a:p>
        </p:txBody>
      </p:sp>
      <p:pic>
        <p:nvPicPr>
          <p:cNvPr id="1026" name="Picture 2" descr="Tóm tắt Quan âm Thị Kính - Văn 7 (5 mẫu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632" y="2428568"/>
            <a:ext cx="4393765" cy="2411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5" name="Rounded Rectangular Callout 534"/>
          <p:cNvSpPr/>
          <p:nvPr/>
        </p:nvSpPr>
        <p:spPr>
          <a:xfrm>
            <a:off x="418514" y="1747759"/>
            <a:ext cx="4635266" cy="1182254"/>
          </a:xfrm>
          <a:prstGeom prst="wedgeRoundRectCallout">
            <a:avLst>
              <a:gd name="adj1" fmla="val 54918"/>
              <a:gd name="adj2" fmla="val 28598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chèo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endParaRPr lang="vi-VN" sz="2400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7" name="Picture 10" descr="https://o.remove.bg/downloads/5c22e8a3-e7fc-43b2-8853-a04e2cb5c508/image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539" y="3391522"/>
            <a:ext cx="1801197" cy="189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3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0"/>
          <p:cNvGrpSpPr/>
          <p:nvPr/>
        </p:nvGrpSpPr>
        <p:grpSpPr>
          <a:xfrm>
            <a:off x="303748" y="401513"/>
            <a:ext cx="8515787" cy="4404851"/>
            <a:chOff x="0" y="0"/>
            <a:chExt cx="5637179" cy="2428505"/>
          </a:xfrm>
        </p:grpSpPr>
        <p:sp>
          <p:nvSpPr>
            <p:cNvPr id="12" name="Freeform 21"/>
            <p:cNvSpPr/>
            <p:nvPr/>
          </p:nvSpPr>
          <p:spPr>
            <a:xfrm>
              <a:off x="16510" y="11430"/>
              <a:ext cx="5606699" cy="2404375"/>
            </a:xfrm>
            <a:custGeom>
              <a:avLst/>
              <a:gdLst/>
              <a:ahLst/>
              <a:cxnLst/>
              <a:rect l="l" t="t" r="r" b="b"/>
              <a:pathLst>
                <a:path w="5606699" h="2404375">
                  <a:moveTo>
                    <a:pt x="1270" y="0"/>
                  </a:moveTo>
                  <a:lnTo>
                    <a:pt x="5606699" y="15240"/>
                  </a:lnTo>
                  <a:lnTo>
                    <a:pt x="5574949" y="2404375"/>
                  </a:lnTo>
                  <a:lnTo>
                    <a:pt x="2029182" y="2404375"/>
                  </a:lnTo>
                  <a:lnTo>
                    <a:pt x="0" y="2377705"/>
                  </a:lnTo>
                  <a:lnTo>
                    <a:pt x="11430" y="771934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13" name="Freeform 22"/>
            <p:cNvSpPr/>
            <p:nvPr/>
          </p:nvSpPr>
          <p:spPr>
            <a:xfrm>
              <a:off x="0" y="-1270"/>
              <a:ext cx="5635909" cy="2429775"/>
            </a:xfrm>
            <a:custGeom>
              <a:avLst/>
              <a:gdLst/>
              <a:ahLst/>
              <a:cxnLst/>
              <a:rect l="l" t="t" r="r" b="b"/>
              <a:pathLst>
                <a:path w="5635909" h="2429775">
                  <a:moveTo>
                    <a:pt x="5601619" y="2404375"/>
                  </a:moveTo>
                  <a:cubicBezTo>
                    <a:pt x="5599079" y="2408185"/>
                    <a:pt x="5595269" y="2413265"/>
                    <a:pt x="5591459" y="2417075"/>
                  </a:cubicBezTo>
                  <a:cubicBezTo>
                    <a:pt x="5587649" y="2419615"/>
                    <a:pt x="5582569" y="2422155"/>
                    <a:pt x="5578759" y="2422155"/>
                  </a:cubicBezTo>
                  <a:cubicBezTo>
                    <a:pt x="5406791" y="2420885"/>
                    <a:pt x="5165756" y="2427235"/>
                    <a:pt x="4920257" y="2429775"/>
                  </a:cubicBezTo>
                  <a:cubicBezTo>
                    <a:pt x="4844376" y="2429775"/>
                    <a:pt x="4764031" y="2428505"/>
                    <a:pt x="4688149" y="2428505"/>
                  </a:cubicBezTo>
                  <a:cubicBezTo>
                    <a:pt x="4518532" y="2427235"/>
                    <a:pt x="4348915" y="2425965"/>
                    <a:pt x="4179298" y="2425965"/>
                  </a:cubicBezTo>
                  <a:lnTo>
                    <a:pt x="3625810" y="2425965"/>
                  </a:lnTo>
                  <a:cubicBezTo>
                    <a:pt x="3500829" y="2425965"/>
                    <a:pt x="3380311" y="2424695"/>
                    <a:pt x="3255330" y="2424695"/>
                  </a:cubicBezTo>
                  <a:cubicBezTo>
                    <a:pt x="3148204" y="2424695"/>
                    <a:pt x="3036613" y="2424695"/>
                    <a:pt x="2929487" y="2425965"/>
                  </a:cubicBezTo>
                  <a:lnTo>
                    <a:pt x="2862533" y="2425965"/>
                  </a:lnTo>
                  <a:cubicBezTo>
                    <a:pt x="2706306" y="2424695"/>
                    <a:pt x="965498" y="2423425"/>
                    <a:pt x="809272" y="2420885"/>
                  </a:cubicBezTo>
                  <a:cubicBezTo>
                    <a:pt x="715536" y="2419615"/>
                    <a:pt x="621801" y="2414535"/>
                    <a:pt x="528065" y="2411995"/>
                  </a:cubicBezTo>
                  <a:cubicBezTo>
                    <a:pt x="358448" y="2406915"/>
                    <a:pt x="188830" y="2403105"/>
                    <a:pt x="41910" y="2398025"/>
                  </a:cubicBezTo>
                  <a:cubicBezTo>
                    <a:pt x="33020" y="2396755"/>
                    <a:pt x="24130" y="2394215"/>
                    <a:pt x="16510" y="2390405"/>
                  </a:cubicBezTo>
                  <a:cubicBezTo>
                    <a:pt x="5080" y="2385325"/>
                    <a:pt x="0" y="2373895"/>
                    <a:pt x="1270" y="2356139"/>
                  </a:cubicBezTo>
                  <a:cubicBezTo>
                    <a:pt x="2540" y="2248781"/>
                    <a:pt x="3810" y="2139571"/>
                    <a:pt x="3810" y="2032213"/>
                  </a:cubicBezTo>
                  <a:cubicBezTo>
                    <a:pt x="5080" y="1923003"/>
                    <a:pt x="17780" y="777230"/>
                    <a:pt x="17780" y="668021"/>
                  </a:cubicBezTo>
                  <a:cubicBezTo>
                    <a:pt x="19050" y="562513"/>
                    <a:pt x="20320" y="457006"/>
                    <a:pt x="19050" y="349648"/>
                  </a:cubicBezTo>
                  <a:cubicBezTo>
                    <a:pt x="17780" y="244140"/>
                    <a:pt x="16510" y="140484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95095" y="5080"/>
                    <a:pt x="193294" y="3810"/>
                  </a:cubicBezTo>
                  <a:cubicBezTo>
                    <a:pt x="331666" y="1270"/>
                    <a:pt x="474501" y="1270"/>
                    <a:pt x="612873" y="1270"/>
                  </a:cubicBezTo>
                  <a:cubicBezTo>
                    <a:pt x="786954" y="2540"/>
                    <a:pt x="2545616" y="5080"/>
                    <a:pt x="2719697" y="6350"/>
                  </a:cubicBezTo>
                  <a:cubicBezTo>
                    <a:pt x="2889314" y="7620"/>
                    <a:pt x="3058932" y="7620"/>
                    <a:pt x="3228549" y="7620"/>
                  </a:cubicBezTo>
                  <a:cubicBezTo>
                    <a:pt x="3322284" y="7620"/>
                    <a:pt x="3416021" y="7620"/>
                    <a:pt x="3509756" y="8890"/>
                  </a:cubicBezTo>
                  <a:cubicBezTo>
                    <a:pt x="3692764" y="11430"/>
                    <a:pt x="3880236" y="10160"/>
                    <a:pt x="4063244" y="2540"/>
                  </a:cubicBezTo>
                  <a:cubicBezTo>
                    <a:pt x="4139125" y="0"/>
                    <a:pt x="4215007" y="2540"/>
                    <a:pt x="4290888" y="2540"/>
                  </a:cubicBezTo>
                  <a:cubicBezTo>
                    <a:pt x="4460505" y="2540"/>
                    <a:pt x="4630122" y="1270"/>
                    <a:pt x="4799740" y="3810"/>
                  </a:cubicBezTo>
                  <a:cubicBezTo>
                    <a:pt x="5013993" y="6350"/>
                    <a:pt x="5223782" y="13970"/>
                    <a:pt x="5438036" y="17780"/>
                  </a:cubicBezTo>
                  <a:cubicBezTo>
                    <a:pt x="5531772" y="20320"/>
                    <a:pt x="5569869" y="19050"/>
                    <a:pt x="5596539" y="21590"/>
                  </a:cubicBezTo>
                  <a:cubicBezTo>
                    <a:pt x="5605429" y="22860"/>
                    <a:pt x="5614319" y="25400"/>
                    <a:pt x="5623209" y="27940"/>
                  </a:cubicBezTo>
                  <a:cubicBezTo>
                    <a:pt x="5630829" y="30480"/>
                    <a:pt x="5634639" y="36830"/>
                    <a:pt x="5634639" y="46990"/>
                  </a:cubicBezTo>
                  <a:cubicBezTo>
                    <a:pt x="5635909" y="90506"/>
                    <a:pt x="5632099" y="146037"/>
                    <a:pt x="5628289" y="201567"/>
                  </a:cubicBezTo>
                  <a:cubicBezTo>
                    <a:pt x="5624479" y="247842"/>
                    <a:pt x="5623209" y="295968"/>
                    <a:pt x="5621939" y="342243"/>
                  </a:cubicBezTo>
                  <a:cubicBezTo>
                    <a:pt x="5619399" y="419986"/>
                    <a:pt x="5618129" y="497728"/>
                    <a:pt x="5616859" y="575470"/>
                  </a:cubicBezTo>
                  <a:cubicBezTo>
                    <a:pt x="5615589" y="647660"/>
                    <a:pt x="5614319" y="719849"/>
                    <a:pt x="5614319" y="792038"/>
                  </a:cubicBezTo>
                  <a:cubicBezTo>
                    <a:pt x="5614319" y="912354"/>
                    <a:pt x="5602889" y="2067382"/>
                    <a:pt x="5601619" y="2187697"/>
                  </a:cubicBezTo>
                  <a:cubicBezTo>
                    <a:pt x="5604159" y="2265440"/>
                    <a:pt x="5602889" y="2343182"/>
                    <a:pt x="5601619" y="2404375"/>
                  </a:cubicBezTo>
                  <a:close/>
                  <a:moveTo>
                    <a:pt x="17780" y="2373895"/>
                  </a:moveTo>
                  <a:cubicBezTo>
                    <a:pt x="22860" y="2375165"/>
                    <a:pt x="29210" y="2377705"/>
                    <a:pt x="36830" y="2377705"/>
                  </a:cubicBezTo>
                  <a:cubicBezTo>
                    <a:pt x="184367" y="2382785"/>
                    <a:pt x="367375" y="2387865"/>
                    <a:pt x="545919" y="2391675"/>
                  </a:cubicBezTo>
                  <a:cubicBezTo>
                    <a:pt x="630728" y="2394215"/>
                    <a:pt x="715536" y="2398025"/>
                    <a:pt x="804808" y="2399295"/>
                  </a:cubicBezTo>
                  <a:cubicBezTo>
                    <a:pt x="862835" y="2400565"/>
                    <a:pt x="2505444" y="2396755"/>
                    <a:pt x="2559007" y="2398025"/>
                  </a:cubicBezTo>
                  <a:cubicBezTo>
                    <a:pt x="2652743" y="2399295"/>
                    <a:pt x="2746479" y="2401835"/>
                    <a:pt x="2840215" y="2403105"/>
                  </a:cubicBezTo>
                  <a:cubicBezTo>
                    <a:pt x="2884851" y="2404375"/>
                    <a:pt x="2925023" y="2404375"/>
                    <a:pt x="2969659" y="2404375"/>
                  </a:cubicBezTo>
                  <a:cubicBezTo>
                    <a:pt x="3170522" y="2404375"/>
                    <a:pt x="3366920" y="2403105"/>
                    <a:pt x="3567783" y="2404375"/>
                  </a:cubicBezTo>
                  <a:cubicBezTo>
                    <a:pt x="3643664" y="2404375"/>
                    <a:pt x="3724010" y="2406915"/>
                    <a:pt x="3799891" y="2406915"/>
                  </a:cubicBezTo>
                  <a:cubicBezTo>
                    <a:pt x="3915945" y="2406915"/>
                    <a:pt x="4027535" y="2403105"/>
                    <a:pt x="4143589" y="2403105"/>
                  </a:cubicBezTo>
                  <a:cubicBezTo>
                    <a:pt x="4281961" y="2403105"/>
                    <a:pt x="4415869" y="2404375"/>
                    <a:pt x="4554241" y="2404375"/>
                  </a:cubicBezTo>
                  <a:cubicBezTo>
                    <a:pt x="4737249" y="2404375"/>
                    <a:pt x="4924721" y="2404375"/>
                    <a:pt x="5107729" y="2403105"/>
                  </a:cubicBezTo>
                  <a:cubicBezTo>
                    <a:pt x="5272882" y="2401835"/>
                    <a:pt x="5433572" y="2399295"/>
                    <a:pt x="5563519" y="2396755"/>
                  </a:cubicBezTo>
                  <a:cubicBezTo>
                    <a:pt x="5568599" y="2396755"/>
                    <a:pt x="5573679" y="2394215"/>
                    <a:pt x="5580029" y="2392945"/>
                  </a:cubicBezTo>
                  <a:cubicBezTo>
                    <a:pt x="5580029" y="2380245"/>
                    <a:pt x="5581299" y="2367545"/>
                    <a:pt x="5581299" y="2350586"/>
                  </a:cubicBezTo>
                  <a:lnTo>
                    <a:pt x="5581299" y="2293205"/>
                  </a:lnTo>
                  <a:cubicBezTo>
                    <a:pt x="5582569" y="2198803"/>
                    <a:pt x="5585109" y="2102551"/>
                    <a:pt x="5583839" y="2008150"/>
                  </a:cubicBezTo>
                  <a:cubicBezTo>
                    <a:pt x="5582569" y="1874877"/>
                    <a:pt x="5595269" y="708743"/>
                    <a:pt x="5599079" y="575470"/>
                  </a:cubicBezTo>
                  <a:cubicBezTo>
                    <a:pt x="5601619" y="497728"/>
                    <a:pt x="5604159" y="419986"/>
                    <a:pt x="5604159" y="342243"/>
                  </a:cubicBezTo>
                  <a:cubicBezTo>
                    <a:pt x="5604159" y="277458"/>
                    <a:pt x="5605429" y="214524"/>
                    <a:pt x="5613049" y="151590"/>
                  </a:cubicBezTo>
                  <a:cubicBezTo>
                    <a:pt x="5616859" y="114569"/>
                    <a:pt x="5619399" y="77549"/>
                    <a:pt x="5614319" y="49530"/>
                  </a:cubicBezTo>
                  <a:cubicBezTo>
                    <a:pt x="5606699" y="49530"/>
                    <a:pt x="5600349" y="48260"/>
                    <a:pt x="5592729" y="48260"/>
                  </a:cubicBezTo>
                  <a:cubicBezTo>
                    <a:pt x="5559709" y="45720"/>
                    <a:pt x="5469281" y="45720"/>
                    <a:pt x="5348763" y="40640"/>
                  </a:cubicBezTo>
                  <a:cubicBezTo>
                    <a:pt x="5125583" y="33020"/>
                    <a:pt x="4897939" y="27940"/>
                    <a:pt x="4674758" y="27940"/>
                  </a:cubicBezTo>
                  <a:cubicBezTo>
                    <a:pt x="4518532" y="27940"/>
                    <a:pt x="4357842" y="31750"/>
                    <a:pt x="4201616" y="24130"/>
                  </a:cubicBezTo>
                  <a:lnTo>
                    <a:pt x="4156980" y="24130"/>
                  </a:lnTo>
                  <a:cubicBezTo>
                    <a:pt x="4027535" y="27940"/>
                    <a:pt x="3889163" y="33020"/>
                    <a:pt x="3755255" y="34290"/>
                  </a:cubicBezTo>
                  <a:cubicBezTo>
                    <a:pt x="3607955" y="35560"/>
                    <a:pt x="3465120" y="31750"/>
                    <a:pt x="3317821" y="30480"/>
                  </a:cubicBezTo>
                  <a:cubicBezTo>
                    <a:pt x="3179449" y="29210"/>
                    <a:pt x="3041077" y="27940"/>
                    <a:pt x="2907169" y="27940"/>
                  </a:cubicBezTo>
                  <a:cubicBezTo>
                    <a:pt x="2858069" y="27940"/>
                    <a:pt x="2813433" y="29210"/>
                    <a:pt x="2764333" y="27940"/>
                  </a:cubicBezTo>
                  <a:cubicBezTo>
                    <a:pt x="2594716" y="26670"/>
                    <a:pt x="840517" y="24130"/>
                    <a:pt x="666436" y="24130"/>
                  </a:cubicBezTo>
                  <a:cubicBezTo>
                    <a:pt x="514674" y="22860"/>
                    <a:pt x="362911" y="24130"/>
                    <a:pt x="211148" y="24130"/>
                  </a:cubicBezTo>
                  <a:cubicBezTo>
                    <a:pt x="130803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84953"/>
                    <a:pt x="31750" y="144186"/>
                    <a:pt x="34290" y="201567"/>
                  </a:cubicBezTo>
                  <a:cubicBezTo>
                    <a:pt x="36830" y="305223"/>
                    <a:pt x="38100" y="408880"/>
                    <a:pt x="38100" y="512536"/>
                  </a:cubicBezTo>
                  <a:cubicBezTo>
                    <a:pt x="38100" y="579172"/>
                    <a:pt x="36830" y="643957"/>
                    <a:pt x="35560" y="710594"/>
                  </a:cubicBezTo>
                  <a:cubicBezTo>
                    <a:pt x="34290" y="775379"/>
                    <a:pt x="22860" y="1873026"/>
                    <a:pt x="21590" y="1935960"/>
                  </a:cubicBezTo>
                  <a:lnTo>
                    <a:pt x="21590" y="2058127"/>
                  </a:lnTo>
                  <a:cubicBezTo>
                    <a:pt x="21590" y="2150677"/>
                    <a:pt x="20320" y="2245078"/>
                    <a:pt x="20320" y="2337629"/>
                  </a:cubicBezTo>
                  <a:cubicBezTo>
                    <a:pt x="20320" y="2350586"/>
                    <a:pt x="19050" y="2361692"/>
                    <a:pt x="17780" y="2373895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2" name="Rectangle 1"/>
          <p:cNvSpPr/>
          <p:nvPr/>
        </p:nvSpPr>
        <p:spPr>
          <a:xfrm>
            <a:off x="472575" y="504776"/>
            <a:ext cx="81762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1800" dirty="0"/>
              <a:t>Lời đáp </a:t>
            </a:r>
            <a:r>
              <a:rPr lang="vi-VN" sz="1800" dirty="0" smtClean="0"/>
              <a:t>th</a:t>
            </a:r>
            <a:r>
              <a:rPr lang="en-US" sz="1800" dirty="0"/>
              <a:t>ể</a:t>
            </a:r>
            <a:r>
              <a:rPr lang="vi-VN" sz="1800" dirty="0"/>
              <a:t> hiện trực tiếp thái độ của Thị Mầu </a:t>
            </a:r>
            <a:r>
              <a:rPr lang="en-US" sz="1800" dirty="0" err="1"/>
              <a:t>trước</a:t>
            </a:r>
            <a:r>
              <a:rPr lang="en-US" sz="1800" dirty="0"/>
              <a:t> </a:t>
            </a:r>
            <a:r>
              <a:rPr lang="en-US" sz="1800" dirty="0" err="1" smtClean="0"/>
              <a:t>lời</a:t>
            </a:r>
            <a:r>
              <a:rPr lang="en-US" sz="1800" dirty="0" smtClean="0"/>
              <a:t> </a:t>
            </a:r>
            <a:r>
              <a:rPr lang="vi-VN" sz="1800" dirty="0" smtClean="0"/>
              <a:t>chê </a:t>
            </a:r>
            <a:r>
              <a:rPr lang="vi-VN" sz="1800" dirty="0"/>
              <a:t>bai, phê </a:t>
            </a:r>
            <a:r>
              <a:rPr lang="vi-VN" sz="1800" dirty="0" smtClean="0"/>
              <a:t>phá</a:t>
            </a:r>
            <a:r>
              <a:rPr lang="en-US" sz="1800" dirty="0" smtClean="0"/>
              <a:t>n</a:t>
            </a:r>
            <a:r>
              <a:rPr lang="en-US" sz="1800" dirty="0"/>
              <a:t>:</a:t>
            </a:r>
            <a:r>
              <a:rPr lang="vi-VN" sz="1800" dirty="0" smtClean="0"/>
              <a:t> </a:t>
            </a:r>
            <a:endParaRPr lang="en-US" sz="1800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dirty="0" smtClean="0"/>
              <a:t>Đẹp </a:t>
            </a:r>
            <a:r>
              <a:rPr lang="vi-VN" sz="1800" dirty="0"/>
              <a:t>th</a:t>
            </a:r>
            <a:r>
              <a:rPr lang="en-US" sz="1800" dirty="0"/>
              <a:t>ì</a:t>
            </a:r>
            <a:r>
              <a:rPr lang="vi-VN" sz="1800" dirty="0"/>
              <a:t> khen, </a:t>
            </a:r>
            <a:r>
              <a:rPr lang="en-US" sz="1800" dirty="0" err="1" smtClean="0"/>
              <a:t>không</a:t>
            </a:r>
            <a:r>
              <a:rPr lang="en-US" sz="1800" dirty="0" smtClean="0"/>
              <a:t> </a:t>
            </a:r>
            <a:r>
              <a:rPr lang="en-US" sz="1800" dirty="0" err="1" smtClean="0"/>
              <a:t>cần</a:t>
            </a:r>
            <a:r>
              <a:rPr lang="en-US" sz="1800" dirty="0" smtClean="0"/>
              <a:t> </a:t>
            </a:r>
            <a:r>
              <a:rPr lang="vi-VN" sz="1800" dirty="0" smtClean="0"/>
              <a:t>hành </a:t>
            </a:r>
            <a:r>
              <a:rPr lang="vi-VN" sz="1800" dirty="0"/>
              <a:t>động theo </a:t>
            </a:r>
            <a:r>
              <a:rPr lang="en-US" sz="1800" i="1" dirty="0" smtClean="0"/>
              <a:t>“</a:t>
            </a:r>
            <a:r>
              <a:rPr lang="en-US" sz="1800" i="1" dirty="0" err="1" smtClean="0"/>
              <a:t>ai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đó</a:t>
            </a:r>
            <a:r>
              <a:rPr lang="en-US" sz="1800" i="1" dirty="0" smtClean="0"/>
              <a:t>”</a:t>
            </a:r>
            <a:r>
              <a:rPr lang="en-US" sz="1800" dirty="0" smtClean="0"/>
              <a:t>,</a:t>
            </a:r>
            <a:r>
              <a:rPr lang="en-US" sz="1800" i="1" dirty="0" smtClean="0"/>
              <a:t> “</a:t>
            </a:r>
            <a:r>
              <a:rPr lang="en-US" sz="1800" i="1" dirty="0" err="1" smtClean="0"/>
              <a:t>kệ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tao</a:t>
            </a:r>
            <a:r>
              <a:rPr lang="en-US" sz="1800" i="1" dirty="0" smtClean="0"/>
              <a:t>”</a:t>
            </a:r>
            <a:r>
              <a:rPr lang="en-US" sz="1800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/>
              <a:t>C</a:t>
            </a:r>
            <a:r>
              <a:rPr lang="en-US" sz="1800" dirty="0" err="1" smtClean="0"/>
              <a:t>hủ</a:t>
            </a:r>
            <a:r>
              <a:rPr lang="en-US" sz="1800" dirty="0" smtClean="0"/>
              <a:t> </a:t>
            </a:r>
            <a:r>
              <a:rPr lang="en-US" sz="1800" dirty="0" err="1" smtClean="0"/>
              <a:t>động</a:t>
            </a:r>
            <a:r>
              <a:rPr lang="en-US" sz="1800" dirty="0" smtClean="0"/>
              <a:t>, </a:t>
            </a:r>
            <a:r>
              <a:rPr lang="en-US" sz="1800" dirty="0" err="1" smtClean="0"/>
              <a:t>sẵn</a:t>
            </a:r>
            <a:r>
              <a:rPr lang="en-US" sz="1800" dirty="0" smtClean="0"/>
              <a:t> </a:t>
            </a:r>
            <a:r>
              <a:rPr lang="en-US" sz="1800" dirty="0" err="1" smtClean="0"/>
              <a:t>sàng</a:t>
            </a:r>
            <a:r>
              <a:rPr lang="en-US" sz="1800" dirty="0" smtClean="0"/>
              <a:t> </a:t>
            </a:r>
            <a:r>
              <a:rPr lang="vi-VN" sz="1800" dirty="0" smtClean="0"/>
              <a:t>bộc </a:t>
            </a:r>
            <a:r>
              <a:rPr lang="vi-VN" sz="1800" dirty="0"/>
              <a:t>bạch </a:t>
            </a:r>
            <a:r>
              <a:rPr lang="en-US" sz="1800" i="1" dirty="0" smtClean="0"/>
              <a:t>“</a:t>
            </a:r>
            <a:r>
              <a:rPr lang="en-US" sz="1800" i="1" dirty="0" err="1" smtClean="0"/>
              <a:t>Đẹp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thì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mình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khen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thôi</a:t>
            </a:r>
            <a:r>
              <a:rPr lang="en-US" sz="1800" i="1" dirty="0" smtClean="0"/>
              <a:t>”</a:t>
            </a:r>
            <a:r>
              <a:rPr lang="vi-VN" sz="1800" dirty="0" smtClean="0"/>
              <a:t>. </a:t>
            </a:r>
            <a:endParaRPr lang="en-US" sz="18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dirty="0"/>
              <a:t>Thị cứ “lẳng lơ</a:t>
            </a:r>
            <a:r>
              <a:rPr lang="en-US" sz="1800" dirty="0"/>
              <a:t>”</a:t>
            </a:r>
            <a:r>
              <a:rPr lang="vi-VN" sz="1800" dirty="0"/>
              <a:t>, c</a:t>
            </a:r>
            <a:r>
              <a:rPr lang="en-US" sz="1800" dirty="0"/>
              <a:t>ứ</a:t>
            </a:r>
            <a:r>
              <a:rPr lang="vi-VN" sz="1800" dirty="0"/>
              <a:t> đa </a:t>
            </a:r>
            <a:r>
              <a:rPr lang="vi-VN" sz="1800" dirty="0" smtClean="0"/>
              <a:t>tình</a:t>
            </a:r>
            <a:r>
              <a:rPr lang="en-US" sz="1800" dirty="0" smtClean="0"/>
              <a:t> </a:t>
            </a:r>
            <a:r>
              <a:rPr lang="en-US" sz="1800" i="1" dirty="0" smtClean="0"/>
              <a:t>“</a:t>
            </a:r>
            <a:r>
              <a:rPr lang="vi-VN" sz="1800" i="1" dirty="0" smtClean="0"/>
              <a:t>Lẳng </a:t>
            </a:r>
            <a:r>
              <a:rPr lang="vi-VN" sz="1800" i="1" dirty="0"/>
              <a:t>lơ đây cũng chẳng mòn / Ch</a:t>
            </a:r>
            <a:r>
              <a:rPr lang="en-US" sz="1800" i="1" dirty="0"/>
              <a:t>í</a:t>
            </a:r>
            <a:r>
              <a:rPr lang="vi-VN" sz="1800" i="1" dirty="0"/>
              <a:t>nh chuyên cũng chẳng sơn son để </a:t>
            </a:r>
            <a:r>
              <a:rPr lang="vi-VN" sz="1800" i="1" dirty="0" smtClean="0"/>
              <a:t>thờ</a:t>
            </a:r>
            <a:r>
              <a:rPr lang="en-US" sz="1800" i="1" dirty="0" smtClean="0"/>
              <a:t>”</a:t>
            </a:r>
            <a:r>
              <a:rPr lang="en-US" sz="1800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1800" dirty="0" smtClean="0"/>
              <a:t>D</a:t>
            </a:r>
            <a:r>
              <a:rPr lang="vi-VN" sz="1800" dirty="0" smtClean="0"/>
              <a:t>ùng </a:t>
            </a:r>
            <a:r>
              <a:rPr lang="vi-VN" sz="1800" dirty="0"/>
              <a:t>ch</a:t>
            </a:r>
            <a:r>
              <a:rPr lang="en-US" sz="1800" dirty="0"/>
              <a:t>í</a:t>
            </a:r>
            <a:r>
              <a:rPr lang="vi-VN" sz="1800" dirty="0"/>
              <a:t>nh lời ăn tiếng nói dân gian để đối đáp lại, bộc lộ suy nghĩ tự nhiên, bản năng sống chất phác, khoẻ khoắn của mình</a:t>
            </a:r>
            <a:r>
              <a:rPr lang="vi-VN" sz="1800" dirty="0" smtClean="0"/>
              <a:t>.</a:t>
            </a:r>
            <a:endParaRPr lang="en-US" sz="1800" dirty="0" smtClean="0"/>
          </a:p>
          <a:p>
            <a:pPr marL="285750" indent="-28575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vi-VN" sz="1800" dirty="0"/>
              <a:t>Thị Mầu tung hê những thứ khuôn phép đạo đức “chính </a:t>
            </a:r>
            <a:r>
              <a:rPr lang="vi-VN" sz="1800" dirty="0" smtClean="0"/>
              <a:t>chuyên</a:t>
            </a:r>
            <a:r>
              <a:rPr lang="en-US" sz="1800" dirty="0" smtClean="0"/>
              <a:t>”</a:t>
            </a:r>
            <a:r>
              <a:rPr lang="vi-VN" sz="1800" dirty="0" smtClean="0"/>
              <a:t> </a:t>
            </a:r>
            <a:r>
              <a:rPr lang="vi-VN" sz="1800" dirty="0"/>
              <a:t>luôn được </a:t>
            </a:r>
            <a:r>
              <a:rPr lang="en-US" sz="1800" dirty="0" smtClean="0"/>
              <a:t>“</a:t>
            </a:r>
            <a:r>
              <a:rPr lang="vi-VN" sz="1800" dirty="0" smtClean="0"/>
              <a:t>sơn </a:t>
            </a:r>
            <a:r>
              <a:rPr lang="vi-VN" sz="1800" dirty="0"/>
              <a:t>son để </a:t>
            </a:r>
            <a:r>
              <a:rPr lang="vi-VN" sz="1800" dirty="0" smtClean="0"/>
              <a:t>thờ</a:t>
            </a:r>
            <a:r>
              <a:rPr lang="en-US" sz="1800" dirty="0" smtClean="0"/>
              <a:t>”</a:t>
            </a:r>
            <a:r>
              <a:rPr lang="vi-VN" sz="1800" dirty="0" smtClean="0"/>
              <a:t> </a:t>
            </a:r>
            <a:r>
              <a:rPr lang="vi-VN" sz="1800" dirty="0"/>
              <a:t>và “tuyên bố" quyền được sống, quyền được yêu bằng c</a:t>
            </a:r>
            <a:r>
              <a:rPr lang="en-US" sz="1800" dirty="0"/>
              <a:t>ả</a:t>
            </a:r>
            <a:r>
              <a:rPr lang="vi-VN" sz="1800" dirty="0"/>
              <a:t> phần hồn, phần xác c</a:t>
            </a:r>
            <a:r>
              <a:rPr lang="en-US" sz="1800" dirty="0"/>
              <a:t>ủ</a:t>
            </a:r>
            <a:r>
              <a:rPr lang="vi-VN" sz="1800" dirty="0"/>
              <a:t>a người phụ nữ. </a:t>
            </a:r>
            <a:endParaRPr lang="en-US" sz="1800" dirty="0"/>
          </a:p>
        </p:txBody>
      </p:sp>
      <p:pic>
        <p:nvPicPr>
          <p:cNvPr id="15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6470869">
            <a:off x="7652064" y="3529306"/>
            <a:ext cx="466760" cy="226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235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619685" y="392341"/>
            <a:ext cx="6160519" cy="1241293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CC6F2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1700" dirty="0">
                <a:solidFill>
                  <a:srgbClr val="000000"/>
                </a:solidFill>
              </a:rPr>
              <a:t>T</a:t>
            </a:r>
            <a:r>
              <a:rPr lang="vi-VN" sz="1700" dirty="0" smtClean="0">
                <a:solidFill>
                  <a:srgbClr val="000000"/>
                </a:solidFill>
              </a:rPr>
              <a:t>ừ </a:t>
            </a:r>
            <a:r>
              <a:rPr lang="vi-VN" sz="1700" dirty="0">
                <a:solidFill>
                  <a:srgbClr val="000000"/>
                </a:solidFill>
              </a:rPr>
              <a:t>phương diện </a:t>
            </a:r>
            <a:r>
              <a:rPr lang="vi-VN" sz="1700" dirty="0" smtClean="0">
                <a:solidFill>
                  <a:srgbClr val="000000"/>
                </a:solidFill>
              </a:rPr>
              <a:t>chuẩn </a:t>
            </a:r>
            <a:r>
              <a:rPr lang="vi-VN" sz="1700" dirty="0">
                <a:solidFill>
                  <a:srgbClr val="000000"/>
                </a:solidFill>
              </a:rPr>
              <a:t>mực đạo đức </a:t>
            </a:r>
            <a:r>
              <a:rPr lang="vi-VN" sz="1700" dirty="0" smtClean="0">
                <a:solidFill>
                  <a:srgbClr val="000000"/>
                </a:solidFill>
              </a:rPr>
              <a:t>đối </a:t>
            </a:r>
            <a:r>
              <a:rPr lang="vi-VN" sz="1700" dirty="0">
                <a:solidFill>
                  <a:srgbClr val="000000"/>
                </a:solidFill>
              </a:rPr>
              <a:t>với người phụ nữ trong xã hội nam </a:t>
            </a:r>
            <a:r>
              <a:rPr lang="vi-VN" sz="1700" dirty="0" smtClean="0">
                <a:solidFill>
                  <a:srgbClr val="000000"/>
                </a:solidFill>
              </a:rPr>
              <a:t>quyền</a:t>
            </a:r>
            <a:r>
              <a:rPr lang="en-US" sz="1700" dirty="0">
                <a:solidFill>
                  <a:srgbClr val="000000"/>
                </a:solidFill>
              </a:rPr>
              <a:t>:</a:t>
            </a:r>
            <a:r>
              <a:rPr lang="vi-VN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>
                <a:solidFill>
                  <a:srgbClr val="000000"/>
                </a:solidFill>
              </a:rPr>
              <a:t>N</a:t>
            </a:r>
            <a:r>
              <a:rPr lang="vi-VN" sz="1700" dirty="0" smtClean="0">
                <a:solidFill>
                  <a:srgbClr val="000000"/>
                </a:solidFill>
              </a:rPr>
              <a:t>hững </a:t>
            </a:r>
            <a:r>
              <a:rPr lang="vi-VN" sz="1700" dirty="0">
                <a:solidFill>
                  <a:srgbClr val="000000"/>
                </a:solidFill>
              </a:rPr>
              <a:t>lời nói, hành động </a:t>
            </a:r>
            <a:r>
              <a:rPr lang="en-US" sz="1700" dirty="0" err="1" smtClean="0">
                <a:solidFill>
                  <a:srgbClr val="000000"/>
                </a:solidFill>
              </a:rPr>
              <a:t>trên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là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vi-VN" sz="1700" dirty="0" smtClean="0">
                <a:solidFill>
                  <a:srgbClr val="000000"/>
                </a:solidFill>
              </a:rPr>
              <a:t>“trái </a:t>
            </a:r>
            <a:r>
              <a:rPr lang="vi-VN" sz="1700" dirty="0">
                <a:solidFill>
                  <a:srgbClr val="000000"/>
                </a:solidFill>
              </a:rPr>
              <a:t>tai gai mắt</a:t>
            </a:r>
            <a:r>
              <a:rPr lang="vi-VN" sz="1700" dirty="0" smtClean="0">
                <a:solidFill>
                  <a:srgbClr val="000000"/>
                </a:solidFill>
              </a:rPr>
              <a:t>”</a:t>
            </a:r>
            <a:r>
              <a:rPr lang="en-US" sz="1700" dirty="0" smtClean="0">
                <a:solidFill>
                  <a:srgbClr val="000000"/>
                </a:solidFill>
              </a:rPr>
              <a:t>.</a:t>
            </a:r>
            <a:r>
              <a:rPr lang="vi-VN" sz="1700" dirty="0" smtClean="0">
                <a:solidFill>
                  <a:srgbClr val="000000"/>
                </a:solidFill>
              </a:rPr>
              <a:t> </a:t>
            </a:r>
            <a:endParaRPr lang="en-US" sz="1700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19686" y="1812969"/>
            <a:ext cx="6160519" cy="1437939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CC6F2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1700" dirty="0" err="1" smtClean="0">
                <a:solidFill>
                  <a:srgbClr val="000000"/>
                </a:solidFill>
              </a:rPr>
              <a:t>Tuy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nhiên</a:t>
            </a:r>
            <a:r>
              <a:rPr lang="en-US" sz="1700" dirty="0" smtClean="0">
                <a:solidFill>
                  <a:srgbClr val="000000"/>
                </a:solidFill>
              </a:rPr>
              <a:t>, </a:t>
            </a:r>
            <a:r>
              <a:rPr lang="en-US" sz="1700" dirty="0" err="1" smtClean="0">
                <a:solidFill>
                  <a:srgbClr val="000000"/>
                </a:solidFill>
              </a:rPr>
              <a:t>bất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vi-VN" sz="1700" dirty="0" smtClean="0">
                <a:solidFill>
                  <a:srgbClr val="000000"/>
                </a:solidFill>
              </a:rPr>
              <a:t>chấp </a:t>
            </a:r>
            <a:r>
              <a:rPr lang="vi-VN" sz="1700" dirty="0">
                <a:solidFill>
                  <a:srgbClr val="000000"/>
                </a:solidFill>
              </a:rPr>
              <a:t>vai trò được sinh ra làm nữ lệch trong chèo để giáo huấn đạo đức, Thị Mầu vẫn được nhân dân yêu thích, say mê. </a:t>
            </a:r>
            <a:endParaRPr lang="en-US" sz="1700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19685" y="3430243"/>
            <a:ext cx="6160519" cy="1437939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CC6F2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vi-VN" sz="1700" dirty="0">
                <a:solidFill>
                  <a:srgbClr val="000000"/>
                </a:solidFill>
              </a:rPr>
              <a:t>Từ phương diện nghệ </a:t>
            </a:r>
            <a:r>
              <a:rPr lang="vi-VN" sz="1700" dirty="0" smtClean="0">
                <a:solidFill>
                  <a:srgbClr val="000000"/>
                </a:solidFill>
              </a:rPr>
              <a:t>thuật</a:t>
            </a:r>
            <a:r>
              <a:rPr lang="en-US" sz="1700" dirty="0" smtClean="0">
                <a:solidFill>
                  <a:srgbClr val="000000"/>
                </a:solidFill>
              </a:rPr>
              <a:t>: </a:t>
            </a:r>
            <a:r>
              <a:rPr lang="en-US" sz="1700" dirty="0" err="1" smtClean="0">
                <a:solidFill>
                  <a:srgbClr val="000000"/>
                </a:solidFill>
              </a:rPr>
              <a:t>Việc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vi-VN" sz="1700" dirty="0" smtClean="0">
                <a:solidFill>
                  <a:srgbClr val="000000"/>
                </a:solidFill>
              </a:rPr>
              <a:t>tạo </a:t>
            </a:r>
            <a:r>
              <a:rPr lang="vi-VN" sz="1700" dirty="0">
                <a:solidFill>
                  <a:srgbClr val="000000"/>
                </a:solidFill>
              </a:rPr>
              <a:t>ra sự đối lập giữa đánh giá của dân gian </a:t>
            </a:r>
            <a:r>
              <a:rPr lang="vi-VN" sz="1700" dirty="0" smtClean="0">
                <a:solidFill>
                  <a:srgbClr val="000000"/>
                </a:solidFill>
              </a:rPr>
              <a:t>với </a:t>
            </a:r>
            <a:r>
              <a:rPr lang="en-US" sz="1700" dirty="0" err="1" smtClean="0">
                <a:solidFill>
                  <a:srgbClr val="000000"/>
                </a:solidFill>
              </a:rPr>
              <a:t>lời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bày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tỏ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vi-VN" sz="1700" dirty="0" smtClean="0">
                <a:solidFill>
                  <a:srgbClr val="000000"/>
                </a:solidFill>
              </a:rPr>
              <a:t>của </a:t>
            </a:r>
            <a:r>
              <a:rPr lang="vi-VN" sz="1700" dirty="0">
                <a:solidFill>
                  <a:srgbClr val="000000"/>
                </a:solidFill>
              </a:rPr>
              <a:t>Thị Mầu </a:t>
            </a:r>
            <a:r>
              <a:rPr lang="vi-VN" sz="1700" dirty="0" smtClean="0">
                <a:solidFill>
                  <a:srgbClr val="000000"/>
                </a:solidFill>
              </a:rPr>
              <a:t>làm </a:t>
            </a:r>
            <a:r>
              <a:rPr lang="vi-VN" sz="1700" dirty="0">
                <a:solidFill>
                  <a:srgbClr val="000000"/>
                </a:solidFill>
              </a:rPr>
              <a:t>cho </a:t>
            </a:r>
            <a:r>
              <a:rPr lang="vi-VN" sz="1700" dirty="0" smtClean="0">
                <a:solidFill>
                  <a:srgbClr val="000000"/>
                </a:solidFill>
              </a:rPr>
              <a:t>khát </a:t>
            </a:r>
            <a:r>
              <a:rPr lang="vi-VN" sz="1700" dirty="0">
                <a:solidFill>
                  <a:srgbClr val="000000"/>
                </a:solidFill>
              </a:rPr>
              <a:t>khao sống, khát khao yêu tự nhiên, sự “nổi loạn" của Thị Mầu </a:t>
            </a:r>
            <a:r>
              <a:rPr lang="vi-VN" sz="1700" dirty="0" smtClean="0">
                <a:solidFill>
                  <a:srgbClr val="000000"/>
                </a:solidFill>
              </a:rPr>
              <a:t>tr</a:t>
            </a:r>
            <a:r>
              <a:rPr lang="en-US" sz="1700" dirty="0">
                <a:solidFill>
                  <a:srgbClr val="000000"/>
                </a:solidFill>
              </a:rPr>
              <a:t>ở</a:t>
            </a:r>
            <a:r>
              <a:rPr lang="vi-VN" sz="1700" dirty="0">
                <a:solidFill>
                  <a:srgbClr val="000000"/>
                </a:solidFill>
              </a:rPr>
              <a:t> nên mạnh mẽ, quyết liệt, dữ dội hơn.</a:t>
            </a:r>
            <a:endParaRPr lang="en-US" sz="1700" dirty="0">
              <a:solidFill>
                <a:srgbClr val="000000"/>
              </a:solidFill>
            </a:endParaRPr>
          </a:p>
        </p:txBody>
      </p:sp>
      <p:pic>
        <p:nvPicPr>
          <p:cNvPr id="1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456865" y="2025445"/>
            <a:ext cx="1810950" cy="300006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71000" y="548659"/>
            <a:ext cx="1982679" cy="1293369"/>
            <a:chOff x="371000" y="548659"/>
            <a:chExt cx="1982679" cy="1293369"/>
          </a:xfrm>
        </p:grpSpPr>
        <p:sp>
          <p:nvSpPr>
            <p:cNvPr id="10" name="Rounded Rectangle 9"/>
            <p:cNvSpPr/>
            <p:nvPr/>
          </p:nvSpPr>
          <p:spPr>
            <a:xfrm>
              <a:off x="371000" y="548659"/>
              <a:ext cx="1982679" cy="92865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rgbClr val="FFFFFF"/>
                  </a:solidFill>
                </a:rPr>
                <a:t>Nhận</a:t>
              </a:r>
              <a:r>
                <a:rPr lang="en-US" sz="2000" dirty="0" smtClean="0">
                  <a:solidFill>
                    <a:srgbClr val="FFFFFF"/>
                  </a:solidFill>
                </a:rPr>
                <a:t> </a:t>
              </a:r>
              <a:r>
                <a:rPr lang="en-US" sz="2000" dirty="0" err="1" smtClean="0">
                  <a:solidFill>
                    <a:srgbClr val="FFFFFF"/>
                  </a:solidFill>
                </a:rPr>
                <a:t>xét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" name="Isosceles Triangle 2"/>
            <p:cNvSpPr/>
            <p:nvPr/>
          </p:nvSpPr>
          <p:spPr>
            <a:xfrm rot="10800000">
              <a:off x="1160777" y="1425240"/>
              <a:ext cx="403123" cy="416788"/>
            </a:xfrm>
            <a:prstGeom prst="triangle">
              <a:avLst/>
            </a:prstGeom>
            <a:solidFill>
              <a:srgbClr val="CC6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07335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3364E24-D033-45D5-9BAC-03F94A34CC39}"/>
              </a:ext>
            </a:extLst>
          </p:cNvPr>
          <p:cNvSpPr txBox="1"/>
          <p:nvPr/>
        </p:nvSpPr>
        <p:spPr>
          <a:xfrm>
            <a:off x="-1" y="25124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3"/>
                </a:solidFill>
              </a:rPr>
              <a:t>VẬN DỤNG</a:t>
            </a:r>
            <a:endParaRPr lang="en-US" sz="3200" b="1" dirty="0">
              <a:solidFill>
                <a:schemeClr val="accent3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ABB2F50-DC8B-AFEB-AF3D-598CC090F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04">
            <a:off x="1635381" y="862313"/>
            <a:ext cx="5873237" cy="3894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03" y="2721269"/>
            <a:ext cx="3700372" cy="23349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10266" y="1382441"/>
            <a:ext cx="532346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6-8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+mj-lt"/>
            </a:endParaRPr>
          </a:p>
        </p:txBody>
      </p:sp>
      <p:pic>
        <p:nvPicPr>
          <p:cNvPr id="21" name="Picture 13">
            <a:extLst>
              <a:ext uri="{FF2B5EF4-FFF2-40B4-BE49-F238E27FC236}">
                <a16:creationId xmlns:a16="http://schemas.microsoft.com/office/drawing/2014/main" id="{AD15C07A-AC2E-08AC-74D5-22B29DB0AC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400000">
            <a:off x="7852062" y="-274366"/>
            <a:ext cx="1392673" cy="1417480"/>
          </a:xfrm>
          <a:prstGeom prst="rect">
            <a:avLst/>
          </a:prstGeom>
        </p:spPr>
      </p:pic>
      <p:pic>
        <p:nvPicPr>
          <p:cNvPr id="22" name="Picture 11">
            <a:extLst>
              <a:ext uri="{FF2B5EF4-FFF2-40B4-BE49-F238E27FC236}">
                <a16:creationId xmlns:a16="http://schemas.microsoft.com/office/drawing/2014/main" id="{F5231855-36D5-073C-6C3A-AB24C5D45DD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-205582" y="3958286"/>
            <a:ext cx="1478490" cy="1400870"/>
          </a:xfrm>
          <a:prstGeom prst="rect">
            <a:avLst/>
          </a:prstGeom>
        </p:spPr>
      </p:pic>
      <p:pic>
        <p:nvPicPr>
          <p:cNvPr id="23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1"/>
              </a:ext>
            </a:extLst>
          </a:blip>
          <a:srcRect/>
          <a:stretch>
            <a:fillRect/>
          </a:stretch>
        </p:blipFill>
        <p:spPr>
          <a:xfrm>
            <a:off x="624607" y="-243884"/>
            <a:ext cx="705584" cy="149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279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p51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4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FFFFFF"/>
                </a:solidFill>
                <a:latin typeface="+mn-lt"/>
              </a:rPr>
              <a:t>HƯỚNG DẪN VỀ NHÀ</a:t>
            </a:r>
            <a:endParaRPr sz="32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8899" y="1544296"/>
            <a:ext cx="29556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 smtClean="0">
                <a:solidFill>
                  <a:schemeClr val="accent2">
                    <a:lumMod val="50000"/>
                  </a:schemeClr>
                </a:solidFill>
              </a:rPr>
              <a:t>Ôn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2">
                    <a:lumMod val="50000"/>
                  </a:schemeClr>
                </a:solidFill>
              </a:rPr>
              <a:t>tập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2">
                    <a:lumMod val="50000"/>
                  </a:schemeClr>
                </a:solidFill>
              </a:rPr>
              <a:t>lại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2">
                    <a:lumMod val="50000"/>
                  </a:schemeClr>
                </a:solidFill>
              </a:rPr>
              <a:t>bài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i="1" dirty="0" err="1" smtClean="0">
                <a:solidFill>
                  <a:schemeClr val="accent2">
                    <a:lumMod val="50000"/>
                  </a:schemeClr>
                </a:solidFill>
              </a:rPr>
              <a:t>Thị</a:t>
            </a:r>
            <a:r>
              <a:rPr lang="en-US" sz="22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i="1" dirty="0" err="1" smtClean="0">
                <a:solidFill>
                  <a:schemeClr val="accent2">
                    <a:lumMod val="50000"/>
                  </a:schemeClr>
                </a:solidFill>
              </a:rPr>
              <a:t>Mầu</a:t>
            </a:r>
            <a:r>
              <a:rPr lang="en-US" sz="22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i="1" dirty="0" err="1" smtClean="0">
                <a:solidFill>
                  <a:schemeClr val="accent2">
                    <a:lumMod val="50000"/>
                  </a:schemeClr>
                </a:solidFill>
              </a:rPr>
              <a:t>lên</a:t>
            </a:r>
            <a:r>
              <a:rPr lang="en-US" sz="22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i="1" dirty="0" err="1" smtClean="0">
                <a:solidFill>
                  <a:schemeClr val="accent2">
                    <a:lumMod val="50000"/>
                  </a:schemeClr>
                </a:solidFill>
              </a:rPr>
              <a:t>chùa</a:t>
            </a:r>
            <a:endParaRPr lang="en-US" sz="22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721634" y="2933752"/>
            <a:ext cx="3042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 smtClean="0">
                <a:solidFill>
                  <a:srgbClr val="C00000"/>
                </a:solidFill>
              </a:rPr>
              <a:t>Soạn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</a:rPr>
              <a:t>bài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</a:rPr>
              <a:t>Thực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</a:rPr>
              <a:t>hành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</a:rPr>
              <a:t>tiếng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</a:rPr>
              <a:t>Việt</a:t>
            </a:r>
            <a:endParaRPr lang="en-US" sz="2200" dirty="0">
              <a:solidFill>
                <a:srgbClr val="C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/>
          <a:stretch/>
        </p:blipFill>
        <p:spPr>
          <a:xfrm>
            <a:off x="3962400" y="1065165"/>
            <a:ext cx="4823336" cy="377230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9" name="Google Shape;2509;p52"/>
          <p:cNvGrpSpPr/>
          <p:nvPr/>
        </p:nvGrpSpPr>
        <p:grpSpPr>
          <a:xfrm>
            <a:off x="2971738" y="254752"/>
            <a:ext cx="3163996" cy="2267613"/>
            <a:chOff x="504213" y="540000"/>
            <a:chExt cx="3206969" cy="2298412"/>
          </a:xfrm>
        </p:grpSpPr>
        <p:sp>
          <p:nvSpPr>
            <p:cNvPr id="2510" name="Google Shape;2510;p52"/>
            <p:cNvSpPr/>
            <p:nvPr/>
          </p:nvSpPr>
          <p:spPr>
            <a:xfrm>
              <a:off x="504213" y="540000"/>
              <a:ext cx="3206969" cy="2298412"/>
            </a:xfrm>
            <a:custGeom>
              <a:avLst/>
              <a:gdLst/>
              <a:ahLst/>
              <a:cxnLst/>
              <a:rect l="l" t="t" r="r" b="b"/>
              <a:pathLst>
                <a:path w="58516" h="41938" extrusionOk="0">
                  <a:moveTo>
                    <a:pt x="40643" y="456"/>
                  </a:moveTo>
                  <a:cubicBezTo>
                    <a:pt x="50245" y="456"/>
                    <a:pt x="58055" y="8266"/>
                    <a:pt x="58055" y="17869"/>
                  </a:cubicBezTo>
                  <a:lnTo>
                    <a:pt x="58055" y="41478"/>
                  </a:lnTo>
                  <a:lnTo>
                    <a:pt x="460" y="41478"/>
                  </a:lnTo>
                  <a:lnTo>
                    <a:pt x="460" y="17869"/>
                  </a:lnTo>
                  <a:cubicBezTo>
                    <a:pt x="460" y="8266"/>
                    <a:pt x="8270" y="456"/>
                    <a:pt x="17873" y="456"/>
                  </a:cubicBezTo>
                  <a:close/>
                  <a:moveTo>
                    <a:pt x="17873" y="0"/>
                  </a:moveTo>
                  <a:cubicBezTo>
                    <a:pt x="8020" y="0"/>
                    <a:pt x="1" y="8016"/>
                    <a:pt x="1" y="17869"/>
                  </a:cubicBezTo>
                  <a:lnTo>
                    <a:pt x="1" y="41938"/>
                  </a:lnTo>
                  <a:lnTo>
                    <a:pt x="58516" y="41938"/>
                  </a:lnTo>
                  <a:lnTo>
                    <a:pt x="58516" y="17869"/>
                  </a:lnTo>
                  <a:cubicBezTo>
                    <a:pt x="58516" y="8016"/>
                    <a:pt x="50500" y="0"/>
                    <a:pt x="40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2"/>
            <p:cNvSpPr/>
            <p:nvPr/>
          </p:nvSpPr>
          <p:spPr>
            <a:xfrm>
              <a:off x="2108071" y="548495"/>
              <a:ext cx="18195" cy="2277367"/>
            </a:xfrm>
            <a:custGeom>
              <a:avLst/>
              <a:gdLst/>
              <a:ahLst/>
              <a:cxnLst/>
              <a:rect l="l" t="t" r="r" b="b"/>
              <a:pathLst>
                <a:path w="332" h="41554" extrusionOk="0">
                  <a:moveTo>
                    <a:pt x="0" y="1"/>
                  </a:moveTo>
                  <a:lnTo>
                    <a:pt x="0" y="41553"/>
                  </a:lnTo>
                  <a:lnTo>
                    <a:pt x="331" y="41553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2"/>
            <p:cNvSpPr/>
            <p:nvPr/>
          </p:nvSpPr>
          <p:spPr>
            <a:xfrm>
              <a:off x="1474639" y="552386"/>
              <a:ext cx="18195" cy="2273476"/>
            </a:xfrm>
            <a:custGeom>
              <a:avLst/>
              <a:gdLst/>
              <a:ahLst/>
              <a:cxnLst/>
              <a:rect l="l" t="t" r="r" b="b"/>
              <a:pathLst>
                <a:path w="332" h="41483" extrusionOk="0">
                  <a:moveTo>
                    <a:pt x="0" y="1"/>
                  </a:moveTo>
                  <a:lnTo>
                    <a:pt x="0" y="41482"/>
                  </a:lnTo>
                  <a:lnTo>
                    <a:pt x="331" y="41482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2"/>
            <p:cNvSpPr/>
            <p:nvPr/>
          </p:nvSpPr>
          <p:spPr>
            <a:xfrm>
              <a:off x="922591" y="730337"/>
              <a:ext cx="18250" cy="2095524"/>
            </a:xfrm>
            <a:custGeom>
              <a:avLst/>
              <a:gdLst/>
              <a:ahLst/>
              <a:cxnLst/>
              <a:rect l="l" t="t" r="r" b="b"/>
              <a:pathLst>
                <a:path w="333" h="38236" extrusionOk="0">
                  <a:moveTo>
                    <a:pt x="1" y="1"/>
                  </a:moveTo>
                  <a:lnTo>
                    <a:pt x="1" y="38235"/>
                  </a:lnTo>
                  <a:lnTo>
                    <a:pt x="332" y="38235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2"/>
            <p:cNvSpPr/>
            <p:nvPr/>
          </p:nvSpPr>
          <p:spPr>
            <a:xfrm>
              <a:off x="2737338" y="552386"/>
              <a:ext cx="18250" cy="2273476"/>
            </a:xfrm>
            <a:custGeom>
              <a:avLst/>
              <a:gdLst/>
              <a:ahLst/>
              <a:cxnLst/>
              <a:rect l="l" t="t" r="r" b="b"/>
              <a:pathLst>
                <a:path w="333" h="41483" extrusionOk="0">
                  <a:moveTo>
                    <a:pt x="1" y="1"/>
                  </a:moveTo>
                  <a:lnTo>
                    <a:pt x="1" y="41482"/>
                  </a:lnTo>
                  <a:lnTo>
                    <a:pt x="333" y="41482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2"/>
            <p:cNvSpPr/>
            <p:nvPr/>
          </p:nvSpPr>
          <p:spPr>
            <a:xfrm>
              <a:off x="3289605" y="730337"/>
              <a:ext cx="18031" cy="2095524"/>
            </a:xfrm>
            <a:custGeom>
              <a:avLst/>
              <a:gdLst/>
              <a:ahLst/>
              <a:cxnLst/>
              <a:rect l="l" t="t" r="r" b="b"/>
              <a:pathLst>
                <a:path w="329" h="38236" extrusionOk="0">
                  <a:moveTo>
                    <a:pt x="0" y="1"/>
                  </a:moveTo>
                  <a:lnTo>
                    <a:pt x="0" y="38235"/>
                  </a:lnTo>
                  <a:lnTo>
                    <a:pt x="328" y="38235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2"/>
            <p:cNvSpPr/>
            <p:nvPr/>
          </p:nvSpPr>
          <p:spPr>
            <a:xfrm>
              <a:off x="523120" y="2139914"/>
              <a:ext cx="3175511" cy="18031"/>
            </a:xfrm>
            <a:custGeom>
              <a:avLst/>
              <a:gdLst/>
              <a:ahLst/>
              <a:cxnLst/>
              <a:rect l="l" t="t" r="r" b="b"/>
              <a:pathLst>
                <a:path w="57942" h="329" extrusionOk="0">
                  <a:moveTo>
                    <a:pt x="1" y="0"/>
                  </a:moveTo>
                  <a:lnTo>
                    <a:pt x="1" y="329"/>
                  </a:lnTo>
                  <a:lnTo>
                    <a:pt x="57941" y="329"/>
                  </a:lnTo>
                  <a:lnTo>
                    <a:pt x="579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2"/>
            <p:cNvSpPr/>
            <p:nvPr/>
          </p:nvSpPr>
          <p:spPr>
            <a:xfrm>
              <a:off x="557647" y="1249228"/>
              <a:ext cx="3105361" cy="18195"/>
            </a:xfrm>
            <a:custGeom>
              <a:avLst/>
              <a:gdLst/>
              <a:ahLst/>
              <a:cxnLst/>
              <a:rect l="l" t="t" r="r" b="b"/>
              <a:pathLst>
                <a:path w="56662" h="332" extrusionOk="0">
                  <a:moveTo>
                    <a:pt x="0" y="0"/>
                  </a:moveTo>
                  <a:lnTo>
                    <a:pt x="0" y="332"/>
                  </a:lnTo>
                  <a:lnTo>
                    <a:pt x="56662" y="332"/>
                  </a:lnTo>
                  <a:lnTo>
                    <a:pt x="566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8" name="Google Shape;2518;p52"/>
          <p:cNvSpPr/>
          <p:nvPr/>
        </p:nvSpPr>
        <p:spPr>
          <a:xfrm>
            <a:off x="1431300" y="4495025"/>
            <a:ext cx="387795" cy="150477"/>
          </a:xfrm>
          <a:custGeom>
            <a:avLst/>
            <a:gdLst/>
            <a:ahLst/>
            <a:cxnLst/>
            <a:rect l="l" t="t" r="r" b="b"/>
            <a:pathLst>
              <a:path w="12360" h="2791" extrusionOk="0">
                <a:moveTo>
                  <a:pt x="6194" y="1"/>
                </a:moveTo>
                <a:cubicBezTo>
                  <a:pt x="2762" y="1"/>
                  <a:pt x="0" y="615"/>
                  <a:pt x="0" y="1396"/>
                </a:cubicBezTo>
                <a:cubicBezTo>
                  <a:pt x="0" y="2149"/>
                  <a:pt x="2762" y="2791"/>
                  <a:pt x="6194" y="2791"/>
                </a:cubicBezTo>
                <a:cubicBezTo>
                  <a:pt x="9598" y="2791"/>
                  <a:pt x="12360" y="2149"/>
                  <a:pt x="12360" y="1396"/>
                </a:cubicBezTo>
                <a:cubicBezTo>
                  <a:pt x="12360" y="615"/>
                  <a:pt x="9598" y="1"/>
                  <a:pt x="6194" y="1"/>
                </a:cubicBezTo>
                <a:close/>
              </a:path>
            </a:pathLst>
          </a:custGeom>
          <a:solidFill>
            <a:srgbClr val="DDD1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9" name="Google Shape;2519;p52"/>
          <p:cNvSpPr/>
          <p:nvPr/>
        </p:nvSpPr>
        <p:spPr>
          <a:xfrm>
            <a:off x="473364" y="4495031"/>
            <a:ext cx="669819" cy="150477"/>
          </a:xfrm>
          <a:custGeom>
            <a:avLst/>
            <a:gdLst/>
            <a:ahLst/>
            <a:cxnLst/>
            <a:rect l="l" t="t" r="r" b="b"/>
            <a:pathLst>
              <a:path w="12360" h="2791" extrusionOk="0">
                <a:moveTo>
                  <a:pt x="6194" y="1"/>
                </a:moveTo>
                <a:cubicBezTo>
                  <a:pt x="2762" y="1"/>
                  <a:pt x="0" y="615"/>
                  <a:pt x="0" y="1396"/>
                </a:cubicBezTo>
                <a:cubicBezTo>
                  <a:pt x="0" y="2149"/>
                  <a:pt x="2762" y="2791"/>
                  <a:pt x="6194" y="2791"/>
                </a:cubicBezTo>
                <a:cubicBezTo>
                  <a:pt x="9598" y="2791"/>
                  <a:pt x="12360" y="2149"/>
                  <a:pt x="12360" y="1396"/>
                </a:cubicBezTo>
                <a:cubicBezTo>
                  <a:pt x="12360" y="615"/>
                  <a:pt x="9598" y="1"/>
                  <a:pt x="6194" y="1"/>
                </a:cubicBezTo>
                <a:close/>
              </a:path>
            </a:pathLst>
          </a:custGeom>
          <a:solidFill>
            <a:srgbClr val="DDD1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0" name="Google Shape;2520;p52"/>
          <p:cNvGrpSpPr/>
          <p:nvPr/>
        </p:nvGrpSpPr>
        <p:grpSpPr>
          <a:xfrm>
            <a:off x="1114924" y="3483589"/>
            <a:ext cx="488372" cy="661944"/>
            <a:chOff x="6767288" y="2524032"/>
            <a:chExt cx="298735" cy="404908"/>
          </a:xfrm>
        </p:grpSpPr>
        <p:sp>
          <p:nvSpPr>
            <p:cNvPr id="2521" name="Google Shape;2521;p52"/>
            <p:cNvSpPr/>
            <p:nvPr/>
          </p:nvSpPr>
          <p:spPr>
            <a:xfrm>
              <a:off x="7065983" y="2752232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2"/>
            <p:cNvSpPr/>
            <p:nvPr/>
          </p:nvSpPr>
          <p:spPr>
            <a:xfrm>
              <a:off x="6781177" y="2729244"/>
              <a:ext cx="254360" cy="35915"/>
            </a:xfrm>
            <a:custGeom>
              <a:avLst/>
              <a:gdLst/>
              <a:ahLst/>
              <a:cxnLst/>
              <a:rect l="l" t="t" r="r" b="b"/>
              <a:pathLst>
                <a:path w="7673" h="1089" extrusionOk="0">
                  <a:moveTo>
                    <a:pt x="4994" y="0"/>
                  </a:moveTo>
                  <a:cubicBezTo>
                    <a:pt x="3711" y="0"/>
                    <a:pt x="1981" y="56"/>
                    <a:pt x="0" y="224"/>
                  </a:cubicBezTo>
                  <a:lnTo>
                    <a:pt x="167" y="1088"/>
                  </a:lnTo>
                  <a:lnTo>
                    <a:pt x="7533" y="642"/>
                  </a:lnTo>
                  <a:lnTo>
                    <a:pt x="7672" y="84"/>
                  </a:lnTo>
                  <a:cubicBezTo>
                    <a:pt x="7672" y="112"/>
                    <a:pt x="6696" y="0"/>
                    <a:pt x="4994" y="0"/>
                  </a:cubicBez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2"/>
            <p:cNvSpPr/>
            <p:nvPr/>
          </p:nvSpPr>
          <p:spPr>
            <a:xfrm>
              <a:off x="6869018" y="2544283"/>
              <a:ext cx="56454" cy="215359"/>
            </a:xfrm>
            <a:custGeom>
              <a:avLst/>
              <a:gdLst/>
              <a:ahLst/>
              <a:cxnLst/>
              <a:rect l="l" t="t" r="r" b="b"/>
              <a:pathLst>
                <a:path w="1703" h="6530" extrusionOk="0">
                  <a:moveTo>
                    <a:pt x="782" y="1"/>
                  </a:moveTo>
                  <a:cubicBezTo>
                    <a:pt x="0" y="2037"/>
                    <a:pt x="782" y="6529"/>
                    <a:pt x="782" y="6529"/>
                  </a:cubicBezTo>
                  <a:lnTo>
                    <a:pt x="1507" y="6501"/>
                  </a:lnTo>
                  <a:cubicBezTo>
                    <a:pt x="1702" y="2512"/>
                    <a:pt x="782" y="1"/>
                    <a:pt x="782" y="1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2"/>
            <p:cNvSpPr/>
            <p:nvPr/>
          </p:nvSpPr>
          <p:spPr>
            <a:xfrm>
              <a:off x="6791320" y="2573736"/>
              <a:ext cx="86986" cy="200617"/>
            </a:xfrm>
            <a:custGeom>
              <a:avLst/>
              <a:gdLst/>
              <a:ahLst/>
              <a:cxnLst/>
              <a:rect l="l" t="t" r="r" b="b"/>
              <a:pathLst>
                <a:path w="2624" h="6083" extrusionOk="0">
                  <a:moveTo>
                    <a:pt x="224" y="0"/>
                  </a:moveTo>
                  <a:lnTo>
                    <a:pt x="224" y="0"/>
                  </a:lnTo>
                  <a:cubicBezTo>
                    <a:pt x="1" y="2149"/>
                    <a:pt x="1591" y="6082"/>
                    <a:pt x="1591" y="6082"/>
                  </a:cubicBezTo>
                  <a:lnTo>
                    <a:pt x="2623" y="6082"/>
                  </a:lnTo>
                  <a:cubicBezTo>
                    <a:pt x="1786" y="2149"/>
                    <a:pt x="224" y="0"/>
                    <a:pt x="224" y="0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2"/>
            <p:cNvSpPr/>
            <p:nvPr/>
          </p:nvSpPr>
          <p:spPr>
            <a:xfrm>
              <a:off x="6933756" y="2553485"/>
              <a:ext cx="81416" cy="209819"/>
            </a:xfrm>
            <a:custGeom>
              <a:avLst/>
              <a:gdLst/>
              <a:ahLst/>
              <a:cxnLst/>
              <a:rect l="l" t="t" r="r" b="b"/>
              <a:pathLst>
                <a:path w="2456" h="6362" extrusionOk="0">
                  <a:moveTo>
                    <a:pt x="2400" y="1"/>
                  </a:moveTo>
                  <a:lnTo>
                    <a:pt x="2400" y="1"/>
                  </a:lnTo>
                  <a:cubicBezTo>
                    <a:pt x="1005" y="1647"/>
                    <a:pt x="0" y="5776"/>
                    <a:pt x="0" y="5776"/>
                  </a:cubicBezTo>
                  <a:lnTo>
                    <a:pt x="865" y="6362"/>
                  </a:lnTo>
                  <a:cubicBezTo>
                    <a:pt x="2455" y="2651"/>
                    <a:pt x="2400" y="1"/>
                    <a:pt x="2400" y="1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2"/>
            <p:cNvSpPr/>
            <p:nvPr/>
          </p:nvSpPr>
          <p:spPr>
            <a:xfrm>
              <a:off x="6767288" y="2594910"/>
              <a:ext cx="76809" cy="184028"/>
            </a:xfrm>
            <a:custGeom>
              <a:avLst/>
              <a:gdLst/>
              <a:ahLst/>
              <a:cxnLst/>
              <a:rect l="l" t="t" r="r" b="b"/>
              <a:pathLst>
                <a:path w="2317" h="5580" extrusionOk="0">
                  <a:moveTo>
                    <a:pt x="168" y="0"/>
                  </a:moveTo>
                  <a:cubicBezTo>
                    <a:pt x="1" y="1925"/>
                    <a:pt x="1674" y="5580"/>
                    <a:pt x="1674" y="5580"/>
                  </a:cubicBezTo>
                  <a:lnTo>
                    <a:pt x="2316" y="5413"/>
                  </a:lnTo>
                  <a:cubicBezTo>
                    <a:pt x="1563" y="1953"/>
                    <a:pt x="168" y="0"/>
                    <a:pt x="168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2"/>
            <p:cNvSpPr/>
            <p:nvPr/>
          </p:nvSpPr>
          <p:spPr>
            <a:xfrm>
              <a:off x="6915260" y="2551638"/>
              <a:ext cx="51813" cy="213513"/>
            </a:xfrm>
            <a:custGeom>
              <a:avLst/>
              <a:gdLst/>
              <a:ahLst/>
              <a:cxnLst/>
              <a:rect l="l" t="t" r="r" b="b"/>
              <a:pathLst>
                <a:path w="1563" h="6474" extrusionOk="0">
                  <a:moveTo>
                    <a:pt x="1061" y="1"/>
                  </a:moveTo>
                  <a:lnTo>
                    <a:pt x="1061" y="1"/>
                  </a:lnTo>
                  <a:cubicBezTo>
                    <a:pt x="0" y="1870"/>
                    <a:pt x="28" y="6390"/>
                    <a:pt x="28" y="6390"/>
                  </a:cubicBezTo>
                  <a:lnTo>
                    <a:pt x="726" y="6473"/>
                  </a:lnTo>
                  <a:cubicBezTo>
                    <a:pt x="1563" y="2568"/>
                    <a:pt x="1061" y="1"/>
                    <a:pt x="1061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52"/>
            <p:cNvSpPr/>
            <p:nvPr/>
          </p:nvSpPr>
          <p:spPr>
            <a:xfrm>
              <a:off x="6966108" y="2588445"/>
              <a:ext cx="67560" cy="164735"/>
            </a:xfrm>
            <a:custGeom>
              <a:avLst/>
              <a:gdLst/>
              <a:ahLst/>
              <a:cxnLst/>
              <a:rect l="l" t="t" r="r" b="b"/>
              <a:pathLst>
                <a:path w="2038" h="4995" extrusionOk="0">
                  <a:moveTo>
                    <a:pt x="2037" y="1"/>
                  </a:moveTo>
                  <a:lnTo>
                    <a:pt x="2037" y="1"/>
                  </a:lnTo>
                  <a:cubicBezTo>
                    <a:pt x="838" y="1256"/>
                    <a:pt x="1" y="4772"/>
                    <a:pt x="1" y="4772"/>
                  </a:cubicBezTo>
                  <a:lnTo>
                    <a:pt x="531" y="4995"/>
                  </a:lnTo>
                  <a:cubicBezTo>
                    <a:pt x="1926" y="2121"/>
                    <a:pt x="2037" y="1"/>
                    <a:pt x="2037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52"/>
            <p:cNvSpPr/>
            <p:nvPr/>
          </p:nvSpPr>
          <p:spPr>
            <a:xfrm>
              <a:off x="6830169" y="2524032"/>
              <a:ext cx="66632" cy="244811"/>
            </a:xfrm>
            <a:custGeom>
              <a:avLst/>
              <a:gdLst/>
              <a:ahLst/>
              <a:cxnLst/>
              <a:rect l="l" t="t" r="r" b="b"/>
              <a:pathLst>
                <a:path w="2010" h="7423" extrusionOk="0">
                  <a:moveTo>
                    <a:pt x="503" y="1"/>
                  </a:moveTo>
                  <a:lnTo>
                    <a:pt x="503" y="1"/>
                  </a:lnTo>
                  <a:cubicBezTo>
                    <a:pt x="1" y="2400"/>
                    <a:pt x="1284" y="7422"/>
                    <a:pt x="1284" y="7422"/>
                  </a:cubicBezTo>
                  <a:lnTo>
                    <a:pt x="2009" y="7310"/>
                  </a:lnTo>
                  <a:cubicBezTo>
                    <a:pt x="1730" y="2735"/>
                    <a:pt x="503" y="1"/>
                    <a:pt x="503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2"/>
            <p:cNvSpPr/>
            <p:nvPr/>
          </p:nvSpPr>
          <p:spPr>
            <a:xfrm>
              <a:off x="6964285" y="2597647"/>
              <a:ext cx="101737" cy="194186"/>
            </a:xfrm>
            <a:custGeom>
              <a:avLst/>
              <a:gdLst/>
              <a:ahLst/>
              <a:cxnLst/>
              <a:rect l="l" t="t" r="r" b="b"/>
              <a:pathLst>
                <a:path w="3069" h="5888" extrusionOk="0">
                  <a:moveTo>
                    <a:pt x="3069" y="1"/>
                  </a:moveTo>
                  <a:lnTo>
                    <a:pt x="3069" y="1"/>
                  </a:lnTo>
                  <a:cubicBezTo>
                    <a:pt x="1534" y="1424"/>
                    <a:pt x="0" y="5609"/>
                    <a:pt x="0" y="5609"/>
                  </a:cubicBezTo>
                  <a:lnTo>
                    <a:pt x="558" y="5888"/>
                  </a:lnTo>
                  <a:cubicBezTo>
                    <a:pt x="2567" y="2540"/>
                    <a:pt x="3069" y="1"/>
                    <a:pt x="3069" y="1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2"/>
            <p:cNvSpPr/>
            <p:nvPr/>
          </p:nvSpPr>
          <p:spPr>
            <a:xfrm>
              <a:off x="6785784" y="2750418"/>
              <a:ext cx="245111" cy="63519"/>
            </a:xfrm>
            <a:custGeom>
              <a:avLst/>
              <a:gdLst/>
              <a:ahLst/>
              <a:cxnLst/>
              <a:rect l="l" t="t" r="r" b="b"/>
              <a:pathLst>
                <a:path w="7394" h="1926" extrusionOk="0">
                  <a:moveTo>
                    <a:pt x="7394" y="0"/>
                  </a:moveTo>
                  <a:lnTo>
                    <a:pt x="1" y="167"/>
                  </a:lnTo>
                  <a:lnTo>
                    <a:pt x="112" y="1088"/>
                  </a:lnTo>
                  <a:cubicBezTo>
                    <a:pt x="2400" y="1702"/>
                    <a:pt x="4883" y="1786"/>
                    <a:pt x="7254" y="1925"/>
                  </a:cubicBez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2"/>
            <p:cNvSpPr/>
            <p:nvPr/>
          </p:nvSpPr>
          <p:spPr>
            <a:xfrm>
              <a:off x="6789497" y="2786302"/>
              <a:ext cx="236790" cy="142638"/>
            </a:xfrm>
            <a:custGeom>
              <a:avLst/>
              <a:gdLst/>
              <a:ahLst/>
              <a:cxnLst/>
              <a:rect l="l" t="t" r="r" b="b"/>
              <a:pathLst>
                <a:path w="7143" h="4325" extrusionOk="0">
                  <a:moveTo>
                    <a:pt x="0" y="0"/>
                  </a:moveTo>
                  <a:lnTo>
                    <a:pt x="168" y="1786"/>
                  </a:lnTo>
                  <a:cubicBezTo>
                    <a:pt x="335" y="3488"/>
                    <a:pt x="1730" y="4325"/>
                    <a:pt x="3404" y="4325"/>
                  </a:cubicBezTo>
                  <a:lnTo>
                    <a:pt x="3794" y="4325"/>
                  </a:lnTo>
                  <a:lnTo>
                    <a:pt x="3878" y="4325"/>
                  </a:lnTo>
                  <a:cubicBezTo>
                    <a:pt x="5580" y="4185"/>
                    <a:pt x="6975" y="3376"/>
                    <a:pt x="7086" y="1674"/>
                  </a:cubicBezTo>
                  <a:lnTo>
                    <a:pt x="7142" y="865"/>
                  </a:lnTo>
                  <a:cubicBezTo>
                    <a:pt x="4771" y="726"/>
                    <a:pt x="2288" y="614"/>
                    <a:pt x="0" y="0"/>
                  </a:cubicBezTo>
                  <a:close/>
                </a:path>
              </a:pathLst>
            </a:custGeom>
            <a:solidFill>
              <a:srgbClr val="DE9D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2"/>
            <p:cNvSpPr/>
            <p:nvPr/>
          </p:nvSpPr>
          <p:spPr>
            <a:xfrm>
              <a:off x="6782071" y="2732938"/>
              <a:ext cx="254393" cy="52471"/>
            </a:xfrm>
            <a:custGeom>
              <a:avLst/>
              <a:gdLst/>
              <a:ahLst/>
              <a:cxnLst/>
              <a:rect l="l" t="t" r="r" b="b"/>
              <a:pathLst>
                <a:path w="7674" h="1591" extrusionOk="0">
                  <a:moveTo>
                    <a:pt x="7645" y="0"/>
                  </a:moveTo>
                  <a:cubicBezTo>
                    <a:pt x="5692" y="279"/>
                    <a:pt x="4130" y="363"/>
                    <a:pt x="2930" y="363"/>
                  </a:cubicBezTo>
                  <a:cubicBezTo>
                    <a:pt x="950" y="363"/>
                    <a:pt x="1" y="112"/>
                    <a:pt x="1" y="112"/>
                  </a:cubicBezTo>
                  <a:lnTo>
                    <a:pt x="1" y="112"/>
                  </a:lnTo>
                  <a:lnTo>
                    <a:pt x="1" y="1367"/>
                  </a:lnTo>
                  <a:cubicBezTo>
                    <a:pt x="1228" y="1534"/>
                    <a:pt x="2344" y="1590"/>
                    <a:pt x="3349" y="1590"/>
                  </a:cubicBezTo>
                  <a:cubicBezTo>
                    <a:pt x="5999" y="1590"/>
                    <a:pt x="7673" y="1172"/>
                    <a:pt x="7673" y="1172"/>
                  </a:cubicBezTo>
                  <a:close/>
                </a:path>
              </a:pathLst>
            </a:custGeom>
            <a:solidFill>
              <a:srgbClr val="DE9D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1" name="Google Shape;2551;p52"/>
          <p:cNvGrpSpPr/>
          <p:nvPr/>
        </p:nvGrpSpPr>
        <p:grpSpPr>
          <a:xfrm>
            <a:off x="948590" y="4091982"/>
            <a:ext cx="821025" cy="511529"/>
            <a:chOff x="6961125" y="4035997"/>
            <a:chExt cx="502218" cy="312900"/>
          </a:xfrm>
        </p:grpSpPr>
        <p:sp>
          <p:nvSpPr>
            <p:cNvPr id="2552" name="Google Shape;2552;p52"/>
            <p:cNvSpPr/>
            <p:nvPr/>
          </p:nvSpPr>
          <p:spPr>
            <a:xfrm>
              <a:off x="6961125" y="4256850"/>
              <a:ext cx="502218" cy="92047"/>
            </a:xfrm>
            <a:custGeom>
              <a:avLst/>
              <a:gdLst/>
              <a:ahLst/>
              <a:cxnLst/>
              <a:rect l="l" t="t" r="r" b="b"/>
              <a:pathLst>
                <a:path w="12360" h="2791" extrusionOk="0">
                  <a:moveTo>
                    <a:pt x="6166" y="0"/>
                  </a:moveTo>
                  <a:cubicBezTo>
                    <a:pt x="2762" y="0"/>
                    <a:pt x="0" y="642"/>
                    <a:pt x="0" y="1395"/>
                  </a:cubicBezTo>
                  <a:cubicBezTo>
                    <a:pt x="0" y="2176"/>
                    <a:pt x="2762" y="2790"/>
                    <a:pt x="6166" y="2790"/>
                  </a:cubicBezTo>
                  <a:cubicBezTo>
                    <a:pt x="9597" y="2790"/>
                    <a:pt x="12359" y="2176"/>
                    <a:pt x="12359" y="1395"/>
                  </a:cubicBezTo>
                  <a:cubicBezTo>
                    <a:pt x="12359" y="614"/>
                    <a:pt x="9597" y="0"/>
                    <a:pt x="6166" y="0"/>
                  </a:cubicBezTo>
                  <a:close/>
                </a:path>
              </a:pathLst>
            </a:custGeom>
            <a:solidFill>
              <a:srgbClr val="DDD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2"/>
            <p:cNvSpPr/>
            <p:nvPr/>
          </p:nvSpPr>
          <p:spPr>
            <a:xfrm>
              <a:off x="7017904" y="4125245"/>
              <a:ext cx="73096" cy="194186"/>
            </a:xfrm>
            <a:custGeom>
              <a:avLst/>
              <a:gdLst/>
              <a:ahLst/>
              <a:cxnLst/>
              <a:rect l="l" t="t" r="r" b="b"/>
              <a:pathLst>
                <a:path w="2205" h="5888" extrusionOk="0">
                  <a:moveTo>
                    <a:pt x="2204" y="1"/>
                  </a:moveTo>
                  <a:lnTo>
                    <a:pt x="1116" y="196"/>
                  </a:lnTo>
                  <a:lnTo>
                    <a:pt x="0" y="5329"/>
                  </a:lnTo>
                  <a:lnTo>
                    <a:pt x="0" y="5385"/>
                  </a:lnTo>
                  <a:cubicBezTo>
                    <a:pt x="0" y="5441"/>
                    <a:pt x="56" y="5664"/>
                    <a:pt x="307" y="5804"/>
                  </a:cubicBezTo>
                  <a:cubicBezTo>
                    <a:pt x="363" y="5859"/>
                    <a:pt x="447" y="5887"/>
                    <a:pt x="586" y="5887"/>
                  </a:cubicBezTo>
                  <a:cubicBezTo>
                    <a:pt x="642" y="5887"/>
                    <a:pt x="754" y="5887"/>
                    <a:pt x="865" y="5859"/>
                  </a:cubicBezTo>
                  <a:lnTo>
                    <a:pt x="1005" y="5776"/>
                  </a:lnTo>
                  <a:close/>
                </a:path>
              </a:pathLst>
            </a:custGeom>
            <a:solidFill>
              <a:srgbClr val="89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52"/>
            <p:cNvSpPr/>
            <p:nvPr/>
          </p:nvSpPr>
          <p:spPr>
            <a:xfrm>
              <a:off x="7054897" y="4056248"/>
              <a:ext cx="48134" cy="74568"/>
            </a:xfrm>
            <a:custGeom>
              <a:avLst/>
              <a:gdLst/>
              <a:ahLst/>
              <a:cxnLst/>
              <a:rect l="l" t="t" r="r" b="b"/>
              <a:pathLst>
                <a:path w="1452" h="2261" extrusionOk="0">
                  <a:moveTo>
                    <a:pt x="475" y="0"/>
                  </a:moveTo>
                  <a:lnTo>
                    <a:pt x="0" y="2260"/>
                  </a:lnTo>
                  <a:lnTo>
                    <a:pt x="0" y="2260"/>
                  </a:lnTo>
                  <a:lnTo>
                    <a:pt x="1088" y="2037"/>
                  </a:lnTo>
                  <a:lnTo>
                    <a:pt x="1451" y="196"/>
                  </a:lnTo>
                  <a:cubicBezTo>
                    <a:pt x="1144" y="168"/>
                    <a:pt x="809" y="84"/>
                    <a:pt x="475" y="0"/>
                  </a:cubicBezTo>
                  <a:close/>
                </a:path>
              </a:pathLst>
            </a:custGeom>
            <a:solidFill>
              <a:srgbClr val="6D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52"/>
            <p:cNvSpPr/>
            <p:nvPr/>
          </p:nvSpPr>
          <p:spPr>
            <a:xfrm>
              <a:off x="7068753" y="4116043"/>
              <a:ext cx="71239" cy="190492"/>
            </a:xfrm>
            <a:custGeom>
              <a:avLst/>
              <a:gdLst/>
              <a:ahLst/>
              <a:cxnLst/>
              <a:rect l="l" t="t" r="r" b="b"/>
              <a:pathLst>
                <a:path w="2149" h="5776" extrusionOk="0">
                  <a:moveTo>
                    <a:pt x="2149" y="1"/>
                  </a:moveTo>
                  <a:lnTo>
                    <a:pt x="1033" y="196"/>
                  </a:lnTo>
                  <a:lnTo>
                    <a:pt x="1" y="5218"/>
                  </a:lnTo>
                  <a:lnTo>
                    <a:pt x="1" y="5301"/>
                  </a:lnTo>
                  <a:cubicBezTo>
                    <a:pt x="1" y="5329"/>
                    <a:pt x="57" y="5580"/>
                    <a:pt x="308" y="5720"/>
                  </a:cubicBezTo>
                  <a:cubicBezTo>
                    <a:pt x="391" y="5748"/>
                    <a:pt x="447" y="5776"/>
                    <a:pt x="587" y="5776"/>
                  </a:cubicBezTo>
                  <a:cubicBezTo>
                    <a:pt x="670" y="5776"/>
                    <a:pt x="754" y="5776"/>
                    <a:pt x="838" y="5748"/>
                  </a:cubicBezTo>
                  <a:lnTo>
                    <a:pt x="977" y="5664"/>
                  </a:lnTo>
                  <a:close/>
                </a:path>
              </a:pathLst>
            </a:custGeom>
            <a:solidFill>
              <a:srgbClr val="89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52"/>
            <p:cNvSpPr/>
            <p:nvPr/>
          </p:nvSpPr>
          <p:spPr>
            <a:xfrm>
              <a:off x="7102994" y="4065450"/>
              <a:ext cx="48101" cy="57055"/>
            </a:xfrm>
            <a:custGeom>
              <a:avLst/>
              <a:gdLst/>
              <a:ahLst/>
              <a:cxnLst/>
              <a:rect l="l" t="t" r="r" b="b"/>
              <a:pathLst>
                <a:path w="1451" h="1730" extrusionOk="0">
                  <a:moveTo>
                    <a:pt x="363" y="0"/>
                  </a:moveTo>
                  <a:lnTo>
                    <a:pt x="0" y="1730"/>
                  </a:lnTo>
                  <a:lnTo>
                    <a:pt x="0" y="1730"/>
                  </a:lnTo>
                  <a:lnTo>
                    <a:pt x="1116" y="1535"/>
                  </a:lnTo>
                  <a:lnTo>
                    <a:pt x="1451" y="28"/>
                  </a:lnTo>
                  <a:lnTo>
                    <a:pt x="1451" y="28"/>
                  </a:lnTo>
                  <a:lnTo>
                    <a:pt x="1144" y="28"/>
                  </a:lnTo>
                  <a:cubicBezTo>
                    <a:pt x="893" y="56"/>
                    <a:pt x="614" y="28"/>
                    <a:pt x="363" y="0"/>
                  </a:cubicBezTo>
                  <a:close/>
                </a:path>
              </a:pathLst>
            </a:custGeom>
            <a:solidFill>
              <a:srgbClr val="6D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52"/>
            <p:cNvSpPr/>
            <p:nvPr/>
          </p:nvSpPr>
          <p:spPr>
            <a:xfrm>
              <a:off x="7311063" y="4058095"/>
              <a:ext cx="49029" cy="71797"/>
            </a:xfrm>
            <a:custGeom>
              <a:avLst/>
              <a:gdLst/>
              <a:ahLst/>
              <a:cxnLst/>
              <a:rect l="l" t="t" r="r" b="b"/>
              <a:pathLst>
                <a:path w="1479" h="2177" extrusionOk="0">
                  <a:moveTo>
                    <a:pt x="1060" y="0"/>
                  </a:moveTo>
                  <a:lnTo>
                    <a:pt x="1060" y="0"/>
                  </a:lnTo>
                  <a:cubicBezTo>
                    <a:pt x="754" y="223"/>
                    <a:pt x="391" y="279"/>
                    <a:pt x="56" y="279"/>
                  </a:cubicBezTo>
                  <a:lnTo>
                    <a:pt x="0" y="279"/>
                  </a:lnTo>
                  <a:lnTo>
                    <a:pt x="0" y="279"/>
                  </a:lnTo>
                  <a:lnTo>
                    <a:pt x="363" y="1953"/>
                  </a:lnTo>
                  <a:lnTo>
                    <a:pt x="1479" y="2176"/>
                  </a:lnTo>
                  <a:lnTo>
                    <a:pt x="1479" y="2176"/>
                  </a:lnTo>
                  <a:close/>
                </a:path>
              </a:pathLst>
            </a:custGeom>
            <a:solidFill>
              <a:srgbClr val="6D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52"/>
            <p:cNvSpPr/>
            <p:nvPr/>
          </p:nvSpPr>
          <p:spPr>
            <a:xfrm>
              <a:off x="7323991" y="4123398"/>
              <a:ext cx="73096" cy="195110"/>
            </a:xfrm>
            <a:custGeom>
              <a:avLst/>
              <a:gdLst/>
              <a:ahLst/>
              <a:cxnLst/>
              <a:rect l="l" t="t" r="r" b="b"/>
              <a:pathLst>
                <a:path w="2205" h="5916" extrusionOk="0">
                  <a:moveTo>
                    <a:pt x="1" y="1"/>
                  </a:moveTo>
                  <a:lnTo>
                    <a:pt x="1201" y="5804"/>
                  </a:lnTo>
                  <a:lnTo>
                    <a:pt x="1340" y="5860"/>
                  </a:lnTo>
                  <a:cubicBezTo>
                    <a:pt x="1424" y="5915"/>
                    <a:pt x="1507" y="5915"/>
                    <a:pt x="1591" y="5915"/>
                  </a:cubicBezTo>
                  <a:cubicBezTo>
                    <a:pt x="1703" y="5915"/>
                    <a:pt x="1814" y="5860"/>
                    <a:pt x="1870" y="5832"/>
                  </a:cubicBezTo>
                  <a:cubicBezTo>
                    <a:pt x="2121" y="5692"/>
                    <a:pt x="2205" y="5441"/>
                    <a:pt x="2205" y="5413"/>
                  </a:cubicBezTo>
                  <a:lnTo>
                    <a:pt x="2205" y="5357"/>
                  </a:lnTo>
                  <a:lnTo>
                    <a:pt x="1117" y="196"/>
                  </a:lnTo>
                  <a:close/>
                </a:path>
              </a:pathLst>
            </a:custGeom>
            <a:solidFill>
              <a:srgbClr val="89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52"/>
            <p:cNvSpPr/>
            <p:nvPr/>
          </p:nvSpPr>
          <p:spPr>
            <a:xfrm>
              <a:off x="7274070" y="4114196"/>
              <a:ext cx="72168" cy="192339"/>
            </a:xfrm>
            <a:custGeom>
              <a:avLst/>
              <a:gdLst/>
              <a:ahLst/>
              <a:cxnLst/>
              <a:rect l="l" t="t" r="r" b="b"/>
              <a:pathLst>
                <a:path w="2177" h="5832" extrusionOk="0">
                  <a:moveTo>
                    <a:pt x="0" y="1"/>
                  </a:moveTo>
                  <a:lnTo>
                    <a:pt x="1200" y="5720"/>
                  </a:lnTo>
                  <a:lnTo>
                    <a:pt x="1340" y="5804"/>
                  </a:lnTo>
                  <a:cubicBezTo>
                    <a:pt x="1451" y="5832"/>
                    <a:pt x="1507" y="5832"/>
                    <a:pt x="1591" y="5832"/>
                  </a:cubicBezTo>
                  <a:cubicBezTo>
                    <a:pt x="1674" y="5832"/>
                    <a:pt x="1786" y="5804"/>
                    <a:pt x="1870" y="5776"/>
                  </a:cubicBezTo>
                  <a:cubicBezTo>
                    <a:pt x="2093" y="5636"/>
                    <a:pt x="2149" y="5413"/>
                    <a:pt x="2176" y="5357"/>
                  </a:cubicBezTo>
                  <a:lnTo>
                    <a:pt x="2176" y="5274"/>
                  </a:lnTo>
                  <a:lnTo>
                    <a:pt x="1116" y="196"/>
                  </a:lnTo>
                  <a:close/>
                </a:path>
              </a:pathLst>
            </a:custGeom>
            <a:solidFill>
              <a:srgbClr val="89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52"/>
            <p:cNvSpPr/>
            <p:nvPr/>
          </p:nvSpPr>
          <p:spPr>
            <a:xfrm>
              <a:off x="7262966" y="4062679"/>
              <a:ext cx="47206" cy="58935"/>
            </a:xfrm>
            <a:custGeom>
              <a:avLst/>
              <a:gdLst/>
              <a:ahLst/>
              <a:cxnLst/>
              <a:rect l="l" t="t" r="r" b="b"/>
              <a:pathLst>
                <a:path w="1424" h="1787" extrusionOk="0">
                  <a:moveTo>
                    <a:pt x="1" y="1"/>
                  </a:moveTo>
                  <a:lnTo>
                    <a:pt x="307" y="1563"/>
                  </a:lnTo>
                  <a:lnTo>
                    <a:pt x="1423" y="1786"/>
                  </a:lnTo>
                  <a:lnTo>
                    <a:pt x="1089" y="140"/>
                  </a:lnTo>
                  <a:cubicBezTo>
                    <a:pt x="949" y="140"/>
                    <a:pt x="838" y="112"/>
                    <a:pt x="698" y="84"/>
                  </a:cubicBezTo>
                  <a:cubicBezTo>
                    <a:pt x="475" y="28"/>
                    <a:pt x="252" y="28"/>
                    <a:pt x="1" y="1"/>
                  </a:cubicBezTo>
                  <a:close/>
                </a:path>
              </a:pathLst>
            </a:custGeom>
            <a:solidFill>
              <a:srgbClr val="6D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52"/>
            <p:cNvSpPr/>
            <p:nvPr/>
          </p:nvSpPr>
          <p:spPr>
            <a:xfrm>
              <a:off x="6996623" y="4035997"/>
              <a:ext cx="419911" cy="50624"/>
            </a:xfrm>
            <a:custGeom>
              <a:avLst/>
              <a:gdLst/>
              <a:ahLst/>
              <a:cxnLst/>
              <a:rect l="l" t="t" r="r" b="b"/>
              <a:pathLst>
                <a:path w="12667" h="1535" extrusionOk="0">
                  <a:moveTo>
                    <a:pt x="1" y="0"/>
                  </a:moveTo>
                  <a:lnTo>
                    <a:pt x="1" y="1535"/>
                  </a:lnTo>
                  <a:lnTo>
                    <a:pt x="12667" y="1535"/>
                  </a:lnTo>
                  <a:lnTo>
                    <a:pt x="12667" y="0"/>
                  </a:lnTo>
                  <a:close/>
                </a:path>
              </a:pathLst>
            </a:custGeom>
            <a:solidFill>
              <a:srgbClr val="89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2" name="Google Shape;2562;p52"/>
          <p:cNvGrpSpPr/>
          <p:nvPr/>
        </p:nvGrpSpPr>
        <p:grpSpPr>
          <a:xfrm>
            <a:off x="7012563" y="4"/>
            <a:ext cx="821047" cy="1194408"/>
            <a:chOff x="7927893" y="1715225"/>
            <a:chExt cx="502231" cy="730614"/>
          </a:xfrm>
        </p:grpSpPr>
        <p:sp>
          <p:nvSpPr>
            <p:cNvPr id="2563" name="Google Shape;2563;p52"/>
            <p:cNvSpPr/>
            <p:nvPr/>
          </p:nvSpPr>
          <p:spPr>
            <a:xfrm>
              <a:off x="8029624" y="2203847"/>
              <a:ext cx="303389" cy="41423"/>
            </a:xfrm>
            <a:custGeom>
              <a:avLst/>
              <a:gdLst/>
              <a:ahLst/>
              <a:cxnLst/>
              <a:rect l="l" t="t" r="r" b="b"/>
              <a:pathLst>
                <a:path w="9152" h="1256" extrusionOk="0">
                  <a:moveTo>
                    <a:pt x="3907" y="0"/>
                  </a:moveTo>
                  <a:cubicBezTo>
                    <a:pt x="1479" y="0"/>
                    <a:pt x="1" y="140"/>
                    <a:pt x="1" y="140"/>
                  </a:cubicBezTo>
                  <a:lnTo>
                    <a:pt x="168" y="809"/>
                  </a:lnTo>
                  <a:lnTo>
                    <a:pt x="8956" y="1255"/>
                  </a:lnTo>
                  <a:lnTo>
                    <a:pt x="9152" y="223"/>
                  </a:lnTo>
                  <a:cubicBezTo>
                    <a:pt x="7143" y="84"/>
                    <a:pt x="5329" y="0"/>
                    <a:pt x="3907" y="0"/>
                  </a:cubicBez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52"/>
            <p:cNvSpPr/>
            <p:nvPr/>
          </p:nvSpPr>
          <p:spPr>
            <a:xfrm>
              <a:off x="8196092" y="2003253"/>
              <a:ext cx="110091" cy="124236"/>
            </a:xfrm>
            <a:custGeom>
              <a:avLst/>
              <a:gdLst/>
              <a:ahLst/>
              <a:cxnLst/>
              <a:rect l="l" t="t" r="r" b="b"/>
              <a:pathLst>
                <a:path w="3321" h="3767" extrusionOk="0">
                  <a:moveTo>
                    <a:pt x="2121" y="0"/>
                  </a:moveTo>
                  <a:cubicBezTo>
                    <a:pt x="1" y="2148"/>
                    <a:pt x="726" y="3766"/>
                    <a:pt x="726" y="3766"/>
                  </a:cubicBezTo>
                  <a:cubicBezTo>
                    <a:pt x="3321" y="2929"/>
                    <a:pt x="2121" y="0"/>
                    <a:pt x="2121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52"/>
            <p:cNvSpPr/>
            <p:nvPr/>
          </p:nvSpPr>
          <p:spPr>
            <a:xfrm>
              <a:off x="8204412" y="2052000"/>
              <a:ext cx="51847" cy="196033"/>
            </a:xfrm>
            <a:custGeom>
              <a:avLst/>
              <a:gdLst/>
              <a:ahLst/>
              <a:cxnLst/>
              <a:rect l="l" t="t" r="r" b="b"/>
              <a:pathLst>
                <a:path w="1564" h="5944" extrusionOk="0">
                  <a:moveTo>
                    <a:pt x="1451" y="1"/>
                  </a:moveTo>
                  <a:cubicBezTo>
                    <a:pt x="1424" y="1"/>
                    <a:pt x="1424" y="1"/>
                    <a:pt x="1424" y="56"/>
                  </a:cubicBezTo>
                  <a:lnTo>
                    <a:pt x="447" y="2233"/>
                  </a:lnTo>
                  <a:cubicBezTo>
                    <a:pt x="419" y="2288"/>
                    <a:pt x="1" y="2930"/>
                    <a:pt x="140" y="5497"/>
                  </a:cubicBezTo>
                  <a:cubicBezTo>
                    <a:pt x="140" y="5497"/>
                    <a:pt x="140" y="5720"/>
                    <a:pt x="335" y="5859"/>
                  </a:cubicBezTo>
                  <a:cubicBezTo>
                    <a:pt x="419" y="5915"/>
                    <a:pt x="531" y="5943"/>
                    <a:pt x="614" y="5943"/>
                  </a:cubicBezTo>
                  <a:cubicBezTo>
                    <a:pt x="810" y="5943"/>
                    <a:pt x="1005" y="5859"/>
                    <a:pt x="1284" y="5776"/>
                  </a:cubicBezTo>
                  <a:cubicBezTo>
                    <a:pt x="1312" y="5776"/>
                    <a:pt x="1312" y="5720"/>
                    <a:pt x="1312" y="5692"/>
                  </a:cubicBezTo>
                  <a:cubicBezTo>
                    <a:pt x="1312" y="5664"/>
                    <a:pt x="1284" y="5664"/>
                    <a:pt x="1284" y="5664"/>
                  </a:cubicBezTo>
                  <a:lnTo>
                    <a:pt x="1256" y="5664"/>
                  </a:lnTo>
                  <a:cubicBezTo>
                    <a:pt x="1005" y="5776"/>
                    <a:pt x="810" y="5832"/>
                    <a:pt x="642" y="5832"/>
                  </a:cubicBezTo>
                  <a:cubicBezTo>
                    <a:pt x="559" y="5832"/>
                    <a:pt x="475" y="5804"/>
                    <a:pt x="447" y="5776"/>
                  </a:cubicBezTo>
                  <a:cubicBezTo>
                    <a:pt x="308" y="5664"/>
                    <a:pt x="308" y="5525"/>
                    <a:pt x="308" y="5497"/>
                  </a:cubicBezTo>
                  <a:cubicBezTo>
                    <a:pt x="168" y="3014"/>
                    <a:pt x="587" y="2316"/>
                    <a:pt x="587" y="2316"/>
                  </a:cubicBezTo>
                  <a:lnTo>
                    <a:pt x="1563" y="112"/>
                  </a:lnTo>
                  <a:cubicBezTo>
                    <a:pt x="1535" y="56"/>
                    <a:pt x="1535" y="1"/>
                    <a:pt x="1451" y="1"/>
                  </a:cubicBezTo>
                  <a:cubicBezTo>
                    <a:pt x="1507" y="1"/>
                    <a:pt x="1451" y="1"/>
                    <a:pt x="1451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52"/>
            <p:cNvSpPr/>
            <p:nvPr/>
          </p:nvSpPr>
          <p:spPr>
            <a:xfrm>
              <a:off x="8209981" y="2086960"/>
              <a:ext cx="124876" cy="78262"/>
            </a:xfrm>
            <a:custGeom>
              <a:avLst/>
              <a:gdLst/>
              <a:ahLst/>
              <a:cxnLst/>
              <a:rect l="l" t="t" r="r" b="b"/>
              <a:pathLst>
                <a:path w="3767" h="2373" extrusionOk="0">
                  <a:moveTo>
                    <a:pt x="3766" y="1"/>
                  </a:moveTo>
                  <a:cubicBezTo>
                    <a:pt x="391" y="698"/>
                    <a:pt x="0" y="2289"/>
                    <a:pt x="0" y="2289"/>
                  </a:cubicBezTo>
                  <a:cubicBezTo>
                    <a:pt x="251" y="2344"/>
                    <a:pt x="446" y="2372"/>
                    <a:pt x="698" y="2372"/>
                  </a:cubicBezTo>
                  <a:cubicBezTo>
                    <a:pt x="3013" y="2372"/>
                    <a:pt x="3766" y="1"/>
                    <a:pt x="3766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52"/>
            <p:cNvSpPr/>
            <p:nvPr/>
          </p:nvSpPr>
          <p:spPr>
            <a:xfrm>
              <a:off x="8210876" y="2155991"/>
              <a:ext cx="131373" cy="50624"/>
            </a:xfrm>
            <a:custGeom>
              <a:avLst/>
              <a:gdLst/>
              <a:ahLst/>
              <a:cxnLst/>
              <a:rect l="l" t="t" r="r" b="b"/>
              <a:pathLst>
                <a:path w="3963" h="1535" extrusionOk="0">
                  <a:moveTo>
                    <a:pt x="3963" y="0"/>
                  </a:moveTo>
                  <a:cubicBezTo>
                    <a:pt x="782" y="28"/>
                    <a:pt x="1" y="1284"/>
                    <a:pt x="1" y="1284"/>
                  </a:cubicBezTo>
                  <a:cubicBezTo>
                    <a:pt x="419" y="1423"/>
                    <a:pt x="810" y="1507"/>
                    <a:pt x="1173" y="1507"/>
                  </a:cubicBezTo>
                  <a:cubicBezTo>
                    <a:pt x="2902" y="1535"/>
                    <a:pt x="3963" y="0"/>
                    <a:pt x="3963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52"/>
            <p:cNvSpPr/>
            <p:nvPr/>
          </p:nvSpPr>
          <p:spPr>
            <a:xfrm>
              <a:off x="8145243" y="2044645"/>
              <a:ext cx="74919" cy="108603"/>
            </a:xfrm>
            <a:custGeom>
              <a:avLst/>
              <a:gdLst/>
              <a:ahLst/>
              <a:cxnLst/>
              <a:rect l="l" t="t" r="r" b="b"/>
              <a:pathLst>
                <a:path w="2260" h="3293" extrusionOk="0">
                  <a:moveTo>
                    <a:pt x="168" y="0"/>
                  </a:moveTo>
                  <a:cubicBezTo>
                    <a:pt x="168" y="0"/>
                    <a:pt x="0" y="2595"/>
                    <a:pt x="2093" y="3293"/>
                  </a:cubicBezTo>
                  <a:cubicBezTo>
                    <a:pt x="2093" y="3293"/>
                    <a:pt x="2260" y="1842"/>
                    <a:pt x="168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52"/>
            <p:cNvSpPr/>
            <p:nvPr/>
          </p:nvSpPr>
          <p:spPr>
            <a:xfrm>
              <a:off x="8130426" y="2107211"/>
              <a:ext cx="78665" cy="104019"/>
            </a:xfrm>
            <a:custGeom>
              <a:avLst/>
              <a:gdLst/>
              <a:ahLst/>
              <a:cxnLst/>
              <a:rect l="l" t="t" r="r" b="b"/>
              <a:pathLst>
                <a:path w="2373" h="3154" extrusionOk="0">
                  <a:moveTo>
                    <a:pt x="1" y="1"/>
                  </a:moveTo>
                  <a:cubicBezTo>
                    <a:pt x="1" y="1"/>
                    <a:pt x="196" y="2651"/>
                    <a:pt x="2372" y="3153"/>
                  </a:cubicBezTo>
                  <a:cubicBezTo>
                    <a:pt x="2372" y="3153"/>
                    <a:pt x="2288" y="1647"/>
                    <a:pt x="1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52"/>
            <p:cNvSpPr/>
            <p:nvPr/>
          </p:nvSpPr>
          <p:spPr>
            <a:xfrm>
              <a:off x="8154492" y="2063049"/>
              <a:ext cx="62919" cy="90200"/>
            </a:xfrm>
            <a:custGeom>
              <a:avLst/>
              <a:gdLst/>
              <a:ahLst/>
              <a:cxnLst/>
              <a:rect l="l" t="t" r="r" b="b"/>
              <a:pathLst>
                <a:path w="1898" h="2735" extrusionOk="0">
                  <a:moveTo>
                    <a:pt x="84" y="0"/>
                  </a:moveTo>
                  <a:lnTo>
                    <a:pt x="28" y="0"/>
                  </a:lnTo>
                  <a:cubicBezTo>
                    <a:pt x="0" y="28"/>
                    <a:pt x="0" y="56"/>
                    <a:pt x="28" y="56"/>
                  </a:cubicBezTo>
                  <a:cubicBezTo>
                    <a:pt x="726" y="726"/>
                    <a:pt x="1758" y="2707"/>
                    <a:pt x="1758" y="2707"/>
                  </a:cubicBezTo>
                  <a:cubicBezTo>
                    <a:pt x="1758" y="2735"/>
                    <a:pt x="1786" y="2735"/>
                    <a:pt x="1814" y="2735"/>
                  </a:cubicBezTo>
                  <a:lnTo>
                    <a:pt x="1841" y="2735"/>
                  </a:lnTo>
                  <a:cubicBezTo>
                    <a:pt x="1897" y="2735"/>
                    <a:pt x="1897" y="2679"/>
                    <a:pt x="1897" y="2679"/>
                  </a:cubicBezTo>
                  <a:cubicBezTo>
                    <a:pt x="1841" y="2595"/>
                    <a:pt x="837" y="698"/>
                    <a:pt x="140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52"/>
            <p:cNvSpPr/>
            <p:nvPr/>
          </p:nvSpPr>
          <p:spPr>
            <a:xfrm>
              <a:off x="8145243" y="2129309"/>
              <a:ext cx="64775" cy="83769"/>
            </a:xfrm>
            <a:custGeom>
              <a:avLst/>
              <a:gdLst/>
              <a:ahLst/>
              <a:cxnLst/>
              <a:rect l="l" t="t" r="r" b="b"/>
              <a:pathLst>
                <a:path w="1954" h="2540" extrusionOk="0">
                  <a:moveTo>
                    <a:pt x="84" y="0"/>
                  </a:moveTo>
                  <a:cubicBezTo>
                    <a:pt x="84" y="0"/>
                    <a:pt x="28" y="0"/>
                    <a:pt x="28" y="28"/>
                  </a:cubicBezTo>
                  <a:cubicBezTo>
                    <a:pt x="0" y="56"/>
                    <a:pt x="28" y="112"/>
                    <a:pt x="28" y="112"/>
                  </a:cubicBezTo>
                  <a:cubicBezTo>
                    <a:pt x="530" y="530"/>
                    <a:pt x="1841" y="2483"/>
                    <a:pt x="1841" y="2511"/>
                  </a:cubicBezTo>
                  <a:lnTo>
                    <a:pt x="1897" y="2539"/>
                  </a:lnTo>
                  <a:lnTo>
                    <a:pt x="1925" y="2539"/>
                  </a:lnTo>
                  <a:cubicBezTo>
                    <a:pt x="1953" y="2511"/>
                    <a:pt x="1953" y="2483"/>
                    <a:pt x="1925" y="2483"/>
                  </a:cubicBezTo>
                  <a:cubicBezTo>
                    <a:pt x="1841" y="2400"/>
                    <a:pt x="558" y="447"/>
                    <a:pt x="84" y="28"/>
                  </a:cubicBezTo>
                  <a:cubicBezTo>
                    <a:pt x="112" y="0"/>
                    <a:pt x="112" y="0"/>
                    <a:pt x="84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52"/>
            <p:cNvSpPr/>
            <p:nvPr/>
          </p:nvSpPr>
          <p:spPr>
            <a:xfrm>
              <a:off x="8213661" y="2102627"/>
              <a:ext cx="93450" cy="58902"/>
            </a:xfrm>
            <a:custGeom>
              <a:avLst/>
              <a:gdLst/>
              <a:ahLst/>
              <a:cxnLst/>
              <a:rect l="l" t="t" r="r" b="b"/>
              <a:pathLst>
                <a:path w="2819" h="1786" extrusionOk="0">
                  <a:moveTo>
                    <a:pt x="2791" y="0"/>
                  </a:moveTo>
                  <a:cubicBezTo>
                    <a:pt x="2763" y="0"/>
                    <a:pt x="2763" y="0"/>
                    <a:pt x="2791" y="0"/>
                  </a:cubicBezTo>
                  <a:cubicBezTo>
                    <a:pt x="2763" y="56"/>
                    <a:pt x="1424" y="921"/>
                    <a:pt x="29" y="1674"/>
                  </a:cubicBezTo>
                  <a:cubicBezTo>
                    <a:pt x="1" y="1674"/>
                    <a:pt x="1" y="1758"/>
                    <a:pt x="1" y="1758"/>
                  </a:cubicBezTo>
                  <a:cubicBezTo>
                    <a:pt x="1" y="1786"/>
                    <a:pt x="29" y="1786"/>
                    <a:pt x="29" y="1786"/>
                  </a:cubicBezTo>
                  <a:lnTo>
                    <a:pt x="56" y="1786"/>
                  </a:lnTo>
                  <a:cubicBezTo>
                    <a:pt x="1451" y="1032"/>
                    <a:pt x="2791" y="112"/>
                    <a:pt x="2791" y="112"/>
                  </a:cubicBezTo>
                  <a:cubicBezTo>
                    <a:pt x="2818" y="84"/>
                    <a:pt x="2818" y="56"/>
                    <a:pt x="2791" y="56"/>
                  </a:cubicBezTo>
                  <a:cubicBezTo>
                    <a:pt x="2818" y="0"/>
                    <a:pt x="2791" y="0"/>
                    <a:pt x="2791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52"/>
            <p:cNvSpPr/>
            <p:nvPr/>
          </p:nvSpPr>
          <p:spPr>
            <a:xfrm>
              <a:off x="8209981" y="2165193"/>
              <a:ext cx="110986" cy="34068"/>
            </a:xfrm>
            <a:custGeom>
              <a:avLst/>
              <a:gdLst/>
              <a:ahLst/>
              <a:cxnLst/>
              <a:rect l="l" t="t" r="r" b="b"/>
              <a:pathLst>
                <a:path w="3348" h="1033" extrusionOk="0">
                  <a:moveTo>
                    <a:pt x="3292" y="0"/>
                  </a:moveTo>
                  <a:cubicBezTo>
                    <a:pt x="3236" y="0"/>
                    <a:pt x="3236" y="0"/>
                    <a:pt x="3292" y="0"/>
                  </a:cubicBezTo>
                  <a:cubicBezTo>
                    <a:pt x="3236" y="0"/>
                    <a:pt x="1423" y="670"/>
                    <a:pt x="28" y="949"/>
                  </a:cubicBezTo>
                  <a:cubicBezTo>
                    <a:pt x="0" y="949"/>
                    <a:pt x="0" y="977"/>
                    <a:pt x="0" y="1005"/>
                  </a:cubicBezTo>
                  <a:cubicBezTo>
                    <a:pt x="0" y="1033"/>
                    <a:pt x="28" y="1033"/>
                    <a:pt x="84" y="1033"/>
                  </a:cubicBezTo>
                  <a:lnTo>
                    <a:pt x="84" y="1033"/>
                  </a:lnTo>
                  <a:cubicBezTo>
                    <a:pt x="1479" y="754"/>
                    <a:pt x="3292" y="112"/>
                    <a:pt x="3320" y="112"/>
                  </a:cubicBezTo>
                  <a:cubicBezTo>
                    <a:pt x="3348" y="112"/>
                    <a:pt x="3348" y="56"/>
                    <a:pt x="3348" y="28"/>
                  </a:cubicBezTo>
                  <a:cubicBezTo>
                    <a:pt x="3320" y="28"/>
                    <a:pt x="3292" y="0"/>
                    <a:pt x="3292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52"/>
            <p:cNvSpPr/>
            <p:nvPr/>
          </p:nvSpPr>
          <p:spPr>
            <a:xfrm>
              <a:off x="8070329" y="2063972"/>
              <a:ext cx="94378" cy="111373"/>
            </a:xfrm>
            <a:custGeom>
              <a:avLst/>
              <a:gdLst/>
              <a:ahLst/>
              <a:cxnLst/>
              <a:rect l="l" t="t" r="r" b="b"/>
              <a:pathLst>
                <a:path w="2847" h="3377" extrusionOk="0">
                  <a:moveTo>
                    <a:pt x="865" y="0"/>
                  </a:moveTo>
                  <a:lnTo>
                    <a:pt x="865" y="0"/>
                  </a:lnTo>
                  <a:cubicBezTo>
                    <a:pt x="0" y="2400"/>
                    <a:pt x="1172" y="3376"/>
                    <a:pt x="1172" y="3376"/>
                  </a:cubicBezTo>
                  <a:cubicBezTo>
                    <a:pt x="2846" y="1814"/>
                    <a:pt x="865" y="0"/>
                    <a:pt x="865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52"/>
            <p:cNvSpPr/>
            <p:nvPr/>
          </p:nvSpPr>
          <p:spPr>
            <a:xfrm>
              <a:off x="8104538" y="2106288"/>
              <a:ext cx="66632" cy="161074"/>
            </a:xfrm>
            <a:custGeom>
              <a:avLst/>
              <a:gdLst/>
              <a:ahLst/>
              <a:cxnLst/>
              <a:rect l="l" t="t" r="r" b="b"/>
              <a:pathLst>
                <a:path w="2010" h="4884" extrusionOk="0">
                  <a:moveTo>
                    <a:pt x="84" y="1"/>
                  </a:moveTo>
                  <a:cubicBezTo>
                    <a:pt x="28" y="1"/>
                    <a:pt x="28" y="29"/>
                    <a:pt x="28" y="29"/>
                  </a:cubicBezTo>
                  <a:lnTo>
                    <a:pt x="112" y="2093"/>
                  </a:lnTo>
                  <a:cubicBezTo>
                    <a:pt x="112" y="2121"/>
                    <a:pt x="1" y="2791"/>
                    <a:pt x="1061" y="4688"/>
                  </a:cubicBezTo>
                  <a:cubicBezTo>
                    <a:pt x="1061" y="4688"/>
                    <a:pt x="1172" y="4855"/>
                    <a:pt x="1340" y="4883"/>
                  </a:cubicBezTo>
                  <a:lnTo>
                    <a:pt x="1368" y="4883"/>
                  </a:lnTo>
                  <a:cubicBezTo>
                    <a:pt x="1535" y="4883"/>
                    <a:pt x="1786" y="4744"/>
                    <a:pt x="2009" y="4465"/>
                  </a:cubicBezTo>
                  <a:lnTo>
                    <a:pt x="2009" y="4409"/>
                  </a:lnTo>
                  <a:lnTo>
                    <a:pt x="1954" y="4409"/>
                  </a:lnTo>
                  <a:cubicBezTo>
                    <a:pt x="1954" y="4409"/>
                    <a:pt x="1926" y="4409"/>
                    <a:pt x="1926" y="4437"/>
                  </a:cubicBezTo>
                  <a:cubicBezTo>
                    <a:pt x="1702" y="4688"/>
                    <a:pt x="1507" y="4827"/>
                    <a:pt x="1368" y="4827"/>
                  </a:cubicBezTo>
                  <a:lnTo>
                    <a:pt x="1340" y="4827"/>
                  </a:lnTo>
                  <a:cubicBezTo>
                    <a:pt x="1200" y="4771"/>
                    <a:pt x="1117" y="4688"/>
                    <a:pt x="1117" y="4632"/>
                  </a:cubicBezTo>
                  <a:cubicBezTo>
                    <a:pt x="112" y="2791"/>
                    <a:pt x="168" y="2121"/>
                    <a:pt x="168" y="2093"/>
                  </a:cubicBezTo>
                  <a:lnTo>
                    <a:pt x="112" y="29"/>
                  </a:lnTo>
                  <a:cubicBezTo>
                    <a:pt x="140" y="29"/>
                    <a:pt x="112" y="1"/>
                    <a:pt x="84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52"/>
            <p:cNvSpPr/>
            <p:nvPr/>
          </p:nvSpPr>
          <p:spPr>
            <a:xfrm>
              <a:off x="8104538" y="2104441"/>
              <a:ext cx="89737" cy="103095"/>
            </a:xfrm>
            <a:custGeom>
              <a:avLst/>
              <a:gdLst/>
              <a:ahLst/>
              <a:cxnLst/>
              <a:rect l="l" t="t" r="r" b="b"/>
              <a:pathLst>
                <a:path w="2707" h="3126" extrusionOk="0">
                  <a:moveTo>
                    <a:pt x="2344" y="1"/>
                  </a:moveTo>
                  <a:cubicBezTo>
                    <a:pt x="1" y="1759"/>
                    <a:pt x="280" y="3126"/>
                    <a:pt x="280" y="3126"/>
                  </a:cubicBezTo>
                  <a:cubicBezTo>
                    <a:pt x="2707" y="2456"/>
                    <a:pt x="2344" y="1"/>
                    <a:pt x="2344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52"/>
            <p:cNvSpPr/>
            <p:nvPr/>
          </p:nvSpPr>
          <p:spPr>
            <a:xfrm>
              <a:off x="8127675" y="2153220"/>
              <a:ext cx="85096" cy="80999"/>
            </a:xfrm>
            <a:custGeom>
              <a:avLst/>
              <a:gdLst/>
              <a:ahLst/>
              <a:cxnLst/>
              <a:rect l="l" t="t" r="r" b="b"/>
              <a:pathLst>
                <a:path w="2567" h="2456" extrusionOk="0">
                  <a:moveTo>
                    <a:pt x="2567" y="1"/>
                  </a:moveTo>
                  <a:lnTo>
                    <a:pt x="2567" y="1"/>
                  </a:lnTo>
                  <a:cubicBezTo>
                    <a:pt x="140" y="1200"/>
                    <a:pt x="0" y="2456"/>
                    <a:pt x="0" y="2456"/>
                  </a:cubicBezTo>
                  <a:cubicBezTo>
                    <a:pt x="2204" y="2288"/>
                    <a:pt x="2567" y="1"/>
                    <a:pt x="2567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52"/>
            <p:cNvSpPr/>
            <p:nvPr/>
          </p:nvSpPr>
          <p:spPr>
            <a:xfrm>
              <a:off x="8025016" y="2137587"/>
              <a:ext cx="88809" cy="60749"/>
            </a:xfrm>
            <a:custGeom>
              <a:avLst/>
              <a:gdLst/>
              <a:ahLst/>
              <a:cxnLst/>
              <a:rect l="l" t="t" r="r" b="b"/>
              <a:pathLst>
                <a:path w="2679" h="184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726" y="1842"/>
                    <a:pt x="2372" y="1842"/>
                  </a:cubicBezTo>
                  <a:cubicBezTo>
                    <a:pt x="2483" y="1842"/>
                    <a:pt x="2539" y="1842"/>
                    <a:pt x="2651" y="1814"/>
                  </a:cubicBezTo>
                  <a:cubicBezTo>
                    <a:pt x="2679" y="1842"/>
                    <a:pt x="2316" y="670"/>
                    <a:pt x="0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52"/>
            <p:cNvSpPr/>
            <p:nvPr/>
          </p:nvSpPr>
          <p:spPr>
            <a:xfrm>
              <a:off x="8033336" y="2193722"/>
              <a:ext cx="98058" cy="53395"/>
            </a:xfrm>
            <a:custGeom>
              <a:avLst/>
              <a:gdLst/>
              <a:ahLst/>
              <a:cxnLst/>
              <a:rect l="l" t="t" r="r" b="b"/>
              <a:pathLst>
                <a:path w="2958" h="161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893" y="1618"/>
                    <a:pt x="2428" y="1618"/>
                  </a:cubicBezTo>
                  <a:cubicBezTo>
                    <a:pt x="2623" y="1618"/>
                    <a:pt x="2790" y="1562"/>
                    <a:pt x="2958" y="1535"/>
                  </a:cubicBezTo>
                  <a:cubicBezTo>
                    <a:pt x="2930" y="1535"/>
                    <a:pt x="2372" y="419"/>
                    <a:pt x="0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52"/>
            <p:cNvSpPr/>
            <p:nvPr/>
          </p:nvSpPr>
          <p:spPr>
            <a:xfrm>
              <a:off x="8036121" y="2150450"/>
              <a:ext cx="81416" cy="49734"/>
            </a:xfrm>
            <a:custGeom>
              <a:avLst/>
              <a:gdLst/>
              <a:ahLst/>
              <a:cxnLst/>
              <a:rect l="l" t="t" r="r" b="b"/>
              <a:pathLst>
                <a:path w="2456" h="1508" extrusionOk="0">
                  <a:moveTo>
                    <a:pt x="56" y="1"/>
                  </a:moveTo>
                  <a:cubicBezTo>
                    <a:pt x="0" y="1"/>
                    <a:pt x="0" y="1"/>
                    <a:pt x="0" y="29"/>
                  </a:cubicBezTo>
                  <a:cubicBezTo>
                    <a:pt x="0" y="57"/>
                    <a:pt x="0" y="85"/>
                    <a:pt x="56" y="85"/>
                  </a:cubicBezTo>
                  <a:cubicBezTo>
                    <a:pt x="809" y="364"/>
                    <a:pt x="2316" y="1480"/>
                    <a:pt x="2344" y="1507"/>
                  </a:cubicBezTo>
                  <a:lnTo>
                    <a:pt x="2399" y="1507"/>
                  </a:lnTo>
                  <a:cubicBezTo>
                    <a:pt x="2399" y="1507"/>
                    <a:pt x="2427" y="1507"/>
                    <a:pt x="2427" y="1480"/>
                  </a:cubicBezTo>
                  <a:cubicBezTo>
                    <a:pt x="2455" y="1452"/>
                    <a:pt x="2427" y="1424"/>
                    <a:pt x="2427" y="1424"/>
                  </a:cubicBezTo>
                  <a:cubicBezTo>
                    <a:pt x="2316" y="1340"/>
                    <a:pt x="865" y="224"/>
                    <a:pt x="56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52"/>
            <p:cNvSpPr/>
            <p:nvPr/>
          </p:nvSpPr>
          <p:spPr>
            <a:xfrm>
              <a:off x="8053689" y="2203847"/>
              <a:ext cx="78632" cy="42346"/>
            </a:xfrm>
            <a:custGeom>
              <a:avLst/>
              <a:gdLst/>
              <a:ahLst/>
              <a:cxnLst/>
              <a:rect l="l" t="t" r="r" b="b"/>
              <a:pathLst>
                <a:path w="2372" h="1284" extrusionOk="0">
                  <a:moveTo>
                    <a:pt x="56" y="0"/>
                  </a:moveTo>
                  <a:cubicBezTo>
                    <a:pt x="0" y="0"/>
                    <a:pt x="0" y="0"/>
                    <a:pt x="0" y="56"/>
                  </a:cubicBezTo>
                  <a:cubicBezTo>
                    <a:pt x="0" y="84"/>
                    <a:pt x="0" y="112"/>
                    <a:pt x="56" y="112"/>
                  </a:cubicBezTo>
                  <a:cubicBezTo>
                    <a:pt x="558" y="251"/>
                    <a:pt x="2316" y="1283"/>
                    <a:pt x="2316" y="1283"/>
                  </a:cubicBezTo>
                  <a:lnTo>
                    <a:pt x="2344" y="1283"/>
                  </a:lnTo>
                  <a:cubicBezTo>
                    <a:pt x="2344" y="1283"/>
                    <a:pt x="2372" y="1283"/>
                    <a:pt x="2372" y="1255"/>
                  </a:cubicBezTo>
                  <a:cubicBezTo>
                    <a:pt x="2372" y="1228"/>
                    <a:pt x="2372" y="1200"/>
                    <a:pt x="2344" y="1200"/>
                  </a:cubicBezTo>
                  <a:cubicBezTo>
                    <a:pt x="2260" y="1172"/>
                    <a:pt x="558" y="140"/>
                    <a:pt x="56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52"/>
            <p:cNvSpPr/>
            <p:nvPr/>
          </p:nvSpPr>
          <p:spPr>
            <a:xfrm>
              <a:off x="8116571" y="2127462"/>
              <a:ext cx="51813" cy="78229"/>
            </a:xfrm>
            <a:custGeom>
              <a:avLst/>
              <a:gdLst/>
              <a:ahLst/>
              <a:cxnLst/>
              <a:rect l="l" t="t" r="r" b="b"/>
              <a:pathLst>
                <a:path w="1563" h="2372" extrusionOk="0">
                  <a:moveTo>
                    <a:pt x="1507" y="0"/>
                  </a:moveTo>
                  <a:cubicBezTo>
                    <a:pt x="1507" y="0"/>
                    <a:pt x="1451" y="0"/>
                    <a:pt x="1451" y="28"/>
                  </a:cubicBezTo>
                  <a:cubicBezTo>
                    <a:pt x="1451" y="28"/>
                    <a:pt x="754" y="1172"/>
                    <a:pt x="0" y="2288"/>
                  </a:cubicBezTo>
                  <a:lnTo>
                    <a:pt x="0" y="2372"/>
                  </a:lnTo>
                  <a:lnTo>
                    <a:pt x="28" y="2372"/>
                  </a:lnTo>
                  <a:cubicBezTo>
                    <a:pt x="56" y="2372"/>
                    <a:pt x="56" y="2372"/>
                    <a:pt x="56" y="2316"/>
                  </a:cubicBezTo>
                  <a:cubicBezTo>
                    <a:pt x="865" y="1200"/>
                    <a:pt x="1535" y="56"/>
                    <a:pt x="1535" y="56"/>
                  </a:cubicBezTo>
                  <a:cubicBezTo>
                    <a:pt x="1563" y="28"/>
                    <a:pt x="1563" y="0"/>
                    <a:pt x="1507" y="0"/>
                  </a:cubicBezTo>
                  <a:cubicBezTo>
                    <a:pt x="1535" y="0"/>
                    <a:pt x="1507" y="0"/>
                    <a:pt x="1507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52"/>
            <p:cNvSpPr/>
            <p:nvPr/>
          </p:nvSpPr>
          <p:spPr>
            <a:xfrm>
              <a:off x="8125819" y="2169777"/>
              <a:ext cx="74952" cy="65366"/>
            </a:xfrm>
            <a:custGeom>
              <a:avLst/>
              <a:gdLst/>
              <a:ahLst/>
              <a:cxnLst/>
              <a:rect l="l" t="t" r="r" b="b"/>
              <a:pathLst>
                <a:path w="2261" h="1982" extrusionOk="0">
                  <a:moveTo>
                    <a:pt x="2176" y="1"/>
                  </a:moveTo>
                  <a:lnTo>
                    <a:pt x="2148" y="1"/>
                  </a:lnTo>
                  <a:cubicBezTo>
                    <a:pt x="2148" y="1"/>
                    <a:pt x="977" y="1173"/>
                    <a:pt x="28" y="1870"/>
                  </a:cubicBezTo>
                  <a:cubicBezTo>
                    <a:pt x="0" y="1870"/>
                    <a:pt x="0" y="1926"/>
                    <a:pt x="28" y="1954"/>
                  </a:cubicBezTo>
                  <a:lnTo>
                    <a:pt x="56" y="1982"/>
                  </a:lnTo>
                  <a:lnTo>
                    <a:pt x="84" y="1982"/>
                  </a:lnTo>
                  <a:cubicBezTo>
                    <a:pt x="1033" y="1256"/>
                    <a:pt x="2232" y="84"/>
                    <a:pt x="2232" y="57"/>
                  </a:cubicBezTo>
                  <a:cubicBezTo>
                    <a:pt x="2260" y="29"/>
                    <a:pt x="2260" y="29"/>
                    <a:pt x="2232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52"/>
            <p:cNvSpPr/>
            <p:nvPr/>
          </p:nvSpPr>
          <p:spPr>
            <a:xfrm>
              <a:off x="8035193" y="2230529"/>
              <a:ext cx="293212" cy="76382"/>
            </a:xfrm>
            <a:custGeom>
              <a:avLst/>
              <a:gdLst/>
              <a:ahLst/>
              <a:cxnLst/>
              <a:rect l="l" t="t" r="r" b="b"/>
              <a:pathLst>
                <a:path w="8845" h="2316" extrusionOk="0">
                  <a:moveTo>
                    <a:pt x="0" y="0"/>
                  </a:moveTo>
                  <a:lnTo>
                    <a:pt x="195" y="2316"/>
                  </a:lnTo>
                  <a:cubicBezTo>
                    <a:pt x="3041" y="2093"/>
                    <a:pt x="5971" y="1981"/>
                    <a:pt x="8733" y="1228"/>
                  </a:cubicBezTo>
                  <a:lnTo>
                    <a:pt x="8844" y="140"/>
                  </a:ln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52"/>
            <p:cNvSpPr/>
            <p:nvPr/>
          </p:nvSpPr>
          <p:spPr>
            <a:xfrm>
              <a:off x="8041656" y="2270074"/>
              <a:ext cx="283035" cy="170276"/>
            </a:xfrm>
            <a:custGeom>
              <a:avLst/>
              <a:gdLst/>
              <a:ahLst/>
              <a:cxnLst/>
              <a:rect l="l" t="t" r="r" b="b"/>
              <a:pathLst>
                <a:path w="8538" h="5163" extrusionOk="0">
                  <a:moveTo>
                    <a:pt x="8538" y="1"/>
                  </a:moveTo>
                  <a:lnTo>
                    <a:pt x="8538" y="1"/>
                  </a:lnTo>
                  <a:cubicBezTo>
                    <a:pt x="5776" y="754"/>
                    <a:pt x="2846" y="894"/>
                    <a:pt x="0" y="1061"/>
                  </a:cubicBezTo>
                  <a:lnTo>
                    <a:pt x="56" y="2037"/>
                  </a:lnTo>
                  <a:cubicBezTo>
                    <a:pt x="196" y="4102"/>
                    <a:pt x="1870" y="5023"/>
                    <a:pt x="3934" y="5162"/>
                  </a:cubicBezTo>
                  <a:lnTo>
                    <a:pt x="4046" y="5162"/>
                  </a:lnTo>
                  <a:lnTo>
                    <a:pt x="4464" y="5162"/>
                  </a:lnTo>
                  <a:cubicBezTo>
                    <a:pt x="6501" y="5162"/>
                    <a:pt x="8175" y="4158"/>
                    <a:pt x="8370" y="2065"/>
                  </a:cubicBezTo>
                  <a:close/>
                </a:path>
              </a:pathLst>
            </a:custGeom>
            <a:solidFill>
              <a:srgbClr val="DE9D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52"/>
            <p:cNvSpPr/>
            <p:nvPr/>
          </p:nvSpPr>
          <p:spPr>
            <a:xfrm>
              <a:off x="8029624" y="2208432"/>
              <a:ext cx="303389" cy="62596"/>
            </a:xfrm>
            <a:custGeom>
              <a:avLst/>
              <a:gdLst/>
              <a:ahLst/>
              <a:cxnLst/>
              <a:rect l="l" t="t" r="r" b="b"/>
              <a:pathLst>
                <a:path w="9152" h="1898" extrusionOk="0">
                  <a:moveTo>
                    <a:pt x="1" y="1"/>
                  </a:moveTo>
                  <a:lnTo>
                    <a:pt x="1" y="1395"/>
                  </a:lnTo>
                  <a:cubicBezTo>
                    <a:pt x="1" y="1395"/>
                    <a:pt x="1898" y="1898"/>
                    <a:pt x="4883" y="1898"/>
                  </a:cubicBezTo>
                  <a:cubicBezTo>
                    <a:pt x="6139" y="1898"/>
                    <a:pt x="7561" y="1814"/>
                    <a:pt x="9152" y="1591"/>
                  </a:cubicBezTo>
                  <a:lnTo>
                    <a:pt x="9152" y="84"/>
                  </a:lnTo>
                  <a:lnTo>
                    <a:pt x="9152" y="84"/>
                  </a:lnTo>
                  <a:cubicBezTo>
                    <a:pt x="9152" y="84"/>
                    <a:pt x="7896" y="391"/>
                    <a:pt x="5302" y="391"/>
                  </a:cubicBezTo>
                  <a:cubicBezTo>
                    <a:pt x="3935" y="391"/>
                    <a:pt x="2177" y="280"/>
                    <a:pt x="1" y="1"/>
                  </a:cubicBezTo>
                  <a:close/>
                </a:path>
              </a:pathLst>
            </a:custGeom>
            <a:solidFill>
              <a:srgbClr val="DE9D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52"/>
            <p:cNvSpPr/>
            <p:nvPr/>
          </p:nvSpPr>
          <p:spPr>
            <a:xfrm>
              <a:off x="7968599" y="2270074"/>
              <a:ext cx="101771" cy="114144"/>
            </a:xfrm>
            <a:custGeom>
              <a:avLst/>
              <a:gdLst/>
              <a:ahLst/>
              <a:cxnLst/>
              <a:rect l="l" t="t" r="r" b="b"/>
              <a:pathLst>
                <a:path w="3070" h="3461" extrusionOk="0">
                  <a:moveTo>
                    <a:pt x="2037" y="1"/>
                  </a:moveTo>
                  <a:cubicBezTo>
                    <a:pt x="2037" y="1"/>
                    <a:pt x="307" y="447"/>
                    <a:pt x="0" y="3432"/>
                  </a:cubicBezTo>
                  <a:cubicBezTo>
                    <a:pt x="0" y="3460"/>
                    <a:pt x="3069" y="2540"/>
                    <a:pt x="2037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52"/>
            <p:cNvSpPr/>
            <p:nvPr/>
          </p:nvSpPr>
          <p:spPr>
            <a:xfrm>
              <a:off x="7998200" y="2190028"/>
              <a:ext cx="145230" cy="153687"/>
            </a:xfrm>
            <a:custGeom>
              <a:avLst/>
              <a:gdLst/>
              <a:ahLst/>
              <a:cxnLst/>
              <a:rect l="l" t="t" r="r" b="b"/>
              <a:pathLst>
                <a:path w="4381" h="4660" extrusionOk="0">
                  <a:moveTo>
                    <a:pt x="3683" y="1"/>
                  </a:moveTo>
                  <a:cubicBezTo>
                    <a:pt x="3488" y="1"/>
                    <a:pt x="3404" y="112"/>
                    <a:pt x="3404" y="112"/>
                  </a:cubicBezTo>
                  <a:cubicBezTo>
                    <a:pt x="1339" y="1619"/>
                    <a:pt x="1088" y="2372"/>
                    <a:pt x="1088" y="2428"/>
                  </a:cubicBezTo>
                  <a:lnTo>
                    <a:pt x="0" y="4576"/>
                  </a:lnTo>
                  <a:cubicBezTo>
                    <a:pt x="0" y="4604"/>
                    <a:pt x="0" y="4660"/>
                    <a:pt x="56" y="4660"/>
                  </a:cubicBezTo>
                  <a:lnTo>
                    <a:pt x="84" y="4660"/>
                  </a:lnTo>
                  <a:cubicBezTo>
                    <a:pt x="112" y="4660"/>
                    <a:pt x="112" y="4660"/>
                    <a:pt x="140" y="4604"/>
                  </a:cubicBezTo>
                  <a:lnTo>
                    <a:pt x="1228" y="2456"/>
                  </a:lnTo>
                  <a:cubicBezTo>
                    <a:pt x="1228" y="2456"/>
                    <a:pt x="1479" y="1674"/>
                    <a:pt x="3488" y="224"/>
                  </a:cubicBezTo>
                  <a:cubicBezTo>
                    <a:pt x="3488" y="224"/>
                    <a:pt x="3599" y="140"/>
                    <a:pt x="3711" y="140"/>
                  </a:cubicBezTo>
                  <a:lnTo>
                    <a:pt x="3767" y="140"/>
                  </a:lnTo>
                  <a:cubicBezTo>
                    <a:pt x="3962" y="224"/>
                    <a:pt x="4129" y="475"/>
                    <a:pt x="4241" y="838"/>
                  </a:cubicBezTo>
                  <a:cubicBezTo>
                    <a:pt x="4241" y="893"/>
                    <a:pt x="4269" y="893"/>
                    <a:pt x="4297" y="893"/>
                  </a:cubicBezTo>
                  <a:lnTo>
                    <a:pt x="4297" y="893"/>
                  </a:lnTo>
                  <a:cubicBezTo>
                    <a:pt x="4325" y="893"/>
                    <a:pt x="4380" y="838"/>
                    <a:pt x="4325" y="810"/>
                  </a:cubicBezTo>
                  <a:cubicBezTo>
                    <a:pt x="4241" y="363"/>
                    <a:pt x="4018" y="84"/>
                    <a:pt x="3822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52"/>
            <p:cNvSpPr/>
            <p:nvPr/>
          </p:nvSpPr>
          <p:spPr>
            <a:xfrm>
              <a:off x="8025016" y="1889137"/>
              <a:ext cx="310781" cy="556702"/>
            </a:xfrm>
            <a:custGeom>
              <a:avLst/>
              <a:gdLst/>
              <a:ahLst/>
              <a:cxnLst/>
              <a:rect l="l" t="t" r="r" b="b"/>
              <a:pathLst>
                <a:path w="9375" h="16880" extrusionOk="0">
                  <a:moveTo>
                    <a:pt x="4994" y="447"/>
                  </a:moveTo>
                  <a:lnTo>
                    <a:pt x="9012" y="9598"/>
                  </a:lnTo>
                  <a:lnTo>
                    <a:pt x="7645" y="15345"/>
                  </a:lnTo>
                  <a:lnTo>
                    <a:pt x="6501" y="10044"/>
                  </a:lnTo>
                  <a:cubicBezTo>
                    <a:pt x="6501" y="9961"/>
                    <a:pt x="6417" y="9933"/>
                    <a:pt x="6361" y="9933"/>
                  </a:cubicBezTo>
                  <a:lnTo>
                    <a:pt x="6361" y="9933"/>
                  </a:lnTo>
                  <a:cubicBezTo>
                    <a:pt x="6278" y="9933"/>
                    <a:pt x="6250" y="9961"/>
                    <a:pt x="6222" y="10044"/>
                  </a:cubicBezTo>
                  <a:lnTo>
                    <a:pt x="4492" y="16210"/>
                  </a:lnTo>
                  <a:lnTo>
                    <a:pt x="3069" y="9961"/>
                  </a:lnTo>
                  <a:cubicBezTo>
                    <a:pt x="3069" y="9905"/>
                    <a:pt x="3013" y="9849"/>
                    <a:pt x="2930" y="9849"/>
                  </a:cubicBezTo>
                  <a:lnTo>
                    <a:pt x="2930" y="9849"/>
                  </a:lnTo>
                  <a:cubicBezTo>
                    <a:pt x="2874" y="9849"/>
                    <a:pt x="2818" y="9905"/>
                    <a:pt x="2790" y="9961"/>
                  </a:cubicBezTo>
                  <a:lnTo>
                    <a:pt x="1395" y="15094"/>
                  </a:lnTo>
                  <a:lnTo>
                    <a:pt x="168" y="9765"/>
                  </a:lnTo>
                  <a:close/>
                  <a:moveTo>
                    <a:pt x="5022" y="1"/>
                  </a:moveTo>
                  <a:cubicBezTo>
                    <a:pt x="4994" y="1"/>
                    <a:pt x="4910" y="28"/>
                    <a:pt x="4910" y="56"/>
                  </a:cubicBezTo>
                  <a:lnTo>
                    <a:pt x="28" y="9626"/>
                  </a:lnTo>
                  <a:cubicBezTo>
                    <a:pt x="28" y="9654"/>
                    <a:pt x="0" y="9682"/>
                    <a:pt x="28" y="9737"/>
                  </a:cubicBezTo>
                  <a:lnTo>
                    <a:pt x="1367" y="15652"/>
                  </a:lnTo>
                  <a:cubicBezTo>
                    <a:pt x="1367" y="15736"/>
                    <a:pt x="1423" y="15764"/>
                    <a:pt x="1507" y="15764"/>
                  </a:cubicBezTo>
                  <a:lnTo>
                    <a:pt x="1507" y="15764"/>
                  </a:lnTo>
                  <a:cubicBezTo>
                    <a:pt x="1563" y="15764"/>
                    <a:pt x="1618" y="15736"/>
                    <a:pt x="1646" y="15652"/>
                  </a:cubicBezTo>
                  <a:lnTo>
                    <a:pt x="3041" y="10519"/>
                  </a:lnTo>
                  <a:lnTo>
                    <a:pt x="4464" y="16768"/>
                  </a:lnTo>
                  <a:cubicBezTo>
                    <a:pt x="4464" y="16852"/>
                    <a:pt x="4548" y="16879"/>
                    <a:pt x="4604" y="16879"/>
                  </a:cubicBezTo>
                  <a:lnTo>
                    <a:pt x="4604" y="16879"/>
                  </a:lnTo>
                  <a:cubicBezTo>
                    <a:pt x="4687" y="16879"/>
                    <a:pt x="4715" y="16852"/>
                    <a:pt x="4743" y="16768"/>
                  </a:cubicBezTo>
                  <a:lnTo>
                    <a:pt x="6445" y="10602"/>
                  </a:lnTo>
                  <a:lnTo>
                    <a:pt x="7589" y="15959"/>
                  </a:lnTo>
                  <a:cubicBezTo>
                    <a:pt x="7589" y="16043"/>
                    <a:pt x="7673" y="16070"/>
                    <a:pt x="7728" y="16070"/>
                  </a:cubicBezTo>
                  <a:cubicBezTo>
                    <a:pt x="7812" y="16070"/>
                    <a:pt x="7840" y="16043"/>
                    <a:pt x="7868" y="15959"/>
                  </a:cubicBezTo>
                  <a:lnTo>
                    <a:pt x="9374" y="9598"/>
                  </a:lnTo>
                  <a:lnTo>
                    <a:pt x="9374" y="9514"/>
                  </a:lnTo>
                  <a:lnTo>
                    <a:pt x="5273" y="112"/>
                  </a:lnTo>
                  <a:cubicBezTo>
                    <a:pt x="5134" y="28"/>
                    <a:pt x="5050" y="1"/>
                    <a:pt x="5022" y="1"/>
                  </a:cubicBez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52"/>
            <p:cNvSpPr/>
            <p:nvPr/>
          </p:nvSpPr>
          <p:spPr>
            <a:xfrm>
              <a:off x="8287647" y="2275615"/>
              <a:ext cx="101771" cy="114111"/>
            </a:xfrm>
            <a:custGeom>
              <a:avLst/>
              <a:gdLst/>
              <a:ahLst/>
              <a:cxnLst/>
              <a:rect l="l" t="t" r="r" b="b"/>
              <a:pathLst>
                <a:path w="3070" h="3460" extrusionOk="0">
                  <a:moveTo>
                    <a:pt x="1005" y="0"/>
                  </a:moveTo>
                  <a:lnTo>
                    <a:pt x="1005" y="0"/>
                  </a:lnTo>
                  <a:cubicBezTo>
                    <a:pt x="1" y="2511"/>
                    <a:pt x="3069" y="3460"/>
                    <a:pt x="3069" y="3460"/>
                  </a:cubicBezTo>
                  <a:cubicBezTo>
                    <a:pt x="2763" y="447"/>
                    <a:pt x="1005" y="0"/>
                    <a:pt x="1005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52"/>
            <p:cNvSpPr/>
            <p:nvPr/>
          </p:nvSpPr>
          <p:spPr>
            <a:xfrm>
              <a:off x="8215517" y="2196459"/>
              <a:ext cx="145230" cy="153687"/>
            </a:xfrm>
            <a:custGeom>
              <a:avLst/>
              <a:gdLst/>
              <a:ahLst/>
              <a:cxnLst/>
              <a:rect l="l" t="t" r="r" b="b"/>
              <a:pathLst>
                <a:path w="4381" h="4660" extrusionOk="0">
                  <a:moveTo>
                    <a:pt x="642" y="1"/>
                  </a:moveTo>
                  <a:cubicBezTo>
                    <a:pt x="614" y="1"/>
                    <a:pt x="558" y="1"/>
                    <a:pt x="531" y="29"/>
                  </a:cubicBezTo>
                  <a:cubicBezTo>
                    <a:pt x="335" y="85"/>
                    <a:pt x="140" y="364"/>
                    <a:pt x="0" y="838"/>
                  </a:cubicBezTo>
                  <a:cubicBezTo>
                    <a:pt x="0" y="866"/>
                    <a:pt x="0" y="894"/>
                    <a:pt x="56" y="894"/>
                  </a:cubicBezTo>
                  <a:lnTo>
                    <a:pt x="56" y="894"/>
                  </a:lnTo>
                  <a:cubicBezTo>
                    <a:pt x="84" y="894"/>
                    <a:pt x="112" y="894"/>
                    <a:pt x="112" y="866"/>
                  </a:cubicBezTo>
                  <a:cubicBezTo>
                    <a:pt x="224" y="447"/>
                    <a:pt x="363" y="196"/>
                    <a:pt x="558" y="168"/>
                  </a:cubicBezTo>
                  <a:lnTo>
                    <a:pt x="670" y="168"/>
                  </a:lnTo>
                  <a:cubicBezTo>
                    <a:pt x="782" y="168"/>
                    <a:pt x="893" y="224"/>
                    <a:pt x="893" y="224"/>
                  </a:cubicBezTo>
                  <a:cubicBezTo>
                    <a:pt x="2902" y="1703"/>
                    <a:pt x="3153" y="2456"/>
                    <a:pt x="3153" y="2456"/>
                  </a:cubicBezTo>
                  <a:lnTo>
                    <a:pt x="4241" y="4632"/>
                  </a:lnTo>
                  <a:cubicBezTo>
                    <a:pt x="4241" y="4660"/>
                    <a:pt x="4269" y="4660"/>
                    <a:pt x="4297" y="4660"/>
                  </a:cubicBezTo>
                  <a:lnTo>
                    <a:pt x="4325" y="4660"/>
                  </a:lnTo>
                  <a:cubicBezTo>
                    <a:pt x="4381" y="4660"/>
                    <a:pt x="4381" y="4632"/>
                    <a:pt x="4381" y="4604"/>
                  </a:cubicBezTo>
                  <a:lnTo>
                    <a:pt x="3293" y="2428"/>
                  </a:lnTo>
                  <a:cubicBezTo>
                    <a:pt x="3293" y="2400"/>
                    <a:pt x="3041" y="1619"/>
                    <a:pt x="977" y="140"/>
                  </a:cubicBezTo>
                  <a:cubicBezTo>
                    <a:pt x="921" y="57"/>
                    <a:pt x="810" y="1"/>
                    <a:pt x="642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52"/>
            <p:cNvSpPr/>
            <p:nvPr/>
          </p:nvSpPr>
          <p:spPr>
            <a:xfrm>
              <a:off x="8226621" y="2244316"/>
              <a:ext cx="106378" cy="145409"/>
            </a:xfrm>
            <a:custGeom>
              <a:avLst/>
              <a:gdLst/>
              <a:ahLst/>
              <a:cxnLst/>
              <a:rect l="l" t="t" r="r" b="b"/>
              <a:pathLst>
                <a:path w="3209" h="4409" extrusionOk="0">
                  <a:moveTo>
                    <a:pt x="2232" y="1"/>
                  </a:moveTo>
                  <a:lnTo>
                    <a:pt x="2232" y="1"/>
                  </a:lnTo>
                  <a:cubicBezTo>
                    <a:pt x="0" y="1870"/>
                    <a:pt x="1591" y="4409"/>
                    <a:pt x="1591" y="4409"/>
                  </a:cubicBezTo>
                  <a:cubicBezTo>
                    <a:pt x="3209" y="1340"/>
                    <a:pt x="2232" y="1"/>
                    <a:pt x="2232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52"/>
            <p:cNvSpPr/>
            <p:nvPr/>
          </p:nvSpPr>
          <p:spPr>
            <a:xfrm>
              <a:off x="8197020" y="2222251"/>
              <a:ext cx="90665" cy="127896"/>
            </a:xfrm>
            <a:custGeom>
              <a:avLst/>
              <a:gdLst/>
              <a:ahLst/>
              <a:cxnLst/>
              <a:rect l="l" t="t" r="r" b="b"/>
              <a:pathLst>
                <a:path w="2735" h="3878" extrusionOk="0">
                  <a:moveTo>
                    <a:pt x="2232" y="0"/>
                  </a:moveTo>
                  <a:cubicBezTo>
                    <a:pt x="0" y="1311"/>
                    <a:pt x="754" y="3878"/>
                    <a:pt x="754" y="3878"/>
                  </a:cubicBezTo>
                  <a:cubicBezTo>
                    <a:pt x="2735" y="1451"/>
                    <a:pt x="2232" y="0"/>
                    <a:pt x="2232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52"/>
            <p:cNvSpPr/>
            <p:nvPr/>
          </p:nvSpPr>
          <p:spPr>
            <a:xfrm>
              <a:off x="8305215" y="2240655"/>
              <a:ext cx="124909" cy="38653"/>
            </a:xfrm>
            <a:custGeom>
              <a:avLst/>
              <a:gdLst/>
              <a:ahLst/>
              <a:cxnLst/>
              <a:rect l="l" t="t" r="r" b="b"/>
              <a:pathLst>
                <a:path w="3768" h="1172" extrusionOk="0">
                  <a:moveTo>
                    <a:pt x="1340" y="0"/>
                  </a:moveTo>
                  <a:cubicBezTo>
                    <a:pt x="921" y="0"/>
                    <a:pt x="447" y="112"/>
                    <a:pt x="1" y="418"/>
                  </a:cubicBezTo>
                  <a:cubicBezTo>
                    <a:pt x="1" y="418"/>
                    <a:pt x="698" y="1172"/>
                    <a:pt x="2512" y="1172"/>
                  </a:cubicBezTo>
                  <a:cubicBezTo>
                    <a:pt x="2874" y="1172"/>
                    <a:pt x="3293" y="1116"/>
                    <a:pt x="3767" y="1060"/>
                  </a:cubicBezTo>
                  <a:cubicBezTo>
                    <a:pt x="3739" y="1032"/>
                    <a:pt x="2679" y="0"/>
                    <a:pt x="1340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52"/>
            <p:cNvSpPr/>
            <p:nvPr/>
          </p:nvSpPr>
          <p:spPr>
            <a:xfrm>
              <a:off x="8263614" y="2193722"/>
              <a:ext cx="130412" cy="33145"/>
            </a:xfrm>
            <a:custGeom>
              <a:avLst/>
              <a:gdLst/>
              <a:ahLst/>
              <a:cxnLst/>
              <a:rect l="l" t="t" r="r" b="b"/>
              <a:pathLst>
                <a:path w="3934" h="1005" extrusionOk="0">
                  <a:moveTo>
                    <a:pt x="1674" y="0"/>
                  </a:moveTo>
                  <a:cubicBezTo>
                    <a:pt x="1116" y="0"/>
                    <a:pt x="558" y="140"/>
                    <a:pt x="0" y="558"/>
                  </a:cubicBezTo>
                  <a:cubicBezTo>
                    <a:pt x="0" y="558"/>
                    <a:pt x="586" y="1005"/>
                    <a:pt x="1897" y="1005"/>
                  </a:cubicBezTo>
                  <a:cubicBezTo>
                    <a:pt x="2455" y="1005"/>
                    <a:pt x="3125" y="949"/>
                    <a:pt x="3934" y="726"/>
                  </a:cubicBezTo>
                  <a:cubicBezTo>
                    <a:pt x="3934" y="726"/>
                    <a:pt x="2874" y="0"/>
                    <a:pt x="1674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52"/>
            <p:cNvSpPr/>
            <p:nvPr/>
          </p:nvSpPr>
          <p:spPr>
            <a:xfrm>
              <a:off x="8302430" y="2252594"/>
              <a:ext cx="109196" cy="15665"/>
            </a:xfrm>
            <a:custGeom>
              <a:avLst/>
              <a:gdLst/>
              <a:ahLst/>
              <a:cxnLst/>
              <a:rect l="l" t="t" r="r" b="b"/>
              <a:pathLst>
                <a:path w="3294" h="475" extrusionOk="0">
                  <a:moveTo>
                    <a:pt x="85" y="1"/>
                  </a:moveTo>
                  <a:cubicBezTo>
                    <a:pt x="29" y="1"/>
                    <a:pt x="29" y="29"/>
                    <a:pt x="1" y="29"/>
                  </a:cubicBezTo>
                  <a:cubicBezTo>
                    <a:pt x="1" y="56"/>
                    <a:pt x="1" y="112"/>
                    <a:pt x="29" y="112"/>
                  </a:cubicBezTo>
                  <a:cubicBezTo>
                    <a:pt x="113" y="140"/>
                    <a:pt x="1814" y="475"/>
                    <a:pt x="2875" y="475"/>
                  </a:cubicBezTo>
                  <a:lnTo>
                    <a:pt x="3209" y="475"/>
                  </a:lnTo>
                  <a:cubicBezTo>
                    <a:pt x="3237" y="475"/>
                    <a:pt x="3293" y="447"/>
                    <a:pt x="3237" y="419"/>
                  </a:cubicBezTo>
                  <a:cubicBezTo>
                    <a:pt x="3237" y="391"/>
                    <a:pt x="3209" y="335"/>
                    <a:pt x="3181" y="335"/>
                  </a:cubicBezTo>
                  <a:lnTo>
                    <a:pt x="3181" y="335"/>
                  </a:lnTo>
                  <a:lnTo>
                    <a:pt x="2819" y="335"/>
                  </a:lnTo>
                  <a:cubicBezTo>
                    <a:pt x="1842" y="391"/>
                    <a:pt x="113" y="1"/>
                    <a:pt x="85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52"/>
            <p:cNvSpPr/>
            <p:nvPr/>
          </p:nvSpPr>
          <p:spPr>
            <a:xfrm>
              <a:off x="8261758" y="2211202"/>
              <a:ext cx="105450" cy="10158"/>
            </a:xfrm>
            <a:custGeom>
              <a:avLst/>
              <a:gdLst/>
              <a:ahLst/>
              <a:cxnLst/>
              <a:rect l="l" t="t" r="r" b="b"/>
              <a:pathLst>
                <a:path w="3181" h="308" extrusionOk="0">
                  <a:moveTo>
                    <a:pt x="84" y="0"/>
                  </a:moveTo>
                  <a:cubicBezTo>
                    <a:pt x="56" y="0"/>
                    <a:pt x="0" y="28"/>
                    <a:pt x="0" y="56"/>
                  </a:cubicBezTo>
                  <a:cubicBezTo>
                    <a:pt x="0" y="112"/>
                    <a:pt x="56" y="140"/>
                    <a:pt x="84" y="140"/>
                  </a:cubicBezTo>
                  <a:cubicBezTo>
                    <a:pt x="140" y="140"/>
                    <a:pt x="1646" y="307"/>
                    <a:pt x="2567" y="307"/>
                  </a:cubicBezTo>
                  <a:cubicBezTo>
                    <a:pt x="2790" y="307"/>
                    <a:pt x="3014" y="307"/>
                    <a:pt x="3125" y="279"/>
                  </a:cubicBezTo>
                  <a:cubicBezTo>
                    <a:pt x="3153" y="279"/>
                    <a:pt x="3181" y="251"/>
                    <a:pt x="3153" y="196"/>
                  </a:cubicBezTo>
                  <a:cubicBezTo>
                    <a:pt x="3153" y="168"/>
                    <a:pt x="3125" y="168"/>
                    <a:pt x="3069" y="168"/>
                  </a:cubicBezTo>
                  <a:lnTo>
                    <a:pt x="3069" y="168"/>
                  </a:lnTo>
                  <a:cubicBezTo>
                    <a:pt x="2930" y="196"/>
                    <a:pt x="2762" y="196"/>
                    <a:pt x="2567" y="196"/>
                  </a:cubicBezTo>
                  <a:cubicBezTo>
                    <a:pt x="1619" y="140"/>
                    <a:pt x="84" y="0"/>
                    <a:pt x="84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52"/>
            <p:cNvSpPr/>
            <p:nvPr/>
          </p:nvSpPr>
          <p:spPr>
            <a:xfrm>
              <a:off x="8282111" y="2248933"/>
              <a:ext cx="19459" cy="106756"/>
            </a:xfrm>
            <a:custGeom>
              <a:avLst/>
              <a:gdLst/>
              <a:ahLst/>
              <a:cxnLst/>
              <a:rect l="l" t="t" r="r" b="b"/>
              <a:pathLst>
                <a:path w="587" h="3237" extrusionOk="0">
                  <a:moveTo>
                    <a:pt x="502" y="0"/>
                  </a:moveTo>
                  <a:cubicBezTo>
                    <a:pt x="474" y="0"/>
                    <a:pt x="447" y="28"/>
                    <a:pt x="447" y="28"/>
                  </a:cubicBezTo>
                  <a:cubicBezTo>
                    <a:pt x="168" y="1618"/>
                    <a:pt x="0" y="3181"/>
                    <a:pt x="0" y="3181"/>
                  </a:cubicBezTo>
                  <a:cubicBezTo>
                    <a:pt x="0" y="3208"/>
                    <a:pt x="28" y="3236"/>
                    <a:pt x="56" y="3236"/>
                  </a:cubicBezTo>
                  <a:lnTo>
                    <a:pt x="56" y="3236"/>
                  </a:lnTo>
                  <a:cubicBezTo>
                    <a:pt x="84" y="3236"/>
                    <a:pt x="140" y="3208"/>
                    <a:pt x="140" y="3181"/>
                  </a:cubicBezTo>
                  <a:cubicBezTo>
                    <a:pt x="140" y="3125"/>
                    <a:pt x="279" y="1618"/>
                    <a:pt x="586" y="28"/>
                  </a:cubicBezTo>
                  <a:cubicBezTo>
                    <a:pt x="558" y="28"/>
                    <a:pt x="558" y="0"/>
                    <a:pt x="502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52"/>
            <p:cNvSpPr/>
            <p:nvPr/>
          </p:nvSpPr>
          <p:spPr>
            <a:xfrm>
              <a:off x="8226621" y="2221327"/>
              <a:ext cx="48101" cy="105833"/>
            </a:xfrm>
            <a:custGeom>
              <a:avLst/>
              <a:gdLst/>
              <a:ahLst/>
              <a:cxnLst/>
              <a:rect l="l" t="t" r="r" b="b"/>
              <a:pathLst>
                <a:path w="1451" h="3209" extrusionOk="0">
                  <a:moveTo>
                    <a:pt x="1339" y="0"/>
                  </a:moveTo>
                  <a:cubicBezTo>
                    <a:pt x="1312" y="0"/>
                    <a:pt x="1312" y="0"/>
                    <a:pt x="1312" y="28"/>
                  </a:cubicBezTo>
                  <a:cubicBezTo>
                    <a:pt x="642" y="1283"/>
                    <a:pt x="0" y="3097"/>
                    <a:pt x="0" y="3153"/>
                  </a:cubicBezTo>
                  <a:cubicBezTo>
                    <a:pt x="0" y="3181"/>
                    <a:pt x="0" y="3209"/>
                    <a:pt x="28" y="3209"/>
                  </a:cubicBezTo>
                  <a:lnTo>
                    <a:pt x="56" y="3209"/>
                  </a:lnTo>
                  <a:cubicBezTo>
                    <a:pt x="84" y="3209"/>
                    <a:pt x="84" y="3209"/>
                    <a:pt x="140" y="3181"/>
                  </a:cubicBezTo>
                  <a:cubicBezTo>
                    <a:pt x="140" y="3125"/>
                    <a:pt x="781" y="1311"/>
                    <a:pt x="1451" y="112"/>
                  </a:cubicBezTo>
                  <a:cubicBezTo>
                    <a:pt x="1423" y="28"/>
                    <a:pt x="1395" y="0"/>
                    <a:pt x="1339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52"/>
            <p:cNvSpPr/>
            <p:nvPr/>
          </p:nvSpPr>
          <p:spPr>
            <a:xfrm>
              <a:off x="8120250" y="1889137"/>
              <a:ext cx="122125" cy="335868"/>
            </a:xfrm>
            <a:custGeom>
              <a:avLst/>
              <a:gdLst/>
              <a:ahLst/>
              <a:cxnLst/>
              <a:rect l="l" t="t" r="r" b="b"/>
              <a:pathLst>
                <a:path w="3684" h="10184" extrusionOk="0">
                  <a:moveTo>
                    <a:pt x="2149" y="1"/>
                  </a:moveTo>
                  <a:cubicBezTo>
                    <a:pt x="2093" y="1"/>
                    <a:pt x="2037" y="28"/>
                    <a:pt x="2010" y="112"/>
                  </a:cubicBezTo>
                  <a:lnTo>
                    <a:pt x="1" y="9933"/>
                  </a:lnTo>
                  <a:cubicBezTo>
                    <a:pt x="1" y="10016"/>
                    <a:pt x="29" y="10072"/>
                    <a:pt x="85" y="10100"/>
                  </a:cubicBezTo>
                  <a:lnTo>
                    <a:pt x="140" y="10100"/>
                  </a:lnTo>
                  <a:cubicBezTo>
                    <a:pt x="196" y="10100"/>
                    <a:pt x="224" y="10072"/>
                    <a:pt x="280" y="10016"/>
                  </a:cubicBezTo>
                  <a:lnTo>
                    <a:pt x="2121" y="893"/>
                  </a:lnTo>
                  <a:lnTo>
                    <a:pt x="3377" y="10072"/>
                  </a:lnTo>
                  <a:cubicBezTo>
                    <a:pt x="3377" y="10156"/>
                    <a:pt x="3432" y="10184"/>
                    <a:pt x="3516" y="10184"/>
                  </a:cubicBezTo>
                  <a:lnTo>
                    <a:pt x="3544" y="10184"/>
                  </a:lnTo>
                  <a:cubicBezTo>
                    <a:pt x="3628" y="10184"/>
                    <a:pt x="3684" y="10100"/>
                    <a:pt x="3656" y="10044"/>
                  </a:cubicBezTo>
                  <a:lnTo>
                    <a:pt x="2261" y="140"/>
                  </a:lnTo>
                  <a:cubicBezTo>
                    <a:pt x="2261" y="56"/>
                    <a:pt x="2233" y="1"/>
                    <a:pt x="2149" y="1"/>
                  </a:cubicBez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52"/>
            <p:cNvSpPr/>
            <p:nvPr/>
          </p:nvSpPr>
          <p:spPr>
            <a:xfrm>
              <a:off x="8186844" y="1715225"/>
              <a:ext cx="9282" cy="188646"/>
            </a:xfrm>
            <a:custGeom>
              <a:avLst/>
              <a:gdLst/>
              <a:ahLst/>
              <a:cxnLst/>
              <a:rect l="l" t="t" r="r" b="b"/>
              <a:pathLst>
                <a:path w="280" h="5720" extrusionOk="0">
                  <a:moveTo>
                    <a:pt x="140" y="1"/>
                  </a:moveTo>
                  <a:cubicBezTo>
                    <a:pt x="84" y="1"/>
                    <a:pt x="1" y="56"/>
                    <a:pt x="1" y="140"/>
                  </a:cubicBezTo>
                  <a:lnTo>
                    <a:pt x="1" y="5580"/>
                  </a:lnTo>
                  <a:cubicBezTo>
                    <a:pt x="1" y="5636"/>
                    <a:pt x="84" y="5720"/>
                    <a:pt x="140" y="5720"/>
                  </a:cubicBezTo>
                  <a:cubicBezTo>
                    <a:pt x="224" y="5720"/>
                    <a:pt x="280" y="5664"/>
                    <a:pt x="280" y="5580"/>
                  </a:cubicBezTo>
                  <a:lnTo>
                    <a:pt x="280" y="140"/>
                  </a:lnTo>
                  <a:cubicBezTo>
                    <a:pt x="280" y="84"/>
                    <a:pt x="224" y="1"/>
                    <a:pt x="140" y="1"/>
                  </a:cubicBez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52"/>
            <p:cNvSpPr/>
            <p:nvPr/>
          </p:nvSpPr>
          <p:spPr>
            <a:xfrm>
              <a:off x="8025016" y="2238808"/>
              <a:ext cx="106378" cy="144485"/>
            </a:xfrm>
            <a:custGeom>
              <a:avLst/>
              <a:gdLst/>
              <a:ahLst/>
              <a:cxnLst/>
              <a:rect l="l" t="t" r="r" b="b"/>
              <a:pathLst>
                <a:path w="3209" h="4381" extrusionOk="0">
                  <a:moveTo>
                    <a:pt x="977" y="0"/>
                  </a:moveTo>
                  <a:lnTo>
                    <a:pt x="977" y="0"/>
                  </a:lnTo>
                  <a:cubicBezTo>
                    <a:pt x="977" y="0"/>
                    <a:pt x="0" y="1311"/>
                    <a:pt x="1618" y="4380"/>
                  </a:cubicBezTo>
                  <a:cubicBezTo>
                    <a:pt x="1618" y="4380"/>
                    <a:pt x="3209" y="1869"/>
                    <a:pt x="977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52"/>
            <p:cNvSpPr/>
            <p:nvPr/>
          </p:nvSpPr>
          <p:spPr>
            <a:xfrm>
              <a:off x="8070329" y="2217634"/>
              <a:ext cx="89737" cy="127929"/>
            </a:xfrm>
            <a:custGeom>
              <a:avLst/>
              <a:gdLst/>
              <a:ahLst/>
              <a:cxnLst/>
              <a:rect l="l" t="t" r="r" b="b"/>
              <a:pathLst>
                <a:path w="2707" h="3879" extrusionOk="0">
                  <a:moveTo>
                    <a:pt x="475" y="1"/>
                  </a:moveTo>
                  <a:cubicBezTo>
                    <a:pt x="475" y="1"/>
                    <a:pt x="0" y="1395"/>
                    <a:pt x="1981" y="3878"/>
                  </a:cubicBezTo>
                  <a:cubicBezTo>
                    <a:pt x="1981" y="3851"/>
                    <a:pt x="2707" y="1312"/>
                    <a:pt x="475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52"/>
            <p:cNvSpPr/>
            <p:nvPr/>
          </p:nvSpPr>
          <p:spPr>
            <a:xfrm>
              <a:off x="7927893" y="2235114"/>
              <a:ext cx="124909" cy="36839"/>
            </a:xfrm>
            <a:custGeom>
              <a:avLst/>
              <a:gdLst/>
              <a:ahLst/>
              <a:cxnLst/>
              <a:rect l="l" t="t" r="r" b="b"/>
              <a:pathLst>
                <a:path w="3768" h="1117" extrusionOk="0">
                  <a:moveTo>
                    <a:pt x="2400" y="1"/>
                  </a:moveTo>
                  <a:cubicBezTo>
                    <a:pt x="1089" y="1"/>
                    <a:pt x="1" y="1005"/>
                    <a:pt x="1" y="1005"/>
                  </a:cubicBezTo>
                  <a:cubicBezTo>
                    <a:pt x="447" y="1089"/>
                    <a:pt x="866" y="1117"/>
                    <a:pt x="1256" y="1117"/>
                  </a:cubicBezTo>
                  <a:cubicBezTo>
                    <a:pt x="3070" y="1117"/>
                    <a:pt x="3767" y="391"/>
                    <a:pt x="3767" y="391"/>
                  </a:cubicBezTo>
                  <a:cubicBezTo>
                    <a:pt x="3321" y="112"/>
                    <a:pt x="2819" y="1"/>
                    <a:pt x="2400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52"/>
            <p:cNvSpPr/>
            <p:nvPr/>
          </p:nvSpPr>
          <p:spPr>
            <a:xfrm>
              <a:off x="7963063" y="2189104"/>
              <a:ext cx="130412" cy="33178"/>
            </a:xfrm>
            <a:custGeom>
              <a:avLst/>
              <a:gdLst/>
              <a:ahLst/>
              <a:cxnLst/>
              <a:rect l="l" t="t" r="r" b="b"/>
              <a:pathLst>
                <a:path w="3934" h="1006" extrusionOk="0">
                  <a:moveTo>
                    <a:pt x="2260" y="1"/>
                  </a:moveTo>
                  <a:cubicBezTo>
                    <a:pt x="1032" y="1"/>
                    <a:pt x="0" y="726"/>
                    <a:pt x="0" y="726"/>
                  </a:cubicBezTo>
                  <a:cubicBezTo>
                    <a:pt x="781" y="949"/>
                    <a:pt x="1451" y="1005"/>
                    <a:pt x="2009" y="1005"/>
                  </a:cubicBezTo>
                  <a:cubicBezTo>
                    <a:pt x="3320" y="1005"/>
                    <a:pt x="3934" y="559"/>
                    <a:pt x="3934" y="559"/>
                  </a:cubicBezTo>
                  <a:cubicBezTo>
                    <a:pt x="3404" y="140"/>
                    <a:pt x="2818" y="1"/>
                    <a:pt x="2260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52"/>
            <p:cNvSpPr/>
            <p:nvPr/>
          </p:nvSpPr>
          <p:spPr>
            <a:xfrm>
              <a:off x="7945461" y="2247086"/>
              <a:ext cx="110091" cy="16589"/>
            </a:xfrm>
            <a:custGeom>
              <a:avLst/>
              <a:gdLst/>
              <a:ahLst/>
              <a:cxnLst/>
              <a:rect l="l" t="t" r="r" b="b"/>
              <a:pathLst>
                <a:path w="3321" h="503" extrusionOk="0">
                  <a:moveTo>
                    <a:pt x="3237" y="0"/>
                  </a:moveTo>
                  <a:lnTo>
                    <a:pt x="3237" y="0"/>
                  </a:lnTo>
                  <a:cubicBezTo>
                    <a:pt x="3209" y="0"/>
                    <a:pt x="1452" y="363"/>
                    <a:pt x="419" y="363"/>
                  </a:cubicBezTo>
                  <a:lnTo>
                    <a:pt x="57" y="363"/>
                  </a:lnTo>
                  <a:lnTo>
                    <a:pt x="57" y="363"/>
                  </a:lnTo>
                  <a:cubicBezTo>
                    <a:pt x="29" y="363"/>
                    <a:pt x="1" y="419"/>
                    <a:pt x="1" y="447"/>
                  </a:cubicBezTo>
                  <a:cubicBezTo>
                    <a:pt x="1" y="475"/>
                    <a:pt x="29" y="502"/>
                    <a:pt x="57" y="502"/>
                  </a:cubicBezTo>
                  <a:lnTo>
                    <a:pt x="419" y="502"/>
                  </a:lnTo>
                  <a:cubicBezTo>
                    <a:pt x="1452" y="502"/>
                    <a:pt x="3181" y="168"/>
                    <a:pt x="3237" y="140"/>
                  </a:cubicBezTo>
                  <a:cubicBezTo>
                    <a:pt x="3265" y="140"/>
                    <a:pt x="3321" y="84"/>
                    <a:pt x="3265" y="56"/>
                  </a:cubicBezTo>
                  <a:cubicBezTo>
                    <a:pt x="3265" y="0"/>
                    <a:pt x="3265" y="0"/>
                    <a:pt x="3237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52"/>
            <p:cNvSpPr/>
            <p:nvPr/>
          </p:nvSpPr>
          <p:spPr>
            <a:xfrm>
              <a:off x="7989879" y="2205661"/>
              <a:ext cx="105450" cy="9234"/>
            </a:xfrm>
            <a:custGeom>
              <a:avLst/>
              <a:gdLst/>
              <a:ahLst/>
              <a:cxnLst/>
              <a:rect l="l" t="t" r="r" b="b"/>
              <a:pathLst>
                <a:path w="3181" h="280" extrusionOk="0">
                  <a:moveTo>
                    <a:pt x="3125" y="1"/>
                  </a:moveTo>
                  <a:cubicBezTo>
                    <a:pt x="3097" y="1"/>
                    <a:pt x="1590" y="168"/>
                    <a:pt x="642" y="168"/>
                  </a:cubicBezTo>
                  <a:cubicBezTo>
                    <a:pt x="391" y="168"/>
                    <a:pt x="223" y="168"/>
                    <a:pt x="84" y="140"/>
                  </a:cubicBezTo>
                  <a:lnTo>
                    <a:pt x="84" y="140"/>
                  </a:lnTo>
                  <a:cubicBezTo>
                    <a:pt x="56" y="140"/>
                    <a:pt x="0" y="168"/>
                    <a:pt x="0" y="168"/>
                  </a:cubicBezTo>
                  <a:cubicBezTo>
                    <a:pt x="0" y="196"/>
                    <a:pt x="0" y="224"/>
                    <a:pt x="56" y="224"/>
                  </a:cubicBezTo>
                  <a:cubicBezTo>
                    <a:pt x="195" y="280"/>
                    <a:pt x="391" y="280"/>
                    <a:pt x="614" y="280"/>
                  </a:cubicBezTo>
                  <a:cubicBezTo>
                    <a:pt x="1507" y="280"/>
                    <a:pt x="3013" y="140"/>
                    <a:pt x="3097" y="85"/>
                  </a:cubicBezTo>
                  <a:cubicBezTo>
                    <a:pt x="3125" y="85"/>
                    <a:pt x="3153" y="57"/>
                    <a:pt x="3125" y="29"/>
                  </a:cubicBezTo>
                  <a:cubicBezTo>
                    <a:pt x="3181" y="29"/>
                    <a:pt x="3153" y="1"/>
                    <a:pt x="3125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52"/>
            <p:cNvSpPr/>
            <p:nvPr/>
          </p:nvSpPr>
          <p:spPr>
            <a:xfrm>
              <a:off x="8056440" y="2243392"/>
              <a:ext cx="19459" cy="106756"/>
            </a:xfrm>
            <a:custGeom>
              <a:avLst/>
              <a:gdLst/>
              <a:ahLst/>
              <a:cxnLst/>
              <a:rect l="l" t="t" r="r" b="b"/>
              <a:pathLst>
                <a:path w="587" h="3237" extrusionOk="0">
                  <a:moveTo>
                    <a:pt x="57" y="1"/>
                  </a:moveTo>
                  <a:lnTo>
                    <a:pt x="57" y="1"/>
                  </a:lnTo>
                  <a:cubicBezTo>
                    <a:pt x="29" y="1"/>
                    <a:pt x="1" y="29"/>
                    <a:pt x="1" y="56"/>
                  </a:cubicBezTo>
                  <a:cubicBezTo>
                    <a:pt x="280" y="1619"/>
                    <a:pt x="419" y="3209"/>
                    <a:pt x="447" y="3209"/>
                  </a:cubicBezTo>
                  <a:cubicBezTo>
                    <a:pt x="447" y="3237"/>
                    <a:pt x="475" y="3237"/>
                    <a:pt x="531" y="3237"/>
                  </a:cubicBezTo>
                  <a:lnTo>
                    <a:pt x="531" y="3237"/>
                  </a:lnTo>
                  <a:cubicBezTo>
                    <a:pt x="559" y="3237"/>
                    <a:pt x="587" y="3209"/>
                    <a:pt x="559" y="3181"/>
                  </a:cubicBezTo>
                  <a:cubicBezTo>
                    <a:pt x="559" y="3181"/>
                    <a:pt x="419" y="1591"/>
                    <a:pt x="112" y="29"/>
                  </a:cubicBezTo>
                  <a:cubicBezTo>
                    <a:pt x="140" y="29"/>
                    <a:pt x="85" y="1"/>
                    <a:pt x="57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52"/>
            <p:cNvSpPr/>
            <p:nvPr/>
          </p:nvSpPr>
          <p:spPr>
            <a:xfrm>
              <a:off x="8084185" y="2215787"/>
              <a:ext cx="48134" cy="105866"/>
            </a:xfrm>
            <a:custGeom>
              <a:avLst/>
              <a:gdLst/>
              <a:ahLst/>
              <a:cxnLst/>
              <a:rect l="l" t="t" r="r" b="b"/>
              <a:pathLst>
                <a:path w="1452" h="3210" extrusionOk="0">
                  <a:moveTo>
                    <a:pt x="57" y="1"/>
                  </a:moveTo>
                  <a:cubicBezTo>
                    <a:pt x="57" y="1"/>
                    <a:pt x="29" y="1"/>
                    <a:pt x="57" y="1"/>
                  </a:cubicBezTo>
                  <a:cubicBezTo>
                    <a:pt x="1" y="29"/>
                    <a:pt x="1" y="57"/>
                    <a:pt x="1" y="112"/>
                  </a:cubicBezTo>
                  <a:cubicBezTo>
                    <a:pt x="642" y="1312"/>
                    <a:pt x="1284" y="3181"/>
                    <a:pt x="1312" y="3181"/>
                  </a:cubicBezTo>
                  <a:cubicBezTo>
                    <a:pt x="1312" y="3209"/>
                    <a:pt x="1340" y="3209"/>
                    <a:pt x="1396" y="3209"/>
                  </a:cubicBezTo>
                  <a:lnTo>
                    <a:pt x="1424" y="3209"/>
                  </a:lnTo>
                  <a:cubicBezTo>
                    <a:pt x="1452" y="3209"/>
                    <a:pt x="1452" y="3181"/>
                    <a:pt x="1452" y="3125"/>
                  </a:cubicBezTo>
                  <a:cubicBezTo>
                    <a:pt x="1452" y="3098"/>
                    <a:pt x="810" y="1284"/>
                    <a:pt x="140" y="29"/>
                  </a:cubicBezTo>
                  <a:cubicBezTo>
                    <a:pt x="112" y="1"/>
                    <a:pt x="112" y="1"/>
                    <a:pt x="57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0" name="Google Shape;2610;p52"/>
          <p:cNvGrpSpPr/>
          <p:nvPr/>
        </p:nvGrpSpPr>
        <p:grpSpPr>
          <a:xfrm>
            <a:off x="1682720" y="12"/>
            <a:ext cx="619958" cy="1430570"/>
            <a:chOff x="6463020" y="1433675"/>
            <a:chExt cx="379225" cy="875074"/>
          </a:xfrm>
        </p:grpSpPr>
        <p:sp>
          <p:nvSpPr>
            <p:cNvPr id="2611" name="Google Shape;2611;p52"/>
            <p:cNvSpPr/>
            <p:nvPr/>
          </p:nvSpPr>
          <p:spPr>
            <a:xfrm>
              <a:off x="6482445" y="2067680"/>
              <a:ext cx="304317" cy="41423"/>
            </a:xfrm>
            <a:custGeom>
              <a:avLst/>
              <a:gdLst/>
              <a:ahLst/>
              <a:cxnLst/>
              <a:rect l="l" t="t" r="r" b="b"/>
              <a:pathLst>
                <a:path w="9180" h="1256" extrusionOk="0">
                  <a:moveTo>
                    <a:pt x="3907" y="0"/>
                  </a:moveTo>
                  <a:cubicBezTo>
                    <a:pt x="1507" y="0"/>
                    <a:pt x="1" y="140"/>
                    <a:pt x="1" y="140"/>
                  </a:cubicBezTo>
                  <a:lnTo>
                    <a:pt x="224" y="781"/>
                  </a:lnTo>
                  <a:lnTo>
                    <a:pt x="9012" y="1256"/>
                  </a:lnTo>
                  <a:lnTo>
                    <a:pt x="9180" y="195"/>
                  </a:lnTo>
                  <a:cubicBezTo>
                    <a:pt x="7171" y="28"/>
                    <a:pt x="5385" y="0"/>
                    <a:pt x="3907" y="0"/>
                  </a:cubicBez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52"/>
            <p:cNvSpPr/>
            <p:nvPr/>
          </p:nvSpPr>
          <p:spPr>
            <a:xfrm>
              <a:off x="6551823" y="1851420"/>
              <a:ext cx="184977" cy="290785"/>
            </a:xfrm>
            <a:custGeom>
              <a:avLst/>
              <a:gdLst/>
              <a:ahLst/>
              <a:cxnLst/>
              <a:rect l="l" t="t" r="r" b="b"/>
              <a:pathLst>
                <a:path w="5580" h="8817" extrusionOk="0">
                  <a:moveTo>
                    <a:pt x="2455" y="1"/>
                  </a:moveTo>
                  <a:lnTo>
                    <a:pt x="2455" y="1"/>
                  </a:lnTo>
                  <a:cubicBezTo>
                    <a:pt x="0" y="3209"/>
                    <a:pt x="2706" y="8817"/>
                    <a:pt x="2706" y="8817"/>
                  </a:cubicBezTo>
                  <a:cubicBezTo>
                    <a:pt x="5580" y="3404"/>
                    <a:pt x="2455" y="1"/>
                    <a:pt x="2455" y="1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52"/>
            <p:cNvSpPr/>
            <p:nvPr/>
          </p:nvSpPr>
          <p:spPr>
            <a:xfrm>
              <a:off x="6510190" y="1875364"/>
              <a:ext cx="161905" cy="289861"/>
            </a:xfrm>
            <a:custGeom>
              <a:avLst/>
              <a:gdLst/>
              <a:ahLst/>
              <a:cxnLst/>
              <a:rect l="l" t="t" r="r" b="b"/>
              <a:pathLst>
                <a:path w="4884" h="8789" extrusionOk="0">
                  <a:moveTo>
                    <a:pt x="336" y="0"/>
                  </a:moveTo>
                  <a:lnTo>
                    <a:pt x="336" y="0"/>
                  </a:lnTo>
                  <a:cubicBezTo>
                    <a:pt x="1" y="5413"/>
                    <a:pt x="3572" y="8788"/>
                    <a:pt x="3572" y="8788"/>
                  </a:cubicBezTo>
                  <a:cubicBezTo>
                    <a:pt x="4883" y="3934"/>
                    <a:pt x="336" y="0"/>
                    <a:pt x="336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52"/>
            <p:cNvSpPr/>
            <p:nvPr/>
          </p:nvSpPr>
          <p:spPr>
            <a:xfrm>
              <a:off x="6616561" y="1860622"/>
              <a:ext cx="164656" cy="288971"/>
            </a:xfrm>
            <a:custGeom>
              <a:avLst/>
              <a:gdLst/>
              <a:ahLst/>
              <a:cxnLst/>
              <a:rect l="l" t="t" r="r" b="b"/>
              <a:pathLst>
                <a:path w="4967" h="8762" extrusionOk="0">
                  <a:moveTo>
                    <a:pt x="4966" y="1"/>
                  </a:moveTo>
                  <a:cubicBezTo>
                    <a:pt x="0" y="2623"/>
                    <a:pt x="781" y="8761"/>
                    <a:pt x="781" y="8761"/>
                  </a:cubicBezTo>
                  <a:cubicBezTo>
                    <a:pt x="4436" y="5357"/>
                    <a:pt x="4966" y="1"/>
                    <a:pt x="4966" y="1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52"/>
            <p:cNvSpPr/>
            <p:nvPr/>
          </p:nvSpPr>
          <p:spPr>
            <a:xfrm>
              <a:off x="6463020" y="1977475"/>
              <a:ext cx="141550" cy="127039"/>
            </a:xfrm>
            <a:custGeom>
              <a:avLst/>
              <a:gdLst/>
              <a:ahLst/>
              <a:cxnLst/>
              <a:rect l="l" t="t" r="r" b="b"/>
              <a:pathLst>
                <a:path w="4270" h="385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08" y="3293"/>
                    <a:pt x="3711" y="3795"/>
                  </a:cubicBezTo>
                  <a:cubicBezTo>
                    <a:pt x="3656" y="3851"/>
                    <a:pt x="4269" y="1117"/>
                    <a:pt x="1" y="1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52"/>
            <p:cNvSpPr/>
            <p:nvPr/>
          </p:nvSpPr>
          <p:spPr>
            <a:xfrm>
              <a:off x="6626704" y="1945285"/>
              <a:ext cx="215541" cy="191416"/>
            </a:xfrm>
            <a:custGeom>
              <a:avLst/>
              <a:gdLst/>
              <a:ahLst/>
              <a:cxnLst/>
              <a:rect l="l" t="t" r="r" b="b"/>
              <a:pathLst>
                <a:path w="6502" h="5804" extrusionOk="0">
                  <a:moveTo>
                    <a:pt x="6501" y="1"/>
                  </a:moveTo>
                  <a:lnTo>
                    <a:pt x="6501" y="1"/>
                  </a:lnTo>
                  <a:cubicBezTo>
                    <a:pt x="1" y="1702"/>
                    <a:pt x="894" y="5804"/>
                    <a:pt x="894" y="5804"/>
                  </a:cubicBezTo>
                  <a:cubicBezTo>
                    <a:pt x="6027" y="4967"/>
                    <a:pt x="6501" y="1"/>
                    <a:pt x="6501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52"/>
            <p:cNvSpPr/>
            <p:nvPr/>
          </p:nvSpPr>
          <p:spPr>
            <a:xfrm>
              <a:off x="6489837" y="2092515"/>
              <a:ext cx="292317" cy="76382"/>
            </a:xfrm>
            <a:custGeom>
              <a:avLst/>
              <a:gdLst/>
              <a:ahLst/>
              <a:cxnLst/>
              <a:rect l="l" t="t" r="r" b="b"/>
              <a:pathLst>
                <a:path w="8818" h="2316" extrusionOk="0">
                  <a:moveTo>
                    <a:pt x="1" y="0"/>
                  </a:moveTo>
                  <a:lnTo>
                    <a:pt x="168" y="2316"/>
                  </a:lnTo>
                  <a:cubicBezTo>
                    <a:pt x="3042" y="2149"/>
                    <a:pt x="5971" y="2009"/>
                    <a:pt x="8705" y="1228"/>
                  </a:cubicBezTo>
                  <a:lnTo>
                    <a:pt x="8817" y="140"/>
                  </a:ln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52"/>
            <p:cNvSpPr/>
            <p:nvPr/>
          </p:nvSpPr>
          <p:spPr>
            <a:xfrm>
              <a:off x="6495406" y="2132984"/>
              <a:ext cx="283035" cy="170276"/>
            </a:xfrm>
            <a:custGeom>
              <a:avLst/>
              <a:gdLst/>
              <a:ahLst/>
              <a:cxnLst/>
              <a:rect l="l" t="t" r="r" b="b"/>
              <a:pathLst>
                <a:path w="8538" h="5163" extrusionOk="0">
                  <a:moveTo>
                    <a:pt x="8537" y="1"/>
                  </a:moveTo>
                  <a:lnTo>
                    <a:pt x="8537" y="1"/>
                  </a:lnTo>
                  <a:cubicBezTo>
                    <a:pt x="5803" y="782"/>
                    <a:pt x="2874" y="922"/>
                    <a:pt x="0" y="1089"/>
                  </a:cubicBezTo>
                  <a:lnTo>
                    <a:pt x="84" y="2065"/>
                  </a:lnTo>
                  <a:cubicBezTo>
                    <a:pt x="251" y="4130"/>
                    <a:pt x="1870" y="5023"/>
                    <a:pt x="3934" y="5162"/>
                  </a:cubicBezTo>
                  <a:lnTo>
                    <a:pt x="4046" y="5162"/>
                  </a:lnTo>
                  <a:lnTo>
                    <a:pt x="4464" y="5162"/>
                  </a:lnTo>
                  <a:cubicBezTo>
                    <a:pt x="6529" y="5162"/>
                    <a:pt x="8203" y="4186"/>
                    <a:pt x="8370" y="2093"/>
                  </a:cubicBezTo>
                  <a:close/>
                </a:path>
              </a:pathLst>
            </a:custGeom>
            <a:solidFill>
              <a:srgbClr val="DE9D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52"/>
            <p:cNvSpPr/>
            <p:nvPr/>
          </p:nvSpPr>
          <p:spPr>
            <a:xfrm>
              <a:off x="6482445" y="2072264"/>
              <a:ext cx="304317" cy="63519"/>
            </a:xfrm>
            <a:custGeom>
              <a:avLst/>
              <a:gdLst/>
              <a:ahLst/>
              <a:cxnLst/>
              <a:rect l="l" t="t" r="r" b="b"/>
              <a:pathLst>
                <a:path w="9180" h="1926" extrusionOk="0">
                  <a:moveTo>
                    <a:pt x="1" y="1"/>
                  </a:moveTo>
                  <a:lnTo>
                    <a:pt x="1" y="1423"/>
                  </a:lnTo>
                  <a:cubicBezTo>
                    <a:pt x="1" y="1423"/>
                    <a:pt x="1870" y="1926"/>
                    <a:pt x="4883" y="1926"/>
                  </a:cubicBezTo>
                  <a:cubicBezTo>
                    <a:pt x="6139" y="1926"/>
                    <a:pt x="7589" y="1842"/>
                    <a:pt x="9180" y="1591"/>
                  </a:cubicBezTo>
                  <a:lnTo>
                    <a:pt x="9180" y="112"/>
                  </a:lnTo>
                  <a:lnTo>
                    <a:pt x="9180" y="112"/>
                  </a:lnTo>
                  <a:cubicBezTo>
                    <a:pt x="9180" y="112"/>
                    <a:pt x="7924" y="419"/>
                    <a:pt x="5357" y="419"/>
                  </a:cubicBezTo>
                  <a:cubicBezTo>
                    <a:pt x="3990" y="391"/>
                    <a:pt x="2205" y="280"/>
                    <a:pt x="1" y="1"/>
                  </a:cubicBezTo>
                  <a:close/>
                </a:path>
              </a:pathLst>
            </a:custGeom>
            <a:solidFill>
              <a:srgbClr val="DE9D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52"/>
            <p:cNvSpPr/>
            <p:nvPr/>
          </p:nvSpPr>
          <p:spPr>
            <a:xfrm>
              <a:off x="6477837" y="1752046"/>
              <a:ext cx="310781" cy="556702"/>
            </a:xfrm>
            <a:custGeom>
              <a:avLst/>
              <a:gdLst/>
              <a:ahLst/>
              <a:cxnLst/>
              <a:rect l="l" t="t" r="r" b="b"/>
              <a:pathLst>
                <a:path w="9375" h="16880" extrusionOk="0">
                  <a:moveTo>
                    <a:pt x="5022" y="475"/>
                  </a:moveTo>
                  <a:lnTo>
                    <a:pt x="9040" y="9598"/>
                  </a:lnTo>
                  <a:lnTo>
                    <a:pt x="7672" y="15345"/>
                  </a:lnTo>
                  <a:lnTo>
                    <a:pt x="6529" y="10044"/>
                  </a:lnTo>
                  <a:cubicBezTo>
                    <a:pt x="6529" y="9989"/>
                    <a:pt x="6473" y="9933"/>
                    <a:pt x="6389" y="9933"/>
                  </a:cubicBezTo>
                  <a:cubicBezTo>
                    <a:pt x="6333" y="9933"/>
                    <a:pt x="6278" y="9989"/>
                    <a:pt x="6250" y="10044"/>
                  </a:cubicBezTo>
                  <a:lnTo>
                    <a:pt x="4548" y="16210"/>
                  </a:lnTo>
                  <a:lnTo>
                    <a:pt x="3125" y="9989"/>
                  </a:lnTo>
                  <a:cubicBezTo>
                    <a:pt x="3125" y="9905"/>
                    <a:pt x="3041" y="9877"/>
                    <a:pt x="2985" y="9877"/>
                  </a:cubicBezTo>
                  <a:lnTo>
                    <a:pt x="2985" y="9877"/>
                  </a:lnTo>
                  <a:cubicBezTo>
                    <a:pt x="2902" y="9877"/>
                    <a:pt x="2874" y="9905"/>
                    <a:pt x="2846" y="9989"/>
                  </a:cubicBezTo>
                  <a:lnTo>
                    <a:pt x="1451" y="15122"/>
                  </a:lnTo>
                  <a:lnTo>
                    <a:pt x="223" y="9765"/>
                  </a:lnTo>
                  <a:close/>
                  <a:moveTo>
                    <a:pt x="5078" y="1"/>
                  </a:moveTo>
                  <a:cubicBezTo>
                    <a:pt x="5022" y="1"/>
                    <a:pt x="4966" y="57"/>
                    <a:pt x="4938" y="84"/>
                  </a:cubicBezTo>
                  <a:lnTo>
                    <a:pt x="56" y="9626"/>
                  </a:lnTo>
                  <a:cubicBezTo>
                    <a:pt x="56" y="9682"/>
                    <a:pt x="0" y="9710"/>
                    <a:pt x="56" y="9737"/>
                  </a:cubicBezTo>
                  <a:lnTo>
                    <a:pt x="1367" y="15680"/>
                  </a:lnTo>
                  <a:cubicBezTo>
                    <a:pt x="1367" y="15736"/>
                    <a:pt x="1451" y="15764"/>
                    <a:pt x="1507" y="15764"/>
                  </a:cubicBezTo>
                  <a:lnTo>
                    <a:pt x="1507" y="15764"/>
                  </a:lnTo>
                  <a:cubicBezTo>
                    <a:pt x="1590" y="15764"/>
                    <a:pt x="1618" y="15736"/>
                    <a:pt x="1646" y="15680"/>
                  </a:cubicBezTo>
                  <a:lnTo>
                    <a:pt x="3041" y="10547"/>
                  </a:lnTo>
                  <a:lnTo>
                    <a:pt x="4464" y="16796"/>
                  </a:lnTo>
                  <a:cubicBezTo>
                    <a:pt x="4464" y="16852"/>
                    <a:pt x="4548" y="16880"/>
                    <a:pt x="4604" y="16880"/>
                  </a:cubicBezTo>
                  <a:lnTo>
                    <a:pt x="4604" y="16880"/>
                  </a:lnTo>
                  <a:cubicBezTo>
                    <a:pt x="4687" y="16880"/>
                    <a:pt x="4715" y="16852"/>
                    <a:pt x="4743" y="16796"/>
                  </a:cubicBezTo>
                  <a:lnTo>
                    <a:pt x="6445" y="10602"/>
                  </a:lnTo>
                  <a:lnTo>
                    <a:pt x="7617" y="15987"/>
                  </a:lnTo>
                  <a:cubicBezTo>
                    <a:pt x="7617" y="16043"/>
                    <a:pt x="7672" y="16098"/>
                    <a:pt x="7756" y="16098"/>
                  </a:cubicBezTo>
                  <a:lnTo>
                    <a:pt x="7756" y="16098"/>
                  </a:lnTo>
                  <a:cubicBezTo>
                    <a:pt x="7812" y="16098"/>
                    <a:pt x="7840" y="16043"/>
                    <a:pt x="7896" y="15987"/>
                  </a:cubicBezTo>
                  <a:lnTo>
                    <a:pt x="9374" y="9598"/>
                  </a:lnTo>
                  <a:lnTo>
                    <a:pt x="9374" y="9542"/>
                  </a:lnTo>
                  <a:lnTo>
                    <a:pt x="5273" y="112"/>
                  </a:lnTo>
                  <a:cubicBezTo>
                    <a:pt x="5134" y="57"/>
                    <a:pt x="5106" y="1"/>
                    <a:pt x="5078" y="1"/>
                  </a:cubicBezTo>
                  <a:close/>
                </a:path>
              </a:pathLst>
            </a:custGeom>
            <a:solidFill>
              <a:srgbClr val="DDD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52"/>
            <p:cNvSpPr/>
            <p:nvPr/>
          </p:nvSpPr>
          <p:spPr>
            <a:xfrm>
              <a:off x="6573999" y="1752046"/>
              <a:ext cx="123981" cy="334054"/>
            </a:xfrm>
            <a:custGeom>
              <a:avLst/>
              <a:gdLst/>
              <a:ahLst/>
              <a:cxnLst/>
              <a:rect l="l" t="t" r="r" b="b"/>
              <a:pathLst>
                <a:path w="3740" h="10129" extrusionOk="0">
                  <a:moveTo>
                    <a:pt x="2177" y="1"/>
                  </a:moveTo>
                  <a:cubicBezTo>
                    <a:pt x="2093" y="1"/>
                    <a:pt x="2065" y="57"/>
                    <a:pt x="2037" y="112"/>
                  </a:cubicBezTo>
                  <a:lnTo>
                    <a:pt x="1" y="9961"/>
                  </a:lnTo>
                  <a:cubicBezTo>
                    <a:pt x="1" y="10016"/>
                    <a:pt x="29" y="10100"/>
                    <a:pt x="112" y="10100"/>
                  </a:cubicBezTo>
                  <a:lnTo>
                    <a:pt x="140" y="10100"/>
                  </a:lnTo>
                  <a:cubicBezTo>
                    <a:pt x="224" y="10100"/>
                    <a:pt x="252" y="10044"/>
                    <a:pt x="280" y="9989"/>
                  </a:cubicBezTo>
                  <a:lnTo>
                    <a:pt x="2121" y="893"/>
                  </a:lnTo>
                  <a:lnTo>
                    <a:pt x="3432" y="10016"/>
                  </a:lnTo>
                  <a:cubicBezTo>
                    <a:pt x="3432" y="10100"/>
                    <a:pt x="3488" y="10128"/>
                    <a:pt x="3572" y="10128"/>
                  </a:cubicBezTo>
                  <a:lnTo>
                    <a:pt x="3600" y="10128"/>
                  </a:lnTo>
                  <a:cubicBezTo>
                    <a:pt x="3656" y="10128"/>
                    <a:pt x="3739" y="10044"/>
                    <a:pt x="3711" y="9989"/>
                  </a:cubicBezTo>
                  <a:lnTo>
                    <a:pt x="2316" y="84"/>
                  </a:lnTo>
                  <a:cubicBezTo>
                    <a:pt x="2261" y="57"/>
                    <a:pt x="2233" y="1"/>
                    <a:pt x="2177" y="1"/>
                  </a:cubicBezTo>
                  <a:close/>
                </a:path>
              </a:pathLst>
            </a:custGeom>
            <a:solidFill>
              <a:srgbClr val="DDD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52"/>
            <p:cNvSpPr/>
            <p:nvPr/>
          </p:nvSpPr>
          <p:spPr>
            <a:xfrm>
              <a:off x="6641522" y="1433675"/>
              <a:ext cx="8354" cy="334021"/>
            </a:xfrm>
            <a:custGeom>
              <a:avLst/>
              <a:gdLst/>
              <a:ahLst/>
              <a:cxnLst/>
              <a:rect l="l" t="t" r="r" b="b"/>
              <a:pathLst>
                <a:path w="252" h="10128" extrusionOk="0">
                  <a:moveTo>
                    <a:pt x="140" y="1"/>
                  </a:moveTo>
                  <a:cubicBezTo>
                    <a:pt x="56" y="1"/>
                    <a:pt x="0" y="56"/>
                    <a:pt x="0" y="140"/>
                  </a:cubicBezTo>
                  <a:lnTo>
                    <a:pt x="0" y="9988"/>
                  </a:lnTo>
                  <a:cubicBezTo>
                    <a:pt x="0" y="10044"/>
                    <a:pt x="56" y="10128"/>
                    <a:pt x="140" y="10128"/>
                  </a:cubicBezTo>
                  <a:cubicBezTo>
                    <a:pt x="196" y="10128"/>
                    <a:pt x="251" y="10044"/>
                    <a:pt x="251" y="9988"/>
                  </a:cubicBezTo>
                  <a:lnTo>
                    <a:pt x="251" y="140"/>
                  </a:lnTo>
                  <a:cubicBezTo>
                    <a:pt x="224" y="84"/>
                    <a:pt x="196" y="1"/>
                    <a:pt x="140" y="1"/>
                  </a:cubicBezTo>
                  <a:close/>
                </a:path>
              </a:pathLst>
            </a:custGeom>
            <a:solidFill>
              <a:srgbClr val="DDD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3" name="Google Shape;2623;p52"/>
          <p:cNvGrpSpPr/>
          <p:nvPr/>
        </p:nvGrpSpPr>
        <p:grpSpPr>
          <a:xfrm>
            <a:off x="7918314" y="3495694"/>
            <a:ext cx="901153" cy="1173361"/>
            <a:chOff x="7917717" y="3011731"/>
            <a:chExt cx="551232" cy="717740"/>
          </a:xfrm>
        </p:grpSpPr>
        <p:sp>
          <p:nvSpPr>
            <p:cNvPr id="2624" name="Google Shape;2624;p52"/>
            <p:cNvSpPr/>
            <p:nvPr/>
          </p:nvSpPr>
          <p:spPr>
            <a:xfrm>
              <a:off x="7955200" y="3619021"/>
              <a:ext cx="490189" cy="110450"/>
            </a:xfrm>
            <a:custGeom>
              <a:avLst/>
              <a:gdLst/>
              <a:ahLst/>
              <a:cxnLst/>
              <a:rect l="l" t="t" r="r" b="b"/>
              <a:pathLst>
                <a:path w="14787" h="3349" extrusionOk="0">
                  <a:moveTo>
                    <a:pt x="7394" y="1"/>
                  </a:moveTo>
                  <a:cubicBezTo>
                    <a:pt x="3320" y="1"/>
                    <a:pt x="0" y="726"/>
                    <a:pt x="0" y="1675"/>
                  </a:cubicBezTo>
                  <a:cubicBezTo>
                    <a:pt x="0" y="2623"/>
                    <a:pt x="3320" y="3349"/>
                    <a:pt x="7394" y="3349"/>
                  </a:cubicBezTo>
                  <a:cubicBezTo>
                    <a:pt x="11467" y="3349"/>
                    <a:pt x="14787" y="2568"/>
                    <a:pt x="14787" y="1675"/>
                  </a:cubicBezTo>
                  <a:cubicBezTo>
                    <a:pt x="14787" y="726"/>
                    <a:pt x="11467" y="1"/>
                    <a:pt x="7394" y="1"/>
                  </a:cubicBezTo>
                  <a:close/>
                </a:path>
              </a:pathLst>
            </a:custGeom>
            <a:solidFill>
              <a:srgbClr val="DDD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52"/>
            <p:cNvSpPr/>
            <p:nvPr/>
          </p:nvSpPr>
          <p:spPr>
            <a:xfrm>
              <a:off x="8056440" y="3434093"/>
              <a:ext cx="292284" cy="37729"/>
            </a:xfrm>
            <a:custGeom>
              <a:avLst/>
              <a:gdLst/>
              <a:ahLst/>
              <a:cxnLst/>
              <a:rect l="l" t="t" r="r" b="b"/>
              <a:pathLst>
                <a:path w="8817" h="1144" extrusionOk="0">
                  <a:moveTo>
                    <a:pt x="4186" y="0"/>
                  </a:moveTo>
                  <a:cubicBezTo>
                    <a:pt x="1591" y="0"/>
                    <a:pt x="1" y="140"/>
                    <a:pt x="1" y="140"/>
                  </a:cubicBezTo>
                  <a:lnTo>
                    <a:pt x="168" y="753"/>
                  </a:lnTo>
                  <a:lnTo>
                    <a:pt x="8650" y="1144"/>
                  </a:lnTo>
                  <a:lnTo>
                    <a:pt x="8817" y="168"/>
                  </a:lnTo>
                  <a:cubicBezTo>
                    <a:pt x="7031" y="28"/>
                    <a:pt x="5469" y="0"/>
                    <a:pt x="4186" y="0"/>
                  </a:cubicBez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52"/>
            <p:cNvSpPr/>
            <p:nvPr/>
          </p:nvSpPr>
          <p:spPr>
            <a:xfrm>
              <a:off x="8162812" y="3011731"/>
              <a:ext cx="153551" cy="311958"/>
            </a:xfrm>
            <a:custGeom>
              <a:avLst/>
              <a:gdLst/>
              <a:ahLst/>
              <a:cxnLst/>
              <a:rect l="l" t="t" r="r" b="b"/>
              <a:pathLst>
                <a:path w="4632" h="9459" extrusionOk="0">
                  <a:moveTo>
                    <a:pt x="3488" y="0"/>
                  </a:moveTo>
                  <a:lnTo>
                    <a:pt x="3488" y="0"/>
                  </a:lnTo>
                  <a:cubicBezTo>
                    <a:pt x="0" y="4353"/>
                    <a:pt x="1284" y="9458"/>
                    <a:pt x="1284" y="9458"/>
                  </a:cubicBezTo>
                  <a:cubicBezTo>
                    <a:pt x="4631" y="4883"/>
                    <a:pt x="3488" y="0"/>
                    <a:pt x="3488" y="0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52"/>
            <p:cNvSpPr/>
            <p:nvPr/>
          </p:nvSpPr>
          <p:spPr>
            <a:xfrm>
              <a:off x="8065689" y="3073374"/>
              <a:ext cx="160976" cy="287124"/>
            </a:xfrm>
            <a:custGeom>
              <a:avLst/>
              <a:gdLst/>
              <a:ahLst/>
              <a:cxnLst/>
              <a:rect l="l" t="t" r="r" b="b"/>
              <a:pathLst>
                <a:path w="4856" h="8706" extrusionOk="0">
                  <a:moveTo>
                    <a:pt x="308" y="1"/>
                  </a:moveTo>
                  <a:cubicBezTo>
                    <a:pt x="1" y="5357"/>
                    <a:pt x="3516" y="8705"/>
                    <a:pt x="3516" y="8705"/>
                  </a:cubicBezTo>
                  <a:cubicBezTo>
                    <a:pt x="4855" y="3907"/>
                    <a:pt x="308" y="1"/>
                    <a:pt x="308" y="1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52"/>
            <p:cNvSpPr/>
            <p:nvPr/>
          </p:nvSpPr>
          <p:spPr>
            <a:xfrm>
              <a:off x="8218301" y="3099132"/>
              <a:ext cx="139661" cy="245701"/>
            </a:xfrm>
            <a:custGeom>
              <a:avLst/>
              <a:gdLst/>
              <a:ahLst/>
              <a:cxnLst/>
              <a:rect l="l" t="t" r="r" b="b"/>
              <a:pathLst>
                <a:path w="4213" h="7450" extrusionOk="0">
                  <a:moveTo>
                    <a:pt x="4213" y="1"/>
                  </a:moveTo>
                  <a:lnTo>
                    <a:pt x="4213" y="1"/>
                  </a:lnTo>
                  <a:cubicBezTo>
                    <a:pt x="0" y="2233"/>
                    <a:pt x="670" y="7450"/>
                    <a:pt x="670" y="7450"/>
                  </a:cubicBezTo>
                  <a:cubicBezTo>
                    <a:pt x="3767" y="4604"/>
                    <a:pt x="4213" y="1"/>
                    <a:pt x="4213" y="1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52"/>
            <p:cNvSpPr/>
            <p:nvPr/>
          </p:nvSpPr>
          <p:spPr>
            <a:xfrm>
              <a:off x="7917717" y="3164469"/>
              <a:ext cx="231254" cy="206158"/>
            </a:xfrm>
            <a:custGeom>
              <a:avLst/>
              <a:gdLst/>
              <a:ahLst/>
              <a:cxnLst/>
              <a:rect l="l" t="t" r="r" b="b"/>
              <a:pathLst>
                <a:path w="6976" h="6251" extrusionOk="0">
                  <a:moveTo>
                    <a:pt x="1" y="1"/>
                  </a:moveTo>
                  <a:cubicBezTo>
                    <a:pt x="1" y="1"/>
                    <a:pt x="531" y="5329"/>
                    <a:pt x="6027" y="6250"/>
                  </a:cubicBezTo>
                  <a:cubicBezTo>
                    <a:pt x="6027" y="6250"/>
                    <a:pt x="6976" y="1842"/>
                    <a:pt x="1" y="1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52"/>
            <p:cNvSpPr/>
            <p:nvPr/>
          </p:nvSpPr>
          <p:spPr>
            <a:xfrm>
              <a:off x="7955638" y="3206817"/>
              <a:ext cx="199828" cy="354271"/>
            </a:xfrm>
            <a:custGeom>
              <a:avLst/>
              <a:gdLst/>
              <a:ahLst/>
              <a:cxnLst/>
              <a:rect l="l" t="t" r="r" b="b"/>
              <a:pathLst>
                <a:path w="6028" h="10742" extrusionOk="0">
                  <a:moveTo>
                    <a:pt x="168" y="0"/>
                  </a:moveTo>
                  <a:cubicBezTo>
                    <a:pt x="140" y="0"/>
                    <a:pt x="85" y="56"/>
                    <a:pt x="29" y="84"/>
                  </a:cubicBezTo>
                  <a:cubicBezTo>
                    <a:pt x="1" y="140"/>
                    <a:pt x="1" y="251"/>
                    <a:pt x="85" y="279"/>
                  </a:cubicBezTo>
                  <a:cubicBezTo>
                    <a:pt x="112" y="335"/>
                    <a:pt x="3795" y="2874"/>
                    <a:pt x="4744" y="5078"/>
                  </a:cubicBezTo>
                  <a:cubicBezTo>
                    <a:pt x="5692" y="7226"/>
                    <a:pt x="5748" y="10574"/>
                    <a:pt x="5748" y="10602"/>
                  </a:cubicBezTo>
                  <a:cubicBezTo>
                    <a:pt x="5748" y="10685"/>
                    <a:pt x="5832" y="10741"/>
                    <a:pt x="5888" y="10741"/>
                  </a:cubicBezTo>
                  <a:lnTo>
                    <a:pt x="5888" y="10741"/>
                  </a:lnTo>
                  <a:cubicBezTo>
                    <a:pt x="5971" y="10741"/>
                    <a:pt x="6027" y="10685"/>
                    <a:pt x="6027" y="10602"/>
                  </a:cubicBezTo>
                  <a:cubicBezTo>
                    <a:pt x="6027" y="10462"/>
                    <a:pt x="5971" y="7198"/>
                    <a:pt x="5023" y="4966"/>
                  </a:cubicBezTo>
                  <a:cubicBezTo>
                    <a:pt x="4046" y="2734"/>
                    <a:pt x="419" y="195"/>
                    <a:pt x="252" y="84"/>
                  </a:cubicBezTo>
                  <a:cubicBezTo>
                    <a:pt x="224" y="0"/>
                    <a:pt x="168" y="0"/>
                    <a:pt x="168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52"/>
            <p:cNvSpPr/>
            <p:nvPr/>
          </p:nvSpPr>
          <p:spPr>
            <a:xfrm>
              <a:off x="8102682" y="3151606"/>
              <a:ext cx="87914" cy="323897"/>
            </a:xfrm>
            <a:custGeom>
              <a:avLst/>
              <a:gdLst/>
              <a:ahLst/>
              <a:cxnLst/>
              <a:rect l="l" t="t" r="r" b="b"/>
              <a:pathLst>
                <a:path w="2652" h="9821" extrusionOk="0">
                  <a:moveTo>
                    <a:pt x="168" y="0"/>
                  </a:moveTo>
                  <a:lnTo>
                    <a:pt x="84" y="0"/>
                  </a:lnTo>
                  <a:cubicBezTo>
                    <a:pt x="29" y="56"/>
                    <a:pt x="1" y="140"/>
                    <a:pt x="29" y="223"/>
                  </a:cubicBezTo>
                  <a:cubicBezTo>
                    <a:pt x="57" y="251"/>
                    <a:pt x="2177" y="4687"/>
                    <a:pt x="2261" y="6361"/>
                  </a:cubicBezTo>
                  <a:cubicBezTo>
                    <a:pt x="2372" y="8035"/>
                    <a:pt x="2261" y="9681"/>
                    <a:pt x="2261" y="9681"/>
                  </a:cubicBezTo>
                  <a:cubicBezTo>
                    <a:pt x="2261" y="9737"/>
                    <a:pt x="2316" y="9821"/>
                    <a:pt x="2400" y="9821"/>
                  </a:cubicBezTo>
                  <a:lnTo>
                    <a:pt x="2400" y="9821"/>
                  </a:lnTo>
                  <a:cubicBezTo>
                    <a:pt x="2456" y="9821"/>
                    <a:pt x="2540" y="9737"/>
                    <a:pt x="2540" y="9681"/>
                  </a:cubicBezTo>
                  <a:cubicBezTo>
                    <a:pt x="2540" y="9681"/>
                    <a:pt x="2651" y="8007"/>
                    <a:pt x="2540" y="6333"/>
                  </a:cubicBezTo>
                  <a:cubicBezTo>
                    <a:pt x="2428" y="4603"/>
                    <a:pt x="336" y="251"/>
                    <a:pt x="280" y="84"/>
                  </a:cubicBezTo>
                  <a:cubicBezTo>
                    <a:pt x="280" y="0"/>
                    <a:pt x="196" y="0"/>
                    <a:pt x="168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52"/>
            <p:cNvSpPr/>
            <p:nvPr/>
          </p:nvSpPr>
          <p:spPr>
            <a:xfrm>
              <a:off x="8194236" y="3031058"/>
              <a:ext cx="83273" cy="430653"/>
            </a:xfrm>
            <a:custGeom>
              <a:avLst/>
              <a:gdLst/>
              <a:ahLst/>
              <a:cxnLst/>
              <a:rect l="l" t="t" r="r" b="b"/>
              <a:pathLst>
                <a:path w="2512" h="13058" extrusionOk="0">
                  <a:moveTo>
                    <a:pt x="2372" y="0"/>
                  </a:moveTo>
                  <a:cubicBezTo>
                    <a:pt x="2316" y="0"/>
                    <a:pt x="2261" y="28"/>
                    <a:pt x="2261" y="84"/>
                  </a:cubicBezTo>
                  <a:cubicBezTo>
                    <a:pt x="2261" y="112"/>
                    <a:pt x="894" y="3209"/>
                    <a:pt x="447" y="5748"/>
                  </a:cubicBezTo>
                  <a:cubicBezTo>
                    <a:pt x="1" y="8314"/>
                    <a:pt x="503" y="12918"/>
                    <a:pt x="503" y="12945"/>
                  </a:cubicBezTo>
                  <a:cubicBezTo>
                    <a:pt x="503" y="13001"/>
                    <a:pt x="587" y="13057"/>
                    <a:pt x="615" y="13057"/>
                  </a:cubicBezTo>
                  <a:lnTo>
                    <a:pt x="615" y="13057"/>
                  </a:lnTo>
                  <a:cubicBezTo>
                    <a:pt x="698" y="13057"/>
                    <a:pt x="726" y="12973"/>
                    <a:pt x="726" y="12918"/>
                  </a:cubicBezTo>
                  <a:cubicBezTo>
                    <a:pt x="726" y="12862"/>
                    <a:pt x="196" y="8314"/>
                    <a:pt x="642" y="5803"/>
                  </a:cubicBezTo>
                  <a:cubicBezTo>
                    <a:pt x="1089" y="3292"/>
                    <a:pt x="2428" y="224"/>
                    <a:pt x="2456" y="168"/>
                  </a:cubicBezTo>
                  <a:cubicBezTo>
                    <a:pt x="2512" y="112"/>
                    <a:pt x="2456" y="28"/>
                    <a:pt x="2400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52"/>
            <p:cNvSpPr/>
            <p:nvPr/>
          </p:nvSpPr>
          <p:spPr>
            <a:xfrm>
              <a:off x="8217373" y="3117536"/>
              <a:ext cx="127661" cy="372674"/>
            </a:xfrm>
            <a:custGeom>
              <a:avLst/>
              <a:gdLst/>
              <a:ahLst/>
              <a:cxnLst/>
              <a:rect l="l" t="t" r="r" b="b"/>
              <a:pathLst>
                <a:path w="3851" h="11300" extrusionOk="0">
                  <a:moveTo>
                    <a:pt x="3767" y="1"/>
                  </a:moveTo>
                  <a:cubicBezTo>
                    <a:pt x="3711" y="1"/>
                    <a:pt x="3683" y="29"/>
                    <a:pt x="3655" y="57"/>
                  </a:cubicBezTo>
                  <a:cubicBezTo>
                    <a:pt x="3627" y="112"/>
                    <a:pt x="1116" y="3823"/>
                    <a:pt x="558" y="6892"/>
                  </a:cubicBezTo>
                  <a:cubicBezTo>
                    <a:pt x="0" y="10017"/>
                    <a:pt x="56" y="11160"/>
                    <a:pt x="56" y="11188"/>
                  </a:cubicBezTo>
                  <a:cubicBezTo>
                    <a:pt x="56" y="11272"/>
                    <a:pt x="140" y="11300"/>
                    <a:pt x="168" y="11300"/>
                  </a:cubicBezTo>
                  <a:lnTo>
                    <a:pt x="168" y="11300"/>
                  </a:lnTo>
                  <a:cubicBezTo>
                    <a:pt x="223" y="11300"/>
                    <a:pt x="279" y="11216"/>
                    <a:pt x="279" y="11160"/>
                  </a:cubicBezTo>
                  <a:cubicBezTo>
                    <a:pt x="279" y="11160"/>
                    <a:pt x="196" y="9961"/>
                    <a:pt x="754" y="6948"/>
                  </a:cubicBezTo>
                  <a:cubicBezTo>
                    <a:pt x="1312" y="3907"/>
                    <a:pt x="3795" y="196"/>
                    <a:pt x="3822" y="168"/>
                  </a:cubicBezTo>
                  <a:cubicBezTo>
                    <a:pt x="3850" y="112"/>
                    <a:pt x="3850" y="29"/>
                    <a:pt x="3795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52"/>
            <p:cNvSpPr/>
            <p:nvPr/>
          </p:nvSpPr>
          <p:spPr>
            <a:xfrm>
              <a:off x="8222909" y="3170010"/>
              <a:ext cx="246039" cy="219911"/>
            </a:xfrm>
            <a:custGeom>
              <a:avLst/>
              <a:gdLst/>
              <a:ahLst/>
              <a:cxnLst/>
              <a:rect l="l" t="t" r="r" b="b"/>
              <a:pathLst>
                <a:path w="7422" h="6668" extrusionOk="0">
                  <a:moveTo>
                    <a:pt x="7422" y="0"/>
                  </a:moveTo>
                  <a:lnTo>
                    <a:pt x="7422" y="0"/>
                  </a:lnTo>
                  <a:cubicBezTo>
                    <a:pt x="1" y="1953"/>
                    <a:pt x="1005" y="6668"/>
                    <a:pt x="1005" y="6668"/>
                  </a:cubicBezTo>
                  <a:cubicBezTo>
                    <a:pt x="6864" y="5691"/>
                    <a:pt x="7422" y="0"/>
                    <a:pt x="7422" y="0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52"/>
            <p:cNvSpPr/>
            <p:nvPr/>
          </p:nvSpPr>
          <p:spPr>
            <a:xfrm>
              <a:off x="8238621" y="3194845"/>
              <a:ext cx="200756" cy="315619"/>
            </a:xfrm>
            <a:custGeom>
              <a:avLst/>
              <a:gdLst/>
              <a:ahLst/>
              <a:cxnLst/>
              <a:rect l="l" t="t" r="r" b="b"/>
              <a:pathLst>
                <a:path w="6056" h="9570" extrusionOk="0">
                  <a:moveTo>
                    <a:pt x="5860" y="0"/>
                  </a:moveTo>
                  <a:cubicBezTo>
                    <a:pt x="5832" y="0"/>
                    <a:pt x="5832" y="0"/>
                    <a:pt x="5804" y="28"/>
                  </a:cubicBezTo>
                  <a:cubicBezTo>
                    <a:pt x="5637" y="140"/>
                    <a:pt x="1201" y="3013"/>
                    <a:pt x="392" y="5887"/>
                  </a:cubicBezTo>
                  <a:cubicBezTo>
                    <a:pt x="1" y="7728"/>
                    <a:pt x="140" y="9430"/>
                    <a:pt x="140" y="9430"/>
                  </a:cubicBezTo>
                  <a:cubicBezTo>
                    <a:pt x="140" y="9514"/>
                    <a:pt x="224" y="9570"/>
                    <a:pt x="280" y="9570"/>
                  </a:cubicBezTo>
                  <a:lnTo>
                    <a:pt x="280" y="9570"/>
                  </a:lnTo>
                  <a:cubicBezTo>
                    <a:pt x="364" y="9570"/>
                    <a:pt x="419" y="9514"/>
                    <a:pt x="419" y="9430"/>
                  </a:cubicBezTo>
                  <a:cubicBezTo>
                    <a:pt x="419" y="9430"/>
                    <a:pt x="280" y="7756"/>
                    <a:pt x="671" y="5943"/>
                  </a:cubicBezTo>
                  <a:cubicBezTo>
                    <a:pt x="1452" y="3209"/>
                    <a:pt x="5888" y="307"/>
                    <a:pt x="5971" y="279"/>
                  </a:cubicBezTo>
                  <a:cubicBezTo>
                    <a:pt x="6055" y="224"/>
                    <a:pt x="6055" y="140"/>
                    <a:pt x="5999" y="84"/>
                  </a:cubicBezTo>
                  <a:cubicBezTo>
                    <a:pt x="5971" y="28"/>
                    <a:pt x="5916" y="0"/>
                    <a:pt x="5860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52"/>
            <p:cNvSpPr/>
            <p:nvPr/>
          </p:nvSpPr>
          <p:spPr>
            <a:xfrm>
              <a:off x="8062009" y="3458928"/>
              <a:ext cx="281178" cy="72721"/>
            </a:xfrm>
            <a:custGeom>
              <a:avLst/>
              <a:gdLst/>
              <a:ahLst/>
              <a:cxnLst/>
              <a:rect l="l" t="t" r="r" b="b"/>
              <a:pathLst>
                <a:path w="8482" h="2205" extrusionOk="0">
                  <a:moveTo>
                    <a:pt x="0" y="0"/>
                  </a:moveTo>
                  <a:lnTo>
                    <a:pt x="168" y="2204"/>
                  </a:lnTo>
                  <a:cubicBezTo>
                    <a:pt x="2930" y="1981"/>
                    <a:pt x="5747" y="1842"/>
                    <a:pt x="8370" y="1116"/>
                  </a:cubicBezTo>
                  <a:lnTo>
                    <a:pt x="8482" y="84"/>
                  </a:ln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52"/>
            <p:cNvSpPr/>
            <p:nvPr/>
          </p:nvSpPr>
          <p:spPr>
            <a:xfrm>
              <a:off x="8069401" y="3495736"/>
              <a:ext cx="271001" cy="194186"/>
            </a:xfrm>
            <a:custGeom>
              <a:avLst/>
              <a:gdLst/>
              <a:ahLst/>
              <a:cxnLst/>
              <a:rect l="l" t="t" r="r" b="b"/>
              <a:pathLst>
                <a:path w="8175" h="5888" extrusionOk="0">
                  <a:moveTo>
                    <a:pt x="8175" y="0"/>
                  </a:moveTo>
                  <a:lnTo>
                    <a:pt x="8175" y="0"/>
                  </a:lnTo>
                  <a:cubicBezTo>
                    <a:pt x="5524" y="782"/>
                    <a:pt x="2707" y="921"/>
                    <a:pt x="0" y="1088"/>
                  </a:cubicBezTo>
                  <a:lnTo>
                    <a:pt x="335" y="5106"/>
                  </a:lnTo>
                  <a:cubicBezTo>
                    <a:pt x="335" y="5106"/>
                    <a:pt x="1870" y="5887"/>
                    <a:pt x="4241" y="5887"/>
                  </a:cubicBezTo>
                  <a:cubicBezTo>
                    <a:pt x="5301" y="5887"/>
                    <a:pt x="6473" y="5748"/>
                    <a:pt x="7756" y="5301"/>
                  </a:cubicBezTo>
                  <a:close/>
                </a:path>
              </a:pathLst>
            </a:custGeom>
            <a:solidFill>
              <a:srgbClr val="DE9D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52"/>
            <p:cNvSpPr/>
            <p:nvPr/>
          </p:nvSpPr>
          <p:spPr>
            <a:xfrm>
              <a:off x="8056440" y="3438678"/>
              <a:ext cx="292284" cy="58012"/>
            </a:xfrm>
            <a:custGeom>
              <a:avLst/>
              <a:gdLst/>
              <a:ahLst/>
              <a:cxnLst/>
              <a:rect l="l" t="t" r="r" b="b"/>
              <a:pathLst>
                <a:path w="8817" h="1759" extrusionOk="0">
                  <a:moveTo>
                    <a:pt x="1" y="1"/>
                  </a:moveTo>
                  <a:lnTo>
                    <a:pt x="1" y="1340"/>
                  </a:lnTo>
                  <a:cubicBezTo>
                    <a:pt x="1" y="1340"/>
                    <a:pt x="1703" y="1758"/>
                    <a:pt x="4520" y="1758"/>
                  </a:cubicBezTo>
                  <a:cubicBezTo>
                    <a:pt x="5776" y="1758"/>
                    <a:pt x="7227" y="1702"/>
                    <a:pt x="8817" y="1451"/>
                  </a:cubicBezTo>
                  <a:lnTo>
                    <a:pt x="8817" y="1"/>
                  </a:lnTo>
                  <a:cubicBezTo>
                    <a:pt x="8817" y="1"/>
                    <a:pt x="7561" y="307"/>
                    <a:pt x="4939" y="307"/>
                  </a:cubicBezTo>
                  <a:cubicBezTo>
                    <a:pt x="3628" y="307"/>
                    <a:pt x="1982" y="224"/>
                    <a:pt x="1" y="1"/>
                  </a:cubicBezTo>
                  <a:close/>
                </a:path>
              </a:pathLst>
            </a:custGeom>
            <a:solidFill>
              <a:srgbClr val="DE9D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9" name="Google Shape;2639;p52"/>
          <p:cNvGrpSpPr/>
          <p:nvPr/>
        </p:nvGrpSpPr>
        <p:grpSpPr>
          <a:xfrm>
            <a:off x="326726" y="3254048"/>
            <a:ext cx="905641" cy="1358401"/>
            <a:chOff x="174326" y="3254048"/>
            <a:chExt cx="905641" cy="1358401"/>
          </a:xfrm>
        </p:grpSpPr>
        <p:sp>
          <p:nvSpPr>
            <p:cNvPr id="2640" name="Google Shape;2640;p52"/>
            <p:cNvSpPr/>
            <p:nvPr/>
          </p:nvSpPr>
          <p:spPr>
            <a:xfrm>
              <a:off x="463051" y="4246845"/>
              <a:ext cx="415819" cy="54185"/>
            </a:xfrm>
            <a:custGeom>
              <a:avLst/>
              <a:gdLst/>
              <a:ahLst/>
              <a:cxnLst/>
              <a:rect l="l" t="t" r="r" b="b"/>
              <a:pathLst>
                <a:path w="7673" h="1005" extrusionOk="0">
                  <a:moveTo>
                    <a:pt x="3628" y="1"/>
                  </a:moveTo>
                  <a:cubicBezTo>
                    <a:pt x="1396" y="1"/>
                    <a:pt x="1" y="140"/>
                    <a:pt x="1" y="140"/>
                  </a:cubicBezTo>
                  <a:lnTo>
                    <a:pt x="168" y="698"/>
                  </a:lnTo>
                  <a:lnTo>
                    <a:pt x="7534" y="1005"/>
                  </a:lnTo>
                  <a:lnTo>
                    <a:pt x="7673" y="140"/>
                  </a:lnTo>
                  <a:cubicBezTo>
                    <a:pt x="6139" y="29"/>
                    <a:pt x="4772" y="1"/>
                    <a:pt x="3628" y="1"/>
                  </a:cubicBez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52"/>
            <p:cNvSpPr/>
            <p:nvPr/>
          </p:nvSpPr>
          <p:spPr>
            <a:xfrm>
              <a:off x="635429" y="3254048"/>
              <a:ext cx="358375" cy="755133"/>
            </a:xfrm>
            <a:custGeom>
              <a:avLst/>
              <a:gdLst/>
              <a:ahLst/>
              <a:cxnLst/>
              <a:rect l="l" t="t" r="r" b="b"/>
              <a:pathLst>
                <a:path w="6613" h="14006" extrusionOk="0">
                  <a:moveTo>
                    <a:pt x="5747" y="0"/>
                  </a:moveTo>
                  <a:cubicBezTo>
                    <a:pt x="5747" y="0"/>
                    <a:pt x="2902" y="1005"/>
                    <a:pt x="2065" y="3488"/>
                  </a:cubicBezTo>
                  <a:lnTo>
                    <a:pt x="2985" y="4297"/>
                  </a:lnTo>
                  <a:lnTo>
                    <a:pt x="1869" y="3850"/>
                  </a:lnTo>
                  <a:cubicBezTo>
                    <a:pt x="1869" y="3850"/>
                    <a:pt x="0" y="8342"/>
                    <a:pt x="837" y="14006"/>
                  </a:cubicBezTo>
                  <a:cubicBezTo>
                    <a:pt x="837" y="14006"/>
                    <a:pt x="2818" y="11690"/>
                    <a:pt x="3320" y="11355"/>
                  </a:cubicBezTo>
                  <a:cubicBezTo>
                    <a:pt x="3906" y="10909"/>
                    <a:pt x="4520" y="10434"/>
                    <a:pt x="5273" y="8844"/>
                  </a:cubicBezTo>
                  <a:cubicBezTo>
                    <a:pt x="5301" y="8788"/>
                    <a:pt x="4464" y="8175"/>
                    <a:pt x="4464" y="8175"/>
                  </a:cubicBezTo>
                  <a:lnTo>
                    <a:pt x="4464" y="8175"/>
                  </a:lnTo>
                  <a:cubicBezTo>
                    <a:pt x="4464" y="8175"/>
                    <a:pt x="5189" y="8370"/>
                    <a:pt x="5413" y="8370"/>
                  </a:cubicBezTo>
                  <a:lnTo>
                    <a:pt x="5468" y="8370"/>
                  </a:lnTo>
                  <a:cubicBezTo>
                    <a:pt x="5720" y="7589"/>
                    <a:pt x="6166" y="6473"/>
                    <a:pt x="6278" y="5468"/>
                  </a:cubicBezTo>
                  <a:cubicBezTo>
                    <a:pt x="6612" y="2037"/>
                    <a:pt x="5747" y="0"/>
                    <a:pt x="5747" y="0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52"/>
            <p:cNvSpPr/>
            <p:nvPr/>
          </p:nvSpPr>
          <p:spPr>
            <a:xfrm>
              <a:off x="174326" y="3535339"/>
              <a:ext cx="515587" cy="565622"/>
            </a:xfrm>
            <a:custGeom>
              <a:avLst/>
              <a:gdLst/>
              <a:ahLst/>
              <a:cxnLst/>
              <a:rect l="l" t="t" r="r" b="b"/>
              <a:pathLst>
                <a:path w="9514" h="10491" extrusionOk="0">
                  <a:moveTo>
                    <a:pt x="1646" y="0"/>
                  </a:moveTo>
                  <a:cubicBezTo>
                    <a:pt x="1311" y="0"/>
                    <a:pt x="0" y="9012"/>
                    <a:pt x="8816" y="10490"/>
                  </a:cubicBezTo>
                  <a:cubicBezTo>
                    <a:pt x="8816" y="10490"/>
                    <a:pt x="9514" y="7226"/>
                    <a:pt x="5580" y="3153"/>
                  </a:cubicBezTo>
                  <a:lnTo>
                    <a:pt x="4771" y="3739"/>
                  </a:lnTo>
                  <a:lnTo>
                    <a:pt x="4771" y="3739"/>
                  </a:lnTo>
                  <a:lnTo>
                    <a:pt x="5189" y="2762"/>
                  </a:lnTo>
                  <a:cubicBezTo>
                    <a:pt x="4994" y="2567"/>
                    <a:pt x="4799" y="2372"/>
                    <a:pt x="4603" y="2204"/>
                  </a:cubicBezTo>
                  <a:lnTo>
                    <a:pt x="4241" y="2567"/>
                  </a:lnTo>
                  <a:cubicBezTo>
                    <a:pt x="4157" y="2511"/>
                    <a:pt x="4185" y="1842"/>
                    <a:pt x="4185" y="1842"/>
                  </a:cubicBezTo>
                  <a:cubicBezTo>
                    <a:pt x="3460" y="1228"/>
                    <a:pt x="2623" y="642"/>
                    <a:pt x="1646" y="0"/>
                  </a:cubicBezTo>
                  <a:cubicBezTo>
                    <a:pt x="1674" y="0"/>
                    <a:pt x="1674" y="0"/>
                    <a:pt x="1646" y="0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52"/>
            <p:cNvSpPr/>
            <p:nvPr/>
          </p:nvSpPr>
          <p:spPr>
            <a:xfrm>
              <a:off x="706473" y="3657195"/>
              <a:ext cx="373495" cy="568642"/>
            </a:xfrm>
            <a:custGeom>
              <a:avLst/>
              <a:gdLst/>
              <a:ahLst/>
              <a:cxnLst/>
              <a:rect l="l" t="t" r="r" b="b"/>
              <a:pathLst>
                <a:path w="6892" h="10547" extrusionOk="0">
                  <a:moveTo>
                    <a:pt x="6836" y="0"/>
                  </a:moveTo>
                  <a:lnTo>
                    <a:pt x="6836" y="0"/>
                  </a:lnTo>
                  <a:cubicBezTo>
                    <a:pt x="6836" y="0"/>
                    <a:pt x="4548" y="1032"/>
                    <a:pt x="2567" y="3878"/>
                  </a:cubicBezTo>
                  <a:lnTo>
                    <a:pt x="3293" y="4855"/>
                  </a:lnTo>
                  <a:lnTo>
                    <a:pt x="2149" y="4520"/>
                  </a:lnTo>
                  <a:cubicBezTo>
                    <a:pt x="1200" y="6054"/>
                    <a:pt x="391" y="8035"/>
                    <a:pt x="1" y="10546"/>
                  </a:cubicBezTo>
                  <a:cubicBezTo>
                    <a:pt x="1" y="10546"/>
                    <a:pt x="2316" y="10518"/>
                    <a:pt x="4381" y="7951"/>
                  </a:cubicBezTo>
                  <a:cubicBezTo>
                    <a:pt x="5162" y="6975"/>
                    <a:pt x="5692" y="5859"/>
                    <a:pt x="6083" y="4799"/>
                  </a:cubicBezTo>
                  <a:lnTo>
                    <a:pt x="5636" y="4269"/>
                  </a:lnTo>
                  <a:lnTo>
                    <a:pt x="6222" y="4380"/>
                  </a:lnTo>
                  <a:cubicBezTo>
                    <a:pt x="6278" y="4101"/>
                    <a:pt x="6389" y="3822"/>
                    <a:pt x="6417" y="3543"/>
                  </a:cubicBezTo>
                  <a:lnTo>
                    <a:pt x="5636" y="2623"/>
                  </a:lnTo>
                  <a:lnTo>
                    <a:pt x="5636" y="2623"/>
                  </a:lnTo>
                  <a:lnTo>
                    <a:pt x="6557" y="2846"/>
                  </a:lnTo>
                  <a:cubicBezTo>
                    <a:pt x="6892" y="1228"/>
                    <a:pt x="6836" y="0"/>
                    <a:pt x="6836" y="0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52"/>
            <p:cNvSpPr/>
            <p:nvPr/>
          </p:nvSpPr>
          <p:spPr>
            <a:xfrm>
              <a:off x="698940" y="3702324"/>
              <a:ext cx="350788" cy="627301"/>
            </a:xfrm>
            <a:custGeom>
              <a:avLst/>
              <a:gdLst/>
              <a:ahLst/>
              <a:cxnLst/>
              <a:rect l="l" t="t" r="r" b="b"/>
              <a:pathLst>
                <a:path w="6473" h="11635" extrusionOk="0">
                  <a:moveTo>
                    <a:pt x="6361" y="0"/>
                  </a:moveTo>
                  <a:cubicBezTo>
                    <a:pt x="6333" y="0"/>
                    <a:pt x="6333" y="0"/>
                    <a:pt x="6333" y="56"/>
                  </a:cubicBezTo>
                  <a:cubicBezTo>
                    <a:pt x="6277" y="84"/>
                    <a:pt x="3990" y="3460"/>
                    <a:pt x="2595" y="5496"/>
                  </a:cubicBezTo>
                  <a:lnTo>
                    <a:pt x="2288" y="5943"/>
                  </a:lnTo>
                  <a:cubicBezTo>
                    <a:pt x="1032" y="7756"/>
                    <a:pt x="195" y="8984"/>
                    <a:pt x="112" y="9737"/>
                  </a:cubicBezTo>
                  <a:cubicBezTo>
                    <a:pt x="0" y="10546"/>
                    <a:pt x="419" y="11550"/>
                    <a:pt x="419" y="11578"/>
                  </a:cubicBezTo>
                  <a:cubicBezTo>
                    <a:pt x="419" y="11634"/>
                    <a:pt x="474" y="11634"/>
                    <a:pt x="502" y="11634"/>
                  </a:cubicBezTo>
                  <a:lnTo>
                    <a:pt x="530" y="11634"/>
                  </a:lnTo>
                  <a:cubicBezTo>
                    <a:pt x="558" y="11634"/>
                    <a:pt x="558" y="11578"/>
                    <a:pt x="558" y="11550"/>
                  </a:cubicBezTo>
                  <a:cubicBezTo>
                    <a:pt x="558" y="11550"/>
                    <a:pt x="140" y="10546"/>
                    <a:pt x="251" y="9765"/>
                  </a:cubicBezTo>
                  <a:cubicBezTo>
                    <a:pt x="363" y="9039"/>
                    <a:pt x="1172" y="7868"/>
                    <a:pt x="2427" y="6054"/>
                  </a:cubicBezTo>
                  <a:lnTo>
                    <a:pt x="2734" y="5580"/>
                  </a:lnTo>
                  <a:cubicBezTo>
                    <a:pt x="4129" y="3571"/>
                    <a:pt x="6417" y="140"/>
                    <a:pt x="6473" y="112"/>
                  </a:cubicBezTo>
                  <a:cubicBezTo>
                    <a:pt x="6417" y="84"/>
                    <a:pt x="6417" y="56"/>
                    <a:pt x="6361" y="0"/>
                  </a:cubicBezTo>
                  <a:cubicBezTo>
                    <a:pt x="6389" y="0"/>
                    <a:pt x="6361" y="0"/>
                    <a:pt x="6361" y="0"/>
                  </a:cubicBezTo>
                  <a:close/>
                </a:path>
              </a:pathLst>
            </a:custGeom>
            <a:solidFill>
              <a:srgbClr val="505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52"/>
            <p:cNvSpPr/>
            <p:nvPr/>
          </p:nvSpPr>
          <p:spPr>
            <a:xfrm>
              <a:off x="658081" y="3321715"/>
              <a:ext cx="257089" cy="964216"/>
            </a:xfrm>
            <a:custGeom>
              <a:avLst/>
              <a:gdLst/>
              <a:ahLst/>
              <a:cxnLst/>
              <a:rect l="l" t="t" r="r" b="b"/>
              <a:pathLst>
                <a:path w="4744" h="17884" extrusionOk="0">
                  <a:moveTo>
                    <a:pt x="4660" y="1"/>
                  </a:moveTo>
                  <a:cubicBezTo>
                    <a:pt x="4632" y="1"/>
                    <a:pt x="4632" y="1"/>
                    <a:pt x="4604" y="29"/>
                  </a:cubicBezTo>
                  <a:cubicBezTo>
                    <a:pt x="4576" y="84"/>
                    <a:pt x="2400" y="5859"/>
                    <a:pt x="1982" y="7031"/>
                  </a:cubicBezTo>
                  <a:cubicBezTo>
                    <a:pt x="1814" y="7533"/>
                    <a:pt x="1535" y="8147"/>
                    <a:pt x="1284" y="8789"/>
                  </a:cubicBezTo>
                  <a:cubicBezTo>
                    <a:pt x="866" y="9710"/>
                    <a:pt x="475" y="10630"/>
                    <a:pt x="475" y="10909"/>
                  </a:cubicBezTo>
                  <a:cubicBezTo>
                    <a:pt x="475" y="11021"/>
                    <a:pt x="447" y="11300"/>
                    <a:pt x="419" y="11662"/>
                  </a:cubicBezTo>
                  <a:cubicBezTo>
                    <a:pt x="280" y="13030"/>
                    <a:pt x="1" y="15847"/>
                    <a:pt x="252" y="17856"/>
                  </a:cubicBezTo>
                  <a:cubicBezTo>
                    <a:pt x="252" y="17884"/>
                    <a:pt x="280" y="17884"/>
                    <a:pt x="308" y="17884"/>
                  </a:cubicBezTo>
                  <a:lnTo>
                    <a:pt x="308" y="17884"/>
                  </a:lnTo>
                  <a:cubicBezTo>
                    <a:pt x="336" y="17884"/>
                    <a:pt x="391" y="17856"/>
                    <a:pt x="336" y="17800"/>
                  </a:cubicBezTo>
                  <a:cubicBezTo>
                    <a:pt x="140" y="15847"/>
                    <a:pt x="419" y="13002"/>
                    <a:pt x="531" y="11662"/>
                  </a:cubicBezTo>
                  <a:cubicBezTo>
                    <a:pt x="559" y="11244"/>
                    <a:pt x="587" y="11021"/>
                    <a:pt x="587" y="10909"/>
                  </a:cubicBezTo>
                  <a:cubicBezTo>
                    <a:pt x="587" y="10658"/>
                    <a:pt x="1005" y="9710"/>
                    <a:pt x="1396" y="8817"/>
                  </a:cubicBezTo>
                  <a:cubicBezTo>
                    <a:pt x="1675" y="8175"/>
                    <a:pt x="1954" y="7561"/>
                    <a:pt x="2093" y="7059"/>
                  </a:cubicBezTo>
                  <a:cubicBezTo>
                    <a:pt x="2512" y="5887"/>
                    <a:pt x="4660" y="140"/>
                    <a:pt x="4716" y="56"/>
                  </a:cubicBezTo>
                  <a:cubicBezTo>
                    <a:pt x="4744" y="56"/>
                    <a:pt x="4716" y="29"/>
                    <a:pt x="4660" y="1"/>
                  </a:cubicBezTo>
                  <a:close/>
                </a:path>
              </a:pathLst>
            </a:custGeom>
            <a:solidFill>
              <a:srgbClr val="505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52"/>
            <p:cNvSpPr/>
            <p:nvPr/>
          </p:nvSpPr>
          <p:spPr>
            <a:xfrm>
              <a:off x="274090" y="3560897"/>
              <a:ext cx="391649" cy="726559"/>
            </a:xfrm>
            <a:custGeom>
              <a:avLst/>
              <a:gdLst/>
              <a:ahLst/>
              <a:cxnLst/>
              <a:rect l="l" t="t" r="r" b="b"/>
              <a:pathLst>
                <a:path w="7227" h="13476" extrusionOk="0">
                  <a:moveTo>
                    <a:pt x="84" y="29"/>
                  </a:moveTo>
                  <a:cubicBezTo>
                    <a:pt x="28" y="29"/>
                    <a:pt x="28" y="29"/>
                    <a:pt x="84" y="29"/>
                  </a:cubicBezTo>
                  <a:cubicBezTo>
                    <a:pt x="28" y="29"/>
                    <a:pt x="0" y="56"/>
                    <a:pt x="28" y="84"/>
                  </a:cubicBezTo>
                  <a:cubicBezTo>
                    <a:pt x="28" y="112"/>
                    <a:pt x="1702" y="3990"/>
                    <a:pt x="3711" y="5887"/>
                  </a:cubicBezTo>
                  <a:cubicBezTo>
                    <a:pt x="5692" y="7757"/>
                    <a:pt x="6780" y="9375"/>
                    <a:pt x="6947" y="10016"/>
                  </a:cubicBezTo>
                  <a:cubicBezTo>
                    <a:pt x="7115" y="10686"/>
                    <a:pt x="6808" y="13420"/>
                    <a:pt x="6808" y="13420"/>
                  </a:cubicBezTo>
                  <a:cubicBezTo>
                    <a:pt x="6808" y="13448"/>
                    <a:pt x="6836" y="13476"/>
                    <a:pt x="6836" y="13476"/>
                  </a:cubicBezTo>
                  <a:lnTo>
                    <a:pt x="6836" y="13476"/>
                  </a:lnTo>
                  <a:cubicBezTo>
                    <a:pt x="6864" y="13476"/>
                    <a:pt x="6864" y="13448"/>
                    <a:pt x="6919" y="13448"/>
                  </a:cubicBezTo>
                  <a:cubicBezTo>
                    <a:pt x="6919" y="13336"/>
                    <a:pt x="7226" y="10686"/>
                    <a:pt x="7059" y="9988"/>
                  </a:cubicBezTo>
                  <a:cubicBezTo>
                    <a:pt x="6864" y="9291"/>
                    <a:pt x="5803" y="7701"/>
                    <a:pt x="3767" y="5776"/>
                  </a:cubicBezTo>
                  <a:cubicBezTo>
                    <a:pt x="1786" y="3879"/>
                    <a:pt x="140" y="56"/>
                    <a:pt x="140" y="1"/>
                  </a:cubicBezTo>
                  <a:cubicBezTo>
                    <a:pt x="112" y="56"/>
                    <a:pt x="84" y="29"/>
                    <a:pt x="84" y="29"/>
                  </a:cubicBezTo>
                  <a:close/>
                </a:path>
              </a:pathLst>
            </a:custGeom>
            <a:solidFill>
              <a:srgbClr val="505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52"/>
            <p:cNvSpPr/>
            <p:nvPr/>
          </p:nvSpPr>
          <p:spPr>
            <a:xfrm>
              <a:off x="472155" y="4281461"/>
              <a:ext cx="400699" cy="103840"/>
            </a:xfrm>
            <a:custGeom>
              <a:avLst/>
              <a:gdLst/>
              <a:ahLst/>
              <a:cxnLst/>
              <a:rect l="l" t="t" r="r" b="b"/>
              <a:pathLst>
                <a:path w="7394" h="1926" extrusionOk="0">
                  <a:moveTo>
                    <a:pt x="0" y="0"/>
                  </a:moveTo>
                  <a:lnTo>
                    <a:pt x="195" y="1925"/>
                  </a:lnTo>
                  <a:cubicBezTo>
                    <a:pt x="2567" y="1758"/>
                    <a:pt x="5022" y="1618"/>
                    <a:pt x="7338" y="949"/>
                  </a:cubicBezTo>
                  <a:lnTo>
                    <a:pt x="7393" y="28"/>
                  </a:ln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52"/>
            <p:cNvSpPr/>
            <p:nvPr/>
          </p:nvSpPr>
          <p:spPr>
            <a:xfrm>
              <a:off x="479687" y="4334085"/>
              <a:ext cx="388614" cy="278363"/>
            </a:xfrm>
            <a:custGeom>
              <a:avLst/>
              <a:gdLst/>
              <a:ahLst/>
              <a:cxnLst/>
              <a:rect l="l" t="t" r="r" b="b"/>
              <a:pathLst>
                <a:path w="7171" h="5163" extrusionOk="0">
                  <a:moveTo>
                    <a:pt x="7171" y="1"/>
                  </a:moveTo>
                  <a:lnTo>
                    <a:pt x="7171" y="1"/>
                  </a:lnTo>
                  <a:cubicBezTo>
                    <a:pt x="4855" y="670"/>
                    <a:pt x="2428" y="782"/>
                    <a:pt x="1" y="977"/>
                  </a:cubicBezTo>
                  <a:lnTo>
                    <a:pt x="280" y="4465"/>
                  </a:lnTo>
                  <a:cubicBezTo>
                    <a:pt x="280" y="4465"/>
                    <a:pt x="1619" y="5162"/>
                    <a:pt x="3683" y="5162"/>
                  </a:cubicBezTo>
                  <a:cubicBezTo>
                    <a:pt x="4576" y="5162"/>
                    <a:pt x="5580" y="5023"/>
                    <a:pt x="6752" y="4660"/>
                  </a:cubicBezTo>
                  <a:close/>
                </a:path>
              </a:pathLst>
            </a:custGeom>
            <a:solidFill>
              <a:srgbClr val="DE9D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52"/>
            <p:cNvSpPr/>
            <p:nvPr/>
          </p:nvSpPr>
          <p:spPr>
            <a:xfrm>
              <a:off x="463051" y="4254394"/>
              <a:ext cx="415819" cy="84269"/>
            </a:xfrm>
            <a:custGeom>
              <a:avLst/>
              <a:gdLst/>
              <a:ahLst/>
              <a:cxnLst/>
              <a:rect l="l" t="t" r="r" b="b"/>
              <a:pathLst>
                <a:path w="7673" h="1563" extrusionOk="0">
                  <a:moveTo>
                    <a:pt x="1" y="0"/>
                  </a:moveTo>
                  <a:lnTo>
                    <a:pt x="1" y="1172"/>
                  </a:lnTo>
                  <a:cubicBezTo>
                    <a:pt x="1" y="1172"/>
                    <a:pt x="1507" y="1562"/>
                    <a:pt x="3935" y="1562"/>
                  </a:cubicBezTo>
                  <a:cubicBezTo>
                    <a:pt x="5023" y="1562"/>
                    <a:pt x="6278" y="1479"/>
                    <a:pt x="7673" y="1283"/>
                  </a:cubicBezTo>
                  <a:lnTo>
                    <a:pt x="7673" y="28"/>
                  </a:lnTo>
                  <a:cubicBezTo>
                    <a:pt x="7673" y="28"/>
                    <a:pt x="6557" y="307"/>
                    <a:pt x="4325" y="307"/>
                  </a:cubicBezTo>
                  <a:cubicBezTo>
                    <a:pt x="3181" y="279"/>
                    <a:pt x="1758" y="195"/>
                    <a:pt x="1" y="0"/>
                  </a:cubicBezTo>
                  <a:close/>
                </a:path>
              </a:pathLst>
            </a:custGeom>
            <a:solidFill>
              <a:srgbClr val="DE9D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0" name="Google Shape;2650;p52"/>
          <p:cNvGrpSpPr/>
          <p:nvPr/>
        </p:nvGrpSpPr>
        <p:grpSpPr>
          <a:xfrm>
            <a:off x="1480772" y="4002593"/>
            <a:ext cx="288842" cy="598754"/>
            <a:chOff x="7945461" y="2558102"/>
            <a:chExt cx="176683" cy="366255"/>
          </a:xfrm>
        </p:grpSpPr>
        <p:sp>
          <p:nvSpPr>
            <p:cNvPr id="2651" name="Google Shape;2651;p52"/>
            <p:cNvSpPr/>
            <p:nvPr/>
          </p:nvSpPr>
          <p:spPr>
            <a:xfrm>
              <a:off x="7951958" y="2778914"/>
              <a:ext cx="164656" cy="21206"/>
            </a:xfrm>
            <a:custGeom>
              <a:avLst/>
              <a:gdLst/>
              <a:ahLst/>
              <a:cxnLst/>
              <a:rect l="l" t="t" r="r" b="b"/>
              <a:pathLst>
                <a:path w="4967" h="643" extrusionOk="0">
                  <a:moveTo>
                    <a:pt x="2344" y="1"/>
                  </a:moveTo>
                  <a:cubicBezTo>
                    <a:pt x="893" y="1"/>
                    <a:pt x="0" y="85"/>
                    <a:pt x="0" y="85"/>
                  </a:cubicBezTo>
                  <a:lnTo>
                    <a:pt x="112" y="419"/>
                  </a:lnTo>
                  <a:lnTo>
                    <a:pt x="4855" y="643"/>
                  </a:lnTo>
                  <a:lnTo>
                    <a:pt x="4966" y="85"/>
                  </a:lnTo>
                  <a:cubicBezTo>
                    <a:pt x="3934" y="1"/>
                    <a:pt x="3069" y="1"/>
                    <a:pt x="2344" y="1"/>
                  </a:cubicBezTo>
                  <a:close/>
                </a:path>
              </a:pathLst>
            </a:custGeom>
            <a:solidFill>
              <a:srgbClr val="C98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52"/>
            <p:cNvSpPr/>
            <p:nvPr/>
          </p:nvSpPr>
          <p:spPr>
            <a:xfrm>
              <a:off x="8001879" y="2558102"/>
              <a:ext cx="69416" cy="124236"/>
            </a:xfrm>
            <a:custGeom>
              <a:avLst/>
              <a:gdLst/>
              <a:ahLst/>
              <a:cxnLst/>
              <a:rect l="l" t="t" r="r" b="b"/>
              <a:pathLst>
                <a:path w="2094" h="3767" extrusionOk="0">
                  <a:moveTo>
                    <a:pt x="838" y="0"/>
                  </a:moveTo>
                  <a:cubicBezTo>
                    <a:pt x="670" y="0"/>
                    <a:pt x="531" y="112"/>
                    <a:pt x="447" y="279"/>
                  </a:cubicBezTo>
                  <a:cubicBezTo>
                    <a:pt x="168" y="1256"/>
                    <a:pt x="1" y="2790"/>
                    <a:pt x="1368" y="3767"/>
                  </a:cubicBezTo>
                  <a:cubicBezTo>
                    <a:pt x="1368" y="3767"/>
                    <a:pt x="2093" y="2511"/>
                    <a:pt x="1228" y="251"/>
                  </a:cubicBezTo>
                  <a:cubicBezTo>
                    <a:pt x="1117" y="112"/>
                    <a:pt x="977" y="0"/>
                    <a:pt x="838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52"/>
            <p:cNvSpPr/>
            <p:nvPr/>
          </p:nvSpPr>
          <p:spPr>
            <a:xfrm>
              <a:off x="7958422" y="2621592"/>
              <a:ext cx="91593" cy="103986"/>
            </a:xfrm>
            <a:custGeom>
              <a:avLst/>
              <a:gdLst/>
              <a:ahLst/>
              <a:cxnLst/>
              <a:rect l="l" t="t" r="r" b="b"/>
              <a:pathLst>
                <a:path w="2763" h="3153" extrusionOk="0">
                  <a:moveTo>
                    <a:pt x="252" y="0"/>
                  </a:moveTo>
                  <a:cubicBezTo>
                    <a:pt x="140" y="0"/>
                    <a:pt x="1" y="140"/>
                    <a:pt x="28" y="307"/>
                  </a:cubicBezTo>
                  <a:cubicBezTo>
                    <a:pt x="224" y="1256"/>
                    <a:pt x="893" y="3041"/>
                    <a:pt x="2763" y="3153"/>
                  </a:cubicBezTo>
                  <a:cubicBezTo>
                    <a:pt x="2763" y="3153"/>
                    <a:pt x="2707" y="1535"/>
                    <a:pt x="447" y="28"/>
                  </a:cubicBezTo>
                  <a:cubicBezTo>
                    <a:pt x="363" y="0"/>
                    <a:pt x="307" y="0"/>
                    <a:pt x="252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52"/>
            <p:cNvSpPr/>
            <p:nvPr/>
          </p:nvSpPr>
          <p:spPr>
            <a:xfrm>
              <a:off x="7945461" y="2693360"/>
              <a:ext cx="98091" cy="69951"/>
            </a:xfrm>
            <a:custGeom>
              <a:avLst/>
              <a:gdLst/>
              <a:ahLst/>
              <a:cxnLst/>
              <a:rect l="l" t="t" r="r" b="b"/>
              <a:pathLst>
                <a:path w="2959" h="2121" extrusionOk="0">
                  <a:moveTo>
                    <a:pt x="419" y="0"/>
                  </a:moveTo>
                  <a:cubicBezTo>
                    <a:pt x="168" y="0"/>
                    <a:pt x="1" y="279"/>
                    <a:pt x="140" y="475"/>
                  </a:cubicBezTo>
                  <a:cubicBezTo>
                    <a:pt x="531" y="1172"/>
                    <a:pt x="1284" y="2121"/>
                    <a:pt x="2512" y="2121"/>
                  </a:cubicBezTo>
                  <a:cubicBezTo>
                    <a:pt x="2651" y="2121"/>
                    <a:pt x="2791" y="2121"/>
                    <a:pt x="2958" y="2065"/>
                  </a:cubicBezTo>
                  <a:cubicBezTo>
                    <a:pt x="2958" y="2065"/>
                    <a:pt x="2623" y="809"/>
                    <a:pt x="587" y="28"/>
                  </a:cubicBezTo>
                  <a:cubicBezTo>
                    <a:pt x="475" y="28"/>
                    <a:pt x="447" y="0"/>
                    <a:pt x="419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52"/>
            <p:cNvSpPr/>
            <p:nvPr/>
          </p:nvSpPr>
          <p:spPr>
            <a:xfrm>
              <a:off x="8047192" y="2621592"/>
              <a:ext cx="70344" cy="92047"/>
            </a:xfrm>
            <a:custGeom>
              <a:avLst/>
              <a:gdLst/>
              <a:ahLst/>
              <a:cxnLst/>
              <a:rect l="l" t="t" r="r" b="b"/>
              <a:pathLst>
                <a:path w="2122" h="2791" extrusionOk="0">
                  <a:moveTo>
                    <a:pt x="1842" y="0"/>
                  </a:moveTo>
                  <a:cubicBezTo>
                    <a:pt x="1758" y="0"/>
                    <a:pt x="1731" y="28"/>
                    <a:pt x="1675" y="84"/>
                  </a:cubicBezTo>
                  <a:cubicBezTo>
                    <a:pt x="57" y="1479"/>
                    <a:pt x="1" y="2790"/>
                    <a:pt x="1" y="2790"/>
                  </a:cubicBezTo>
                  <a:cubicBezTo>
                    <a:pt x="1312" y="2623"/>
                    <a:pt x="1870" y="1172"/>
                    <a:pt x="2093" y="307"/>
                  </a:cubicBezTo>
                  <a:cubicBezTo>
                    <a:pt x="2121" y="140"/>
                    <a:pt x="1982" y="0"/>
                    <a:pt x="1842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52"/>
            <p:cNvSpPr/>
            <p:nvPr/>
          </p:nvSpPr>
          <p:spPr>
            <a:xfrm>
              <a:off x="8042585" y="2695207"/>
              <a:ext cx="79560" cy="80075"/>
            </a:xfrm>
            <a:custGeom>
              <a:avLst/>
              <a:gdLst/>
              <a:ahLst/>
              <a:cxnLst/>
              <a:rect l="l" t="t" r="r" b="b"/>
              <a:pathLst>
                <a:path w="2400" h="2428" extrusionOk="0">
                  <a:moveTo>
                    <a:pt x="2065" y="0"/>
                  </a:moveTo>
                  <a:cubicBezTo>
                    <a:pt x="1981" y="0"/>
                    <a:pt x="1953" y="0"/>
                    <a:pt x="1870" y="28"/>
                  </a:cubicBezTo>
                  <a:cubicBezTo>
                    <a:pt x="251" y="1200"/>
                    <a:pt x="0" y="2427"/>
                    <a:pt x="0" y="2427"/>
                  </a:cubicBezTo>
                  <a:cubicBezTo>
                    <a:pt x="1256" y="2427"/>
                    <a:pt x="1981" y="1228"/>
                    <a:pt x="2288" y="391"/>
                  </a:cubicBezTo>
                  <a:cubicBezTo>
                    <a:pt x="2400" y="223"/>
                    <a:pt x="2232" y="0"/>
                    <a:pt x="2065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52"/>
            <p:cNvSpPr/>
            <p:nvPr/>
          </p:nvSpPr>
          <p:spPr>
            <a:xfrm>
              <a:off x="8028696" y="2594910"/>
              <a:ext cx="25028" cy="237423"/>
            </a:xfrm>
            <a:custGeom>
              <a:avLst/>
              <a:gdLst/>
              <a:ahLst/>
              <a:cxnLst/>
              <a:rect l="l" t="t" r="r" b="b"/>
              <a:pathLst>
                <a:path w="755" h="7199" extrusionOk="0">
                  <a:moveTo>
                    <a:pt x="57" y="0"/>
                  </a:moveTo>
                  <a:lnTo>
                    <a:pt x="57" y="0"/>
                  </a:lnTo>
                  <a:cubicBezTo>
                    <a:pt x="29" y="0"/>
                    <a:pt x="1" y="56"/>
                    <a:pt x="1" y="84"/>
                  </a:cubicBezTo>
                  <a:lnTo>
                    <a:pt x="447" y="2678"/>
                  </a:lnTo>
                  <a:cubicBezTo>
                    <a:pt x="447" y="2678"/>
                    <a:pt x="615" y="4436"/>
                    <a:pt x="85" y="7114"/>
                  </a:cubicBezTo>
                  <a:cubicBezTo>
                    <a:pt x="85" y="7170"/>
                    <a:pt x="85" y="7198"/>
                    <a:pt x="140" y="7198"/>
                  </a:cubicBezTo>
                  <a:lnTo>
                    <a:pt x="140" y="7198"/>
                  </a:lnTo>
                  <a:cubicBezTo>
                    <a:pt x="168" y="7198"/>
                    <a:pt x="168" y="7142"/>
                    <a:pt x="196" y="7142"/>
                  </a:cubicBezTo>
                  <a:cubicBezTo>
                    <a:pt x="754" y="4464"/>
                    <a:pt x="559" y="2734"/>
                    <a:pt x="559" y="2678"/>
                  </a:cubicBezTo>
                  <a:lnTo>
                    <a:pt x="112" y="84"/>
                  </a:lnTo>
                  <a:cubicBezTo>
                    <a:pt x="140" y="56"/>
                    <a:pt x="112" y="0"/>
                    <a:pt x="57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52"/>
            <p:cNvSpPr/>
            <p:nvPr/>
          </p:nvSpPr>
          <p:spPr>
            <a:xfrm>
              <a:off x="8044441" y="2628023"/>
              <a:ext cx="68455" cy="85616"/>
            </a:xfrm>
            <a:custGeom>
              <a:avLst/>
              <a:gdLst/>
              <a:ahLst/>
              <a:cxnLst/>
              <a:rect l="l" t="t" r="r" b="b"/>
              <a:pathLst>
                <a:path w="2065" h="2596" extrusionOk="0">
                  <a:moveTo>
                    <a:pt x="2037" y="56"/>
                  </a:moveTo>
                  <a:lnTo>
                    <a:pt x="1981" y="56"/>
                  </a:lnTo>
                  <a:cubicBezTo>
                    <a:pt x="1256" y="642"/>
                    <a:pt x="112" y="2456"/>
                    <a:pt x="28" y="2539"/>
                  </a:cubicBezTo>
                  <a:cubicBezTo>
                    <a:pt x="0" y="2567"/>
                    <a:pt x="28" y="2595"/>
                    <a:pt x="28" y="2595"/>
                  </a:cubicBezTo>
                  <a:lnTo>
                    <a:pt x="84" y="2595"/>
                  </a:lnTo>
                  <a:cubicBezTo>
                    <a:pt x="112" y="2595"/>
                    <a:pt x="112" y="2595"/>
                    <a:pt x="112" y="2567"/>
                  </a:cubicBezTo>
                  <a:cubicBezTo>
                    <a:pt x="112" y="2511"/>
                    <a:pt x="1339" y="670"/>
                    <a:pt x="2037" y="84"/>
                  </a:cubicBezTo>
                  <a:cubicBezTo>
                    <a:pt x="2065" y="56"/>
                    <a:pt x="2065" y="1"/>
                    <a:pt x="2037" y="1"/>
                  </a:cubicBezTo>
                  <a:cubicBezTo>
                    <a:pt x="2065" y="56"/>
                    <a:pt x="2037" y="56"/>
                    <a:pt x="2037" y="56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52"/>
            <p:cNvSpPr/>
            <p:nvPr/>
          </p:nvSpPr>
          <p:spPr>
            <a:xfrm>
              <a:off x="8039800" y="2703485"/>
              <a:ext cx="69416" cy="74568"/>
            </a:xfrm>
            <a:custGeom>
              <a:avLst/>
              <a:gdLst/>
              <a:ahLst/>
              <a:cxnLst/>
              <a:rect l="l" t="t" r="r" b="b"/>
              <a:pathLst>
                <a:path w="2094" h="2261" extrusionOk="0">
                  <a:moveTo>
                    <a:pt x="2065" y="0"/>
                  </a:moveTo>
                  <a:cubicBezTo>
                    <a:pt x="2037" y="0"/>
                    <a:pt x="2037" y="0"/>
                    <a:pt x="2065" y="0"/>
                  </a:cubicBezTo>
                  <a:cubicBezTo>
                    <a:pt x="1535" y="335"/>
                    <a:pt x="112" y="2121"/>
                    <a:pt x="56" y="2204"/>
                  </a:cubicBezTo>
                  <a:cubicBezTo>
                    <a:pt x="1" y="2232"/>
                    <a:pt x="1" y="2260"/>
                    <a:pt x="56" y="2260"/>
                  </a:cubicBezTo>
                  <a:lnTo>
                    <a:pt x="84" y="2260"/>
                  </a:lnTo>
                  <a:cubicBezTo>
                    <a:pt x="112" y="2260"/>
                    <a:pt x="112" y="2260"/>
                    <a:pt x="112" y="2232"/>
                  </a:cubicBezTo>
                  <a:cubicBezTo>
                    <a:pt x="112" y="2176"/>
                    <a:pt x="1591" y="391"/>
                    <a:pt x="2065" y="56"/>
                  </a:cubicBezTo>
                  <a:cubicBezTo>
                    <a:pt x="2093" y="28"/>
                    <a:pt x="2093" y="0"/>
                    <a:pt x="2065" y="0"/>
                  </a:cubicBezTo>
                  <a:cubicBezTo>
                    <a:pt x="2093" y="0"/>
                    <a:pt x="2065" y="0"/>
                    <a:pt x="2065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52"/>
            <p:cNvSpPr/>
            <p:nvPr/>
          </p:nvSpPr>
          <p:spPr>
            <a:xfrm>
              <a:off x="7975062" y="2637225"/>
              <a:ext cx="73096" cy="85616"/>
            </a:xfrm>
            <a:custGeom>
              <a:avLst/>
              <a:gdLst/>
              <a:ahLst/>
              <a:cxnLst/>
              <a:rect l="l" t="t" r="r" b="b"/>
              <a:pathLst>
                <a:path w="2205" h="2596" extrusionOk="0">
                  <a:moveTo>
                    <a:pt x="84" y="1"/>
                  </a:moveTo>
                  <a:cubicBezTo>
                    <a:pt x="57" y="1"/>
                    <a:pt x="57" y="1"/>
                    <a:pt x="84" y="1"/>
                  </a:cubicBezTo>
                  <a:cubicBezTo>
                    <a:pt x="1" y="56"/>
                    <a:pt x="1" y="84"/>
                    <a:pt x="57" y="112"/>
                  </a:cubicBezTo>
                  <a:cubicBezTo>
                    <a:pt x="57" y="112"/>
                    <a:pt x="1033" y="1368"/>
                    <a:pt x="2093" y="2567"/>
                  </a:cubicBezTo>
                  <a:lnTo>
                    <a:pt x="2149" y="2595"/>
                  </a:lnTo>
                  <a:lnTo>
                    <a:pt x="2177" y="2595"/>
                  </a:lnTo>
                  <a:cubicBezTo>
                    <a:pt x="2205" y="2567"/>
                    <a:pt x="2205" y="2539"/>
                    <a:pt x="2177" y="2539"/>
                  </a:cubicBezTo>
                  <a:cubicBezTo>
                    <a:pt x="1117" y="1368"/>
                    <a:pt x="140" y="112"/>
                    <a:pt x="140" y="84"/>
                  </a:cubicBezTo>
                  <a:cubicBezTo>
                    <a:pt x="112" y="1"/>
                    <a:pt x="84" y="1"/>
                    <a:pt x="84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52"/>
            <p:cNvSpPr/>
            <p:nvPr/>
          </p:nvSpPr>
          <p:spPr>
            <a:xfrm>
              <a:off x="7952886" y="2702562"/>
              <a:ext cx="90665" cy="61673"/>
            </a:xfrm>
            <a:custGeom>
              <a:avLst/>
              <a:gdLst/>
              <a:ahLst/>
              <a:cxnLst/>
              <a:rect l="l" t="t" r="r" b="b"/>
              <a:pathLst>
                <a:path w="2735" h="1870" extrusionOk="0">
                  <a:moveTo>
                    <a:pt x="84" y="0"/>
                  </a:moveTo>
                  <a:cubicBezTo>
                    <a:pt x="84" y="0"/>
                    <a:pt x="56" y="0"/>
                    <a:pt x="56" y="28"/>
                  </a:cubicBezTo>
                  <a:cubicBezTo>
                    <a:pt x="0" y="56"/>
                    <a:pt x="56" y="84"/>
                    <a:pt x="56" y="84"/>
                  </a:cubicBezTo>
                  <a:cubicBezTo>
                    <a:pt x="56" y="84"/>
                    <a:pt x="1507" y="1256"/>
                    <a:pt x="2651" y="1870"/>
                  </a:cubicBezTo>
                  <a:lnTo>
                    <a:pt x="2706" y="1870"/>
                  </a:lnTo>
                  <a:cubicBezTo>
                    <a:pt x="2734" y="1870"/>
                    <a:pt x="2734" y="1870"/>
                    <a:pt x="2734" y="1842"/>
                  </a:cubicBezTo>
                  <a:cubicBezTo>
                    <a:pt x="2734" y="1814"/>
                    <a:pt x="2734" y="1758"/>
                    <a:pt x="2706" y="1758"/>
                  </a:cubicBezTo>
                  <a:cubicBezTo>
                    <a:pt x="1590" y="1144"/>
                    <a:pt x="168" y="0"/>
                    <a:pt x="84" y="0"/>
                  </a:cubicBezTo>
                  <a:cubicBezTo>
                    <a:pt x="112" y="0"/>
                    <a:pt x="112" y="0"/>
                    <a:pt x="84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52"/>
            <p:cNvSpPr/>
            <p:nvPr/>
          </p:nvSpPr>
          <p:spPr>
            <a:xfrm>
              <a:off x="7955638" y="2792733"/>
              <a:ext cx="157264" cy="41423"/>
            </a:xfrm>
            <a:custGeom>
              <a:avLst/>
              <a:gdLst/>
              <a:ahLst/>
              <a:cxnLst/>
              <a:rect l="l" t="t" r="r" b="b"/>
              <a:pathLst>
                <a:path w="4744" h="1256" extrusionOk="0">
                  <a:moveTo>
                    <a:pt x="1" y="0"/>
                  </a:moveTo>
                  <a:lnTo>
                    <a:pt x="112" y="1256"/>
                  </a:lnTo>
                  <a:cubicBezTo>
                    <a:pt x="1647" y="1172"/>
                    <a:pt x="3237" y="1061"/>
                    <a:pt x="4716" y="642"/>
                  </a:cubicBezTo>
                  <a:lnTo>
                    <a:pt x="4744" y="56"/>
                  </a:lnTo>
                  <a:close/>
                </a:path>
              </a:pathLst>
            </a:custGeom>
            <a:solidFill>
              <a:srgbClr val="C98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52"/>
            <p:cNvSpPr/>
            <p:nvPr/>
          </p:nvSpPr>
          <p:spPr>
            <a:xfrm>
              <a:off x="7959350" y="2813908"/>
              <a:ext cx="152623" cy="110450"/>
            </a:xfrm>
            <a:custGeom>
              <a:avLst/>
              <a:gdLst/>
              <a:ahLst/>
              <a:cxnLst/>
              <a:rect l="l" t="t" r="r" b="b"/>
              <a:pathLst>
                <a:path w="4604" h="3349" extrusionOk="0">
                  <a:moveTo>
                    <a:pt x="4604" y="0"/>
                  </a:moveTo>
                  <a:cubicBezTo>
                    <a:pt x="3097" y="419"/>
                    <a:pt x="1535" y="474"/>
                    <a:pt x="0" y="614"/>
                  </a:cubicBezTo>
                  <a:lnTo>
                    <a:pt x="168" y="2902"/>
                  </a:lnTo>
                  <a:cubicBezTo>
                    <a:pt x="168" y="2902"/>
                    <a:pt x="1033" y="3348"/>
                    <a:pt x="2372" y="3348"/>
                  </a:cubicBezTo>
                  <a:cubicBezTo>
                    <a:pt x="2958" y="3348"/>
                    <a:pt x="3627" y="3264"/>
                    <a:pt x="4353" y="2985"/>
                  </a:cubicBezTo>
                  <a:close/>
                </a:path>
              </a:pathLst>
            </a:custGeom>
            <a:solidFill>
              <a:srgbClr val="DE9D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52"/>
            <p:cNvSpPr/>
            <p:nvPr/>
          </p:nvSpPr>
          <p:spPr>
            <a:xfrm>
              <a:off x="7951958" y="2781685"/>
              <a:ext cx="164656" cy="33178"/>
            </a:xfrm>
            <a:custGeom>
              <a:avLst/>
              <a:gdLst/>
              <a:ahLst/>
              <a:cxnLst/>
              <a:rect l="l" t="t" r="r" b="b"/>
              <a:pathLst>
                <a:path w="4967" h="1006" extrusionOk="0">
                  <a:moveTo>
                    <a:pt x="0" y="1"/>
                  </a:moveTo>
                  <a:lnTo>
                    <a:pt x="0" y="754"/>
                  </a:lnTo>
                  <a:cubicBezTo>
                    <a:pt x="0" y="754"/>
                    <a:pt x="977" y="1005"/>
                    <a:pt x="2539" y="1005"/>
                  </a:cubicBezTo>
                  <a:cubicBezTo>
                    <a:pt x="3237" y="1005"/>
                    <a:pt x="4046" y="977"/>
                    <a:pt x="4966" y="838"/>
                  </a:cubicBezTo>
                  <a:lnTo>
                    <a:pt x="4966" y="29"/>
                  </a:lnTo>
                  <a:cubicBezTo>
                    <a:pt x="4966" y="29"/>
                    <a:pt x="4269" y="196"/>
                    <a:pt x="2790" y="196"/>
                  </a:cubicBezTo>
                  <a:cubicBezTo>
                    <a:pt x="2037" y="168"/>
                    <a:pt x="1116" y="140"/>
                    <a:pt x="0" y="1"/>
                  </a:cubicBezTo>
                  <a:close/>
                </a:path>
              </a:pathLst>
            </a:custGeom>
            <a:solidFill>
              <a:srgbClr val="DE9D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2455524" y="3868764"/>
            <a:ext cx="4274049" cy="476891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2313" y="1687472"/>
            <a:ext cx="7364140" cy="160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BÀI HỌC KẾT THÚC! HẸN GẶP LẠI CÁC EM!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1"/>
          <p:cNvSpPr/>
          <p:nvPr/>
        </p:nvSpPr>
        <p:spPr>
          <a:xfrm>
            <a:off x="1573161" y="348450"/>
            <a:ext cx="7207760" cy="741850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31"/>
          <p:cNvSpPr txBox="1">
            <a:spLocks noGrp="1"/>
          </p:cNvSpPr>
          <p:nvPr>
            <p:ph type="title" idx="2"/>
          </p:nvPr>
        </p:nvSpPr>
        <p:spPr>
          <a:xfrm>
            <a:off x="3850083" y="1638132"/>
            <a:ext cx="773146" cy="748333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/>
            </a:solidFill>
            <a:prstDash val="sysDash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chemeClr val="accent2"/>
                </a:solidFill>
                <a:latin typeface="+mn-lt"/>
              </a:rPr>
              <a:t>I</a:t>
            </a:r>
            <a:endParaRPr sz="2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58" name="Google Shape;558;p31"/>
          <p:cNvSpPr txBox="1">
            <a:spLocks noGrp="1"/>
          </p:cNvSpPr>
          <p:nvPr>
            <p:ph type="title" idx="15"/>
          </p:nvPr>
        </p:nvSpPr>
        <p:spPr>
          <a:xfrm>
            <a:off x="720907" y="494674"/>
            <a:ext cx="7704000" cy="54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FFFFFF"/>
                </a:solidFill>
                <a:latin typeface="+mn-lt"/>
              </a:rPr>
              <a:t>NỘI DUNG BÀI HỌC</a:t>
            </a:r>
            <a:endParaRPr sz="32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60" name="Google Shape;560;p31"/>
          <p:cNvSpPr txBox="1">
            <a:spLocks noGrp="1"/>
          </p:cNvSpPr>
          <p:nvPr>
            <p:ph type="title" idx="4"/>
          </p:nvPr>
        </p:nvSpPr>
        <p:spPr>
          <a:xfrm>
            <a:off x="3850083" y="2769663"/>
            <a:ext cx="773146" cy="748333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/>
            </a:solidFill>
            <a:prstDash val="sysDash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chemeClr val="accent2"/>
                </a:solidFill>
                <a:latin typeface="+mn-lt"/>
              </a:rPr>
              <a:t>II</a:t>
            </a:r>
            <a:endParaRPr sz="2800" b="1" dirty="0">
              <a:solidFill>
                <a:schemeClr val="accent2"/>
              </a:solidFill>
              <a:latin typeface="+mn-lt"/>
            </a:endParaRPr>
          </a:p>
        </p:txBody>
      </p:sp>
      <p:grpSp>
        <p:nvGrpSpPr>
          <p:cNvPr id="568" name="Google Shape;568;p31"/>
          <p:cNvGrpSpPr/>
          <p:nvPr/>
        </p:nvGrpSpPr>
        <p:grpSpPr>
          <a:xfrm>
            <a:off x="7987088" y="-22762"/>
            <a:ext cx="873828" cy="1484279"/>
            <a:chOff x="7987088" y="-22762"/>
            <a:chExt cx="873828" cy="1484279"/>
          </a:xfrm>
        </p:grpSpPr>
        <p:sp>
          <p:nvSpPr>
            <p:cNvPr id="569" name="Google Shape;569;p31"/>
            <p:cNvSpPr/>
            <p:nvPr/>
          </p:nvSpPr>
          <p:spPr>
            <a:xfrm>
              <a:off x="8121487" y="971545"/>
              <a:ext cx="615039" cy="81950"/>
            </a:xfrm>
            <a:custGeom>
              <a:avLst/>
              <a:gdLst/>
              <a:ahLst/>
              <a:cxnLst/>
              <a:rect l="l" t="t" r="r" b="b"/>
              <a:pathLst>
                <a:path w="8173" h="1089" extrusionOk="0">
                  <a:moveTo>
                    <a:pt x="3471" y="0"/>
                  </a:moveTo>
                  <a:cubicBezTo>
                    <a:pt x="1315" y="0"/>
                    <a:pt x="0" y="111"/>
                    <a:pt x="0" y="111"/>
                  </a:cubicBezTo>
                  <a:lnTo>
                    <a:pt x="169" y="689"/>
                  </a:lnTo>
                  <a:lnTo>
                    <a:pt x="8013" y="1088"/>
                  </a:lnTo>
                  <a:lnTo>
                    <a:pt x="8172" y="169"/>
                  </a:lnTo>
                  <a:cubicBezTo>
                    <a:pt x="6369" y="40"/>
                    <a:pt x="4768" y="0"/>
                    <a:pt x="3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81106" y="471569"/>
              <a:ext cx="199344" cy="323360"/>
            </a:xfrm>
            <a:custGeom>
              <a:avLst/>
              <a:gdLst/>
              <a:ahLst/>
              <a:cxnLst/>
              <a:rect l="l" t="t" r="r" b="b"/>
              <a:pathLst>
                <a:path w="2649" h="4297" extrusionOk="0">
                  <a:moveTo>
                    <a:pt x="1694" y="0"/>
                  </a:moveTo>
                  <a:lnTo>
                    <a:pt x="1694" y="0"/>
                  </a:lnTo>
                  <a:cubicBezTo>
                    <a:pt x="0" y="1146"/>
                    <a:pt x="375" y="4296"/>
                    <a:pt x="375" y="4296"/>
                  </a:cubicBezTo>
                  <a:cubicBezTo>
                    <a:pt x="2648" y="2155"/>
                    <a:pt x="1694" y="0"/>
                    <a:pt x="1694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22475" y="567290"/>
              <a:ext cx="201451" cy="360986"/>
            </a:xfrm>
            <a:custGeom>
              <a:avLst/>
              <a:gdLst/>
              <a:ahLst/>
              <a:cxnLst/>
              <a:rect l="l" t="t" r="r" b="b"/>
              <a:pathLst>
                <a:path w="2677" h="4797" extrusionOk="0">
                  <a:moveTo>
                    <a:pt x="177" y="0"/>
                  </a:moveTo>
                  <a:lnTo>
                    <a:pt x="177" y="0"/>
                  </a:lnTo>
                  <a:cubicBezTo>
                    <a:pt x="1" y="2946"/>
                    <a:pt x="1949" y="4796"/>
                    <a:pt x="1949" y="4796"/>
                  </a:cubicBezTo>
                  <a:cubicBezTo>
                    <a:pt x="2676" y="2147"/>
                    <a:pt x="177" y="0"/>
                    <a:pt x="177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8470355" y="511002"/>
              <a:ext cx="214244" cy="377768"/>
            </a:xfrm>
            <a:custGeom>
              <a:avLst/>
              <a:gdLst/>
              <a:ahLst/>
              <a:cxnLst/>
              <a:rect l="l" t="t" r="r" b="b"/>
              <a:pathLst>
                <a:path w="2847" h="5020" extrusionOk="0">
                  <a:moveTo>
                    <a:pt x="2846" y="1"/>
                  </a:moveTo>
                  <a:cubicBezTo>
                    <a:pt x="1" y="1495"/>
                    <a:pt x="451" y="5020"/>
                    <a:pt x="451" y="5020"/>
                  </a:cubicBezTo>
                  <a:cubicBezTo>
                    <a:pt x="2545" y="3078"/>
                    <a:pt x="2846" y="1"/>
                    <a:pt x="2846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7987088" y="601078"/>
              <a:ext cx="286110" cy="255858"/>
            </a:xfrm>
            <a:custGeom>
              <a:avLst/>
              <a:gdLst/>
              <a:ahLst/>
              <a:cxnLst/>
              <a:rect l="l" t="t" r="r" b="b"/>
              <a:pathLst>
                <a:path w="3802" h="3400" extrusionOk="0">
                  <a:moveTo>
                    <a:pt x="0" y="1"/>
                  </a:moveTo>
                  <a:cubicBezTo>
                    <a:pt x="0" y="1"/>
                    <a:pt x="288" y="2910"/>
                    <a:pt x="3281" y="3400"/>
                  </a:cubicBezTo>
                  <a:cubicBezTo>
                    <a:pt x="3281" y="3400"/>
                    <a:pt x="3802" y="999"/>
                    <a:pt x="0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8536050" y="671364"/>
              <a:ext cx="324865" cy="290475"/>
            </a:xfrm>
            <a:custGeom>
              <a:avLst/>
              <a:gdLst/>
              <a:ahLst/>
              <a:cxnLst/>
              <a:rect l="l" t="t" r="r" b="b"/>
              <a:pathLst>
                <a:path w="4317" h="3860" extrusionOk="0">
                  <a:moveTo>
                    <a:pt x="4317" y="0"/>
                  </a:moveTo>
                  <a:cubicBezTo>
                    <a:pt x="1" y="1134"/>
                    <a:pt x="589" y="3860"/>
                    <a:pt x="589" y="3860"/>
                  </a:cubicBezTo>
                  <a:cubicBezTo>
                    <a:pt x="3989" y="3305"/>
                    <a:pt x="4317" y="1"/>
                    <a:pt x="4317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8033593" y="653078"/>
              <a:ext cx="248032" cy="439324"/>
            </a:xfrm>
            <a:custGeom>
              <a:avLst/>
              <a:gdLst/>
              <a:ahLst/>
              <a:cxnLst/>
              <a:rect l="l" t="t" r="r" b="b"/>
              <a:pathLst>
                <a:path w="3296" h="5838" extrusionOk="0">
                  <a:moveTo>
                    <a:pt x="96" y="0"/>
                  </a:moveTo>
                  <a:cubicBezTo>
                    <a:pt x="70" y="0"/>
                    <a:pt x="43" y="13"/>
                    <a:pt x="28" y="37"/>
                  </a:cubicBezTo>
                  <a:cubicBezTo>
                    <a:pt x="1" y="71"/>
                    <a:pt x="11" y="122"/>
                    <a:pt x="49" y="148"/>
                  </a:cubicBezTo>
                  <a:cubicBezTo>
                    <a:pt x="69" y="162"/>
                    <a:pt x="2081" y="1563"/>
                    <a:pt x="2589" y="2740"/>
                  </a:cubicBezTo>
                  <a:cubicBezTo>
                    <a:pt x="3099" y="3926"/>
                    <a:pt x="3130" y="5740"/>
                    <a:pt x="3130" y="5760"/>
                  </a:cubicBezTo>
                  <a:cubicBezTo>
                    <a:pt x="3133" y="5804"/>
                    <a:pt x="3167" y="5837"/>
                    <a:pt x="3211" y="5837"/>
                  </a:cubicBezTo>
                  <a:lnTo>
                    <a:pt x="3215" y="5837"/>
                  </a:lnTo>
                  <a:cubicBezTo>
                    <a:pt x="3258" y="5837"/>
                    <a:pt x="3296" y="5801"/>
                    <a:pt x="3292" y="5756"/>
                  </a:cubicBezTo>
                  <a:cubicBezTo>
                    <a:pt x="3292" y="5682"/>
                    <a:pt x="3262" y="3893"/>
                    <a:pt x="2737" y="2676"/>
                  </a:cubicBezTo>
                  <a:cubicBezTo>
                    <a:pt x="2210" y="1454"/>
                    <a:pt x="224" y="74"/>
                    <a:pt x="140" y="13"/>
                  </a:cubicBezTo>
                  <a:cubicBezTo>
                    <a:pt x="126" y="4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1"/>
            <p:cNvSpPr/>
            <p:nvPr/>
          </p:nvSpPr>
          <p:spPr>
            <a:xfrm>
              <a:off x="8268304" y="665118"/>
              <a:ext cx="110847" cy="408245"/>
            </a:xfrm>
            <a:custGeom>
              <a:avLst/>
              <a:gdLst/>
              <a:ahLst/>
              <a:cxnLst/>
              <a:rect l="l" t="t" r="r" b="b"/>
              <a:pathLst>
                <a:path w="1473" h="5425" extrusionOk="0">
                  <a:moveTo>
                    <a:pt x="94" y="0"/>
                  </a:moveTo>
                  <a:cubicBezTo>
                    <a:pt x="82" y="0"/>
                    <a:pt x="70" y="3"/>
                    <a:pt x="58" y="9"/>
                  </a:cubicBezTo>
                  <a:cubicBezTo>
                    <a:pt x="18" y="29"/>
                    <a:pt x="1" y="76"/>
                    <a:pt x="21" y="117"/>
                  </a:cubicBezTo>
                  <a:cubicBezTo>
                    <a:pt x="31" y="141"/>
                    <a:pt x="1212" y="2589"/>
                    <a:pt x="1259" y="3503"/>
                  </a:cubicBezTo>
                  <a:cubicBezTo>
                    <a:pt x="1310" y="4426"/>
                    <a:pt x="1259" y="5329"/>
                    <a:pt x="1259" y="5340"/>
                  </a:cubicBezTo>
                  <a:cubicBezTo>
                    <a:pt x="1256" y="5384"/>
                    <a:pt x="1293" y="5421"/>
                    <a:pt x="1337" y="5424"/>
                  </a:cubicBezTo>
                  <a:lnTo>
                    <a:pt x="1340" y="5424"/>
                  </a:lnTo>
                  <a:cubicBezTo>
                    <a:pt x="1384" y="5424"/>
                    <a:pt x="1418" y="5390"/>
                    <a:pt x="1421" y="5349"/>
                  </a:cubicBezTo>
                  <a:cubicBezTo>
                    <a:pt x="1421" y="5340"/>
                    <a:pt x="1472" y="4426"/>
                    <a:pt x="1421" y="3493"/>
                  </a:cubicBezTo>
                  <a:cubicBezTo>
                    <a:pt x="1371" y="2549"/>
                    <a:pt x="217" y="148"/>
                    <a:pt x="166" y="46"/>
                  </a:cubicBezTo>
                  <a:cubicBezTo>
                    <a:pt x="152" y="17"/>
                    <a:pt x="124" y="0"/>
                    <a:pt x="94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1"/>
            <p:cNvSpPr/>
            <p:nvPr/>
          </p:nvSpPr>
          <p:spPr>
            <a:xfrm>
              <a:off x="8380580" y="538544"/>
              <a:ext cx="110997" cy="558223"/>
            </a:xfrm>
            <a:custGeom>
              <a:avLst/>
              <a:gdLst/>
              <a:ahLst/>
              <a:cxnLst/>
              <a:rect l="l" t="t" r="r" b="b"/>
              <a:pathLst>
                <a:path w="1475" h="7418" extrusionOk="0">
                  <a:moveTo>
                    <a:pt x="1384" y="0"/>
                  </a:moveTo>
                  <a:cubicBezTo>
                    <a:pt x="1352" y="0"/>
                    <a:pt x="1322" y="19"/>
                    <a:pt x="1309" y="50"/>
                  </a:cubicBezTo>
                  <a:cubicBezTo>
                    <a:pt x="1303" y="67"/>
                    <a:pt x="605" y="1684"/>
                    <a:pt x="305" y="3389"/>
                  </a:cubicBezTo>
                  <a:cubicBezTo>
                    <a:pt x="1" y="5103"/>
                    <a:pt x="544" y="7333"/>
                    <a:pt x="552" y="7356"/>
                  </a:cubicBezTo>
                  <a:cubicBezTo>
                    <a:pt x="558" y="7393"/>
                    <a:pt x="592" y="7417"/>
                    <a:pt x="630" y="7417"/>
                  </a:cubicBezTo>
                  <a:cubicBezTo>
                    <a:pt x="636" y="7417"/>
                    <a:pt x="643" y="7417"/>
                    <a:pt x="650" y="7414"/>
                  </a:cubicBezTo>
                  <a:cubicBezTo>
                    <a:pt x="694" y="7404"/>
                    <a:pt x="717" y="7359"/>
                    <a:pt x="707" y="7316"/>
                  </a:cubicBezTo>
                  <a:cubicBezTo>
                    <a:pt x="704" y="7295"/>
                    <a:pt x="166" y="5100"/>
                    <a:pt x="463" y="3419"/>
                  </a:cubicBezTo>
                  <a:cubicBezTo>
                    <a:pt x="761" y="1731"/>
                    <a:pt x="1451" y="131"/>
                    <a:pt x="1458" y="114"/>
                  </a:cubicBezTo>
                  <a:cubicBezTo>
                    <a:pt x="1475" y="74"/>
                    <a:pt x="1454" y="27"/>
                    <a:pt x="1414" y="6"/>
                  </a:cubicBezTo>
                  <a:cubicBezTo>
                    <a:pt x="1404" y="2"/>
                    <a:pt x="1394" y="0"/>
                    <a:pt x="1384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1"/>
            <p:cNvSpPr/>
            <p:nvPr/>
          </p:nvSpPr>
          <p:spPr>
            <a:xfrm>
              <a:off x="8470355" y="538619"/>
              <a:ext cx="196861" cy="571392"/>
            </a:xfrm>
            <a:custGeom>
              <a:avLst/>
              <a:gdLst/>
              <a:ahLst/>
              <a:cxnLst/>
              <a:rect l="l" t="t" r="r" b="b"/>
              <a:pathLst>
                <a:path w="2616" h="7593" extrusionOk="0">
                  <a:moveTo>
                    <a:pt x="2522" y="0"/>
                  </a:moveTo>
                  <a:cubicBezTo>
                    <a:pt x="2496" y="0"/>
                    <a:pt x="2470" y="13"/>
                    <a:pt x="2453" y="36"/>
                  </a:cubicBezTo>
                  <a:cubicBezTo>
                    <a:pt x="2436" y="60"/>
                    <a:pt x="745" y="2553"/>
                    <a:pt x="374" y="4636"/>
                  </a:cubicBezTo>
                  <a:cubicBezTo>
                    <a:pt x="1" y="6713"/>
                    <a:pt x="41" y="7484"/>
                    <a:pt x="41" y="7518"/>
                  </a:cubicBezTo>
                  <a:cubicBezTo>
                    <a:pt x="46" y="7558"/>
                    <a:pt x="82" y="7592"/>
                    <a:pt x="123" y="7592"/>
                  </a:cubicBezTo>
                  <a:lnTo>
                    <a:pt x="130" y="7592"/>
                  </a:lnTo>
                  <a:cubicBezTo>
                    <a:pt x="174" y="7589"/>
                    <a:pt x="208" y="7552"/>
                    <a:pt x="204" y="7508"/>
                  </a:cubicBezTo>
                  <a:cubicBezTo>
                    <a:pt x="204" y="7500"/>
                    <a:pt x="163" y="6716"/>
                    <a:pt x="533" y="4667"/>
                  </a:cubicBezTo>
                  <a:cubicBezTo>
                    <a:pt x="898" y="2617"/>
                    <a:pt x="2572" y="151"/>
                    <a:pt x="2589" y="127"/>
                  </a:cubicBezTo>
                  <a:cubicBezTo>
                    <a:pt x="2616" y="90"/>
                    <a:pt x="2606" y="39"/>
                    <a:pt x="2569" y="16"/>
                  </a:cubicBezTo>
                  <a:cubicBezTo>
                    <a:pt x="2554" y="5"/>
                    <a:pt x="2538" y="0"/>
                    <a:pt x="2522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1"/>
            <p:cNvSpPr/>
            <p:nvPr/>
          </p:nvSpPr>
          <p:spPr>
            <a:xfrm>
              <a:off x="8557723" y="703723"/>
              <a:ext cx="263233" cy="418705"/>
            </a:xfrm>
            <a:custGeom>
              <a:avLst/>
              <a:gdLst/>
              <a:ahLst/>
              <a:cxnLst/>
              <a:rect l="l" t="t" r="r" b="b"/>
              <a:pathLst>
                <a:path w="3498" h="5564" extrusionOk="0">
                  <a:moveTo>
                    <a:pt x="3407" y="1"/>
                  </a:moveTo>
                  <a:cubicBezTo>
                    <a:pt x="3391" y="1"/>
                    <a:pt x="3376" y="5"/>
                    <a:pt x="3362" y="14"/>
                  </a:cubicBezTo>
                  <a:cubicBezTo>
                    <a:pt x="3254" y="84"/>
                    <a:pt x="683" y="1745"/>
                    <a:pt x="224" y="3416"/>
                  </a:cubicBezTo>
                  <a:cubicBezTo>
                    <a:pt x="1" y="4488"/>
                    <a:pt x="78" y="5479"/>
                    <a:pt x="82" y="5489"/>
                  </a:cubicBezTo>
                  <a:cubicBezTo>
                    <a:pt x="85" y="5534"/>
                    <a:pt x="118" y="5564"/>
                    <a:pt x="159" y="5564"/>
                  </a:cubicBezTo>
                  <a:lnTo>
                    <a:pt x="166" y="5564"/>
                  </a:lnTo>
                  <a:cubicBezTo>
                    <a:pt x="213" y="5561"/>
                    <a:pt x="244" y="5520"/>
                    <a:pt x="240" y="5476"/>
                  </a:cubicBezTo>
                  <a:cubicBezTo>
                    <a:pt x="240" y="5466"/>
                    <a:pt x="166" y="4499"/>
                    <a:pt x="379" y="3453"/>
                  </a:cubicBezTo>
                  <a:cubicBezTo>
                    <a:pt x="822" y="1847"/>
                    <a:pt x="3423" y="166"/>
                    <a:pt x="3451" y="152"/>
                  </a:cubicBezTo>
                  <a:cubicBezTo>
                    <a:pt x="3487" y="125"/>
                    <a:pt x="3498" y="78"/>
                    <a:pt x="3474" y="37"/>
                  </a:cubicBezTo>
                  <a:cubicBezTo>
                    <a:pt x="3459" y="14"/>
                    <a:pt x="3433" y="1"/>
                    <a:pt x="3407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8134130" y="1023319"/>
              <a:ext cx="592388" cy="154569"/>
            </a:xfrm>
            <a:custGeom>
              <a:avLst/>
              <a:gdLst/>
              <a:ahLst/>
              <a:cxnLst/>
              <a:rect l="l" t="t" r="r" b="b"/>
              <a:pathLst>
                <a:path w="7872" h="2054" extrusionOk="0">
                  <a:moveTo>
                    <a:pt x="1" y="1"/>
                  </a:moveTo>
                  <a:lnTo>
                    <a:pt x="160" y="2054"/>
                  </a:lnTo>
                  <a:cubicBezTo>
                    <a:pt x="2707" y="1885"/>
                    <a:pt x="5325" y="1763"/>
                    <a:pt x="7781" y="1084"/>
                  </a:cubicBezTo>
                  <a:lnTo>
                    <a:pt x="7872" y="11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8146170" y="1104817"/>
              <a:ext cx="573499" cy="348570"/>
            </a:xfrm>
            <a:custGeom>
              <a:avLst/>
              <a:gdLst/>
              <a:ahLst/>
              <a:cxnLst/>
              <a:rect l="l" t="t" r="r" b="b"/>
              <a:pathLst>
                <a:path w="7621" h="4632" extrusionOk="0">
                  <a:moveTo>
                    <a:pt x="7621" y="1"/>
                  </a:moveTo>
                  <a:lnTo>
                    <a:pt x="7621" y="1"/>
                  </a:lnTo>
                  <a:cubicBezTo>
                    <a:pt x="5165" y="680"/>
                    <a:pt x="2547" y="802"/>
                    <a:pt x="0" y="971"/>
                  </a:cubicBezTo>
                  <a:lnTo>
                    <a:pt x="64" y="1837"/>
                  </a:lnTo>
                  <a:cubicBezTo>
                    <a:pt x="203" y="3660"/>
                    <a:pt x="1684" y="4492"/>
                    <a:pt x="3508" y="4614"/>
                  </a:cubicBezTo>
                  <a:cubicBezTo>
                    <a:pt x="3538" y="4617"/>
                    <a:pt x="3569" y="4621"/>
                    <a:pt x="3599" y="4621"/>
                  </a:cubicBezTo>
                  <a:cubicBezTo>
                    <a:pt x="3720" y="4628"/>
                    <a:pt x="3840" y="4632"/>
                    <a:pt x="3958" y="4632"/>
                  </a:cubicBezTo>
                  <a:cubicBezTo>
                    <a:pt x="5778" y="4632"/>
                    <a:pt x="7273" y="3752"/>
                    <a:pt x="7445" y="1898"/>
                  </a:cubicBezTo>
                  <a:lnTo>
                    <a:pt x="76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8120961" y="979823"/>
              <a:ext cx="615565" cy="126800"/>
            </a:xfrm>
            <a:custGeom>
              <a:avLst/>
              <a:gdLst/>
              <a:ahLst/>
              <a:cxnLst/>
              <a:rect l="l" t="t" r="r" b="b"/>
              <a:pathLst>
                <a:path w="8180" h="1685" extrusionOk="0">
                  <a:moveTo>
                    <a:pt x="7" y="1"/>
                  </a:moveTo>
                  <a:lnTo>
                    <a:pt x="1" y="1262"/>
                  </a:lnTo>
                  <a:cubicBezTo>
                    <a:pt x="1" y="1262"/>
                    <a:pt x="1667" y="1685"/>
                    <a:pt x="4364" y="1685"/>
                  </a:cubicBezTo>
                  <a:cubicBezTo>
                    <a:pt x="5474" y="1685"/>
                    <a:pt x="6759" y="1613"/>
                    <a:pt x="8175" y="1411"/>
                  </a:cubicBezTo>
                  <a:lnTo>
                    <a:pt x="8179" y="59"/>
                  </a:lnTo>
                  <a:lnTo>
                    <a:pt x="8179" y="59"/>
                  </a:lnTo>
                  <a:cubicBezTo>
                    <a:pt x="8179" y="59"/>
                    <a:pt x="7058" y="338"/>
                    <a:pt x="4772" y="338"/>
                  </a:cubicBezTo>
                  <a:cubicBezTo>
                    <a:pt x="3530" y="338"/>
                    <a:pt x="1944" y="256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1"/>
            <p:cNvSpPr/>
            <p:nvPr/>
          </p:nvSpPr>
          <p:spPr>
            <a:xfrm>
              <a:off x="8112307" y="329794"/>
              <a:ext cx="623166" cy="1131722"/>
            </a:xfrm>
            <a:custGeom>
              <a:avLst/>
              <a:gdLst/>
              <a:ahLst/>
              <a:cxnLst/>
              <a:rect l="l" t="t" r="r" b="b"/>
              <a:pathLst>
                <a:path w="8281" h="15039" extrusionOk="0">
                  <a:moveTo>
                    <a:pt x="4472" y="396"/>
                  </a:moveTo>
                  <a:lnTo>
                    <a:pt x="8037" y="8541"/>
                  </a:lnTo>
                  <a:lnTo>
                    <a:pt x="6839" y="13669"/>
                  </a:lnTo>
                  <a:lnTo>
                    <a:pt x="5825" y="8940"/>
                  </a:lnTo>
                  <a:cubicBezTo>
                    <a:pt x="5814" y="8886"/>
                    <a:pt x="5767" y="8845"/>
                    <a:pt x="5713" y="8845"/>
                  </a:cubicBezTo>
                  <a:cubicBezTo>
                    <a:pt x="5711" y="8845"/>
                    <a:pt x="5708" y="8845"/>
                    <a:pt x="5706" y="8845"/>
                  </a:cubicBezTo>
                  <a:cubicBezTo>
                    <a:pt x="5655" y="8845"/>
                    <a:pt x="5607" y="8881"/>
                    <a:pt x="5595" y="8933"/>
                  </a:cubicBezTo>
                  <a:lnTo>
                    <a:pt x="4059" y="14436"/>
                  </a:lnTo>
                  <a:lnTo>
                    <a:pt x="2794" y="8872"/>
                  </a:lnTo>
                  <a:cubicBezTo>
                    <a:pt x="2784" y="8818"/>
                    <a:pt x="2737" y="8781"/>
                    <a:pt x="2682" y="8781"/>
                  </a:cubicBezTo>
                  <a:lnTo>
                    <a:pt x="2679" y="8781"/>
                  </a:lnTo>
                  <a:cubicBezTo>
                    <a:pt x="2625" y="8781"/>
                    <a:pt x="2581" y="8814"/>
                    <a:pt x="2564" y="8865"/>
                  </a:cubicBezTo>
                  <a:lnTo>
                    <a:pt x="1319" y="13421"/>
                  </a:lnTo>
                  <a:lnTo>
                    <a:pt x="247" y="8656"/>
                  </a:lnTo>
                  <a:lnTo>
                    <a:pt x="4472" y="396"/>
                  </a:lnTo>
                  <a:close/>
                  <a:moveTo>
                    <a:pt x="4482" y="0"/>
                  </a:moveTo>
                  <a:cubicBezTo>
                    <a:pt x="4431" y="0"/>
                    <a:pt x="4394" y="24"/>
                    <a:pt x="4373" y="64"/>
                  </a:cubicBezTo>
                  <a:lnTo>
                    <a:pt x="14" y="8585"/>
                  </a:lnTo>
                  <a:cubicBezTo>
                    <a:pt x="4" y="8611"/>
                    <a:pt x="0" y="8639"/>
                    <a:pt x="4" y="8666"/>
                  </a:cubicBezTo>
                  <a:lnTo>
                    <a:pt x="1191" y="13939"/>
                  </a:lnTo>
                  <a:cubicBezTo>
                    <a:pt x="1204" y="13989"/>
                    <a:pt x="1252" y="14030"/>
                    <a:pt x="1306" y="14030"/>
                  </a:cubicBezTo>
                  <a:cubicBezTo>
                    <a:pt x="1309" y="14030"/>
                    <a:pt x="1311" y="14030"/>
                    <a:pt x="1314" y="14030"/>
                  </a:cubicBezTo>
                  <a:cubicBezTo>
                    <a:pt x="1368" y="14030"/>
                    <a:pt x="1408" y="13994"/>
                    <a:pt x="1421" y="13942"/>
                  </a:cubicBezTo>
                  <a:lnTo>
                    <a:pt x="2669" y="9387"/>
                  </a:lnTo>
                  <a:lnTo>
                    <a:pt x="3934" y="14947"/>
                  </a:lnTo>
                  <a:cubicBezTo>
                    <a:pt x="3944" y="15001"/>
                    <a:pt x="3992" y="15038"/>
                    <a:pt x="4045" y="15038"/>
                  </a:cubicBezTo>
                  <a:lnTo>
                    <a:pt x="4049" y="15038"/>
                  </a:lnTo>
                  <a:cubicBezTo>
                    <a:pt x="4100" y="15038"/>
                    <a:pt x="4147" y="15004"/>
                    <a:pt x="4161" y="14954"/>
                  </a:cubicBezTo>
                  <a:lnTo>
                    <a:pt x="5692" y="9457"/>
                  </a:lnTo>
                  <a:lnTo>
                    <a:pt x="6718" y="14237"/>
                  </a:lnTo>
                  <a:cubicBezTo>
                    <a:pt x="6727" y="14290"/>
                    <a:pt x="6775" y="14328"/>
                    <a:pt x="6833" y="14331"/>
                  </a:cubicBezTo>
                  <a:cubicBezTo>
                    <a:pt x="6887" y="14331"/>
                    <a:pt x="6938" y="14290"/>
                    <a:pt x="6947" y="14240"/>
                  </a:cubicBezTo>
                  <a:lnTo>
                    <a:pt x="8277" y="8554"/>
                  </a:lnTo>
                  <a:cubicBezTo>
                    <a:pt x="8280" y="8530"/>
                    <a:pt x="8280" y="8503"/>
                    <a:pt x="8270" y="8480"/>
                  </a:cubicBezTo>
                  <a:lnTo>
                    <a:pt x="4587" y="71"/>
                  </a:lnTo>
                  <a:cubicBezTo>
                    <a:pt x="4570" y="31"/>
                    <a:pt x="4529" y="3"/>
                    <a:pt x="4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1"/>
            <p:cNvSpPr/>
            <p:nvPr/>
          </p:nvSpPr>
          <p:spPr>
            <a:xfrm>
              <a:off x="8304199" y="329794"/>
              <a:ext cx="247204" cy="683518"/>
            </a:xfrm>
            <a:custGeom>
              <a:avLst/>
              <a:gdLst/>
              <a:ahLst/>
              <a:cxnLst/>
              <a:rect l="l" t="t" r="r" b="b"/>
              <a:pathLst>
                <a:path w="3285" h="9083" extrusionOk="0">
                  <a:moveTo>
                    <a:pt x="1932" y="0"/>
                  </a:moveTo>
                  <a:cubicBezTo>
                    <a:pt x="1878" y="0"/>
                    <a:pt x="1823" y="41"/>
                    <a:pt x="1814" y="95"/>
                  </a:cubicBezTo>
                  <a:lnTo>
                    <a:pt x="14" y="8875"/>
                  </a:lnTo>
                  <a:cubicBezTo>
                    <a:pt x="1" y="8936"/>
                    <a:pt x="41" y="9001"/>
                    <a:pt x="106" y="9014"/>
                  </a:cubicBezTo>
                  <a:cubicBezTo>
                    <a:pt x="114" y="9016"/>
                    <a:pt x="123" y="9017"/>
                    <a:pt x="131" y="9017"/>
                  </a:cubicBezTo>
                  <a:cubicBezTo>
                    <a:pt x="186" y="9017"/>
                    <a:pt x="236" y="8979"/>
                    <a:pt x="248" y="8923"/>
                  </a:cubicBezTo>
                  <a:lnTo>
                    <a:pt x="1904" y="818"/>
                  </a:lnTo>
                  <a:lnTo>
                    <a:pt x="3041" y="8981"/>
                  </a:lnTo>
                  <a:cubicBezTo>
                    <a:pt x="3048" y="9038"/>
                    <a:pt x="3099" y="9082"/>
                    <a:pt x="3159" y="9082"/>
                  </a:cubicBezTo>
                  <a:lnTo>
                    <a:pt x="3173" y="9082"/>
                  </a:lnTo>
                  <a:cubicBezTo>
                    <a:pt x="3241" y="9072"/>
                    <a:pt x="3285" y="9011"/>
                    <a:pt x="3275" y="8947"/>
                  </a:cubicBezTo>
                  <a:lnTo>
                    <a:pt x="2047" y="105"/>
                  </a:lnTo>
                  <a:cubicBezTo>
                    <a:pt x="2037" y="47"/>
                    <a:pt x="1990" y="3"/>
                    <a:pt x="1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1"/>
            <p:cNvSpPr/>
            <p:nvPr/>
          </p:nvSpPr>
          <p:spPr>
            <a:xfrm>
              <a:off x="8440405" y="-22762"/>
              <a:ext cx="17835" cy="383110"/>
            </a:xfrm>
            <a:custGeom>
              <a:avLst/>
              <a:gdLst/>
              <a:ahLst/>
              <a:cxnLst/>
              <a:rect l="l" t="t" r="r" b="b"/>
              <a:pathLst>
                <a:path w="237" h="5091" extrusionOk="0">
                  <a:moveTo>
                    <a:pt x="119" y="0"/>
                  </a:moveTo>
                  <a:cubicBezTo>
                    <a:pt x="54" y="0"/>
                    <a:pt x="0" y="55"/>
                    <a:pt x="0" y="119"/>
                  </a:cubicBezTo>
                  <a:lnTo>
                    <a:pt x="0" y="4972"/>
                  </a:lnTo>
                  <a:cubicBezTo>
                    <a:pt x="0" y="5041"/>
                    <a:pt x="54" y="5091"/>
                    <a:pt x="119" y="5091"/>
                  </a:cubicBezTo>
                  <a:cubicBezTo>
                    <a:pt x="186" y="5091"/>
                    <a:pt x="237" y="5041"/>
                    <a:pt x="237" y="4972"/>
                  </a:cubicBezTo>
                  <a:lnTo>
                    <a:pt x="237" y="119"/>
                  </a:lnTo>
                  <a:cubicBezTo>
                    <a:pt x="237" y="55"/>
                    <a:pt x="186" y="0"/>
                    <a:pt x="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09910" y="1750688"/>
            <a:ext cx="3677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TÌM HIỂU CHUNG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09910" y="2882219"/>
            <a:ext cx="3677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ĐỌC HIỂU VĂN BẢN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Google Shape;560;p31"/>
          <p:cNvSpPr txBox="1">
            <a:spLocks noGrp="1"/>
          </p:cNvSpPr>
          <p:nvPr>
            <p:ph type="title" idx="4"/>
          </p:nvPr>
        </p:nvSpPr>
        <p:spPr>
          <a:xfrm>
            <a:off x="3850083" y="3901194"/>
            <a:ext cx="773146" cy="748333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/>
            </a:solidFill>
            <a:prstDash val="sysDash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chemeClr val="accent2"/>
                </a:solidFill>
                <a:latin typeface="+mn-lt"/>
              </a:rPr>
              <a:t>II</a:t>
            </a:r>
            <a:endParaRPr sz="2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09910" y="4013750"/>
            <a:ext cx="3677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TỔNG KẾT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8" name="Google Shape;1642;p43"/>
          <p:cNvGrpSpPr/>
          <p:nvPr/>
        </p:nvGrpSpPr>
        <p:grpSpPr>
          <a:xfrm>
            <a:off x="720907" y="1476367"/>
            <a:ext cx="2317171" cy="3334923"/>
            <a:chOff x="793040" y="359526"/>
            <a:chExt cx="1994777" cy="2883951"/>
          </a:xfrm>
        </p:grpSpPr>
        <p:sp>
          <p:nvSpPr>
            <p:cNvPr id="29" name="Google Shape;1643;p43"/>
            <p:cNvSpPr/>
            <p:nvPr/>
          </p:nvSpPr>
          <p:spPr>
            <a:xfrm>
              <a:off x="793040" y="3091954"/>
              <a:ext cx="949849" cy="151523"/>
            </a:xfrm>
            <a:custGeom>
              <a:avLst/>
              <a:gdLst/>
              <a:ahLst/>
              <a:cxnLst/>
              <a:rect l="l" t="t" r="r" b="b"/>
              <a:pathLst>
                <a:path w="12249" h="1954" extrusionOk="0">
                  <a:moveTo>
                    <a:pt x="6111" y="0"/>
                  </a:moveTo>
                  <a:cubicBezTo>
                    <a:pt x="2707" y="0"/>
                    <a:pt x="1" y="474"/>
                    <a:pt x="1" y="977"/>
                  </a:cubicBezTo>
                  <a:cubicBezTo>
                    <a:pt x="1" y="1535"/>
                    <a:pt x="2707" y="1953"/>
                    <a:pt x="6111" y="1953"/>
                  </a:cubicBezTo>
                  <a:cubicBezTo>
                    <a:pt x="9487" y="1953"/>
                    <a:pt x="12193" y="1507"/>
                    <a:pt x="12193" y="977"/>
                  </a:cubicBezTo>
                  <a:cubicBezTo>
                    <a:pt x="12249" y="474"/>
                    <a:pt x="9487" y="0"/>
                    <a:pt x="6111" y="0"/>
                  </a:cubicBezTo>
                  <a:close/>
                </a:path>
              </a:pathLst>
            </a:custGeom>
            <a:solidFill>
              <a:srgbClr val="DDD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44;p43"/>
            <p:cNvSpPr/>
            <p:nvPr/>
          </p:nvSpPr>
          <p:spPr>
            <a:xfrm>
              <a:off x="825532" y="3031314"/>
              <a:ext cx="627494" cy="101817"/>
            </a:xfrm>
            <a:custGeom>
              <a:avLst/>
              <a:gdLst/>
              <a:ahLst/>
              <a:cxnLst/>
              <a:rect l="l" t="t" r="r" b="b"/>
              <a:pathLst>
                <a:path w="8092" h="1313" extrusionOk="0">
                  <a:moveTo>
                    <a:pt x="4046" y="1"/>
                  </a:moveTo>
                  <a:cubicBezTo>
                    <a:pt x="1814" y="1"/>
                    <a:pt x="0" y="280"/>
                    <a:pt x="0" y="643"/>
                  </a:cubicBezTo>
                  <a:cubicBezTo>
                    <a:pt x="0" y="1005"/>
                    <a:pt x="1814" y="1312"/>
                    <a:pt x="4046" y="1312"/>
                  </a:cubicBezTo>
                  <a:cubicBezTo>
                    <a:pt x="6278" y="1312"/>
                    <a:pt x="8091" y="1033"/>
                    <a:pt x="8091" y="643"/>
                  </a:cubicBezTo>
                  <a:cubicBezTo>
                    <a:pt x="8091" y="280"/>
                    <a:pt x="6278" y="1"/>
                    <a:pt x="4046" y="1"/>
                  </a:cubicBezTo>
                  <a:close/>
                </a:path>
              </a:pathLst>
            </a:custGeom>
            <a:solidFill>
              <a:srgbClr val="DDD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45;p43"/>
            <p:cNvSpPr/>
            <p:nvPr/>
          </p:nvSpPr>
          <p:spPr>
            <a:xfrm>
              <a:off x="2164665" y="3031314"/>
              <a:ext cx="623152" cy="101817"/>
            </a:xfrm>
            <a:custGeom>
              <a:avLst/>
              <a:gdLst/>
              <a:ahLst/>
              <a:cxnLst/>
              <a:rect l="l" t="t" r="r" b="b"/>
              <a:pathLst>
                <a:path w="8036" h="1313" extrusionOk="0">
                  <a:moveTo>
                    <a:pt x="4046" y="1"/>
                  </a:moveTo>
                  <a:cubicBezTo>
                    <a:pt x="1814" y="1"/>
                    <a:pt x="1" y="280"/>
                    <a:pt x="1" y="643"/>
                  </a:cubicBezTo>
                  <a:cubicBezTo>
                    <a:pt x="1" y="1005"/>
                    <a:pt x="1814" y="1312"/>
                    <a:pt x="4046" y="1312"/>
                  </a:cubicBezTo>
                  <a:cubicBezTo>
                    <a:pt x="6278" y="1312"/>
                    <a:pt x="8036" y="1033"/>
                    <a:pt x="8036" y="643"/>
                  </a:cubicBezTo>
                  <a:cubicBezTo>
                    <a:pt x="8036" y="280"/>
                    <a:pt x="6278" y="1"/>
                    <a:pt x="4046" y="1"/>
                  </a:cubicBezTo>
                  <a:close/>
                </a:path>
              </a:pathLst>
            </a:custGeom>
            <a:solidFill>
              <a:srgbClr val="DDD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46;p43"/>
            <p:cNvSpPr/>
            <p:nvPr/>
          </p:nvSpPr>
          <p:spPr>
            <a:xfrm>
              <a:off x="1630299" y="666757"/>
              <a:ext cx="106082" cy="164473"/>
            </a:xfrm>
            <a:custGeom>
              <a:avLst/>
              <a:gdLst/>
              <a:ahLst/>
              <a:cxnLst/>
              <a:rect l="l" t="t" r="r" b="b"/>
              <a:pathLst>
                <a:path w="1368" h="2121" extrusionOk="0">
                  <a:moveTo>
                    <a:pt x="392" y="0"/>
                  </a:moveTo>
                  <a:lnTo>
                    <a:pt x="1" y="2121"/>
                  </a:lnTo>
                  <a:cubicBezTo>
                    <a:pt x="364" y="2093"/>
                    <a:pt x="670" y="2093"/>
                    <a:pt x="1033" y="2065"/>
                  </a:cubicBezTo>
                  <a:lnTo>
                    <a:pt x="1368" y="223"/>
                  </a:lnTo>
                  <a:lnTo>
                    <a:pt x="531" y="0"/>
                  </a:lnTo>
                  <a:close/>
                </a:path>
              </a:pathLst>
            </a:custGeom>
            <a:solidFill>
              <a:srgbClr val="6D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47;p43"/>
            <p:cNvSpPr/>
            <p:nvPr/>
          </p:nvSpPr>
          <p:spPr>
            <a:xfrm>
              <a:off x="1662791" y="664586"/>
              <a:ext cx="8685" cy="2249"/>
            </a:xfrm>
            <a:custGeom>
              <a:avLst/>
              <a:gdLst/>
              <a:ahLst/>
              <a:cxnLst/>
              <a:rect l="l" t="t" r="r" b="b"/>
              <a:pathLst>
                <a:path w="112" h="29" extrusionOk="0">
                  <a:moveTo>
                    <a:pt x="0" y="0"/>
                  </a:moveTo>
                  <a:lnTo>
                    <a:pt x="0" y="0"/>
                  </a:lnTo>
                  <a:lnTo>
                    <a:pt x="112" y="28"/>
                  </a:lnTo>
                  <a:close/>
                </a:path>
              </a:pathLst>
            </a:custGeom>
            <a:solidFill>
              <a:srgbClr val="89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48;p43"/>
            <p:cNvSpPr/>
            <p:nvPr/>
          </p:nvSpPr>
          <p:spPr>
            <a:xfrm>
              <a:off x="1208451" y="2570546"/>
              <a:ext cx="170987" cy="527926"/>
            </a:xfrm>
            <a:custGeom>
              <a:avLst/>
              <a:gdLst/>
              <a:ahLst/>
              <a:cxnLst/>
              <a:rect l="l" t="t" r="r" b="b"/>
              <a:pathLst>
                <a:path w="2205" h="6808" extrusionOk="0">
                  <a:moveTo>
                    <a:pt x="2205" y="0"/>
                  </a:moveTo>
                  <a:lnTo>
                    <a:pt x="2205" y="0"/>
                  </a:lnTo>
                  <a:cubicBezTo>
                    <a:pt x="1814" y="28"/>
                    <a:pt x="1507" y="28"/>
                    <a:pt x="1200" y="84"/>
                  </a:cubicBezTo>
                  <a:lnTo>
                    <a:pt x="1" y="6278"/>
                  </a:lnTo>
                  <a:cubicBezTo>
                    <a:pt x="1" y="6278"/>
                    <a:pt x="112" y="6808"/>
                    <a:pt x="586" y="6808"/>
                  </a:cubicBezTo>
                  <a:cubicBezTo>
                    <a:pt x="698" y="6808"/>
                    <a:pt x="810" y="6752"/>
                    <a:pt x="921" y="6724"/>
                  </a:cubicBezTo>
                  <a:close/>
                </a:path>
              </a:pathLst>
            </a:custGeom>
            <a:solidFill>
              <a:srgbClr val="89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49;p43"/>
            <p:cNvSpPr/>
            <p:nvPr/>
          </p:nvSpPr>
          <p:spPr>
            <a:xfrm>
              <a:off x="1301506" y="2388783"/>
              <a:ext cx="112595" cy="188357"/>
            </a:xfrm>
            <a:custGeom>
              <a:avLst/>
              <a:gdLst/>
              <a:ahLst/>
              <a:cxnLst/>
              <a:rect l="l" t="t" r="r" b="b"/>
              <a:pathLst>
                <a:path w="1452" h="2429" extrusionOk="0">
                  <a:moveTo>
                    <a:pt x="447" y="1"/>
                  </a:moveTo>
                  <a:lnTo>
                    <a:pt x="0" y="2428"/>
                  </a:lnTo>
                  <a:cubicBezTo>
                    <a:pt x="307" y="2372"/>
                    <a:pt x="614" y="2372"/>
                    <a:pt x="1005" y="2344"/>
                  </a:cubicBezTo>
                  <a:lnTo>
                    <a:pt x="1451" y="1"/>
                  </a:lnTo>
                  <a:close/>
                </a:path>
              </a:pathLst>
            </a:custGeom>
            <a:solidFill>
              <a:srgbClr val="6D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50;p43"/>
            <p:cNvSpPr/>
            <p:nvPr/>
          </p:nvSpPr>
          <p:spPr>
            <a:xfrm>
              <a:off x="1420461" y="1780913"/>
              <a:ext cx="110424" cy="179594"/>
            </a:xfrm>
            <a:custGeom>
              <a:avLst/>
              <a:gdLst/>
              <a:ahLst/>
              <a:cxnLst/>
              <a:rect l="l" t="t" r="r" b="b"/>
              <a:pathLst>
                <a:path w="1424" h="2316" extrusionOk="0">
                  <a:moveTo>
                    <a:pt x="419" y="0"/>
                  </a:moveTo>
                  <a:lnTo>
                    <a:pt x="1" y="2316"/>
                  </a:lnTo>
                  <a:cubicBezTo>
                    <a:pt x="308" y="2260"/>
                    <a:pt x="670" y="2260"/>
                    <a:pt x="1005" y="2232"/>
                  </a:cubicBezTo>
                  <a:lnTo>
                    <a:pt x="1424" y="0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6D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51;p43"/>
            <p:cNvSpPr/>
            <p:nvPr/>
          </p:nvSpPr>
          <p:spPr>
            <a:xfrm>
              <a:off x="1561129" y="826808"/>
              <a:ext cx="149352" cy="372216"/>
            </a:xfrm>
            <a:custGeom>
              <a:avLst/>
              <a:gdLst/>
              <a:ahLst/>
              <a:cxnLst/>
              <a:rect l="l" t="t" r="r" b="b"/>
              <a:pathLst>
                <a:path w="1926" h="4800" extrusionOk="0">
                  <a:moveTo>
                    <a:pt x="1925" y="1"/>
                  </a:moveTo>
                  <a:lnTo>
                    <a:pt x="1925" y="1"/>
                  </a:lnTo>
                  <a:cubicBezTo>
                    <a:pt x="1562" y="29"/>
                    <a:pt x="1228" y="29"/>
                    <a:pt x="893" y="57"/>
                  </a:cubicBezTo>
                  <a:lnTo>
                    <a:pt x="0" y="4799"/>
                  </a:lnTo>
                  <a:lnTo>
                    <a:pt x="1005" y="4799"/>
                  </a:lnTo>
                  <a:close/>
                </a:path>
              </a:pathLst>
            </a:custGeom>
            <a:solidFill>
              <a:srgbClr val="89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52;p43"/>
            <p:cNvSpPr/>
            <p:nvPr/>
          </p:nvSpPr>
          <p:spPr>
            <a:xfrm>
              <a:off x="1452953" y="1365508"/>
              <a:ext cx="155788" cy="417657"/>
            </a:xfrm>
            <a:custGeom>
              <a:avLst/>
              <a:gdLst/>
              <a:ahLst/>
              <a:cxnLst/>
              <a:rect l="l" t="t" r="r" b="b"/>
              <a:pathLst>
                <a:path w="2009" h="5386" extrusionOk="0">
                  <a:moveTo>
                    <a:pt x="2009" y="1"/>
                  </a:moveTo>
                  <a:lnTo>
                    <a:pt x="2009" y="1"/>
                  </a:lnTo>
                  <a:cubicBezTo>
                    <a:pt x="1674" y="29"/>
                    <a:pt x="1311" y="29"/>
                    <a:pt x="1005" y="56"/>
                  </a:cubicBezTo>
                  <a:lnTo>
                    <a:pt x="0" y="5385"/>
                  </a:lnTo>
                  <a:lnTo>
                    <a:pt x="1005" y="5385"/>
                  </a:lnTo>
                  <a:close/>
                </a:path>
              </a:pathLst>
            </a:custGeom>
            <a:solidFill>
              <a:srgbClr val="89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53;p43"/>
            <p:cNvSpPr/>
            <p:nvPr/>
          </p:nvSpPr>
          <p:spPr>
            <a:xfrm>
              <a:off x="1336091" y="1953992"/>
              <a:ext cx="160208" cy="434872"/>
            </a:xfrm>
            <a:custGeom>
              <a:avLst/>
              <a:gdLst/>
              <a:ahLst/>
              <a:cxnLst/>
              <a:rect l="l" t="t" r="r" b="b"/>
              <a:pathLst>
                <a:path w="2066" h="5608" extrusionOk="0">
                  <a:moveTo>
                    <a:pt x="2065" y="0"/>
                  </a:moveTo>
                  <a:lnTo>
                    <a:pt x="2065" y="0"/>
                  </a:lnTo>
                  <a:cubicBezTo>
                    <a:pt x="1702" y="28"/>
                    <a:pt x="1368" y="28"/>
                    <a:pt x="1061" y="84"/>
                  </a:cubicBezTo>
                  <a:lnTo>
                    <a:pt x="1" y="5608"/>
                  </a:lnTo>
                  <a:lnTo>
                    <a:pt x="1005" y="5608"/>
                  </a:lnTo>
                  <a:close/>
                </a:path>
              </a:pathLst>
            </a:custGeom>
            <a:solidFill>
              <a:srgbClr val="89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54;p43"/>
            <p:cNvSpPr/>
            <p:nvPr/>
          </p:nvSpPr>
          <p:spPr>
            <a:xfrm>
              <a:off x="1528637" y="1198943"/>
              <a:ext cx="110424" cy="170987"/>
            </a:xfrm>
            <a:custGeom>
              <a:avLst/>
              <a:gdLst/>
              <a:ahLst/>
              <a:cxnLst/>
              <a:rect l="l" t="t" r="r" b="b"/>
              <a:pathLst>
                <a:path w="1424" h="2205" extrusionOk="0">
                  <a:moveTo>
                    <a:pt x="419" y="0"/>
                  </a:moveTo>
                  <a:lnTo>
                    <a:pt x="1" y="2204"/>
                  </a:lnTo>
                  <a:cubicBezTo>
                    <a:pt x="308" y="2177"/>
                    <a:pt x="670" y="2177"/>
                    <a:pt x="1005" y="2149"/>
                  </a:cubicBezTo>
                  <a:lnTo>
                    <a:pt x="1424" y="0"/>
                  </a:lnTo>
                  <a:close/>
                </a:path>
              </a:pathLst>
            </a:custGeom>
            <a:solidFill>
              <a:srgbClr val="6D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55;p43"/>
            <p:cNvSpPr/>
            <p:nvPr/>
          </p:nvSpPr>
          <p:spPr>
            <a:xfrm>
              <a:off x="2199328" y="664586"/>
              <a:ext cx="8685" cy="2249"/>
            </a:xfrm>
            <a:custGeom>
              <a:avLst/>
              <a:gdLst/>
              <a:ahLst/>
              <a:cxnLst/>
              <a:rect l="l" t="t" r="r" b="b"/>
              <a:pathLst>
                <a:path w="112" h="29" extrusionOk="0">
                  <a:moveTo>
                    <a:pt x="112" y="0"/>
                  </a:moveTo>
                  <a:lnTo>
                    <a:pt x="0" y="28"/>
                  </a:lnTo>
                  <a:close/>
                </a:path>
              </a:pathLst>
            </a:custGeom>
            <a:solidFill>
              <a:srgbClr val="89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56;p43"/>
            <p:cNvSpPr/>
            <p:nvPr/>
          </p:nvSpPr>
          <p:spPr>
            <a:xfrm>
              <a:off x="2339918" y="1780913"/>
              <a:ext cx="99645" cy="121203"/>
            </a:xfrm>
            <a:custGeom>
              <a:avLst/>
              <a:gdLst/>
              <a:ahLst/>
              <a:cxnLst/>
              <a:rect l="l" t="t" r="r" b="b"/>
              <a:pathLst>
                <a:path w="1285" h="1563" extrusionOk="0">
                  <a:moveTo>
                    <a:pt x="1" y="0"/>
                  </a:moveTo>
                  <a:lnTo>
                    <a:pt x="308" y="1563"/>
                  </a:lnTo>
                  <a:cubicBezTo>
                    <a:pt x="670" y="1535"/>
                    <a:pt x="977" y="1535"/>
                    <a:pt x="1284" y="1507"/>
                  </a:cubicBezTo>
                  <a:lnTo>
                    <a:pt x="1005" y="0"/>
                  </a:lnTo>
                  <a:close/>
                </a:path>
              </a:pathLst>
            </a:custGeom>
            <a:solidFill>
              <a:srgbClr val="6D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57;p43"/>
            <p:cNvSpPr/>
            <p:nvPr/>
          </p:nvSpPr>
          <p:spPr>
            <a:xfrm>
              <a:off x="2478415" y="2501299"/>
              <a:ext cx="179594" cy="597174"/>
            </a:xfrm>
            <a:custGeom>
              <a:avLst/>
              <a:gdLst/>
              <a:ahLst/>
              <a:cxnLst/>
              <a:rect l="l" t="t" r="r" b="b"/>
              <a:pathLst>
                <a:path w="2316" h="7701" extrusionOk="0">
                  <a:moveTo>
                    <a:pt x="977" y="1"/>
                  </a:moveTo>
                  <a:cubicBezTo>
                    <a:pt x="642" y="1"/>
                    <a:pt x="335" y="29"/>
                    <a:pt x="0" y="56"/>
                  </a:cubicBezTo>
                  <a:lnTo>
                    <a:pt x="1423" y="7617"/>
                  </a:lnTo>
                  <a:cubicBezTo>
                    <a:pt x="1535" y="7673"/>
                    <a:pt x="1646" y="7701"/>
                    <a:pt x="1730" y="7701"/>
                  </a:cubicBezTo>
                  <a:cubicBezTo>
                    <a:pt x="2232" y="7701"/>
                    <a:pt x="2316" y="7171"/>
                    <a:pt x="2316" y="7171"/>
                  </a:cubicBezTo>
                  <a:close/>
                </a:path>
              </a:pathLst>
            </a:custGeom>
            <a:solidFill>
              <a:srgbClr val="89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58;p43"/>
            <p:cNvSpPr/>
            <p:nvPr/>
          </p:nvSpPr>
          <p:spPr>
            <a:xfrm>
              <a:off x="2253378" y="1322239"/>
              <a:ext cx="164550" cy="460927"/>
            </a:xfrm>
            <a:custGeom>
              <a:avLst/>
              <a:gdLst/>
              <a:ahLst/>
              <a:cxnLst/>
              <a:rect l="l" t="t" r="r" b="b"/>
              <a:pathLst>
                <a:path w="2122" h="5944" extrusionOk="0">
                  <a:moveTo>
                    <a:pt x="1005" y="1"/>
                  </a:moveTo>
                  <a:cubicBezTo>
                    <a:pt x="698" y="1"/>
                    <a:pt x="336" y="29"/>
                    <a:pt x="1" y="56"/>
                  </a:cubicBezTo>
                  <a:lnTo>
                    <a:pt x="1117" y="5943"/>
                  </a:lnTo>
                  <a:lnTo>
                    <a:pt x="2121" y="5943"/>
                  </a:lnTo>
                  <a:close/>
                </a:path>
              </a:pathLst>
            </a:custGeom>
            <a:solidFill>
              <a:srgbClr val="89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59;p43"/>
            <p:cNvSpPr/>
            <p:nvPr/>
          </p:nvSpPr>
          <p:spPr>
            <a:xfrm>
              <a:off x="2456779" y="2388783"/>
              <a:ext cx="97397" cy="116938"/>
            </a:xfrm>
            <a:custGeom>
              <a:avLst/>
              <a:gdLst/>
              <a:ahLst/>
              <a:cxnLst/>
              <a:rect l="l" t="t" r="r" b="b"/>
              <a:pathLst>
                <a:path w="1256" h="1508" extrusionOk="0">
                  <a:moveTo>
                    <a:pt x="0" y="1"/>
                  </a:moveTo>
                  <a:lnTo>
                    <a:pt x="279" y="1507"/>
                  </a:lnTo>
                  <a:cubicBezTo>
                    <a:pt x="614" y="1480"/>
                    <a:pt x="977" y="1480"/>
                    <a:pt x="1256" y="1452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rgbClr val="6D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60;p43"/>
            <p:cNvSpPr/>
            <p:nvPr/>
          </p:nvSpPr>
          <p:spPr>
            <a:xfrm>
              <a:off x="2132251" y="664586"/>
              <a:ext cx="99568" cy="134230"/>
            </a:xfrm>
            <a:custGeom>
              <a:avLst/>
              <a:gdLst/>
              <a:ahLst/>
              <a:cxnLst/>
              <a:rect l="l" t="t" r="r" b="b"/>
              <a:pathLst>
                <a:path w="1284" h="1731" extrusionOk="0">
                  <a:moveTo>
                    <a:pt x="837" y="28"/>
                  </a:moveTo>
                  <a:lnTo>
                    <a:pt x="1" y="251"/>
                  </a:lnTo>
                  <a:lnTo>
                    <a:pt x="279" y="1730"/>
                  </a:lnTo>
                  <a:cubicBezTo>
                    <a:pt x="614" y="1702"/>
                    <a:pt x="921" y="1702"/>
                    <a:pt x="1284" y="1674"/>
                  </a:cubicBezTo>
                  <a:lnTo>
                    <a:pt x="9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rgbClr val="6D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61;p43"/>
            <p:cNvSpPr/>
            <p:nvPr/>
          </p:nvSpPr>
          <p:spPr>
            <a:xfrm>
              <a:off x="2153887" y="796566"/>
              <a:ext cx="153694" cy="402459"/>
            </a:xfrm>
            <a:custGeom>
              <a:avLst/>
              <a:gdLst/>
              <a:ahLst/>
              <a:cxnLst/>
              <a:rect l="l" t="t" r="r" b="b"/>
              <a:pathLst>
                <a:path w="1982" h="5190" extrusionOk="0">
                  <a:moveTo>
                    <a:pt x="1005" y="0"/>
                  </a:moveTo>
                  <a:cubicBezTo>
                    <a:pt x="698" y="28"/>
                    <a:pt x="335" y="28"/>
                    <a:pt x="0" y="84"/>
                  </a:cubicBezTo>
                  <a:lnTo>
                    <a:pt x="977" y="5189"/>
                  </a:lnTo>
                  <a:lnTo>
                    <a:pt x="1981" y="5189"/>
                  </a:lnTo>
                  <a:close/>
                </a:path>
              </a:pathLst>
            </a:custGeom>
            <a:solidFill>
              <a:srgbClr val="89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62;p43"/>
            <p:cNvSpPr/>
            <p:nvPr/>
          </p:nvSpPr>
          <p:spPr>
            <a:xfrm>
              <a:off x="2363725" y="1899866"/>
              <a:ext cx="170987" cy="493341"/>
            </a:xfrm>
            <a:custGeom>
              <a:avLst/>
              <a:gdLst/>
              <a:ahLst/>
              <a:cxnLst/>
              <a:rect l="l" t="t" r="r" b="b"/>
              <a:pathLst>
                <a:path w="2205" h="6362" extrusionOk="0">
                  <a:moveTo>
                    <a:pt x="977" y="1"/>
                  </a:moveTo>
                  <a:cubicBezTo>
                    <a:pt x="670" y="29"/>
                    <a:pt x="308" y="29"/>
                    <a:pt x="1" y="84"/>
                  </a:cubicBezTo>
                  <a:lnTo>
                    <a:pt x="1200" y="6362"/>
                  </a:lnTo>
                  <a:lnTo>
                    <a:pt x="2205" y="6362"/>
                  </a:lnTo>
                  <a:close/>
                </a:path>
              </a:pathLst>
            </a:custGeom>
            <a:solidFill>
              <a:srgbClr val="89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63;p43"/>
            <p:cNvSpPr/>
            <p:nvPr/>
          </p:nvSpPr>
          <p:spPr>
            <a:xfrm>
              <a:off x="2229571" y="1196772"/>
              <a:ext cx="101817" cy="129888"/>
            </a:xfrm>
            <a:custGeom>
              <a:avLst/>
              <a:gdLst/>
              <a:ahLst/>
              <a:cxnLst/>
              <a:rect l="l" t="t" r="r" b="b"/>
              <a:pathLst>
                <a:path w="1313" h="1675" extrusionOk="0">
                  <a:moveTo>
                    <a:pt x="1" y="28"/>
                  </a:moveTo>
                  <a:lnTo>
                    <a:pt x="308" y="1674"/>
                  </a:lnTo>
                  <a:cubicBezTo>
                    <a:pt x="643" y="1647"/>
                    <a:pt x="977" y="1647"/>
                    <a:pt x="1312" y="1619"/>
                  </a:cubicBezTo>
                  <a:lnTo>
                    <a:pt x="100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D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64;p43"/>
            <p:cNvSpPr/>
            <p:nvPr/>
          </p:nvSpPr>
          <p:spPr>
            <a:xfrm>
              <a:off x="1489709" y="599681"/>
              <a:ext cx="891380" cy="119032"/>
            </a:xfrm>
            <a:custGeom>
              <a:avLst/>
              <a:gdLst/>
              <a:ahLst/>
              <a:cxnLst/>
              <a:rect l="l" t="t" r="r" b="b"/>
              <a:pathLst>
                <a:path w="11495" h="1535" extrusionOk="0">
                  <a:moveTo>
                    <a:pt x="0" y="0"/>
                  </a:moveTo>
                  <a:lnTo>
                    <a:pt x="0" y="1535"/>
                  </a:lnTo>
                  <a:lnTo>
                    <a:pt x="11495" y="1535"/>
                  </a:lnTo>
                  <a:lnTo>
                    <a:pt x="11495" y="0"/>
                  </a:lnTo>
                  <a:close/>
                </a:path>
              </a:pathLst>
            </a:custGeom>
            <a:solidFill>
              <a:srgbClr val="89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65;p43"/>
            <p:cNvSpPr/>
            <p:nvPr/>
          </p:nvSpPr>
          <p:spPr>
            <a:xfrm>
              <a:off x="1764453" y="818201"/>
              <a:ext cx="402459" cy="51955"/>
            </a:xfrm>
            <a:custGeom>
              <a:avLst/>
              <a:gdLst/>
              <a:ahLst/>
              <a:cxnLst/>
              <a:rect l="l" t="t" r="r" b="b"/>
              <a:pathLst>
                <a:path w="5190" h="670" extrusionOk="0">
                  <a:moveTo>
                    <a:pt x="2456" y="0"/>
                  </a:moveTo>
                  <a:cubicBezTo>
                    <a:pt x="921" y="0"/>
                    <a:pt x="1" y="84"/>
                    <a:pt x="1" y="84"/>
                  </a:cubicBezTo>
                  <a:lnTo>
                    <a:pt x="84" y="447"/>
                  </a:lnTo>
                  <a:lnTo>
                    <a:pt x="5078" y="670"/>
                  </a:lnTo>
                  <a:lnTo>
                    <a:pt x="5190" y="84"/>
                  </a:lnTo>
                  <a:cubicBezTo>
                    <a:pt x="4130" y="28"/>
                    <a:pt x="3237" y="0"/>
                    <a:pt x="2456" y="0"/>
                  </a:cubicBezTo>
                  <a:close/>
                </a:path>
              </a:pathLst>
            </a:custGeom>
            <a:solidFill>
              <a:srgbClr val="AD7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66;p43"/>
            <p:cNvSpPr/>
            <p:nvPr/>
          </p:nvSpPr>
          <p:spPr>
            <a:xfrm>
              <a:off x="1710404" y="450408"/>
              <a:ext cx="151523" cy="216428"/>
            </a:xfrm>
            <a:custGeom>
              <a:avLst/>
              <a:gdLst/>
              <a:ahLst/>
              <a:cxnLst/>
              <a:rect l="l" t="t" r="r" b="b"/>
              <a:pathLst>
                <a:path w="1954" h="2791" extrusionOk="0">
                  <a:moveTo>
                    <a:pt x="363" y="0"/>
                  </a:moveTo>
                  <a:cubicBezTo>
                    <a:pt x="363" y="0"/>
                    <a:pt x="0" y="2232"/>
                    <a:pt x="1674" y="2790"/>
                  </a:cubicBezTo>
                  <a:cubicBezTo>
                    <a:pt x="1674" y="2762"/>
                    <a:pt x="1953" y="1535"/>
                    <a:pt x="363" y="0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67;p43"/>
            <p:cNvSpPr/>
            <p:nvPr/>
          </p:nvSpPr>
          <p:spPr>
            <a:xfrm>
              <a:off x="1662791" y="601852"/>
              <a:ext cx="201307" cy="132059"/>
            </a:xfrm>
            <a:custGeom>
              <a:avLst/>
              <a:gdLst/>
              <a:ahLst/>
              <a:cxnLst/>
              <a:rect l="l" t="t" r="r" b="b"/>
              <a:pathLst>
                <a:path w="2596" h="1703" extrusionOk="0">
                  <a:moveTo>
                    <a:pt x="0" y="0"/>
                  </a:moveTo>
                  <a:cubicBezTo>
                    <a:pt x="0" y="0"/>
                    <a:pt x="754" y="1702"/>
                    <a:pt x="2093" y="1702"/>
                  </a:cubicBezTo>
                  <a:cubicBezTo>
                    <a:pt x="2232" y="1702"/>
                    <a:pt x="2428" y="1674"/>
                    <a:pt x="2595" y="1646"/>
                  </a:cubicBezTo>
                  <a:cubicBezTo>
                    <a:pt x="2595" y="1618"/>
                    <a:pt x="2177" y="447"/>
                    <a:pt x="0" y="0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68;p43"/>
            <p:cNvSpPr/>
            <p:nvPr/>
          </p:nvSpPr>
          <p:spPr>
            <a:xfrm>
              <a:off x="1671476" y="720805"/>
              <a:ext cx="201229" cy="84447"/>
            </a:xfrm>
            <a:custGeom>
              <a:avLst/>
              <a:gdLst/>
              <a:ahLst/>
              <a:cxnLst/>
              <a:rect l="l" t="t" r="r" b="b"/>
              <a:pathLst>
                <a:path w="2595" h="1089" extrusionOk="0">
                  <a:moveTo>
                    <a:pt x="167" y="1"/>
                  </a:moveTo>
                  <a:lnTo>
                    <a:pt x="0" y="1"/>
                  </a:lnTo>
                  <a:cubicBezTo>
                    <a:pt x="0" y="1"/>
                    <a:pt x="781" y="1089"/>
                    <a:pt x="1813" y="1089"/>
                  </a:cubicBezTo>
                  <a:cubicBezTo>
                    <a:pt x="2065" y="1089"/>
                    <a:pt x="2316" y="1005"/>
                    <a:pt x="2539" y="866"/>
                  </a:cubicBezTo>
                  <a:cubicBezTo>
                    <a:pt x="2595" y="866"/>
                    <a:pt x="1981" y="1"/>
                    <a:pt x="167" y="1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69;p43"/>
            <p:cNvSpPr/>
            <p:nvPr/>
          </p:nvSpPr>
          <p:spPr>
            <a:xfrm>
              <a:off x="1833701" y="515313"/>
              <a:ext cx="114767" cy="194793"/>
            </a:xfrm>
            <a:custGeom>
              <a:avLst/>
              <a:gdLst/>
              <a:ahLst/>
              <a:cxnLst/>
              <a:rect l="l" t="t" r="r" b="b"/>
              <a:pathLst>
                <a:path w="1480" h="2512" extrusionOk="0">
                  <a:moveTo>
                    <a:pt x="1061" y="0"/>
                  </a:moveTo>
                  <a:cubicBezTo>
                    <a:pt x="0" y="1423"/>
                    <a:pt x="279" y="2511"/>
                    <a:pt x="279" y="2511"/>
                  </a:cubicBezTo>
                  <a:cubicBezTo>
                    <a:pt x="1479" y="1953"/>
                    <a:pt x="1061" y="0"/>
                    <a:pt x="1061" y="0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70;p43"/>
            <p:cNvSpPr/>
            <p:nvPr/>
          </p:nvSpPr>
          <p:spPr>
            <a:xfrm>
              <a:off x="1868286" y="625658"/>
              <a:ext cx="108253" cy="186108"/>
            </a:xfrm>
            <a:custGeom>
              <a:avLst/>
              <a:gdLst/>
              <a:ahLst/>
              <a:cxnLst/>
              <a:rect l="l" t="t" r="r" b="b"/>
              <a:pathLst>
                <a:path w="1396" h="2400" extrusionOk="0">
                  <a:moveTo>
                    <a:pt x="1228" y="0"/>
                  </a:moveTo>
                  <a:cubicBezTo>
                    <a:pt x="1" y="1311"/>
                    <a:pt x="140" y="2399"/>
                    <a:pt x="140" y="2399"/>
                  </a:cubicBezTo>
                  <a:cubicBezTo>
                    <a:pt x="1396" y="1953"/>
                    <a:pt x="1228" y="0"/>
                    <a:pt x="1228" y="0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71;p43"/>
            <p:cNvSpPr/>
            <p:nvPr/>
          </p:nvSpPr>
          <p:spPr>
            <a:xfrm>
              <a:off x="1768795" y="536948"/>
              <a:ext cx="127717" cy="363531"/>
            </a:xfrm>
            <a:custGeom>
              <a:avLst/>
              <a:gdLst/>
              <a:ahLst/>
              <a:cxnLst/>
              <a:rect l="l" t="t" r="r" b="b"/>
              <a:pathLst>
                <a:path w="1647" h="4688" extrusionOk="0">
                  <a:moveTo>
                    <a:pt x="28" y="0"/>
                  </a:moveTo>
                  <a:lnTo>
                    <a:pt x="28" y="0"/>
                  </a:lnTo>
                  <a:cubicBezTo>
                    <a:pt x="0" y="0"/>
                    <a:pt x="0" y="28"/>
                    <a:pt x="0" y="56"/>
                  </a:cubicBezTo>
                  <a:lnTo>
                    <a:pt x="865" y="1674"/>
                  </a:lnTo>
                  <a:cubicBezTo>
                    <a:pt x="865" y="1674"/>
                    <a:pt x="1368" y="2790"/>
                    <a:pt x="1563" y="4632"/>
                  </a:cubicBezTo>
                  <a:cubicBezTo>
                    <a:pt x="1563" y="4687"/>
                    <a:pt x="1619" y="4687"/>
                    <a:pt x="1619" y="4687"/>
                  </a:cubicBezTo>
                  <a:lnTo>
                    <a:pt x="1619" y="4687"/>
                  </a:lnTo>
                  <a:cubicBezTo>
                    <a:pt x="1647" y="4687"/>
                    <a:pt x="1647" y="4632"/>
                    <a:pt x="1647" y="4632"/>
                  </a:cubicBezTo>
                  <a:cubicBezTo>
                    <a:pt x="1423" y="2762"/>
                    <a:pt x="949" y="1646"/>
                    <a:pt x="949" y="1646"/>
                  </a:cubicBezTo>
                  <a:lnTo>
                    <a:pt x="84" y="28"/>
                  </a:lnTo>
                  <a:cubicBezTo>
                    <a:pt x="84" y="0"/>
                    <a:pt x="84" y="0"/>
                    <a:pt x="28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72;p43"/>
            <p:cNvSpPr/>
            <p:nvPr/>
          </p:nvSpPr>
          <p:spPr>
            <a:xfrm>
              <a:off x="1848822" y="547726"/>
              <a:ext cx="67154" cy="162379"/>
            </a:xfrm>
            <a:custGeom>
              <a:avLst/>
              <a:gdLst/>
              <a:ahLst/>
              <a:cxnLst/>
              <a:rect l="l" t="t" r="r" b="b"/>
              <a:pathLst>
                <a:path w="866" h="2094" extrusionOk="0">
                  <a:moveTo>
                    <a:pt x="810" y="1"/>
                  </a:moveTo>
                  <a:cubicBezTo>
                    <a:pt x="810" y="1"/>
                    <a:pt x="810" y="29"/>
                    <a:pt x="810" y="1"/>
                  </a:cubicBezTo>
                  <a:cubicBezTo>
                    <a:pt x="447" y="559"/>
                    <a:pt x="57" y="1982"/>
                    <a:pt x="1" y="2065"/>
                  </a:cubicBezTo>
                  <a:cubicBezTo>
                    <a:pt x="1" y="2093"/>
                    <a:pt x="1" y="2093"/>
                    <a:pt x="57" y="2093"/>
                  </a:cubicBezTo>
                  <a:lnTo>
                    <a:pt x="57" y="2093"/>
                  </a:lnTo>
                  <a:cubicBezTo>
                    <a:pt x="57" y="2093"/>
                    <a:pt x="84" y="2093"/>
                    <a:pt x="84" y="2065"/>
                  </a:cubicBezTo>
                  <a:cubicBezTo>
                    <a:pt x="84" y="2065"/>
                    <a:pt x="475" y="559"/>
                    <a:pt x="810" y="29"/>
                  </a:cubicBezTo>
                  <a:cubicBezTo>
                    <a:pt x="866" y="84"/>
                    <a:pt x="866" y="29"/>
                    <a:pt x="810" y="1"/>
                  </a:cubicBezTo>
                  <a:cubicBezTo>
                    <a:pt x="866" y="29"/>
                    <a:pt x="810" y="1"/>
                    <a:pt x="810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73;p43"/>
            <p:cNvSpPr/>
            <p:nvPr/>
          </p:nvSpPr>
          <p:spPr>
            <a:xfrm>
              <a:off x="1876971" y="664586"/>
              <a:ext cx="71496" cy="147180"/>
            </a:xfrm>
            <a:custGeom>
              <a:avLst/>
              <a:gdLst/>
              <a:ahLst/>
              <a:cxnLst/>
              <a:rect l="l" t="t" r="r" b="b"/>
              <a:pathLst>
                <a:path w="922" h="1898" extrusionOk="0">
                  <a:moveTo>
                    <a:pt x="865" y="0"/>
                  </a:moveTo>
                  <a:cubicBezTo>
                    <a:pt x="837" y="0"/>
                    <a:pt x="837" y="0"/>
                    <a:pt x="865" y="0"/>
                  </a:cubicBezTo>
                  <a:cubicBezTo>
                    <a:pt x="586" y="335"/>
                    <a:pt x="28" y="1814"/>
                    <a:pt x="0" y="1870"/>
                  </a:cubicBezTo>
                  <a:cubicBezTo>
                    <a:pt x="0" y="1897"/>
                    <a:pt x="0" y="1897"/>
                    <a:pt x="28" y="1897"/>
                  </a:cubicBezTo>
                  <a:lnTo>
                    <a:pt x="28" y="1897"/>
                  </a:lnTo>
                  <a:cubicBezTo>
                    <a:pt x="84" y="1897"/>
                    <a:pt x="84" y="1897"/>
                    <a:pt x="84" y="1870"/>
                  </a:cubicBezTo>
                  <a:cubicBezTo>
                    <a:pt x="84" y="1870"/>
                    <a:pt x="670" y="335"/>
                    <a:pt x="921" y="28"/>
                  </a:cubicBezTo>
                  <a:lnTo>
                    <a:pt x="865" y="0"/>
                  </a:ln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74;p43"/>
            <p:cNvSpPr/>
            <p:nvPr/>
          </p:nvSpPr>
          <p:spPr>
            <a:xfrm>
              <a:off x="1710404" y="629923"/>
              <a:ext cx="147180" cy="97474"/>
            </a:xfrm>
            <a:custGeom>
              <a:avLst/>
              <a:gdLst/>
              <a:ahLst/>
              <a:cxnLst/>
              <a:rect l="l" t="t" r="r" b="b"/>
              <a:pathLst>
                <a:path w="1898" h="1257" extrusionOk="0">
                  <a:moveTo>
                    <a:pt x="28" y="1"/>
                  </a:moveTo>
                  <a:cubicBezTo>
                    <a:pt x="0" y="1"/>
                    <a:pt x="0" y="1"/>
                    <a:pt x="28" y="1"/>
                  </a:cubicBezTo>
                  <a:cubicBezTo>
                    <a:pt x="0" y="29"/>
                    <a:pt x="0" y="57"/>
                    <a:pt x="0" y="57"/>
                  </a:cubicBezTo>
                  <a:cubicBezTo>
                    <a:pt x="0" y="57"/>
                    <a:pt x="893" y="698"/>
                    <a:pt x="1842" y="1256"/>
                  </a:cubicBezTo>
                  <a:lnTo>
                    <a:pt x="1869" y="1256"/>
                  </a:lnTo>
                  <a:cubicBezTo>
                    <a:pt x="1869" y="1256"/>
                    <a:pt x="1897" y="1256"/>
                    <a:pt x="1897" y="1201"/>
                  </a:cubicBezTo>
                  <a:lnTo>
                    <a:pt x="1897" y="1145"/>
                  </a:lnTo>
                  <a:cubicBezTo>
                    <a:pt x="921" y="615"/>
                    <a:pt x="56" y="1"/>
                    <a:pt x="28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75;p43"/>
            <p:cNvSpPr/>
            <p:nvPr/>
          </p:nvSpPr>
          <p:spPr>
            <a:xfrm>
              <a:off x="1706061" y="738098"/>
              <a:ext cx="168815" cy="54204"/>
            </a:xfrm>
            <a:custGeom>
              <a:avLst/>
              <a:gdLst/>
              <a:ahLst/>
              <a:cxnLst/>
              <a:rect l="l" t="t" r="r" b="b"/>
              <a:pathLst>
                <a:path w="2177" h="699" extrusionOk="0">
                  <a:moveTo>
                    <a:pt x="56" y="1"/>
                  </a:moveTo>
                  <a:cubicBezTo>
                    <a:pt x="56" y="1"/>
                    <a:pt x="0" y="1"/>
                    <a:pt x="0" y="29"/>
                  </a:cubicBezTo>
                  <a:cubicBezTo>
                    <a:pt x="0" y="57"/>
                    <a:pt x="0" y="57"/>
                    <a:pt x="56" y="57"/>
                  </a:cubicBezTo>
                  <a:cubicBezTo>
                    <a:pt x="56" y="57"/>
                    <a:pt x="1256" y="503"/>
                    <a:pt x="2149" y="698"/>
                  </a:cubicBezTo>
                  <a:lnTo>
                    <a:pt x="2149" y="698"/>
                  </a:lnTo>
                  <a:cubicBezTo>
                    <a:pt x="2177" y="698"/>
                    <a:pt x="2177" y="698"/>
                    <a:pt x="2177" y="643"/>
                  </a:cubicBezTo>
                  <a:cubicBezTo>
                    <a:pt x="2177" y="615"/>
                    <a:pt x="2177" y="615"/>
                    <a:pt x="2149" y="615"/>
                  </a:cubicBezTo>
                  <a:cubicBezTo>
                    <a:pt x="1256" y="447"/>
                    <a:pt x="84" y="1"/>
                    <a:pt x="56" y="1"/>
                  </a:cubicBezTo>
                  <a:cubicBezTo>
                    <a:pt x="84" y="1"/>
                    <a:pt x="56" y="1"/>
                    <a:pt x="56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76;p43"/>
            <p:cNvSpPr/>
            <p:nvPr/>
          </p:nvSpPr>
          <p:spPr>
            <a:xfrm>
              <a:off x="2002440" y="461187"/>
              <a:ext cx="153694" cy="235892"/>
            </a:xfrm>
            <a:custGeom>
              <a:avLst/>
              <a:gdLst/>
              <a:ahLst/>
              <a:cxnLst/>
              <a:rect l="l" t="t" r="r" b="b"/>
              <a:pathLst>
                <a:path w="1982" h="3042" extrusionOk="0">
                  <a:moveTo>
                    <a:pt x="1591" y="1"/>
                  </a:moveTo>
                  <a:cubicBezTo>
                    <a:pt x="1591" y="1"/>
                    <a:pt x="1" y="1619"/>
                    <a:pt x="1033" y="3014"/>
                  </a:cubicBezTo>
                  <a:cubicBezTo>
                    <a:pt x="1033" y="3042"/>
                    <a:pt x="1981" y="2177"/>
                    <a:pt x="1591" y="1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77;p43"/>
            <p:cNvSpPr/>
            <p:nvPr/>
          </p:nvSpPr>
          <p:spPr>
            <a:xfrm>
              <a:off x="1939706" y="541290"/>
              <a:ext cx="153694" cy="220693"/>
            </a:xfrm>
            <a:custGeom>
              <a:avLst/>
              <a:gdLst/>
              <a:ahLst/>
              <a:cxnLst/>
              <a:rect l="l" t="t" r="r" b="b"/>
              <a:pathLst>
                <a:path w="1982" h="2846" extrusionOk="0">
                  <a:moveTo>
                    <a:pt x="475" y="0"/>
                  </a:moveTo>
                  <a:cubicBezTo>
                    <a:pt x="475" y="0"/>
                    <a:pt x="0" y="2204"/>
                    <a:pt x="1674" y="2846"/>
                  </a:cubicBezTo>
                  <a:cubicBezTo>
                    <a:pt x="1674" y="2846"/>
                    <a:pt x="1981" y="1618"/>
                    <a:pt x="475" y="0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78;p43"/>
            <p:cNvSpPr/>
            <p:nvPr/>
          </p:nvSpPr>
          <p:spPr>
            <a:xfrm>
              <a:off x="1915899" y="647293"/>
              <a:ext cx="123374" cy="170987"/>
            </a:xfrm>
            <a:custGeom>
              <a:avLst/>
              <a:gdLst/>
              <a:ahLst/>
              <a:cxnLst/>
              <a:rect l="l" t="t" r="r" b="b"/>
              <a:pathLst>
                <a:path w="1591" h="2205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8" y="2009"/>
                    <a:pt x="1591" y="2204"/>
                  </a:cubicBezTo>
                  <a:cubicBezTo>
                    <a:pt x="1563" y="2176"/>
                    <a:pt x="1591" y="1060"/>
                    <a:pt x="1" y="0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79;p43"/>
            <p:cNvSpPr/>
            <p:nvPr/>
          </p:nvSpPr>
          <p:spPr>
            <a:xfrm>
              <a:off x="2069517" y="619145"/>
              <a:ext cx="162302" cy="125545"/>
            </a:xfrm>
            <a:custGeom>
              <a:avLst/>
              <a:gdLst/>
              <a:ahLst/>
              <a:cxnLst/>
              <a:rect l="l" t="t" r="r" b="b"/>
              <a:pathLst>
                <a:path w="2093" h="1619" extrusionOk="0">
                  <a:moveTo>
                    <a:pt x="2093" y="0"/>
                  </a:moveTo>
                  <a:lnTo>
                    <a:pt x="2093" y="0"/>
                  </a:lnTo>
                  <a:cubicBezTo>
                    <a:pt x="419" y="558"/>
                    <a:pt x="0" y="1591"/>
                    <a:pt x="0" y="1591"/>
                  </a:cubicBezTo>
                  <a:cubicBezTo>
                    <a:pt x="56" y="1591"/>
                    <a:pt x="140" y="1619"/>
                    <a:pt x="252" y="1619"/>
                  </a:cubicBezTo>
                  <a:cubicBezTo>
                    <a:pt x="1423" y="1591"/>
                    <a:pt x="2093" y="0"/>
                    <a:pt x="2093" y="0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80;p43"/>
            <p:cNvSpPr/>
            <p:nvPr/>
          </p:nvSpPr>
          <p:spPr>
            <a:xfrm>
              <a:off x="2030589" y="733833"/>
              <a:ext cx="177423" cy="108253"/>
            </a:xfrm>
            <a:custGeom>
              <a:avLst/>
              <a:gdLst/>
              <a:ahLst/>
              <a:cxnLst/>
              <a:rect l="l" t="t" r="r" b="b"/>
              <a:pathLst>
                <a:path w="2288" h="1396" extrusionOk="0">
                  <a:moveTo>
                    <a:pt x="2288" y="0"/>
                  </a:moveTo>
                  <a:lnTo>
                    <a:pt x="2288" y="0"/>
                  </a:lnTo>
                  <a:cubicBezTo>
                    <a:pt x="530" y="363"/>
                    <a:pt x="0" y="1339"/>
                    <a:pt x="0" y="1339"/>
                  </a:cubicBezTo>
                  <a:cubicBezTo>
                    <a:pt x="140" y="1367"/>
                    <a:pt x="251" y="1395"/>
                    <a:pt x="391" y="1395"/>
                  </a:cubicBezTo>
                  <a:cubicBezTo>
                    <a:pt x="1479" y="1395"/>
                    <a:pt x="2288" y="0"/>
                    <a:pt x="2288" y="0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81;p43"/>
            <p:cNvSpPr/>
            <p:nvPr/>
          </p:nvSpPr>
          <p:spPr>
            <a:xfrm>
              <a:off x="1991661" y="549898"/>
              <a:ext cx="112518" cy="367873"/>
            </a:xfrm>
            <a:custGeom>
              <a:avLst/>
              <a:gdLst/>
              <a:ahLst/>
              <a:cxnLst/>
              <a:rect l="l" t="t" r="r" b="b"/>
              <a:pathLst>
                <a:path w="1451" h="4744" extrusionOk="0">
                  <a:moveTo>
                    <a:pt x="1423" y="1"/>
                  </a:moveTo>
                  <a:cubicBezTo>
                    <a:pt x="1395" y="1"/>
                    <a:pt x="1395" y="1"/>
                    <a:pt x="1395" y="56"/>
                  </a:cubicBezTo>
                  <a:lnTo>
                    <a:pt x="1144" y="1870"/>
                  </a:lnTo>
                  <a:cubicBezTo>
                    <a:pt x="1144" y="1870"/>
                    <a:pt x="893" y="3042"/>
                    <a:pt x="0" y="4688"/>
                  </a:cubicBezTo>
                  <a:lnTo>
                    <a:pt x="0" y="4744"/>
                  </a:lnTo>
                  <a:lnTo>
                    <a:pt x="28" y="4744"/>
                  </a:lnTo>
                  <a:cubicBezTo>
                    <a:pt x="28" y="4744"/>
                    <a:pt x="56" y="4744"/>
                    <a:pt x="56" y="4716"/>
                  </a:cubicBezTo>
                  <a:cubicBezTo>
                    <a:pt x="949" y="3042"/>
                    <a:pt x="1200" y="1870"/>
                    <a:pt x="1200" y="1870"/>
                  </a:cubicBezTo>
                  <a:lnTo>
                    <a:pt x="1451" y="56"/>
                  </a:lnTo>
                  <a:lnTo>
                    <a:pt x="1423" y="1"/>
                  </a:ln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82;p43"/>
            <p:cNvSpPr/>
            <p:nvPr/>
          </p:nvSpPr>
          <p:spPr>
            <a:xfrm>
              <a:off x="2063003" y="642951"/>
              <a:ext cx="149352" cy="101739"/>
            </a:xfrm>
            <a:custGeom>
              <a:avLst/>
              <a:gdLst/>
              <a:ahLst/>
              <a:cxnLst/>
              <a:rect l="l" t="t" r="r" b="b"/>
              <a:pathLst>
                <a:path w="1926" h="1312" extrusionOk="0">
                  <a:moveTo>
                    <a:pt x="1870" y="0"/>
                  </a:moveTo>
                  <a:lnTo>
                    <a:pt x="1870" y="0"/>
                  </a:lnTo>
                  <a:cubicBezTo>
                    <a:pt x="1256" y="251"/>
                    <a:pt x="112" y="1228"/>
                    <a:pt x="57" y="1256"/>
                  </a:cubicBezTo>
                  <a:cubicBezTo>
                    <a:pt x="1" y="1256"/>
                    <a:pt x="1" y="1284"/>
                    <a:pt x="57" y="1312"/>
                  </a:cubicBezTo>
                  <a:lnTo>
                    <a:pt x="84" y="1312"/>
                  </a:lnTo>
                  <a:lnTo>
                    <a:pt x="112" y="1312"/>
                  </a:lnTo>
                  <a:cubicBezTo>
                    <a:pt x="112" y="1312"/>
                    <a:pt x="1312" y="307"/>
                    <a:pt x="1898" y="112"/>
                  </a:cubicBezTo>
                  <a:cubicBezTo>
                    <a:pt x="1926" y="112"/>
                    <a:pt x="1926" y="56"/>
                    <a:pt x="1926" y="28"/>
                  </a:cubicBezTo>
                  <a:cubicBezTo>
                    <a:pt x="1898" y="0"/>
                    <a:pt x="1898" y="0"/>
                    <a:pt x="1870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83;p43"/>
            <p:cNvSpPr/>
            <p:nvPr/>
          </p:nvSpPr>
          <p:spPr>
            <a:xfrm>
              <a:off x="2026247" y="755467"/>
              <a:ext cx="145009" cy="86618"/>
            </a:xfrm>
            <a:custGeom>
              <a:avLst/>
              <a:gdLst/>
              <a:ahLst/>
              <a:cxnLst/>
              <a:rect l="l" t="t" r="r" b="b"/>
              <a:pathLst>
                <a:path w="1870" h="1117" extrusionOk="0">
                  <a:moveTo>
                    <a:pt x="1814" y="0"/>
                  </a:moveTo>
                  <a:lnTo>
                    <a:pt x="1814" y="0"/>
                  </a:lnTo>
                  <a:cubicBezTo>
                    <a:pt x="1395" y="112"/>
                    <a:pt x="112" y="1032"/>
                    <a:pt x="28" y="1060"/>
                  </a:cubicBezTo>
                  <a:cubicBezTo>
                    <a:pt x="0" y="1060"/>
                    <a:pt x="0" y="1088"/>
                    <a:pt x="28" y="1116"/>
                  </a:cubicBezTo>
                  <a:lnTo>
                    <a:pt x="56" y="1116"/>
                  </a:lnTo>
                  <a:lnTo>
                    <a:pt x="112" y="1116"/>
                  </a:lnTo>
                  <a:cubicBezTo>
                    <a:pt x="112" y="1116"/>
                    <a:pt x="1451" y="223"/>
                    <a:pt x="1842" y="112"/>
                  </a:cubicBezTo>
                  <a:cubicBezTo>
                    <a:pt x="1870" y="112"/>
                    <a:pt x="1870" y="84"/>
                    <a:pt x="1870" y="84"/>
                  </a:cubicBezTo>
                  <a:cubicBezTo>
                    <a:pt x="1842" y="0"/>
                    <a:pt x="1842" y="0"/>
                    <a:pt x="1814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84;p43"/>
            <p:cNvSpPr/>
            <p:nvPr/>
          </p:nvSpPr>
          <p:spPr>
            <a:xfrm>
              <a:off x="1995926" y="590996"/>
              <a:ext cx="73668" cy="164550"/>
            </a:xfrm>
            <a:custGeom>
              <a:avLst/>
              <a:gdLst/>
              <a:ahLst/>
              <a:cxnLst/>
              <a:rect l="l" t="t" r="r" b="b"/>
              <a:pathLst>
                <a:path w="950" h="2122" extrusionOk="0">
                  <a:moveTo>
                    <a:pt x="29" y="1"/>
                  </a:moveTo>
                  <a:cubicBezTo>
                    <a:pt x="1" y="1"/>
                    <a:pt x="1" y="1"/>
                    <a:pt x="29" y="1"/>
                  </a:cubicBezTo>
                  <a:cubicBezTo>
                    <a:pt x="1" y="1"/>
                    <a:pt x="1" y="29"/>
                    <a:pt x="1" y="57"/>
                  </a:cubicBezTo>
                  <a:cubicBezTo>
                    <a:pt x="1" y="57"/>
                    <a:pt x="391" y="1117"/>
                    <a:pt x="838" y="2093"/>
                  </a:cubicBezTo>
                  <a:lnTo>
                    <a:pt x="866" y="2121"/>
                  </a:lnTo>
                  <a:lnTo>
                    <a:pt x="922" y="2121"/>
                  </a:lnTo>
                  <a:cubicBezTo>
                    <a:pt x="949" y="2121"/>
                    <a:pt x="949" y="2093"/>
                    <a:pt x="949" y="2065"/>
                  </a:cubicBezTo>
                  <a:cubicBezTo>
                    <a:pt x="503" y="1089"/>
                    <a:pt x="112" y="29"/>
                    <a:pt x="112" y="29"/>
                  </a:cubicBezTo>
                  <a:cubicBezTo>
                    <a:pt x="85" y="1"/>
                    <a:pt x="29" y="1"/>
                    <a:pt x="29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85;p43"/>
            <p:cNvSpPr/>
            <p:nvPr/>
          </p:nvSpPr>
          <p:spPr>
            <a:xfrm>
              <a:off x="1931021" y="679707"/>
              <a:ext cx="114767" cy="138573"/>
            </a:xfrm>
            <a:custGeom>
              <a:avLst/>
              <a:gdLst/>
              <a:ahLst/>
              <a:cxnLst/>
              <a:rect l="l" t="t" r="r" b="b"/>
              <a:pathLst>
                <a:path w="1480" h="1787" extrusionOk="0">
                  <a:moveTo>
                    <a:pt x="29" y="1"/>
                  </a:moveTo>
                  <a:cubicBezTo>
                    <a:pt x="29" y="1"/>
                    <a:pt x="1" y="1"/>
                    <a:pt x="29" y="1"/>
                  </a:cubicBezTo>
                  <a:cubicBezTo>
                    <a:pt x="1" y="56"/>
                    <a:pt x="1" y="56"/>
                    <a:pt x="1" y="84"/>
                  </a:cubicBezTo>
                  <a:cubicBezTo>
                    <a:pt x="1" y="84"/>
                    <a:pt x="726" y="1117"/>
                    <a:pt x="1368" y="1786"/>
                  </a:cubicBezTo>
                  <a:lnTo>
                    <a:pt x="1396" y="1786"/>
                  </a:lnTo>
                  <a:lnTo>
                    <a:pt x="1424" y="1786"/>
                  </a:lnTo>
                  <a:cubicBezTo>
                    <a:pt x="1424" y="1786"/>
                    <a:pt x="1480" y="1758"/>
                    <a:pt x="1424" y="1702"/>
                  </a:cubicBezTo>
                  <a:cubicBezTo>
                    <a:pt x="810" y="1089"/>
                    <a:pt x="85" y="56"/>
                    <a:pt x="29" y="1"/>
                  </a:cubicBezTo>
                  <a:cubicBezTo>
                    <a:pt x="85" y="1"/>
                    <a:pt x="29" y="1"/>
                    <a:pt x="29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86;p43"/>
            <p:cNvSpPr/>
            <p:nvPr/>
          </p:nvSpPr>
          <p:spPr>
            <a:xfrm>
              <a:off x="1879143" y="359526"/>
              <a:ext cx="179594" cy="270477"/>
            </a:xfrm>
            <a:custGeom>
              <a:avLst/>
              <a:gdLst/>
              <a:ahLst/>
              <a:cxnLst/>
              <a:rect l="l" t="t" r="r" b="b"/>
              <a:pathLst>
                <a:path w="2316" h="3488" extrusionOk="0">
                  <a:moveTo>
                    <a:pt x="1507" y="1"/>
                  </a:moveTo>
                  <a:lnTo>
                    <a:pt x="1507" y="1"/>
                  </a:lnTo>
                  <a:cubicBezTo>
                    <a:pt x="1507" y="1"/>
                    <a:pt x="0" y="2037"/>
                    <a:pt x="1451" y="3432"/>
                  </a:cubicBezTo>
                  <a:cubicBezTo>
                    <a:pt x="1451" y="3488"/>
                    <a:pt x="2316" y="2316"/>
                    <a:pt x="1507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87;p43"/>
            <p:cNvSpPr/>
            <p:nvPr/>
          </p:nvSpPr>
          <p:spPr>
            <a:xfrm>
              <a:off x="1833701" y="478479"/>
              <a:ext cx="162302" cy="225113"/>
            </a:xfrm>
            <a:custGeom>
              <a:avLst/>
              <a:gdLst/>
              <a:ahLst/>
              <a:cxnLst/>
              <a:rect l="l" t="t" r="r" b="b"/>
              <a:pathLst>
                <a:path w="2093" h="2903" extrusionOk="0">
                  <a:moveTo>
                    <a:pt x="140" y="1"/>
                  </a:moveTo>
                  <a:lnTo>
                    <a:pt x="140" y="1"/>
                  </a:lnTo>
                  <a:cubicBezTo>
                    <a:pt x="140" y="1"/>
                    <a:pt x="0" y="2540"/>
                    <a:pt x="1953" y="2903"/>
                  </a:cubicBezTo>
                  <a:cubicBezTo>
                    <a:pt x="1953" y="2903"/>
                    <a:pt x="2093" y="1480"/>
                    <a:pt x="140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88;p43"/>
            <p:cNvSpPr/>
            <p:nvPr/>
          </p:nvSpPr>
          <p:spPr>
            <a:xfrm>
              <a:off x="1792602" y="604023"/>
              <a:ext cx="168815" cy="168815"/>
            </a:xfrm>
            <a:custGeom>
              <a:avLst/>
              <a:gdLst/>
              <a:ahLst/>
              <a:cxnLst/>
              <a:rect l="l" t="t" r="r" b="b"/>
              <a:pathLst>
                <a:path w="2177" h="2177" extrusionOk="0">
                  <a:moveTo>
                    <a:pt x="0" y="0"/>
                  </a:moveTo>
                  <a:cubicBezTo>
                    <a:pt x="0" y="0"/>
                    <a:pt x="391" y="2176"/>
                    <a:pt x="2093" y="2176"/>
                  </a:cubicBezTo>
                  <a:lnTo>
                    <a:pt x="2176" y="2176"/>
                  </a:lnTo>
                  <a:cubicBezTo>
                    <a:pt x="2176" y="2148"/>
                    <a:pt x="2009" y="921"/>
                    <a:pt x="0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89;p43"/>
            <p:cNvSpPr/>
            <p:nvPr/>
          </p:nvSpPr>
          <p:spPr>
            <a:xfrm>
              <a:off x="1982976" y="515313"/>
              <a:ext cx="160130" cy="168815"/>
            </a:xfrm>
            <a:custGeom>
              <a:avLst/>
              <a:gdLst/>
              <a:ahLst/>
              <a:cxnLst/>
              <a:rect l="l" t="t" r="r" b="b"/>
              <a:pathLst>
                <a:path w="2065" h="2177" extrusionOk="0">
                  <a:moveTo>
                    <a:pt x="2065" y="0"/>
                  </a:moveTo>
                  <a:lnTo>
                    <a:pt x="2065" y="0"/>
                  </a:lnTo>
                  <a:cubicBezTo>
                    <a:pt x="279" y="949"/>
                    <a:pt x="0" y="2149"/>
                    <a:pt x="0" y="2149"/>
                  </a:cubicBezTo>
                  <a:lnTo>
                    <a:pt x="28" y="2149"/>
                  </a:lnTo>
                  <a:cubicBezTo>
                    <a:pt x="1535" y="2176"/>
                    <a:pt x="2065" y="0"/>
                    <a:pt x="2065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90;p43"/>
            <p:cNvSpPr/>
            <p:nvPr/>
          </p:nvSpPr>
          <p:spPr>
            <a:xfrm>
              <a:off x="1959170" y="647293"/>
              <a:ext cx="177501" cy="149352"/>
            </a:xfrm>
            <a:custGeom>
              <a:avLst/>
              <a:gdLst/>
              <a:ahLst/>
              <a:cxnLst/>
              <a:rect l="l" t="t" r="r" b="b"/>
              <a:pathLst>
                <a:path w="2289" h="1926" extrusionOk="0">
                  <a:moveTo>
                    <a:pt x="2288" y="0"/>
                  </a:moveTo>
                  <a:lnTo>
                    <a:pt x="2288" y="0"/>
                  </a:lnTo>
                  <a:cubicBezTo>
                    <a:pt x="419" y="698"/>
                    <a:pt x="1" y="1897"/>
                    <a:pt x="1" y="1897"/>
                  </a:cubicBezTo>
                  <a:lnTo>
                    <a:pt x="196" y="1897"/>
                  </a:lnTo>
                  <a:cubicBezTo>
                    <a:pt x="1563" y="1925"/>
                    <a:pt x="2288" y="0"/>
                    <a:pt x="2288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91;p43"/>
            <p:cNvSpPr/>
            <p:nvPr/>
          </p:nvSpPr>
          <p:spPr>
            <a:xfrm>
              <a:off x="1928849" y="463358"/>
              <a:ext cx="64983" cy="430607"/>
            </a:xfrm>
            <a:custGeom>
              <a:avLst/>
              <a:gdLst/>
              <a:ahLst/>
              <a:cxnLst/>
              <a:rect l="l" t="t" r="r" b="b"/>
              <a:pathLst>
                <a:path w="838" h="5553" extrusionOk="0">
                  <a:moveTo>
                    <a:pt x="726" y="1"/>
                  </a:moveTo>
                  <a:cubicBezTo>
                    <a:pt x="698" y="1"/>
                    <a:pt x="698" y="57"/>
                    <a:pt x="698" y="57"/>
                  </a:cubicBezTo>
                  <a:lnTo>
                    <a:pt x="754" y="2093"/>
                  </a:lnTo>
                  <a:cubicBezTo>
                    <a:pt x="754" y="2093"/>
                    <a:pt x="726" y="3460"/>
                    <a:pt x="1" y="5497"/>
                  </a:cubicBezTo>
                  <a:cubicBezTo>
                    <a:pt x="1" y="5525"/>
                    <a:pt x="1" y="5525"/>
                    <a:pt x="29" y="5553"/>
                  </a:cubicBezTo>
                  <a:lnTo>
                    <a:pt x="29" y="5553"/>
                  </a:lnTo>
                  <a:cubicBezTo>
                    <a:pt x="57" y="5553"/>
                    <a:pt x="57" y="5553"/>
                    <a:pt x="57" y="5525"/>
                  </a:cubicBezTo>
                  <a:cubicBezTo>
                    <a:pt x="810" y="3488"/>
                    <a:pt x="838" y="2121"/>
                    <a:pt x="838" y="2093"/>
                  </a:cubicBezTo>
                  <a:lnTo>
                    <a:pt x="754" y="29"/>
                  </a:lnTo>
                  <a:cubicBezTo>
                    <a:pt x="754" y="1"/>
                    <a:pt x="726" y="1"/>
                    <a:pt x="726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92;p43"/>
            <p:cNvSpPr/>
            <p:nvPr/>
          </p:nvSpPr>
          <p:spPr>
            <a:xfrm>
              <a:off x="1980805" y="545555"/>
              <a:ext cx="142838" cy="136402"/>
            </a:xfrm>
            <a:custGeom>
              <a:avLst/>
              <a:gdLst/>
              <a:ahLst/>
              <a:cxnLst/>
              <a:rect l="l" t="t" r="r" b="b"/>
              <a:pathLst>
                <a:path w="1842" h="1759" extrusionOk="0">
                  <a:moveTo>
                    <a:pt x="1814" y="1"/>
                  </a:moveTo>
                  <a:cubicBezTo>
                    <a:pt x="1814" y="1"/>
                    <a:pt x="1814" y="29"/>
                    <a:pt x="1814" y="1"/>
                  </a:cubicBezTo>
                  <a:cubicBezTo>
                    <a:pt x="1144" y="391"/>
                    <a:pt x="56" y="1675"/>
                    <a:pt x="1" y="1703"/>
                  </a:cubicBezTo>
                  <a:lnTo>
                    <a:pt x="1" y="1759"/>
                  </a:lnTo>
                  <a:lnTo>
                    <a:pt x="28" y="1759"/>
                  </a:lnTo>
                  <a:lnTo>
                    <a:pt x="56" y="1759"/>
                  </a:lnTo>
                  <a:cubicBezTo>
                    <a:pt x="56" y="1759"/>
                    <a:pt x="1200" y="447"/>
                    <a:pt x="1814" y="57"/>
                  </a:cubicBezTo>
                  <a:cubicBezTo>
                    <a:pt x="1842" y="57"/>
                    <a:pt x="1842" y="29"/>
                    <a:pt x="1814" y="1"/>
                  </a:cubicBezTo>
                  <a:cubicBezTo>
                    <a:pt x="1842" y="29"/>
                    <a:pt x="1842" y="1"/>
                    <a:pt x="1814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693;p43"/>
            <p:cNvSpPr/>
            <p:nvPr/>
          </p:nvSpPr>
          <p:spPr>
            <a:xfrm>
              <a:off x="1952656" y="677535"/>
              <a:ext cx="147258" cy="119109"/>
            </a:xfrm>
            <a:custGeom>
              <a:avLst/>
              <a:gdLst/>
              <a:ahLst/>
              <a:cxnLst/>
              <a:rect l="l" t="t" r="r" b="b"/>
              <a:pathLst>
                <a:path w="1899" h="1536" extrusionOk="0">
                  <a:moveTo>
                    <a:pt x="1842" y="1"/>
                  </a:moveTo>
                  <a:cubicBezTo>
                    <a:pt x="1842" y="1"/>
                    <a:pt x="1842" y="29"/>
                    <a:pt x="1842" y="1"/>
                  </a:cubicBezTo>
                  <a:cubicBezTo>
                    <a:pt x="1396" y="224"/>
                    <a:pt x="112" y="1424"/>
                    <a:pt x="29" y="1451"/>
                  </a:cubicBezTo>
                  <a:cubicBezTo>
                    <a:pt x="1" y="1507"/>
                    <a:pt x="1" y="1507"/>
                    <a:pt x="29" y="1535"/>
                  </a:cubicBezTo>
                  <a:lnTo>
                    <a:pt x="85" y="1535"/>
                  </a:lnTo>
                  <a:lnTo>
                    <a:pt x="112" y="1535"/>
                  </a:lnTo>
                  <a:cubicBezTo>
                    <a:pt x="112" y="1535"/>
                    <a:pt x="1480" y="280"/>
                    <a:pt x="1842" y="57"/>
                  </a:cubicBezTo>
                  <a:cubicBezTo>
                    <a:pt x="1898" y="57"/>
                    <a:pt x="1898" y="29"/>
                    <a:pt x="1898" y="1"/>
                  </a:cubicBezTo>
                  <a:cubicBezTo>
                    <a:pt x="1898" y="29"/>
                    <a:pt x="1898" y="1"/>
                    <a:pt x="1842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694;p43"/>
            <p:cNvSpPr/>
            <p:nvPr/>
          </p:nvSpPr>
          <p:spPr>
            <a:xfrm>
              <a:off x="1874800" y="526091"/>
              <a:ext cx="110424" cy="170987"/>
            </a:xfrm>
            <a:custGeom>
              <a:avLst/>
              <a:gdLst/>
              <a:ahLst/>
              <a:cxnLst/>
              <a:rect l="l" t="t" r="r" b="b"/>
              <a:pathLst>
                <a:path w="1424" h="2205" extrusionOk="0">
                  <a:moveTo>
                    <a:pt x="28" y="1"/>
                  </a:moveTo>
                  <a:lnTo>
                    <a:pt x="28" y="1"/>
                  </a:lnTo>
                  <a:cubicBezTo>
                    <a:pt x="1" y="29"/>
                    <a:pt x="1" y="29"/>
                    <a:pt x="1" y="84"/>
                  </a:cubicBezTo>
                  <a:cubicBezTo>
                    <a:pt x="1" y="84"/>
                    <a:pt x="614" y="1145"/>
                    <a:pt x="1312" y="2177"/>
                  </a:cubicBezTo>
                  <a:lnTo>
                    <a:pt x="1368" y="2205"/>
                  </a:lnTo>
                  <a:lnTo>
                    <a:pt x="1395" y="2205"/>
                  </a:lnTo>
                  <a:cubicBezTo>
                    <a:pt x="1423" y="2205"/>
                    <a:pt x="1423" y="2177"/>
                    <a:pt x="1395" y="2121"/>
                  </a:cubicBezTo>
                  <a:cubicBezTo>
                    <a:pt x="698" y="1117"/>
                    <a:pt x="112" y="29"/>
                    <a:pt x="112" y="29"/>
                  </a:cubicBezTo>
                  <a:cubicBezTo>
                    <a:pt x="56" y="29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695;p43"/>
            <p:cNvSpPr/>
            <p:nvPr/>
          </p:nvSpPr>
          <p:spPr>
            <a:xfrm>
              <a:off x="1818580" y="636437"/>
              <a:ext cx="145009" cy="136402"/>
            </a:xfrm>
            <a:custGeom>
              <a:avLst/>
              <a:gdLst/>
              <a:ahLst/>
              <a:cxnLst/>
              <a:rect l="l" t="t" r="r" b="b"/>
              <a:pathLst>
                <a:path w="1870" h="1759" extrusionOk="0">
                  <a:moveTo>
                    <a:pt x="28" y="1"/>
                  </a:moveTo>
                  <a:cubicBezTo>
                    <a:pt x="28" y="1"/>
                    <a:pt x="28" y="56"/>
                    <a:pt x="28" y="1"/>
                  </a:cubicBezTo>
                  <a:cubicBezTo>
                    <a:pt x="0" y="56"/>
                    <a:pt x="0" y="84"/>
                    <a:pt x="0" y="84"/>
                  </a:cubicBezTo>
                  <a:cubicBezTo>
                    <a:pt x="0" y="84"/>
                    <a:pt x="1005" y="1117"/>
                    <a:pt x="1814" y="1758"/>
                  </a:cubicBezTo>
                  <a:lnTo>
                    <a:pt x="1841" y="1758"/>
                  </a:lnTo>
                  <a:cubicBezTo>
                    <a:pt x="1841" y="1758"/>
                    <a:pt x="1869" y="1758"/>
                    <a:pt x="1869" y="1702"/>
                  </a:cubicBezTo>
                  <a:lnTo>
                    <a:pt x="1869" y="1647"/>
                  </a:lnTo>
                  <a:cubicBezTo>
                    <a:pt x="1060" y="1089"/>
                    <a:pt x="84" y="56"/>
                    <a:pt x="28" y="1"/>
                  </a:cubicBezTo>
                  <a:cubicBezTo>
                    <a:pt x="56" y="56"/>
                    <a:pt x="56" y="1"/>
                    <a:pt x="28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696;p43"/>
            <p:cNvSpPr/>
            <p:nvPr/>
          </p:nvSpPr>
          <p:spPr>
            <a:xfrm>
              <a:off x="1770967" y="852786"/>
              <a:ext cx="387337" cy="99568"/>
            </a:xfrm>
            <a:custGeom>
              <a:avLst/>
              <a:gdLst/>
              <a:ahLst/>
              <a:cxnLst/>
              <a:rect l="l" t="t" r="r" b="b"/>
              <a:pathLst>
                <a:path w="4995" h="1284" extrusionOk="0">
                  <a:moveTo>
                    <a:pt x="0" y="1"/>
                  </a:moveTo>
                  <a:lnTo>
                    <a:pt x="112" y="1284"/>
                  </a:lnTo>
                  <a:cubicBezTo>
                    <a:pt x="1758" y="1200"/>
                    <a:pt x="3404" y="1089"/>
                    <a:pt x="4966" y="642"/>
                  </a:cubicBezTo>
                  <a:lnTo>
                    <a:pt x="4994" y="1"/>
                  </a:lnTo>
                  <a:close/>
                </a:path>
              </a:pathLst>
            </a:custGeom>
            <a:solidFill>
              <a:srgbClr val="AD7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697;p43"/>
            <p:cNvSpPr/>
            <p:nvPr/>
          </p:nvSpPr>
          <p:spPr>
            <a:xfrm>
              <a:off x="1779574" y="898184"/>
              <a:ext cx="376559" cy="272648"/>
            </a:xfrm>
            <a:custGeom>
              <a:avLst/>
              <a:gdLst/>
              <a:ahLst/>
              <a:cxnLst/>
              <a:rect l="l" t="t" r="r" b="b"/>
              <a:pathLst>
                <a:path w="4856" h="3516" extrusionOk="0">
                  <a:moveTo>
                    <a:pt x="4855" y="0"/>
                  </a:moveTo>
                  <a:cubicBezTo>
                    <a:pt x="3293" y="447"/>
                    <a:pt x="1591" y="530"/>
                    <a:pt x="1" y="670"/>
                  </a:cubicBezTo>
                  <a:lnTo>
                    <a:pt x="196" y="3041"/>
                  </a:lnTo>
                  <a:cubicBezTo>
                    <a:pt x="196" y="3041"/>
                    <a:pt x="1117" y="3515"/>
                    <a:pt x="2512" y="3515"/>
                  </a:cubicBezTo>
                  <a:cubicBezTo>
                    <a:pt x="3098" y="3515"/>
                    <a:pt x="3851" y="3404"/>
                    <a:pt x="4604" y="3181"/>
                  </a:cubicBezTo>
                  <a:close/>
                </a:path>
              </a:pathLst>
            </a:custGeom>
            <a:solidFill>
              <a:srgbClr val="C69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698;p43"/>
            <p:cNvSpPr/>
            <p:nvPr/>
          </p:nvSpPr>
          <p:spPr>
            <a:xfrm>
              <a:off x="1764453" y="826808"/>
              <a:ext cx="404630" cy="80182"/>
            </a:xfrm>
            <a:custGeom>
              <a:avLst/>
              <a:gdLst/>
              <a:ahLst/>
              <a:cxnLst/>
              <a:rect l="l" t="t" r="r" b="b"/>
              <a:pathLst>
                <a:path w="5218" h="1034" extrusionOk="0">
                  <a:moveTo>
                    <a:pt x="1" y="1"/>
                  </a:moveTo>
                  <a:lnTo>
                    <a:pt x="1" y="810"/>
                  </a:lnTo>
                  <a:cubicBezTo>
                    <a:pt x="1" y="810"/>
                    <a:pt x="1005" y="1033"/>
                    <a:pt x="2679" y="1033"/>
                  </a:cubicBezTo>
                  <a:cubicBezTo>
                    <a:pt x="3404" y="1033"/>
                    <a:pt x="4269" y="1005"/>
                    <a:pt x="5218" y="866"/>
                  </a:cubicBezTo>
                  <a:lnTo>
                    <a:pt x="5218" y="1"/>
                  </a:lnTo>
                  <a:cubicBezTo>
                    <a:pt x="5218" y="1"/>
                    <a:pt x="4465" y="168"/>
                    <a:pt x="2930" y="168"/>
                  </a:cubicBezTo>
                  <a:cubicBezTo>
                    <a:pt x="2121" y="168"/>
                    <a:pt x="1145" y="140"/>
                    <a:pt x="1" y="1"/>
                  </a:cubicBezTo>
                  <a:close/>
                </a:path>
              </a:pathLst>
            </a:custGeom>
            <a:solidFill>
              <a:srgbClr val="C69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699;p43"/>
            <p:cNvSpPr/>
            <p:nvPr/>
          </p:nvSpPr>
          <p:spPr>
            <a:xfrm>
              <a:off x="1403168" y="1131867"/>
              <a:ext cx="1064460" cy="119032"/>
            </a:xfrm>
            <a:custGeom>
              <a:avLst/>
              <a:gdLst/>
              <a:ahLst/>
              <a:cxnLst/>
              <a:rect l="l" t="t" r="r" b="b"/>
              <a:pathLst>
                <a:path w="13727" h="1535" extrusionOk="0">
                  <a:moveTo>
                    <a:pt x="1" y="1"/>
                  </a:moveTo>
                  <a:lnTo>
                    <a:pt x="1" y="1535"/>
                  </a:lnTo>
                  <a:lnTo>
                    <a:pt x="13727" y="1535"/>
                  </a:lnTo>
                  <a:lnTo>
                    <a:pt x="13727" y="1"/>
                  </a:lnTo>
                  <a:close/>
                </a:path>
              </a:pathLst>
            </a:custGeom>
            <a:solidFill>
              <a:srgbClr val="89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700;p43"/>
            <p:cNvSpPr/>
            <p:nvPr/>
          </p:nvSpPr>
          <p:spPr>
            <a:xfrm>
              <a:off x="1342605" y="1361166"/>
              <a:ext cx="486828" cy="69325"/>
            </a:xfrm>
            <a:custGeom>
              <a:avLst/>
              <a:gdLst/>
              <a:ahLst/>
              <a:cxnLst/>
              <a:rect l="l" t="t" r="r" b="b"/>
              <a:pathLst>
                <a:path w="6278" h="894" extrusionOk="0">
                  <a:moveTo>
                    <a:pt x="4046" y="1"/>
                  </a:moveTo>
                  <a:cubicBezTo>
                    <a:pt x="2986" y="1"/>
                    <a:pt x="1591" y="57"/>
                    <a:pt x="0" y="196"/>
                  </a:cubicBezTo>
                  <a:lnTo>
                    <a:pt x="140" y="894"/>
                  </a:lnTo>
                  <a:lnTo>
                    <a:pt x="6138" y="531"/>
                  </a:lnTo>
                  <a:lnTo>
                    <a:pt x="6278" y="85"/>
                  </a:lnTo>
                  <a:cubicBezTo>
                    <a:pt x="6278" y="85"/>
                    <a:pt x="5441" y="1"/>
                    <a:pt x="4046" y="1"/>
                  </a:cubicBez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701;p43"/>
            <p:cNvSpPr/>
            <p:nvPr/>
          </p:nvSpPr>
          <p:spPr>
            <a:xfrm>
              <a:off x="1349119" y="1402264"/>
              <a:ext cx="469535" cy="121280"/>
            </a:xfrm>
            <a:custGeom>
              <a:avLst/>
              <a:gdLst/>
              <a:ahLst/>
              <a:cxnLst/>
              <a:rect l="l" t="t" r="r" b="b"/>
              <a:pathLst>
                <a:path w="6055" h="1564" extrusionOk="0">
                  <a:moveTo>
                    <a:pt x="6054" y="1"/>
                  </a:moveTo>
                  <a:lnTo>
                    <a:pt x="0" y="140"/>
                  </a:lnTo>
                  <a:lnTo>
                    <a:pt x="84" y="866"/>
                  </a:lnTo>
                  <a:cubicBezTo>
                    <a:pt x="1953" y="1368"/>
                    <a:pt x="3934" y="1452"/>
                    <a:pt x="5887" y="1563"/>
                  </a:cubicBez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702;p43"/>
            <p:cNvSpPr/>
            <p:nvPr/>
          </p:nvSpPr>
          <p:spPr>
            <a:xfrm>
              <a:off x="1355555" y="1469340"/>
              <a:ext cx="452242" cy="272726"/>
            </a:xfrm>
            <a:custGeom>
              <a:avLst/>
              <a:gdLst/>
              <a:ahLst/>
              <a:cxnLst/>
              <a:rect l="l" t="t" r="r" b="b"/>
              <a:pathLst>
                <a:path w="5832" h="3517" extrusionOk="0">
                  <a:moveTo>
                    <a:pt x="1" y="1"/>
                  </a:moveTo>
                  <a:lnTo>
                    <a:pt x="140" y="1479"/>
                  </a:lnTo>
                  <a:cubicBezTo>
                    <a:pt x="280" y="2874"/>
                    <a:pt x="1396" y="3516"/>
                    <a:pt x="2791" y="3516"/>
                  </a:cubicBezTo>
                  <a:lnTo>
                    <a:pt x="3098" y="3516"/>
                  </a:lnTo>
                  <a:lnTo>
                    <a:pt x="3181" y="3516"/>
                  </a:lnTo>
                  <a:cubicBezTo>
                    <a:pt x="4576" y="3432"/>
                    <a:pt x="5664" y="2763"/>
                    <a:pt x="5776" y="1368"/>
                  </a:cubicBezTo>
                  <a:lnTo>
                    <a:pt x="5832" y="698"/>
                  </a:lnTo>
                  <a:cubicBezTo>
                    <a:pt x="3907" y="587"/>
                    <a:pt x="1870" y="531"/>
                    <a:pt x="1" y="1"/>
                  </a:cubicBezTo>
                  <a:close/>
                </a:path>
              </a:pathLst>
            </a:custGeom>
            <a:solidFill>
              <a:srgbClr val="DE9D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703;p43"/>
            <p:cNvSpPr/>
            <p:nvPr/>
          </p:nvSpPr>
          <p:spPr>
            <a:xfrm>
              <a:off x="1325313" y="1188087"/>
              <a:ext cx="45519" cy="136402"/>
            </a:xfrm>
            <a:custGeom>
              <a:avLst/>
              <a:gdLst/>
              <a:ahLst/>
              <a:cxnLst/>
              <a:rect l="l" t="t" r="r" b="b"/>
              <a:pathLst>
                <a:path w="587" h="1759" extrusionOk="0">
                  <a:moveTo>
                    <a:pt x="0" y="1"/>
                  </a:moveTo>
                  <a:cubicBezTo>
                    <a:pt x="0" y="643"/>
                    <a:pt x="168" y="1228"/>
                    <a:pt x="502" y="1759"/>
                  </a:cubicBezTo>
                  <a:lnTo>
                    <a:pt x="586" y="1675"/>
                  </a:lnTo>
                  <a:cubicBezTo>
                    <a:pt x="307" y="1173"/>
                    <a:pt x="140" y="615"/>
                    <a:pt x="140" y="1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704;p43"/>
            <p:cNvSpPr/>
            <p:nvPr/>
          </p:nvSpPr>
          <p:spPr>
            <a:xfrm>
              <a:off x="1539493" y="1343873"/>
              <a:ext cx="101739" cy="86618"/>
            </a:xfrm>
            <a:custGeom>
              <a:avLst/>
              <a:gdLst/>
              <a:ahLst/>
              <a:cxnLst/>
              <a:rect l="l" t="t" r="r" b="b"/>
              <a:pathLst>
                <a:path w="1312" h="1117" extrusionOk="0">
                  <a:moveTo>
                    <a:pt x="419" y="1"/>
                  </a:moveTo>
                  <a:cubicBezTo>
                    <a:pt x="307" y="1"/>
                    <a:pt x="251" y="29"/>
                    <a:pt x="195" y="56"/>
                  </a:cubicBezTo>
                  <a:cubicBezTo>
                    <a:pt x="0" y="224"/>
                    <a:pt x="195" y="642"/>
                    <a:pt x="419" y="893"/>
                  </a:cubicBezTo>
                  <a:cubicBezTo>
                    <a:pt x="530" y="1033"/>
                    <a:pt x="698" y="1117"/>
                    <a:pt x="837" y="1117"/>
                  </a:cubicBezTo>
                  <a:cubicBezTo>
                    <a:pt x="949" y="1117"/>
                    <a:pt x="1032" y="1061"/>
                    <a:pt x="1116" y="1005"/>
                  </a:cubicBezTo>
                  <a:cubicBezTo>
                    <a:pt x="1311" y="810"/>
                    <a:pt x="1284" y="503"/>
                    <a:pt x="1116" y="252"/>
                  </a:cubicBezTo>
                  <a:cubicBezTo>
                    <a:pt x="949" y="112"/>
                    <a:pt x="614" y="1"/>
                    <a:pt x="419" y="1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705;p43"/>
            <p:cNvSpPr/>
            <p:nvPr/>
          </p:nvSpPr>
          <p:spPr>
            <a:xfrm>
              <a:off x="1649841" y="1149160"/>
              <a:ext cx="279084" cy="233721"/>
            </a:xfrm>
            <a:custGeom>
              <a:avLst/>
              <a:gdLst/>
              <a:ahLst/>
              <a:cxnLst/>
              <a:rect l="l" t="t" r="r" b="b"/>
              <a:pathLst>
                <a:path w="3599" h="3014" extrusionOk="0">
                  <a:moveTo>
                    <a:pt x="3459" y="1"/>
                  </a:moveTo>
                  <a:cubicBezTo>
                    <a:pt x="3348" y="168"/>
                    <a:pt x="3236" y="308"/>
                    <a:pt x="3181" y="447"/>
                  </a:cubicBezTo>
                  <a:cubicBezTo>
                    <a:pt x="2790" y="1117"/>
                    <a:pt x="2455" y="1703"/>
                    <a:pt x="1897" y="2261"/>
                  </a:cubicBezTo>
                  <a:cubicBezTo>
                    <a:pt x="1674" y="2456"/>
                    <a:pt x="1200" y="2735"/>
                    <a:pt x="921" y="2846"/>
                  </a:cubicBezTo>
                  <a:cubicBezTo>
                    <a:pt x="865" y="2846"/>
                    <a:pt x="809" y="2874"/>
                    <a:pt x="725" y="2874"/>
                  </a:cubicBezTo>
                  <a:cubicBezTo>
                    <a:pt x="670" y="2874"/>
                    <a:pt x="586" y="2874"/>
                    <a:pt x="530" y="2819"/>
                  </a:cubicBezTo>
                  <a:cubicBezTo>
                    <a:pt x="307" y="2707"/>
                    <a:pt x="167" y="2400"/>
                    <a:pt x="112" y="1954"/>
                  </a:cubicBezTo>
                  <a:lnTo>
                    <a:pt x="0" y="1982"/>
                  </a:lnTo>
                  <a:cubicBezTo>
                    <a:pt x="84" y="2456"/>
                    <a:pt x="251" y="2819"/>
                    <a:pt x="502" y="2958"/>
                  </a:cubicBezTo>
                  <a:cubicBezTo>
                    <a:pt x="558" y="2986"/>
                    <a:pt x="670" y="3014"/>
                    <a:pt x="781" y="3014"/>
                  </a:cubicBezTo>
                  <a:cubicBezTo>
                    <a:pt x="837" y="3014"/>
                    <a:pt x="921" y="3014"/>
                    <a:pt x="976" y="2986"/>
                  </a:cubicBezTo>
                  <a:cubicBezTo>
                    <a:pt x="1255" y="2874"/>
                    <a:pt x="1758" y="2595"/>
                    <a:pt x="1981" y="2372"/>
                  </a:cubicBezTo>
                  <a:cubicBezTo>
                    <a:pt x="2539" y="1814"/>
                    <a:pt x="2929" y="1172"/>
                    <a:pt x="3320" y="559"/>
                  </a:cubicBezTo>
                  <a:cubicBezTo>
                    <a:pt x="3432" y="419"/>
                    <a:pt x="3487" y="224"/>
                    <a:pt x="3599" y="84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706;p43"/>
            <p:cNvSpPr/>
            <p:nvPr/>
          </p:nvSpPr>
          <p:spPr>
            <a:xfrm>
              <a:off x="1658448" y="1281140"/>
              <a:ext cx="101739" cy="80104"/>
            </a:xfrm>
            <a:custGeom>
              <a:avLst/>
              <a:gdLst/>
              <a:ahLst/>
              <a:cxnLst/>
              <a:rect l="l" t="t" r="r" b="b"/>
              <a:pathLst>
                <a:path w="1312" h="1033" extrusionOk="0">
                  <a:moveTo>
                    <a:pt x="838" y="1"/>
                  </a:moveTo>
                  <a:cubicBezTo>
                    <a:pt x="726" y="1"/>
                    <a:pt x="586" y="28"/>
                    <a:pt x="475" y="112"/>
                  </a:cubicBezTo>
                  <a:cubicBezTo>
                    <a:pt x="252" y="280"/>
                    <a:pt x="1" y="726"/>
                    <a:pt x="140" y="921"/>
                  </a:cubicBezTo>
                  <a:cubicBezTo>
                    <a:pt x="196" y="1005"/>
                    <a:pt x="280" y="1033"/>
                    <a:pt x="419" y="1033"/>
                  </a:cubicBezTo>
                  <a:cubicBezTo>
                    <a:pt x="586" y="1033"/>
                    <a:pt x="838" y="977"/>
                    <a:pt x="977" y="865"/>
                  </a:cubicBezTo>
                  <a:cubicBezTo>
                    <a:pt x="1228" y="698"/>
                    <a:pt x="1312" y="419"/>
                    <a:pt x="1172" y="168"/>
                  </a:cubicBezTo>
                  <a:cubicBezTo>
                    <a:pt x="1144" y="56"/>
                    <a:pt x="1005" y="1"/>
                    <a:pt x="838" y="1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707;p43"/>
            <p:cNvSpPr/>
            <p:nvPr/>
          </p:nvSpPr>
          <p:spPr>
            <a:xfrm>
              <a:off x="1522123" y="1166452"/>
              <a:ext cx="62889" cy="294361"/>
            </a:xfrm>
            <a:custGeom>
              <a:avLst/>
              <a:gdLst/>
              <a:ahLst/>
              <a:cxnLst/>
              <a:rect l="l" t="t" r="r" b="b"/>
              <a:pathLst>
                <a:path w="811" h="3796" extrusionOk="0">
                  <a:moveTo>
                    <a:pt x="782" y="1"/>
                  </a:moveTo>
                  <a:cubicBezTo>
                    <a:pt x="475" y="85"/>
                    <a:pt x="224" y="308"/>
                    <a:pt x="113" y="670"/>
                  </a:cubicBezTo>
                  <a:cubicBezTo>
                    <a:pt x="1" y="977"/>
                    <a:pt x="57" y="1340"/>
                    <a:pt x="85" y="1619"/>
                  </a:cubicBezTo>
                  <a:cubicBezTo>
                    <a:pt x="140" y="2344"/>
                    <a:pt x="336" y="3098"/>
                    <a:pt x="531" y="3795"/>
                  </a:cubicBezTo>
                  <a:lnTo>
                    <a:pt x="643" y="3767"/>
                  </a:lnTo>
                  <a:cubicBezTo>
                    <a:pt x="419" y="3070"/>
                    <a:pt x="280" y="2344"/>
                    <a:pt x="196" y="1619"/>
                  </a:cubicBezTo>
                  <a:cubicBezTo>
                    <a:pt x="140" y="1340"/>
                    <a:pt x="113" y="977"/>
                    <a:pt x="224" y="698"/>
                  </a:cubicBezTo>
                  <a:cubicBezTo>
                    <a:pt x="336" y="391"/>
                    <a:pt x="531" y="140"/>
                    <a:pt x="810" y="113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708;p43"/>
            <p:cNvSpPr/>
            <p:nvPr/>
          </p:nvSpPr>
          <p:spPr>
            <a:xfrm>
              <a:off x="1299335" y="1218407"/>
              <a:ext cx="201229" cy="116938"/>
            </a:xfrm>
            <a:custGeom>
              <a:avLst/>
              <a:gdLst/>
              <a:ahLst/>
              <a:cxnLst/>
              <a:rect l="l" t="t" r="r" b="b"/>
              <a:pathLst>
                <a:path w="2595" h="1508" extrusionOk="0">
                  <a:moveTo>
                    <a:pt x="84" y="0"/>
                  </a:moveTo>
                  <a:lnTo>
                    <a:pt x="0" y="56"/>
                  </a:lnTo>
                  <a:lnTo>
                    <a:pt x="28" y="140"/>
                  </a:lnTo>
                  <a:cubicBezTo>
                    <a:pt x="503" y="949"/>
                    <a:pt x="865" y="1507"/>
                    <a:pt x="1646" y="1507"/>
                  </a:cubicBezTo>
                  <a:lnTo>
                    <a:pt x="1646" y="1507"/>
                  </a:lnTo>
                  <a:cubicBezTo>
                    <a:pt x="2204" y="1507"/>
                    <a:pt x="2483" y="1116"/>
                    <a:pt x="2595" y="893"/>
                  </a:cubicBezTo>
                  <a:lnTo>
                    <a:pt x="2483" y="865"/>
                  </a:lnTo>
                  <a:cubicBezTo>
                    <a:pt x="2400" y="1116"/>
                    <a:pt x="2149" y="1395"/>
                    <a:pt x="1646" y="1395"/>
                  </a:cubicBezTo>
                  <a:lnTo>
                    <a:pt x="1646" y="1395"/>
                  </a:lnTo>
                  <a:cubicBezTo>
                    <a:pt x="921" y="1395"/>
                    <a:pt x="586" y="837"/>
                    <a:pt x="112" y="56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709;p43"/>
            <p:cNvSpPr/>
            <p:nvPr/>
          </p:nvSpPr>
          <p:spPr>
            <a:xfrm>
              <a:off x="1230087" y="1261676"/>
              <a:ext cx="188279" cy="127717"/>
            </a:xfrm>
            <a:custGeom>
              <a:avLst/>
              <a:gdLst/>
              <a:ahLst/>
              <a:cxnLst/>
              <a:rect l="l" t="t" r="r" b="b"/>
              <a:pathLst>
                <a:path w="2428" h="1647" extrusionOk="0">
                  <a:moveTo>
                    <a:pt x="977" y="0"/>
                  </a:moveTo>
                  <a:cubicBezTo>
                    <a:pt x="531" y="0"/>
                    <a:pt x="112" y="279"/>
                    <a:pt x="84" y="698"/>
                  </a:cubicBezTo>
                  <a:cubicBezTo>
                    <a:pt x="1" y="1144"/>
                    <a:pt x="391" y="1563"/>
                    <a:pt x="921" y="1647"/>
                  </a:cubicBezTo>
                  <a:lnTo>
                    <a:pt x="1061" y="1647"/>
                  </a:lnTo>
                  <a:cubicBezTo>
                    <a:pt x="1591" y="1647"/>
                    <a:pt x="2288" y="1340"/>
                    <a:pt x="2344" y="893"/>
                  </a:cubicBezTo>
                  <a:cubicBezTo>
                    <a:pt x="2428" y="447"/>
                    <a:pt x="1647" y="84"/>
                    <a:pt x="1117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710;p43"/>
            <p:cNvSpPr/>
            <p:nvPr/>
          </p:nvSpPr>
          <p:spPr>
            <a:xfrm>
              <a:off x="1355555" y="1170795"/>
              <a:ext cx="155865" cy="166644"/>
            </a:xfrm>
            <a:custGeom>
              <a:avLst/>
              <a:gdLst/>
              <a:ahLst/>
              <a:cxnLst/>
              <a:rect l="l" t="t" r="r" b="b"/>
              <a:pathLst>
                <a:path w="2010" h="2149" extrusionOk="0">
                  <a:moveTo>
                    <a:pt x="838" y="1"/>
                  </a:moveTo>
                  <a:cubicBezTo>
                    <a:pt x="726" y="1"/>
                    <a:pt x="615" y="29"/>
                    <a:pt x="559" y="57"/>
                  </a:cubicBezTo>
                  <a:cubicBezTo>
                    <a:pt x="140" y="224"/>
                    <a:pt x="1" y="782"/>
                    <a:pt x="224" y="1284"/>
                  </a:cubicBezTo>
                  <a:cubicBezTo>
                    <a:pt x="447" y="1703"/>
                    <a:pt x="1005" y="2149"/>
                    <a:pt x="1424" y="2149"/>
                  </a:cubicBezTo>
                  <a:cubicBezTo>
                    <a:pt x="1479" y="2149"/>
                    <a:pt x="1563" y="2149"/>
                    <a:pt x="1591" y="2121"/>
                  </a:cubicBezTo>
                  <a:cubicBezTo>
                    <a:pt x="2009" y="1954"/>
                    <a:pt x="1926" y="1061"/>
                    <a:pt x="1675" y="587"/>
                  </a:cubicBezTo>
                  <a:cubicBezTo>
                    <a:pt x="1535" y="224"/>
                    <a:pt x="1173" y="1"/>
                    <a:pt x="838" y="1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711;p43"/>
            <p:cNvSpPr/>
            <p:nvPr/>
          </p:nvSpPr>
          <p:spPr>
            <a:xfrm>
              <a:off x="1517858" y="1066963"/>
              <a:ext cx="132059" cy="142838"/>
            </a:xfrm>
            <a:custGeom>
              <a:avLst/>
              <a:gdLst/>
              <a:ahLst/>
              <a:cxnLst/>
              <a:rect l="l" t="t" r="r" b="b"/>
              <a:pathLst>
                <a:path w="1703" h="1842" extrusionOk="0">
                  <a:moveTo>
                    <a:pt x="698" y="1"/>
                  </a:moveTo>
                  <a:cubicBezTo>
                    <a:pt x="614" y="1"/>
                    <a:pt x="530" y="1"/>
                    <a:pt x="447" y="84"/>
                  </a:cubicBezTo>
                  <a:cubicBezTo>
                    <a:pt x="112" y="252"/>
                    <a:pt x="0" y="698"/>
                    <a:pt x="168" y="1117"/>
                  </a:cubicBezTo>
                  <a:cubicBezTo>
                    <a:pt x="335" y="1479"/>
                    <a:pt x="837" y="1842"/>
                    <a:pt x="1172" y="1842"/>
                  </a:cubicBezTo>
                  <a:cubicBezTo>
                    <a:pt x="1256" y="1842"/>
                    <a:pt x="1284" y="1842"/>
                    <a:pt x="1367" y="1814"/>
                  </a:cubicBezTo>
                  <a:cubicBezTo>
                    <a:pt x="1702" y="1647"/>
                    <a:pt x="1590" y="949"/>
                    <a:pt x="1423" y="531"/>
                  </a:cubicBezTo>
                  <a:cubicBezTo>
                    <a:pt x="1256" y="196"/>
                    <a:pt x="977" y="1"/>
                    <a:pt x="698" y="1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712;p43"/>
            <p:cNvSpPr/>
            <p:nvPr/>
          </p:nvSpPr>
          <p:spPr>
            <a:xfrm>
              <a:off x="1312285" y="1123182"/>
              <a:ext cx="90960" cy="132059"/>
            </a:xfrm>
            <a:custGeom>
              <a:avLst/>
              <a:gdLst/>
              <a:ahLst/>
              <a:cxnLst/>
              <a:rect l="l" t="t" r="r" b="b"/>
              <a:pathLst>
                <a:path w="1173" h="1703" extrusionOk="0">
                  <a:moveTo>
                    <a:pt x="587" y="1"/>
                  </a:moveTo>
                  <a:cubicBezTo>
                    <a:pt x="280" y="1"/>
                    <a:pt x="1" y="308"/>
                    <a:pt x="1" y="698"/>
                  </a:cubicBezTo>
                  <a:cubicBezTo>
                    <a:pt x="1" y="1089"/>
                    <a:pt x="308" y="1675"/>
                    <a:pt x="615" y="1703"/>
                  </a:cubicBezTo>
                  <a:lnTo>
                    <a:pt x="615" y="1703"/>
                  </a:lnTo>
                  <a:cubicBezTo>
                    <a:pt x="949" y="1703"/>
                    <a:pt x="1145" y="1145"/>
                    <a:pt x="1173" y="782"/>
                  </a:cubicBezTo>
                  <a:cubicBezTo>
                    <a:pt x="1173" y="364"/>
                    <a:pt x="921" y="1"/>
                    <a:pt x="587" y="1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713;p43"/>
            <p:cNvSpPr/>
            <p:nvPr/>
          </p:nvSpPr>
          <p:spPr>
            <a:xfrm>
              <a:off x="1240943" y="1166452"/>
              <a:ext cx="151523" cy="145087"/>
            </a:xfrm>
            <a:custGeom>
              <a:avLst/>
              <a:gdLst/>
              <a:ahLst/>
              <a:cxnLst/>
              <a:rect l="l" t="t" r="r" b="b"/>
              <a:pathLst>
                <a:path w="1954" h="1871" extrusionOk="0">
                  <a:moveTo>
                    <a:pt x="753" y="1"/>
                  </a:moveTo>
                  <a:cubicBezTo>
                    <a:pt x="614" y="1"/>
                    <a:pt x="446" y="57"/>
                    <a:pt x="363" y="113"/>
                  </a:cubicBezTo>
                  <a:cubicBezTo>
                    <a:pt x="56" y="364"/>
                    <a:pt x="0" y="894"/>
                    <a:pt x="279" y="1256"/>
                  </a:cubicBezTo>
                  <a:cubicBezTo>
                    <a:pt x="502" y="1591"/>
                    <a:pt x="977" y="1870"/>
                    <a:pt x="1367" y="1870"/>
                  </a:cubicBezTo>
                  <a:cubicBezTo>
                    <a:pt x="1479" y="1870"/>
                    <a:pt x="1590" y="1814"/>
                    <a:pt x="1646" y="1786"/>
                  </a:cubicBezTo>
                  <a:cubicBezTo>
                    <a:pt x="1953" y="1535"/>
                    <a:pt x="1758" y="810"/>
                    <a:pt x="1479" y="419"/>
                  </a:cubicBezTo>
                  <a:cubicBezTo>
                    <a:pt x="1311" y="140"/>
                    <a:pt x="1032" y="1"/>
                    <a:pt x="753" y="1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714;p43"/>
            <p:cNvSpPr/>
            <p:nvPr/>
          </p:nvSpPr>
          <p:spPr>
            <a:xfrm>
              <a:off x="1409682" y="1274626"/>
              <a:ext cx="19541" cy="54204"/>
            </a:xfrm>
            <a:custGeom>
              <a:avLst/>
              <a:gdLst/>
              <a:ahLst/>
              <a:cxnLst/>
              <a:rect l="l" t="t" r="r" b="b"/>
              <a:pathLst>
                <a:path w="252" h="699" extrusionOk="0">
                  <a:moveTo>
                    <a:pt x="196" y="1"/>
                  </a:moveTo>
                  <a:lnTo>
                    <a:pt x="84" y="1"/>
                  </a:lnTo>
                  <a:cubicBezTo>
                    <a:pt x="140" y="224"/>
                    <a:pt x="84" y="475"/>
                    <a:pt x="0" y="670"/>
                  </a:cubicBezTo>
                  <a:lnTo>
                    <a:pt x="84" y="698"/>
                  </a:lnTo>
                  <a:cubicBezTo>
                    <a:pt x="196" y="503"/>
                    <a:pt x="251" y="252"/>
                    <a:pt x="196" y="1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715;p43"/>
            <p:cNvSpPr/>
            <p:nvPr/>
          </p:nvSpPr>
          <p:spPr>
            <a:xfrm>
              <a:off x="1420461" y="1317896"/>
              <a:ext cx="52033" cy="62811"/>
            </a:xfrm>
            <a:custGeom>
              <a:avLst/>
              <a:gdLst/>
              <a:ahLst/>
              <a:cxnLst/>
              <a:rect l="l" t="t" r="r" b="b"/>
              <a:pathLst>
                <a:path w="671" h="810" extrusionOk="0">
                  <a:moveTo>
                    <a:pt x="587" y="1"/>
                  </a:moveTo>
                  <a:cubicBezTo>
                    <a:pt x="559" y="224"/>
                    <a:pt x="391" y="391"/>
                    <a:pt x="224" y="531"/>
                  </a:cubicBezTo>
                  <a:cubicBezTo>
                    <a:pt x="168" y="615"/>
                    <a:pt x="84" y="698"/>
                    <a:pt x="1" y="698"/>
                  </a:cubicBezTo>
                  <a:lnTo>
                    <a:pt x="1" y="810"/>
                  </a:lnTo>
                  <a:cubicBezTo>
                    <a:pt x="140" y="810"/>
                    <a:pt x="196" y="698"/>
                    <a:pt x="308" y="615"/>
                  </a:cubicBezTo>
                  <a:cubicBezTo>
                    <a:pt x="447" y="419"/>
                    <a:pt x="614" y="252"/>
                    <a:pt x="670" y="1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716;p43"/>
            <p:cNvSpPr/>
            <p:nvPr/>
          </p:nvSpPr>
          <p:spPr>
            <a:xfrm>
              <a:off x="1608664" y="1205457"/>
              <a:ext cx="136402" cy="103910"/>
            </a:xfrm>
            <a:custGeom>
              <a:avLst/>
              <a:gdLst/>
              <a:ahLst/>
              <a:cxnLst/>
              <a:rect l="l" t="t" r="r" b="b"/>
              <a:pathLst>
                <a:path w="1759" h="1340" extrusionOk="0">
                  <a:moveTo>
                    <a:pt x="1089" y="0"/>
                  </a:moveTo>
                  <a:cubicBezTo>
                    <a:pt x="949" y="0"/>
                    <a:pt x="782" y="28"/>
                    <a:pt x="643" y="140"/>
                  </a:cubicBezTo>
                  <a:cubicBezTo>
                    <a:pt x="308" y="335"/>
                    <a:pt x="1" y="977"/>
                    <a:pt x="168" y="1200"/>
                  </a:cubicBezTo>
                  <a:cubicBezTo>
                    <a:pt x="252" y="1311"/>
                    <a:pt x="392" y="1339"/>
                    <a:pt x="531" y="1339"/>
                  </a:cubicBezTo>
                  <a:cubicBezTo>
                    <a:pt x="782" y="1339"/>
                    <a:pt x="1089" y="1256"/>
                    <a:pt x="1284" y="1116"/>
                  </a:cubicBezTo>
                  <a:cubicBezTo>
                    <a:pt x="1619" y="893"/>
                    <a:pt x="1759" y="474"/>
                    <a:pt x="1535" y="223"/>
                  </a:cubicBezTo>
                  <a:cubicBezTo>
                    <a:pt x="1452" y="112"/>
                    <a:pt x="1256" y="0"/>
                    <a:pt x="1089" y="0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717;p43"/>
            <p:cNvSpPr/>
            <p:nvPr/>
          </p:nvSpPr>
          <p:spPr>
            <a:xfrm>
              <a:off x="1584935" y="1116746"/>
              <a:ext cx="110347" cy="194793"/>
            </a:xfrm>
            <a:custGeom>
              <a:avLst/>
              <a:gdLst/>
              <a:ahLst/>
              <a:cxnLst/>
              <a:rect l="l" t="t" r="r" b="b"/>
              <a:pathLst>
                <a:path w="1423" h="2512" extrusionOk="0">
                  <a:moveTo>
                    <a:pt x="1228" y="28"/>
                  </a:moveTo>
                  <a:cubicBezTo>
                    <a:pt x="1200" y="419"/>
                    <a:pt x="1116" y="781"/>
                    <a:pt x="1060" y="1172"/>
                  </a:cubicBezTo>
                  <a:cubicBezTo>
                    <a:pt x="977" y="1451"/>
                    <a:pt x="921" y="1758"/>
                    <a:pt x="725" y="2009"/>
                  </a:cubicBezTo>
                  <a:cubicBezTo>
                    <a:pt x="558" y="2260"/>
                    <a:pt x="307" y="2400"/>
                    <a:pt x="84" y="2400"/>
                  </a:cubicBezTo>
                  <a:lnTo>
                    <a:pt x="0" y="2400"/>
                  </a:lnTo>
                  <a:lnTo>
                    <a:pt x="0" y="2511"/>
                  </a:lnTo>
                  <a:lnTo>
                    <a:pt x="112" y="2511"/>
                  </a:lnTo>
                  <a:cubicBezTo>
                    <a:pt x="391" y="2511"/>
                    <a:pt x="670" y="2316"/>
                    <a:pt x="865" y="2093"/>
                  </a:cubicBezTo>
                  <a:cubicBezTo>
                    <a:pt x="1088" y="1814"/>
                    <a:pt x="1144" y="1479"/>
                    <a:pt x="1228" y="1172"/>
                  </a:cubicBezTo>
                  <a:cubicBezTo>
                    <a:pt x="1283" y="781"/>
                    <a:pt x="1367" y="419"/>
                    <a:pt x="1423" y="0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718;p43"/>
            <p:cNvSpPr/>
            <p:nvPr/>
          </p:nvSpPr>
          <p:spPr>
            <a:xfrm>
              <a:off x="1571907" y="1144817"/>
              <a:ext cx="110424" cy="136402"/>
            </a:xfrm>
            <a:custGeom>
              <a:avLst/>
              <a:gdLst/>
              <a:ahLst/>
              <a:cxnLst/>
              <a:rect l="l" t="t" r="r" b="b"/>
              <a:pathLst>
                <a:path w="1424" h="1759" extrusionOk="0">
                  <a:moveTo>
                    <a:pt x="670" y="1"/>
                  </a:moveTo>
                  <a:cubicBezTo>
                    <a:pt x="614" y="1"/>
                    <a:pt x="559" y="1"/>
                    <a:pt x="475" y="57"/>
                  </a:cubicBezTo>
                  <a:cubicBezTo>
                    <a:pt x="168" y="140"/>
                    <a:pt x="1" y="559"/>
                    <a:pt x="112" y="949"/>
                  </a:cubicBezTo>
                  <a:cubicBezTo>
                    <a:pt x="196" y="1312"/>
                    <a:pt x="670" y="1759"/>
                    <a:pt x="977" y="1759"/>
                  </a:cubicBezTo>
                  <a:lnTo>
                    <a:pt x="1089" y="1759"/>
                  </a:lnTo>
                  <a:cubicBezTo>
                    <a:pt x="1396" y="1647"/>
                    <a:pt x="1423" y="977"/>
                    <a:pt x="1284" y="615"/>
                  </a:cubicBezTo>
                  <a:cubicBezTo>
                    <a:pt x="1228" y="224"/>
                    <a:pt x="949" y="1"/>
                    <a:pt x="670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719;p43"/>
            <p:cNvSpPr/>
            <p:nvPr/>
          </p:nvSpPr>
          <p:spPr>
            <a:xfrm>
              <a:off x="1437754" y="1101548"/>
              <a:ext cx="112595" cy="136402"/>
            </a:xfrm>
            <a:custGeom>
              <a:avLst/>
              <a:gdLst/>
              <a:ahLst/>
              <a:cxnLst/>
              <a:rect l="l" t="t" r="r" b="b"/>
              <a:pathLst>
                <a:path w="1452" h="1759" extrusionOk="0">
                  <a:moveTo>
                    <a:pt x="670" y="1"/>
                  </a:moveTo>
                  <a:cubicBezTo>
                    <a:pt x="615" y="1"/>
                    <a:pt x="559" y="1"/>
                    <a:pt x="503" y="57"/>
                  </a:cubicBezTo>
                  <a:cubicBezTo>
                    <a:pt x="196" y="140"/>
                    <a:pt x="1" y="559"/>
                    <a:pt x="113" y="950"/>
                  </a:cubicBezTo>
                  <a:cubicBezTo>
                    <a:pt x="224" y="1312"/>
                    <a:pt x="670" y="1759"/>
                    <a:pt x="1005" y="1759"/>
                  </a:cubicBezTo>
                  <a:lnTo>
                    <a:pt x="1089" y="1759"/>
                  </a:lnTo>
                  <a:cubicBezTo>
                    <a:pt x="1424" y="1647"/>
                    <a:pt x="1452" y="977"/>
                    <a:pt x="1312" y="615"/>
                  </a:cubicBezTo>
                  <a:cubicBezTo>
                    <a:pt x="1228" y="224"/>
                    <a:pt x="1005" y="1"/>
                    <a:pt x="670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720;p43"/>
            <p:cNvSpPr/>
            <p:nvPr/>
          </p:nvSpPr>
          <p:spPr>
            <a:xfrm>
              <a:off x="1632470" y="1047499"/>
              <a:ext cx="99645" cy="140667"/>
            </a:xfrm>
            <a:custGeom>
              <a:avLst/>
              <a:gdLst/>
              <a:ahLst/>
              <a:cxnLst/>
              <a:rect l="l" t="t" r="r" b="b"/>
              <a:pathLst>
                <a:path w="1285" h="1814" extrusionOk="0">
                  <a:moveTo>
                    <a:pt x="642" y="0"/>
                  </a:moveTo>
                  <a:lnTo>
                    <a:pt x="642" y="0"/>
                  </a:lnTo>
                  <a:cubicBezTo>
                    <a:pt x="252" y="56"/>
                    <a:pt x="1" y="391"/>
                    <a:pt x="1" y="810"/>
                  </a:cubicBezTo>
                  <a:cubicBezTo>
                    <a:pt x="1" y="1228"/>
                    <a:pt x="391" y="1814"/>
                    <a:pt x="754" y="1814"/>
                  </a:cubicBezTo>
                  <a:lnTo>
                    <a:pt x="754" y="1814"/>
                  </a:lnTo>
                  <a:cubicBezTo>
                    <a:pt x="1089" y="1786"/>
                    <a:pt x="1256" y="1172"/>
                    <a:pt x="1256" y="754"/>
                  </a:cubicBezTo>
                  <a:cubicBezTo>
                    <a:pt x="1284" y="335"/>
                    <a:pt x="1005" y="0"/>
                    <a:pt x="642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721;p43"/>
            <p:cNvSpPr/>
            <p:nvPr/>
          </p:nvSpPr>
          <p:spPr>
            <a:xfrm>
              <a:off x="1684426" y="1108061"/>
              <a:ext cx="129888" cy="160208"/>
            </a:xfrm>
            <a:custGeom>
              <a:avLst/>
              <a:gdLst/>
              <a:ahLst/>
              <a:cxnLst/>
              <a:rect l="l" t="t" r="r" b="b"/>
              <a:pathLst>
                <a:path w="1675" h="2066" extrusionOk="0">
                  <a:moveTo>
                    <a:pt x="949" y="1"/>
                  </a:moveTo>
                  <a:cubicBezTo>
                    <a:pt x="642" y="1"/>
                    <a:pt x="335" y="196"/>
                    <a:pt x="196" y="587"/>
                  </a:cubicBezTo>
                  <a:cubicBezTo>
                    <a:pt x="0" y="1033"/>
                    <a:pt x="112" y="1842"/>
                    <a:pt x="475" y="2009"/>
                  </a:cubicBezTo>
                  <a:cubicBezTo>
                    <a:pt x="503" y="2065"/>
                    <a:pt x="530" y="2065"/>
                    <a:pt x="614" y="2065"/>
                  </a:cubicBezTo>
                  <a:cubicBezTo>
                    <a:pt x="949" y="2065"/>
                    <a:pt x="1340" y="1563"/>
                    <a:pt x="1507" y="1144"/>
                  </a:cubicBezTo>
                  <a:cubicBezTo>
                    <a:pt x="1674" y="698"/>
                    <a:pt x="1535" y="196"/>
                    <a:pt x="1172" y="56"/>
                  </a:cubicBezTo>
                  <a:cubicBezTo>
                    <a:pt x="1116" y="1"/>
                    <a:pt x="1061" y="1"/>
                    <a:pt x="949" y="1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722;p43"/>
            <p:cNvSpPr/>
            <p:nvPr/>
          </p:nvSpPr>
          <p:spPr>
            <a:xfrm>
              <a:off x="1835872" y="1136210"/>
              <a:ext cx="114689" cy="138495"/>
            </a:xfrm>
            <a:custGeom>
              <a:avLst/>
              <a:gdLst/>
              <a:ahLst/>
              <a:cxnLst/>
              <a:rect l="l" t="t" r="r" b="b"/>
              <a:pathLst>
                <a:path w="1479" h="1786" extrusionOk="0">
                  <a:moveTo>
                    <a:pt x="809" y="0"/>
                  </a:moveTo>
                  <a:cubicBezTo>
                    <a:pt x="530" y="0"/>
                    <a:pt x="279" y="224"/>
                    <a:pt x="140" y="530"/>
                  </a:cubicBezTo>
                  <a:cubicBezTo>
                    <a:pt x="0" y="921"/>
                    <a:pt x="140" y="1646"/>
                    <a:pt x="475" y="1758"/>
                  </a:cubicBezTo>
                  <a:cubicBezTo>
                    <a:pt x="503" y="1758"/>
                    <a:pt x="530" y="1786"/>
                    <a:pt x="558" y="1786"/>
                  </a:cubicBezTo>
                  <a:cubicBezTo>
                    <a:pt x="893" y="1786"/>
                    <a:pt x="1200" y="1339"/>
                    <a:pt x="1339" y="1005"/>
                  </a:cubicBezTo>
                  <a:cubicBezTo>
                    <a:pt x="1479" y="614"/>
                    <a:pt x="1339" y="196"/>
                    <a:pt x="977" y="56"/>
                  </a:cubicBezTo>
                  <a:cubicBezTo>
                    <a:pt x="921" y="56"/>
                    <a:pt x="837" y="0"/>
                    <a:pt x="809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723;p43"/>
            <p:cNvSpPr/>
            <p:nvPr/>
          </p:nvSpPr>
          <p:spPr>
            <a:xfrm>
              <a:off x="1781746" y="1175137"/>
              <a:ext cx="80182" cy="99568"/>
            </a:xfrm>
            <a:custGeom>
              <a:avLst/>
              <a:gdLst/>
              <a:ahLst/>
              <a:cxnLst/>
              <a:rect l="l" t="t" r="r" b="b"/>
              <a:pathLst>
                <a:path w="1034" h="1284" extrusionOk="0">
                  <a:moveTo>
                    <a:pt x="559" y="1"/>
                  </a:moveTo>
                  <a:cubicBezTo>
                    <a:pt x="364" y="1"/>
                    <a:pt x="140" y="224"/>
                    <a:pt x="85" y="447"/>
                  </a:cubicBezTo>
                  <a:cubicBezTo>
                    <a:pt x="1" y="782"/>
                    <a:pt x="224" y="1256"/>
                    <a:pt x="475" y="1284"/>
                  </a:cubicBezTo>
                  <a:lnTo>
                    <a:pt x="503" y="1284"/>
                  </a:lnTo>
                  <a:cubicBezTo>
                    <a:pt x="726" y="1284"/>
                    <a:pt x="949" y="893"/>
                    <a:pt x="977" y="642"/>
                  </a:cubicBezTo>
                  <a:cubicBezTo>
                    <a:pt x="1033" y="307"/>
                    <a:pt x="866" y="28"/>
                    <a:pt x="643" y="1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724;p43"/>
            <p:cNvSpPr/>
            <p:nvPr/>
          </p:nvSpPr>
          <p:spPr>
            <a:xfrm>
              <a:off x="1725525" y="1240042"/>
              <a:ext cx="108253" cy="138573"/>
            </a:xfrm>
            <a:custGeom>
              <a:avLst/>
              <a:gdLst/>
              <a:ahLst/>
              <a:cxnLst/>
              <a:rect l="l" t="t" r="r" b="b"/>
              <a:pathLst>
                <a:path w="1396" h="1787" extrusionOk="0">
                  <a:moveTo>
                    <a:pt x="782" y="0"/>
                  </a:moveTo>
                  <a:cubicBezTo>
                    <a:pt x="503" y="0"/>
                    <a:pt x="224" y="252"/>
                    <a:pt x="112" y="586"/>
                  </a:cubicBezTo>
                  <a:cubicBezTo>
                    <a:pt x="0" y="1005"/>
                    <a:pt x="168" y="1702"/>
                    <a:pt x="503" y="1786"/>
                  </a:cubicBezTo>
                  <a:lnTo>
                    <a:pt x="558" y="1786"/>
                  </a:lnTo>
                  <a:cubicBezTo>
                    <a:pt x="865" y="1786"/>
                    <a:pt x="1200" y="1284"/>
                    <a:pt x="1284" y="893"/>
                  </a:cubicBezTo>
                  <a:cubicBezTo>
                    <a:pt x="1395" y="475"/>
                    <a:pt x="1228" y="112"/>
                    <a:pt x="893" y="0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725;p43"/>
            <p:cNvSpPr/>
            <p:nvPr/>
          </p:nvSpPr>
          <p:spPr>
            <a:xfrm>
              <a:off x="1822845" y="1252992"/>
              <a:ext cx="140744" cy="97474"/>
            </a:xfrm>
            <a:custGeom>
              <a:avLst/>
              <a:gdLst/>
              <a:ahLst/>
              <a:cxnLst/>
              <a:rect l="l" t="t" r="r" b="b"/>
              <a:pathLst>
                <a:path w="1815" h="1257" extrusionOk="0">
                  <a:moveTo>
                    <a:pt x="1089" y="1"/>
                  </a:moveTo>
                  <a:lnTo>
                    <a:pt x="977" y="1"/>
                  </a:lnTo>
                  <a:cubicBezTo>
                    <a:pt x="559" y="57"/>
                    <a:pt x="1" y="475"/>
                    <a:pt x="29" y="810"/>
                  </a:cubicBezTo>
                  <a:cubicBezTo>
                    <a:pt x="85" y="1117"/>
                    <a:pt x="559" y="1256"/>
                    <a:pt x="977" y="1256"/>
                  </a:cubicBezTo>
                  <a:lnTo>
                    <a:pt x="1117" y="1256"/>
                  </a:lnTo>
                  <a:cubicBezTo>
                    <a:pt x="1535" y="1228"/>
                    <a:pt x="1814" y="922"/>
                    <a:pt x="1786" y="559"/>
                  </a:cubicBezTo>
                  <a:cubicBezTo>
                    <a:pt x="1759" y="224"/>
                    <a:pt x="1424" y="1"/>
                    <a:pt x="1089" y="1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726;p43"/>
            <p:cNvSpPr/>
            <p:nvPr/>
          </p:nvSpPr>
          <p:spPr>
            <a:xfrm>
              <a:off x="1799116" y="1298432"/>
              <a:ext cx="101739" cy="23884"/>
            </a:xfrm>
            <a:custGeom>
              <a:avLst/>
              <a:gdLst/>
              <a:ahLst/>
              <a:cxnLst/>
              <a:rect l="l" t="t" r="r" b="b"/>
              <a:pathLst>
                <a:path w="1312" h="308" extrusionOk="0">
                  <a:moveTo>
                    <a:pt x="28" y="1"/>
                  </a:moveTo>
                  <a:lnTo>
                    <a:pt x="0" y="112"/>
                  </a:lnTo>
                  <a:cubicBezTo>
                    <a:pt x="167" y="196"/>
                    <a:pt x="419" y="252"/>
                    <a:pt x="614" y="308"/>
                  </a:cubicBezTo>
                  <a:lnTo>
                    <a:pt x="837" y="308"/>
                  </a:lnTo>
                  <a:cubicBezTo>
                    <a:pt x="1004" y="308"/>
                    <a:pt x="1172" y="252"/>
                    <a:pt x="1311" y="196"/>
                  </a:cubicBezTo>
                  <a:lnTo>
                    <a:pt x="1283" y="84"/>
                  </a:lnTo>
                  <a:cubicBezTo>
                    <a:pt x="1144" y="140"/>
                    <a:pt x="1004" y="140"/>
                    <a:pt x="865" y="140"/>
                  </a:cubicBezTo>
                  <a:lnTo>
                    <a:pt x="698" y="140"/>
                  </a:lnTo>
                  <a:cubicBezTo>
                    <a:pt x="419" y="196"/>
                    <a:pt x="195" y="84"/>
                    <a:pt x="28" y="1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727;p43"/>
            <p:cNvSpPr/>
            <p:nvPr/>
          </p:nvSpPr>
          <p:spPr>
            <a:xfrm>
              <a:off x="1474588" y="1194601"/>
              <a:ext cx="138495" cy="153694"/>
            </a:xfrm>
            <a:custGeom>
              <a:avLst/>
              <a:gdLst/>
              <a:ahLst/>
              <a:cxnLst/>
              <a:rect l="l" t="t" r="r" b="b"/>
              <a:pathLst>
                <a:path w="1786" h="1982" extrusionOk="0">
                  <a:moveTo>
                    <a:pt x="753" y="1"/>
                  </a:moveTo>
                  <a:cubicBezTo>
                    <a:pt x="698" y="1"/>
                    <a:pt x="586" y="1"/>
                    <a:pt x="530" y="28"/>
                  </a:cubicBezTo>
                  <a:cubicBezTo>
                    <a:pt x="140" y="196"/>
                    <a:pt x="0" y="698"/>
                    <a:pt x="168" y="1144"/>
                  </a:cubicBezTo>
                  <a:cubicBezTo>
                    <a:pt x="335" y="1535"/>
                    <a:pt x="865" y="1981"/>
                    <a:pt x="1256" y="1981"/>
                  </a:cubicBezTo>
                  <a:cubicBezTo>
                    <a:pt x="1311" y="1981"/>
                    <a:pt x="1367" y="1981"/>
                    <a:pt x="1395" y="1954"/>
                  </a:cubicBezTo>
                  <a:cubicBezTo>
                    <a:pt x="1786" y="1758"/>
                    <a:pt x="1702" y="1005"/>
                    <a:pt x="1535" y="559"/>
                  </a:cubicBezTo>
                  <a:cubicBezTo>
                    <a:pt x="1395" y="252"/>
                    <a:pt x="1088" y="1"/>
                    <a:pt x="753" y="1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728;p43"/>
            <p:cNvSpPr/>
            <p:nvPr/>
          </p:nvSpPr>
          <p:spPr>
            <a:xfrm>
              <a:off x="1344777" y="1367680"/>
              <a:ext cx="484656" cy="101739"/>
            </a:xfrm>
            <a:custGeom>
              <a:avLst/>
              <a:gdLst/>
              <a:ahLst/>
              <a:cxnLst/>
              <a:rect l="l" t="t" r="r" b="b"/>
              <a:pathLst>
                <a:path w="6250" h="1312" extrusionOk="0">
                  <a:moveTo>
                    <a:pt x="6250" y="1"/>
                  </a:moveTo>
                  <a:cubicBezTo>
                    <a:pt x="4631" y="196"/>
                    <a:pt x="3376" y="280"/>
                    <a:pt x="2400" y="280"/>
                  </a:cubicBezTo>
                  <a:cubicBezTo>
                    <a:pt x="809" y="280"/>
                    <a:pt x="0" y="112"/>
                    <a:pt x="0" y="112"/>
                  </a:cubicBezTo>
                  <a:lnTo>
                    <a:pt x="0" y="112"/>
                  </a:lnTo>
                  <a:lnTo>
                    <a:pt x="0" y="1144"/>
                  </a:lnTo>
                  <a:cubicBezTo>
                    <a:pt x="1005" y="1284"/>
                    <a:pt x="1897" y="1312"/>
                    <a:pt x="2706" y="1312"/>
                  </a:cubicBezTo>
                  <a:cubicBezTo>
                    <a:pt x="4883" y="1312"/>
                    <a:pt x="6250" y="977"/>
                    <a:pt x="6250" y="977"/>
                  </a:cubicBezTo>
                  <a:close/>
                </a:path>
              </a:pathLst>
            </a:custGeom>
            <a:solidFill>
              <a:srgbClr val="DE9D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729;p43"/>
            <p:cNvSpPr/>
            <p:nvPr/>
          </p:nvSpPr>
          <p:spPr>
            <a:xfrm>
              <a:off x="1498394" y="1378536"/>
              <a:ext cx="106082" cy="136324"/>
            </a:xfrm>
            <a:custGeom>
              <a:avLst/>
              <a:gdLst/>
              <a:ahLst/>
              <a:cxnLst/>
              <a:rect l="l" t="t" r="r" b="b"/>
              <a:pathLst>
                <a:path w="1368" h="1758" extrusionOk="0">
                  <a:moveTo>
                    <a:pt x="502" y="0"/>
                  </a:moveTo>
                  <a:lnTo>
                    <a:pt x="446" y="0"/>
                  </a:lnTo>
                  <a:cubicBezTo>
                    <a:pt x="112" y="28"/>
                    <a:pt x="0" y="697"/>
                    <a:pt x="84" y="1116"/>
                  </a:cubicBezTo>
                  <a:cubicBezTo>
                    <a:pt x="140" y="1507"/>
                    <a:pt x="419" y="1758"/>
                    <a:pt x="725" y="1758"/>
                  </a:cubicBezTo>
                  <a:lnTo>
                    <a:pt x="809" y="1758"/>
                  </a:lnTo>
                  <a:cubicBezTo>
                    <a:pt x="1144" y="1730"/>
                    <a:pt x="1367" y="1367"/>
                    <a:pt x="1339" y="949"/>
                  </a:cubicBezTo>
                  <a:cubicBezTo>
                    <a:pt x="1228" y="530"/>
                    <a:pt x="809" y="0"/>
                    <a:pt x="502" y="0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730;p43"/>
            <p:cNvSpPr/>
            <p:nvPr/>
          </p:nvSpPr>
          <p:spPr>
            <a:xfrm>
              <a:off x="1433489" y="1304946"/>
              <a:ext cx="119032" cy="129888"/>
            </a:xfrm>
            <a:custGeom>
              <a:avLst/>
              <a:gdLst/>
              <a:ahLst/>
              <a:cxnLst/>
              <a:rect l="l" t="t" r="r" b="b"/>
              <a:pathLst>
                <a:path w="1535" h="1675" extrusionOk="0">
                  <a:moveTo>
                    <a:pt x="1060" y="0"/>
                  </a:moveTo>
                  <a:cubicBezTo>
                    <a:pt x="753" y="0"/>
                    <a:pt x="391" y="307"/>
                    <a:pt x="223" y="642"/>
                  </a:cubicBezTo>
                  <a:cubicBezTo>
                    <a:pt x="0" y="977"/>
                    <a:pt x="28" y="1423"/>
                    <a:pt x="307" y="1619"/>
                  </a:cubicBezTo>
                  <a:cubicBezTo>
                    <a:pt x="419" y="1674"/>
                    <a:pt x="502" y="1674"/>
                    <a:pt x="642" y="1674"/>
                  </a:cubicBezTo>
                  <a:cubicBezTo>
                    <a:pt x="865" y="1674"/>
                    <a:pt x="1116" y="1535"/>
                    <a:pt x="1256" y="1284"/>
                  </a:cubicBezTo>
                  <a:cubicBezTo>
                    <a:pt x="1479" y="949"/>
                    <a:pt x="1535" y="224"/>
                    <a:pt x="1228" y="28"/>
                  </a:cubicBezTo>
                  <a:cubicBezTo>
                    <a:pt x="1144" y="28"/>
                    <a:pt x="1116" y="0"/>
                    <a:pt x="1060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731;p43"/>
            <p:cNvSpPr/>
            <p:nvPr/>
          </p:nvSpPr>
          <p:spPr>
            <a:xfrm>
              <a:off x="1342605" y="1337360"/>
              <a:ext cx="136324" cy="108253"/>
            </a:xfrm>
            <a:custGeom>
              <a:avLst/>
              <a:gdLst/>
              <a:ahLst/>
              <a:cxnLst/>
              <a:rect l="l" t="t" r="r" b="b"/>
              <a:pathLst>
                <a:path w="1758" h="1396" extrusionOk="0">
                  <a:moveTo>
                    <a:pt x="1200" y="1"/>
                  </a:moveTo>
                  <a:cubicBezTo>
                    <a:pt x="977" y="1"/>
                    <a:pt x="642" y="113"/>
                    <a:pt x="447" y="252"/>
                  </a:cubicBezTo>
                  <a:cubicBezTo>
                    <a:pt x="140" y="447"/>
                    <a:pt x="0" y="866"/>
                    <a:pt x="196" y="1145"/>
                  </a:cubicBezTo>
                  <a:cubicBezTo>
                    <a:pt x="307" y="1284"/>
                    <a:pt x="475" y="1396"/>
                    <a:pt x="698" y="1396"/>
                  </a:cubicBezTo>
                  <a:cubicBezTo>
                    <a:pt x="837" y="1396"/>
                    <a:pt x="1005" y="1368"/>
                    <a:pt x="1144" y="1256"/>
                  </a:cubicBezTo>
                  <a:cubicBezTo>
                    <a:pt x="1451" y="1061"/>
                    <a:pt x="1758" y="419"/>
                    <a:pt x="1563" y="168"/>
                  </a:cubicBezTo>
                  <a:cubicBezTo>
                    <a:pt x="1479" y="29"/>
                    <a:pt x="1395" y="1"/>
                    <a:pt x="1200" y="1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732;p43"/>
            <p:cNvSpPr/>
            <p:nvPr/>
          </p:nvSpPr>
          <p:spPr>
            <a:xfrm>
              <a:off x="1552443" y="1291996"/>
              <a:ext cx="103910" cy="123374"/>
            </a:xfrm>
            <a:custGeom>
              <a:avLst/>
              <a:gdLst/>
              <a:ahLst/>
              <a:cxnLst/>
              <a:rect l="l" t="t" r="r" b="b"/>
              <a:pathLst>
                <a:path w="1340" h="1591" extrusionOk="0">
                  <a:moveTo>
                    <a:pt x="838" y="0"/>
                  </a:moveTo>
                  <a:cubicBezTo>
                    <a:pt x="559" y="0"/>
                    <a:pt x="252" y="419"/>
                    <a:pt x="140" y="725"/>
                  </a:cubicBezTo>
                  <a:cubicBezTo>
                    <a:pt x="1" y="1088"/>
                    <a:pt x="140" y="1451"/>
                    <a:pt x="447" y="1562"/>
                  </a:cubicBezTo>
                  <a:cubicBezTo>
                    <a:pt x="503" y="1562"/>
                    <a:pt x="559" y="1590"/>
                    <a:pt x="586" y="1590"/>
                  </a:cubicBezTo>
                  <a:cubicBezTo>
                    <a:pt x="838" y="1590"/>
                    <a:pt x="1089" y="1395"/>
                    <a:pt x="1200" y="1116"/>
                  </a:cubicBezTo>
                  <a:cubicBezTo>
                    <a:pt x="1340" y="753"/>
                    <a:pt x="1200" y="112"/>
                    <a:pt x="921" y="0"/>
                  </a:cubicBezTo>
                  <a:cubicBezTo>
                    <a:pt x="921" y="28"/>
                    <a:pt x="865" y="0"/>
                    <a:pt x="838" y="0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733;p43"/>
            <p:cNvSpPr/>
            <p:nvPr/>
          </p:nvSpPr>
          <p:spPr>
            <a:xfrm>
              <a:off x="1630299" y="1346045"/>
              <a:ext cx="86618" cy="127717"/>
            </a:xfrm>
            <a:custGeom>
              <a:avLst/>
              <a:gdLst/>
              <a:ahLst/>
              <a:cxnLst/>
              <a:rect l="l" t="t" r="r" b="b"/>
              <a:pathLst>
                <a:path w="1117" h="1647" extrusionOk="0">
                  <a:moveTo>
                    <a:pt x="503" y="1"/>
                  </a:moveTo>
                  <a:lnTo>
                    <a:pt x="503" y="1"/>
                  </a:lnTo>
                  <a:cubicBezTo>
                    <a:pt x="196" y="1"/>
                    <a:pt x="1" y="586"/>
                    <a:pt x="1" y="977"/>
                  </a:cubicBezTo>
                  <a:cubicBezTo>
                    <a:pt x="1" y="1368"/>
                    <a:pt x="280" y="1647"/>
                    <a:pt x="559" y="1647"/>
                  </a:cubicBezTo>
                  <a:lnTo>
                    <a:pt x="559" y="1647"/>
                  </a:lnTo>
                  <a:cubicBezTo>
                    <a:pt x="894" y="1647"/>
                    <a:pt x="1117" y="1312"/>
                    <a:pt x="1117" y="949"/>
                  </a:cubicBezTo>
                  <a:cubicBezTo>
                    <a:pt x="1117" y="531"/>
                    <a:pt x="810" y="1"/>
                    <a:pt x="503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734;p43"/>
            <p:cNvSpPr/>
            <p:nvPr/>
          </p:nvSpPr>
          <p:spPr>
            <a:xfrm>
              <a:off x="1716840" y="1328752"/>
              <a:ext cx="134230" cy="93054"/>
            </a:xfrm>
            <a:custGeom>
              <a:avLst/>
              <a:gdLst/>
              <a:ahLst/>
              <a:cxnLst/>
              <a:rect l="l" t="t" r="r" b="b"/>
              <a:pathLst>
                <a:path w="1731" h="1200" extrusionOk="0">
                  <a:moveTo>
                    <a:pt x="977" y="0"/>
                  </a:moveTo>
                  <a:cubicBezTo>
                    <a:pt x="977" y="0"/>
                    <a:pt x="949" y="0"/>
                    <a:pt x="977" y="0"/>
                  </a:cubicBezTo>
                  <a:cubicBezTo>
                    <a:pt x="559" y="0"/>
                    <a:pt x="1" y="363"/>
                    <a:pt x="1" y="670"/>
                  </a:cubicBezTo>
                  <a:cubicBezTo>
                    <a:pt x="1" y="977"/>
                    <a:pt x="559" y="1200"/>
                    <a:pt x="977" y="1200"/>
                  </a:cubicBezTo>
                  <a:lnTo>
                    <a:pt x="1033" y="1200"/>
                  </a:lnTo>
                  <a:cubicBezTo>
                    <a:pt x="1396" y="1200"/>
                    <a:pt x="1731" y="921"/>
                    <a:pt x="1731" y="614"/>
                  </a:cubicBezTo>
                  <a:cubicBezTo>
                    <a:pt x="1675" y="279"/>
                    <a:pt x="1368" y="0"/>
                    <a:pt x="977" y="0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735;p43"/>
            <p:cNvSpPr/>
            <p:nvPr/>
          </p:nvSpPr>
          <p:spPr>
            <a:xfrm>
              <a:off x="1314456" y="1696545"/>
              <a:ext cx="1237541" cy="119032"/>
            </a:xfrm>
            <a:custGeom>
              <a:avLst/>
              <a:gdLst/>
              <a:ahLst/>
              <a:cxnLst/>
              <a:rect l="l" t="t" r="r" b="b"/>
              <a:pathLst>
                <a:path w="15959" h="1535" extrusionOk="0">
                  <a:moveTo>
                    <a:pt x="1" y="0"/>
                  </a:moveTo>
                  <a:lnTo>
                    <a:pt x="1" y="1535"/>
                  </a:lnTo>
                  <a:lnTo>
                    <a:pt x="15959" y="1535"/>
                  </a:lnTo>
                  <a:lnTo>
                    <a:pt x="15959" y="0"/>
                  </a:lnTo>
                  <a:close/>
                </a:path>
              </a:pathLst>
            </a:custGeom>
            <a:solidFill>
              <a:srgbClr val="89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736;p43"/>
            <p:cNvSpPr/>
            <p:nvPr/>
          </p:nvSpPr>
          <p:spPr>
            <a:xfrm>
              <a:off x="2004611" y="1975627"/>
              <a:ext cx="419751" cy="56298"/>
            </a:xfrm>
            <a:custGeom>
              <a:avLst/>
              <a:gdLst/>
              <a:ahLst/>
              <a:cxnLst/>
              <a:rect l="l" t="t" r="r" b="b"/>
              <a:pathLst>
                <a:path w="5413" h="726" extrusionOk="0">
                  <a:moveTo>
                    <a:pt x="2567" y="0"/>
                  </a:moveTo>
                  <a:cubicBezTo>
                    <a:pt x="977" y="0"/>
                    <a:pt x="0" y="112"/>
                    <a:pt x="0" y="112"/>
                  </a:cubicBezTo>
                  <a:lnTo>
                    <a:pt x="112" y="502"/>
                  </a:lnTo>
                  <a:lnTo>
                    <a:pt x="5301" y="726"/>
                  </a:lnTo>
                  <a:lnTo>
                    <a:pt x="5413" y="112"/>
                  </a:lnTo>
                  <a:cubicBezTo>
                    <a:pt x="4353" y="28"/>
                    <a:pt x="3376" y="0"/>
                    <a:pt x="2567" y="0"/>
                  </a:cubicBez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737;p43"/>
            <p:cNvSpPr/>
            <p:nvPr/>
          </p:nvSpPr>
          <p:spPr>
            <a:xfrm>
              <a:off x="2158229" y="1365508"/>
              <a:ext cx="222864" cy="450071"/>
            </a:xfrm>
            <a:custGeom>
              <a:avLst/>
              <a:gdLst/>
              <a:ahLst/>
              <a:cxnLst/>
              <a:rect l="l" t="t" r="r" b="b"/>
              <a:pathLst>
                <a:path w="2874" h="5804" extrusionOk="0">
                  <a:moveTo>
                    <a:pt x="2121" y="1"/>
                  </a:moveTo>
                  <a:lnTo>
                    <a:pt x="2121" y="1"/>
                  </a:lnTo>
                  <a:cubicBezTo>
                    <a:pt x="0" y="2679"/>
                    <a:pt x="781" y="5804"/>
                    <a:pt x="781" y="5804"/>
                  </a:cubicBezTo>
                  <a:cubicBezTo>
                    <a:pt x="2874" y="2986"/>
                    <a:pt x="2121" y="1"/>
                    <a:pt x="2121" y="1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738;p43"/>
            <p:cNvSpPr/>
            <p:nvPr/>
          </p:nvSpPr>
          <p:spPr>
            <a:xfrm>
              <a:off x="2017562" y="1456390"/>
              <a:ext cx="233721" cy="413315"/>
            </a:xfrm>
            <a:custGeom>
              <a:avLst/>
              <a:gdLst/>
              <a:ahLst/>
              <a:cxnLst/>
              <a:rect l="l" t="t" r="r" b="b"/>
              <a:pathLst>
                <a:path w="3014" h="5330" extrusionOk="0">
                  <a:moveTo>
                    <a:pt x="224" y="0"/>
                  </a:moveTo>
                  <a:lnTo>
                    <a:pt x="224" y="0"/>
                  </a:lnTo>
                  <a:cubicBezTo>
                    <a:pt x="1" y="3265"/>
                    <a:pt x="2205" y="5329"/>
                    <a:pt x="2205" y="5329"/>
                  </a:cubicBezTo>
                  <a:cubicBezTo>
                    <a:pt x="3014" y="2372"/>
                    <a:pt x="224" y="0"/>
                    <a:pt x="224" y="0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739;p43"/>
            <p:cNvSpPr/>
            <p:nvPr/>
          </p:nvSpPr>
          <p:spPr>
            <a:xfrm>
              <a:off x="2236085" y="1490975"/>
              <a:ext cx="203478" cy="357095"/>
            </a:xfrm>
            <a:custGeom>
              <a:avLst/>
              <a:gdLst/>
              <a:ahLst/>
              <a:cxnLst/>
              <a:rect l="l" t="t" r="r" b="b"/>
              <a:pathLst>
                <a:path w="2624" h="4605" extrusionOk="0">
                  <a:moveTo>
                    <a:pt x="2623" y="1"/>
                  </a:moveTo>
                  <a:lnTo>
                    <a:pt x="2623" y="1"/>
                  </a:lnTo>
                  <a:cubicBezTo>
                    <a:pt x="1" y="1368"/>
                    <a:pt x="419" y="4604"/>
                    <a:pt x="419" y="4604"/>
                  </a:cubicBezTo>
                  <a:cubicBezTo>
                    <a:pt x="2344" y="2846"/>
                    <a:pt x="2623" y="1"/>
                    <a:pt x="2623" y="1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740;p43"/>
            <p:cNvSpPr/>
            <p:nvPr/>
          </p:nvSpPr>
          <p:spPr>
            <a:xfrm>
              <a:off x="1807723" y="1586199"/>
              <a:ext cx="331117" cy="300797"/>
            </a:xfrm>
            <a:custGeom>
              <a:avLst/>
              <a:gdLst/>
              <a:ahLst/>
              <a:cxnLst/>
              <a:rect l="l" t="t" r="r" b="b"/>
              <a:pathLst>
                <a:path w="4270" h="3879" extrusionOk="0">
                  <a:moveTo>
                    <a:pt x="1" y="0"/>
                  </a:moveTo>
                  <a:cubicBezTo>
                    <a:pt x="1" y="0"/>
                    <a:pt x="308" y="3292"/>
                    <a:pt x="3683" y="3850"/>
                  </a:cubicBezTo>
                  <a:cubicBezTo>
                    <a:pt x="3683" y="3878"/>
                    <a:pt x="4269" y="1144"/>
                    <a:pt x="1" y="0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741;p43"/>
            <p:cNvSpPr/>
            <p:nvPr/>
          </p:nvSpPr>
          <p:spPr>
            <a:xfrm>
              <a:off x="1861850" y="1648933"/>
              <a:ext cx="292112" cy="512805"/>
            </a:xfrm>
            <a:custGeom>
              <a:avLst/>
              <a:gdLst/>
              <a:ahLst/>
              <a:cxnLst/>
              <a:rect l="l" t="t" r="r" b="b"/>
              <a:pathLst>
                <a:path w="3767" h="6613" extrusionOk="0">
                  <a:moveTo>
                    <a:pt x="84" y="0"/>
                  </a:moveTo>
                  <a:cubicBezTo>
                    <a:pt x="56" y="0"/>
                    <a:pt x="28" y="0"/>
                    <a:pt x="28" y="28"/>
                  </a:cubicBezTo>
                  <a:cubicBezTo>
                    <a:pt x="0" y="56"/>
                    <a:pt x="0" y="140"/>
                    <a:pt x="56" y="168"/>
                  </a:cubicBezTo>
                  <a:cubicBezTo>
                    <a:pt x="84" y="168"/>
                    <a:pt x="2372" y="1786"/>
                    <a:pt x="2930" y="3097"/>
                  </a:cubicBezTo>
                  <a:cubicBezTo>
                    <a:pt x="3515" y="4436"/>
                    <a:pt x="3543" y="6473"/>
                    <a:pt x="3543" y="6529"/>
                  </a:cubicBezTo>
                  <a:cubicBezTo>
                    <a:pt x="3543" y="6557"/>
                    <a:pt x="3571" y="6612"/>
                    <a:pt x="3655" y="6612"/>
                  </a:cubicBezTo>
                  <a:lnTo>
                    <a:pt x="3655" y="6612"/>
                  </a:lnTo>
                  <a:cubicBezTo>
                    <a:pt x="3683" y="6612"/>
                    <a:pt x="3766" y="6585"/>
                    <a:pt x="3766" y="6529"/>
                  </a:cubicBezTo>
                  <a:cubicBezTo>
                    <a:pt x="3766" y="6445"/>
                    <a:pt x="3711" y="4436"/>
                    <a:pt x="3125" y="3041"/>
                  </a:cubicBezTo>
                  <a:cubicBezTo>
                    <a:pt x="2539" y="1646"/>
                    <a:pt x="307" y="112"/>
                    <a:pt x="195" y="28"/>
                  </a:cubicBezTo>
                  <a:cubicBezTo>
                    <a:pt x="140" y="0"/>
                    <a:pt x="84" y="0"/>
                    <a:pt x="84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742;p43"/>
            <p:cNvSpPr/>
            <p:nvPr/>
          </p:nvSpPr>
          <p:spPr>
            <a:xfrm>
              <a:off x="2071688" y="1566736"/>
              <a:ext cx="129888" cy="469535"/>
            </a:xfrm>
            <a:custGeom>
              <a:avLst/>
              <a:gdLst/>
              <a:ahLst/>
              <a:cxnLst/>
              <a:rect l="l" t="t" r="r" b="b"/>
              <a:pathLst>
                <a:path w="1675" h="6055" extrusionOk="0">
                  <a:moveTo>
                    <a:pt x="112" y="0"/>
                  </a:moveTo>
                  <a:lnTo>
                    <a:pt x="84" y="0"/>
                  </a:lnTo>
                  <a:cubicBezTo>
                    <a:pt x="28" y="56"/>
                    <a:pt x="0" y="84"/>
                    <a:pt x="28" y="112"/>
                  </a:cubicBezTo>
                  <a:cubicBezTo>
                    <a:pt x="28" y="140"/>
                    <a:pt x="1367" y="2874"/>
                    <a:pt x="1423" y="3878"/>
                  </a:cubicBezTo>
                  <a:cubicBezTo>
                    <a:pt x="1507" y="4938"/>
                    <a:pt x="1423" y="5915"/>
                    <a:pt x="1423" y="5943"/>
                  </a:cubicBezTo>
                  <a:cubicBezTo>
                    <a:pt x="1423" y="5971"/>
                    <a:pt x="1479" y="6054"/>
                    <a:pt x="1507" y="6054"/>
                  </a:cubicBezTo>
                  <a:lnTo>
                    <a:pt x="1507" y="6054"/>
                  </a:lnTo>
                  <a:cubicBezTo>
                    <a:pt x="1535" y="6054"/>
                    <a:pt x="1618" y="5999"/>
                    <a:pt x="1618" y="5971"/>
                  </a:cubicBezTo>
                  <a:cubicBezTo>
                    <a:pt x="1618" y="5971"/>
                    <a:pt x="1674" y="4966"/>
                    <a:pt x="1618" y="3906"/>
                  </a:cubicBezTo>
                  <a:cubicBezTo>
                    <a:pt x="1535" y="2874"/>
                    <a:pt x="279" y="196"/>
                    <a:pt x="224" y="84"/>
                  </a:cubicBezTo>
                  <a:cubicBezTo>
                    <a:pt x="168" y="28"/>
                    <a:pt x="140" y="0"/>
                    <a:pt x="112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743;p43"/>
            <p:cNvSpPr/>
            <p:nvPr/>
          </p:nvSpPr>
          <p:spPr>
            <a:xfrm>
              <a:off x="2203671" y="1393657"/>
              <a:ext cx="119032" cy="623152"/>
            </a:xfrm>
            <a:custGeom>
              <a:avLst/>
              <a:gdLst/>
              <a:ahLst/>
              <a:cxnLst/>
              <a:rect l="l" t="t" r="r" b="b"/>
              <a:pathLst>
                <a:path w="1535" h="8036" extrusionOk="0">
                  <a:moveTo>
                    <a:pt x="1479" y="0"/>
                  </a:moveTo>
                  <a:cubicBezTo>
                    <a:pt x="1451" y="0"/>
                    <a:pt x="1395" y="0"/>
                    <a:pt x="1395" y="56"/>
                  </a:cubicBezTo>
                  <a:cubicBezTo>
                    <a:pt x="1395" y="84"/>
                    <a:pt x="558" y="1953"/>
                    <a:pt x="279" y="3543"/>
                  </a:cubicBezTo>
                  <a:cubicBezTo>
                    <a:pt x="0" y="5106"/>
                    <a:pt x="335" y="7924"/>
                    <a:pt x="335" y="7952"/>
                  </a:cubicBezTo>
                  <a:cubicBezTo>
                    <a:pt x="335" y="8007"/>
                    <a:pt x="363" y="8035"/>
                    <a:pt x="391" y="8035"/>
                  </a:cubicBezTo>
                  <a:lnTo>
                    <a:pt x="391" y="8035"/>
                  </a:lnTo>
                  <a:cubicBezTo>
                    <a:pt x="419" y="8035"/>
                    <a:pt x="474" y="7979"/>
                    <a:pt x="474" y="7952"/>
                  </a:cubicBezTo>
                  <a:cubicBezTo>
                    <a:pt x="474" y="7924"/>
                    <a:pt x="140" y="5134"/>
                    <a:pt x="419" y="3571"/>
                  </a:cubicBezTo>
                  <a:cubicBezTo>
                    <a:pt x="698" y="2037"/>
                    <a:pt x="1535" y="112"/>
                    <a:pt x="1535" y="112"/>
                  </a:cubicBezTo>
                  <a:cubicBezTo>
                    <a:pt x="1535" y="84"/>
                    <a:pt x="1507" y="56"/>
                    <a:pt x="1479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744;p43"/>
            <p:cNvSpPr/>
            <p:nvPr/>
          </p:nvSpPr>
          <p:spPr>
            <a:xfrm>
              <a:off x="2233914" y="1519123"/>
              <a:ext cx="186186" cy="540954"/>
            </a:xfrm>
            <a:custGeom>
              <a:avLst/>
              <a:gdLst/>
              <a:ahLst/>
              <a:cxnLst/>
              <a:rect l="l" t="t" r="r" b="b"/>
              <a:pathLst>
                <a:path w="2401" h="6976" extrusionOk="0">
                  <a:moveTo>
                    <a:pt x="2344" y="0"/>
                  </a:moveTo>
                  <a:cubicBezTo>
                    <a:pt x="2316" y="0"/>
                    <a:pt x="2316" y="0"/>
                    <a:pt x="2261" y="28"/>
                  </a:cubicBezTo>
                  <a:cubicBezTo>
                    <a:pt x="2261" y="56"/>
                    <a:pt x="698" y="2344"/>
                    <a:pt x="363" y="4241"/>
                  </a:cubicBezTo>
                  <a:cubicBezTo>
                    <a:pt x="1" y="6138"/>
                    <a:pt x="29" y="6864"/>
                    <a:pt x="29" y="6892"/>
                  </a:cubicBezTo>
                  <a:cubicBezTo>
                    <a:pt x="29" y="6947"/>
                    <a:pt x="84" y="6975"/>
                    <a:pt x="112" y="6975"/>
                  </a:cubicBezTo>
                  <a:lnTo>
                    <a:pt x="112" y="6975"/>
                  </a:lnTo>
                  <a:cubicBezTo>
                    <a:pt x="140" y="6975"/>
                    <a:pt x="168" y="6947"/>
                    <a:pt x="168" y="6892"/>
                  </a:cubicBezTo>
                  <a:cubicBezTo>
                    <a:pt x="168" y="6892"/>
                    <a:pt x="140" y="6166"/>
                    <a:pt x="503" y="4297"/>
                  </a:cubicBezTo>
                  <a:cubicBezTo>
                    <a:pt x="838" y="2400"/>
                    <a:pt x="2372" y="140"/>
                    <a:pt x="2372" y="140"/>
                  </a:cubicBezTo>
                  <a:cubicBezTo>
                    <a:pt x="2400" y="112"/>
                    <a:pt x="2372" y="56"/>
                    <a:pt x="2344" y="28"/>
                  </a:cubicBezTo>
                  <a:cubicBezTo>
                    <a:pt x="2372" y="0"/>
                    <a:pt x="2344" y="0"/>
                    <a:pt x="2344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745;p43"/>
            <p:cNvSpPr/>
            <p:nvPr/>
          </p:nvSpPr>
          <p:spPr>
            <a:xfrm>
              <a:off x="2244770" y="1594807"/>
              <a:ext cx="354846" cy="315996"/>
            </a:xfrm>
            <a:custGeom>
              <a:avLst/>
              <a:gdLst/>
              <a:ahLst/>
              <a:cxnLst/>
              <a:rect l="l" t="t" r="r" b="b"/>
              <a:pathLst>
                <a:path w="4576" h="4075" extrusionOk="0">
                  <a:moveTo>
                    <a:pt x="4576" y="1"/>
                  </a:moveTo>
                  <a:lnTo>
                    <a:pt x="4576" y="1"/>
                  </a:lnTo>
                  <a:cubicBezTo>
                    <a:pt x="0" y="1173"/>
                    <a:pt x="642" y="4074"/>
                    <a:pt x="642" y="4074"/>
                  </a:cubicBezTo>
                  <a:cubicBezTo>
                    <a:pt x="4213" y="3516"/>
                    <a:pt x="4576" y="1"/>
                    <a:pt x="4576" y="1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746;p43"/>
            <p:cNvSpPr/>
            <p:nvPr/>
          </p:nvSpPr>
          <p:spPr>
            <a:xfrm>
              <a:off x="2268576" y="1629469"/>
              <a:ext cx="283427" cy="454414"/>
            </a:xfrm>
            <a:custGeom>
              <a:avLst/>
              <a:gdLst/>
              <a:ahLst/>
              <a:cxnLst/>
              <a:rect l="l" t="t" r="r" b="b"/>
              <a:pathLst>
                <a:path w="3655" h="5860" extrusionOk="0">
                  <a:moveTo>
                    <a:pt x="3599" y="0"/>
                  </a:moveTo>
                  <a:lnTo>
                    <a:pt x="3571" y="0"/>
                  </a:lnTo>
                  <a:cubicBezTo>
                    <a:pt x="3460" y="84"/>
                    <a:pt x="753" y="1842"/>
                    <a:pt x="251" y="3599"/>
                  </a:cubicBezTo>
                  <a:cubicBezTo>
                    <a:pt x="0" y="4743"/>
                    <a:pt x="112" y="5803"/>
                    <a:pt x="112" y="5803"/>
                  </a:cubicBezTo>
                  <a:cubicBezTo>
                    <a:pt x="112" y="5831"/>
                    <a:pt x="140" y="5859"/>
                    <a:pt x="168" y="5859"/>
                  </a:cubicBezTo>
                  <a:lnTo>
                    <a:pt x="168" y="5859"/>
                  </a:lnTo>
                  <a:cubicBezTo>
                    <a:pt x="223" y="5859"/>
                    <a:pt x="251" y="5831"/>
                    <a:pt x="251" y="5748"/>
                  </a:cubicBezTo>
                  <a:cubicBezTo>
                    <a:pt x="251" y="5748"/>
                    <a:pt x="168" y="4715"/>
                    <a:pt x="391" y="3627"/>
                  </a:cubicBezTo>
                  <a:cubicBezTo>
                    <a:pt x="837" y="1925"/>
                    <a:pt x="3599" y="140"/>
                    <a:pt x="3627" y="140"/>
                  </a:cubicBezTo>
                  <a:cubicBezTo>
                    <a:pt x="3655" y="112"/>
                    <a:pt x="3655" y="84"/>
                    <a:pt x="3655" y="28"/>
                  </a:cubicBezTo>
                  <a:cubicBezTo>
                    <a:pt x="3627" y="28"/>
                    <a:pt x="3627" y="0"/>
                    <a:pt x="3599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747;p43"/>
            <p:cNvSpPr/>
            <p:nvPr/>
          </p:nvSpPr>
          <p:spPr>
            <a:xfrm>
              <a:off x="2015390" y="2014554"/>
              <a:ext cx="404707" cy="103910"/>
            </a:xfrm>
            <a:custGeom>
              <a:avLst/>
              <a:gdLst/>
              <a:ahLst/>
              <a:cxnLst/>
              <a:rect l="l" t="t" r="r" b="b"/>
              <a:pathLst>
                <a:path w="5219" h="1340" extrusionOk="0">
                  <a:moveTo>
                    <a:pt x="1" y="0"/>
                  </a:moveTo>
                  <a:lnTo>
                    <a:pt x="113" y="1340"/>
                  </a:lnTo>
                  <a:cubicBezTo>
                    <a:pt x="1786" y="1200"/>
                    <a:pt x="3516" y="1144"/>
                    <a:pt x="5162" y="698"/>
                  </a:cubicBezTo>
                  <a:lnTo>
                    <a:pt x="5218" y="56"/>
                  </a:ln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748;p43"/>
            <p:cNvSpPr/>
            <p:nvPr/>
          </p:nvSpPr>
          <p:spPr>
            <a:xfrm>
              <a:off x="2024075" y="2057781"/>
              <a:ext cx="391680" cy="281256"/>
            </a:xfrm>
            <a:custGeom>
              <a:avLst/>
              <a:gdLst/>
              <a:ahLst/>
              <a:cxnLst/>
              <a:rect l="l" t="t" r="r" b="b"/>
              <a:pathLst>
                <a:path w="5051" h="3627" extrusionOk="0">
                  <a:moveTo>
                    <a:pt x="5050" y="0"/>
                  </a:moveTo>
                  <a:cubicBezTo>
                    <a:pt x="3404" y="474"/>
                    <a:pt x="1702" y="558"/>
                    <a:pt x="1" y="670"/>
                  </a:cubicBezTo>
                  <a:lnTo>
                    <a:pt x="196" y="3153"/>
                  </a:lnTo>
                  <a:cubicBezTo>
                    <a:pt x="196" y="3153"/>
                    <a:pt x="1144" y="3627"/>
                    <a:pt x="2595" y="3627"/>
                  </a:cubicBezTo>
                  <a:cubicBezTo>
                    <a:pt x="3237" y="3627"/>
                    <a:pt x="3962" y="3515"/>
                    <a:pt x="4771" y="3292"/>
                  </a:cubicBezTo>
                  <a:close/>
                </a:path>
              </a:pathLst>
            </a:custGeom>
            <a:solidFill>
              <a:srgbClr val="DE9D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749;p43"/>
            <p:cNvSpPr/>
            <p:nvPr/>
          </p:nvSpPr>
          <p:spPr>
            <a:xfrm>
              <a:off x="2004611" y="1979892"/>
              <a:ext cx="421922" cy="86618"/>
            </a:xfrm>
            <a:custGeom>
              <a:avLst/>
              <a:gdLst/>
              <a:ahLst/>
              <a:cxnLst/>
              <a:rect l="l" t="t" r="r" b="b"/>
              <a:pathLst>
                <a:path w="5441" h="1117" extrusionOk="0">
                  <a:moveTo>
                    <a:pt x="0" y="57"/>
                  </a:moveTo>
                  <a:lnTo>
                    <a:pt x="0" y="894"/>
                  </a:lnTo>
                  <a:cubicBezTo>
                    <a:pt x="0" y="894"/>
                    <a:pt x="1033" y="1117"/>
                    <a:pt x="2790" y="1117"/>
                  </a:cubicBezTo>
                  <a:cubicBezTo>
                    <a:pt x="3544" y="1117"/>
                    <a:pt x="4436" y="1089"/>
                    <a:pt x="5441" y="922"/>
                  </a:cubicBezTo>
                  <a:lnTo>
                    <a:pt x="5441" y="1"/>
                  </a:lnTo>
                  <a:cubicBezTo>
                    <a:pt x="5441" y="1"/>
                    <a:pt x="4660" y="224"/>
                    <a:pt x="3069" y="224"/>
                  </a:cubicBezTo>
                  <a:cubicBezTo>
                    <a:pt x="2232" y="224"/>
                    <a:pt x="1228" y="196"/>
                    <a:pt x="0" y="57"/>
                  </a:cubicBezTo>
                  <a:close/>
                </a:path>
              </a:pathLst>
            </a:custGeom>
            <a:solidFill>
              <a:srgbClr val="DE9D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750;p43"/>
            <p:cNvSpPr/>
            <p:nvPr/>
          </p:nvSpPr>
          <p:spPr>
            <a:xfrm>
              <a:off x="1139203" y="2306586"/>
              <a:ext cx="1590215" cy="119109"/>
            </a:xfrm>
            <a:custGeom>
              <a:avLst/>
              <a:gdLst/>
              <a:ahLst/>
              <a:cxnLst/>
              <a:rect l="l" t="t" r="r" b="b"/>
              <a:pathLst>
                <a:path w="20507" h="1536" extrusionOk="0">
                  <a:moveTo>
                    <a:pt x="1" y="1"/>
                  </a:moveTo>
                  <a:lnTo>
                    <a:pt x="1" y="1535"/>
                  </a:lnTo>
                  <a:lnTo>
                    <a:pt x="20507" y="1535"/>
                  </a:lnTo>
                  <a:lnTo>
                    <a:pt x="20507" y="1"/>
                  </a:lnTo>
                  <a:close/>
                </a:path>
              </a:pathLst>
            </a:custGeom>
            <a:solidFill>
              <a:srgbClr val="89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751;p43"/>
            <p:cNvSpPr/>
            <p:nvPr/>
          </p:nvSpPr>
          <p:spPr>
            <a:xfrm>
              <a:off x="1018077" y="2646230"/>
              <a:ext cx="640444" cy="84447"/>
            </a:xfrm>
            <a:custGeom>
              <a:avLst/>
              <a:gdLst/>
              <a:ahLst/>
              <a:cxnLst/>
              <a:rect l="l" t="t" r="r" b="b"/>
              <a:pathLst>
                <a:path w="8259" h="1089" extrusionOk="0">
                  <a:moveTo>
                    <a:pt x="3906" y="1"/>
                  </a:moveTo>
                  <a:cubicBezTo>
                    <a:pt x="1451" y="1"/>
                    <a:pt x="0" y="140"/>
                    <a:pt x="0" y="140"/>
                  </a:cubicBezTo>
                  <a:lnTo>
                    <a:pt x="168" y="726"/>
                  </a:lnTo>
                  <a:lnTo>
                    <a:pt x="8119" y="1089"/>
                  </a:lnTo>
                  <a:lnTo>
                    <a:pt x="8259" y="140"/>
                  </a:lnTo>
                  <a:cubicBezTo>
                    <a:pt x="6613" y="29"/>
                    <a:pt x="5106" y="1"/>
                    <a:pt x="3906" y="1"/>
                  </a:cubicBez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752;p43"/>
            <p:cNvSpPr/>
            <p:nvPr/>
          </p:nvSpPr>
          <p:spPr>
            <a:xfrm>
              <a:off x="1338263" y="1651104"/>
              <a:ext cx="421922" cy="906579"/>
            </a:xfrm>
            <a:custGeom>
              <a:avLst/>
              <a:gdLst/>
              <a:ahLst/>
              <a:cxnLst/>
              <a:rect l="l" t="t" r="r" b="b"/>
              <a:pathLst>
                <a:path w="5441" h="11691" extrusionOk="0">
                  <a:moveTo>
                    <a:pt x="5273" y="0"/>
                  </a:moveTo>
                  <a:lnTo>
                    <a:pt x="5273" y="0"/>
                  </a:lnTo>
                  <a:cubicBezTo>
                    <a:pt x="5273" y="0"/>
                    <a:pt x="2539" y="977"/>
                    <a:pt x="1758" y="3348"/>
                  </a:cubicBezTo>
                  <a:lnTo>
                    <a:pt x="2651" y="4129"/>
                  </a:lnTo>
                  <a:lnTo>
                    <a:pt x="2651" y="4129"/>
                  </a:lnTo>
                  <a:lnTo>
                    <a:pt x="1619" y="3711"/>
                  </a:lnTo>
                  <a:cubicBezTo>
                    <a:pt x="1619" y="3711"/>
                    <a:pt x="1" y="6305"/>
                    <a:pt x="838" y="11690"/>
                  </a:cubicBezTo>
                  <a:cubicBezTo>
                    <a:pt x="838" y="11690"/>
                    <a:pt x="1926" y="11160"/>
                    <a:pt x="2344" y="10853"/>
                  </a:cubicBezTo>
                  <a:cubicBezTo>
                    <a:pt x="2930" y="10435"/>
                    <a:pt x="3488" y="9988"/>
                    <a:pt x="4185" y="8454"/>
                  </a:cubicBezTo>
                  <a:cubicBezTo>
                    <a:pt x="4241" y="8370"/>
                    <a:pt x="3432" y="7812"/>
                    <a:pt x="3432" y="7812"/>
                  </a:cubicBezTo>
                  <a:lnTo>
                    <a:pt x="3432" y="7812"/>
                  </a:lnTo>
                  <a:cubicBezTo>
                    <a:pt x="3432" y="7812"/>
                    <a:pt x="4130" y="7952"/>
                    <a:pt x="4325" y="7952"/>
                  </a:cubicBezTo>
                  <a:lnTo>
                    <a:pt x="4409" y="7952"/>
                  </a:lnTo>
                  <a:cubicBezTo>
                    <a:pt x="4660" y="7226"/>
                    <a:pt x="5078" y="6138"/>
                    <a:pt x="5134" y="5162"/>
                  </a:cubicBezTo>
                  <a:cubicBezTo>
                    <a:pt x="5441" y="1953"/>
                    <a:pt x="5273" y="0"/>
                    <a:pt x="5273" y="0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753;p43"/>
            <p:cNvSpPr/>
            <p:nvPr/>
          </p:nvSpPr>
          <p:spPr>
            <a:xfrm>
              <a:off x="922851" y="1754936"/>
              <a:ext cx="521490" cy="807011"/>
            </a:xfrm>
            <a:custGeom>
              <a:avLst/>
              <a:gdLst/>
              <a:ahLst/>
              <a:cxnLst/>
              <a:rect l="l" t="t" r="r" b="b"/>
              <a:pathLst>
                <a:path w="6725" h="10407" extrusionOk="0">
                  <a:moveTo>
                    <a:pt x="2010" y="0"/>
                  </a:moveTo>
                  <a:cubicBezTo>
                    <a:pt x="1786" y="0"/>
                    <a:pt x="1" y="7394"/>
                    <a:pt x="5330" y="10407"/>
                  </a:cubicBezTo>
                  <a:cubicBezTo>
                    <a:pt x="5330" y="10407"/>
                    <a:pt x="6725" y="7896"/>
                    <a:pt x="4493" y="3544"/>
                  </a:cubicBezTo>
                  <a:lnTo>
                    <a:pt x="3684" y="3823"/>
                  </a:lnTo>
                  <a:lnTo>
                    <a:pt x="3684" y="3823"/>
                  </a:lnTo>
                  <a:lnTo>
                    <a:pt x="4269" y="3125"/>
                  </a:lnTo>
                  <a:cubicBezTo>
                    <a:pt x="4186" y="2930"/>
                    <a:pt x="4046" y="2707"/>
                    <a:pt x="3935" y="2511"/>
                  </a:cubicBezTo>
                  <a:lnTo>
                    <a:pt x="3544" y="2707"/>
                  </a:lnTo>
                  <a:cubicBezTo>
                    <a:pt x="3488" y="2595"/>
                    <a:pt x="3684" y="2093"/>
                    <a:pt x="3684" y="2093"/>
                  </a:cubicBezTo>
                  <a:cubicBezTo>
                    <a:pt x="3209" y="1451"/>
                    <a:pt x="2679" y="754"/>
                    <a:pt x="2010" y="0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754;p43"/>
            <p:cNvSpPr/>
            <p:nvPr/>
          </p:nvSpPr>
          <p:spPr>
            <a:xfrm>
              <a:off x="1452953" y="2144363"/>
              <a:ext cx="415409" cy="478142"/>
            </a:xfrm>
            <a:custGeom>
              <a:avLst/>
              <a:gdLst/>
              <a:ahLst/>
              <a:cxnLst/>
              <a:rect l="l" t="t" r="r" b="b"/>
              <a:pathLst>
                <a:path w="5357" h="6166" extrusionOk="0">
                  <a:moveTo>
                    <a:pt x="5357" y="0"/>
                  </a:moveTo>
                  <a:lnTo>
                    <a:pt x="5357" y="0"/>
                  </a:lnTo>
                  <a:cubicBezTo>
                    <a:pt x="3404" y="1005"/>
                    <a:pt x="2148" y="2232"/>
                    <a:pt x="1367" y="3264"/>
                  </a:cubicBezTo>
                  <a:lnTo>
                    <a:pt x="1563" y="3767"/>
                  </a:lnTo>
                  <a:lnTo>
                    <a:pt x="1563" y="3767"/>
                  </a:lnTo>
                  <a:lnTo>
                    <a:pt x="1116" y="3627"/>
                  </a:lnTo>
                  <a:cubicBezTo>
                    <a:pt x="140" y="5050"/>
                    <a:pt x="0" y="6166"/>
                    <a:pt x="0" y="6166"/>
                  </a:cubicBezTo>
                  <a:cubicBezTo>
                    <a:pt x="2232" y="5357"/>
                    <a:pt x="3543" y="4074"/>
                    <a:pt x="4297" y="2846"/>
                  </a:cubicBezTo>
                  <a:lnTo>
                    <a:pt x="3739" y="2176"/>
                  </a:lnTo>
                  <a:lnTo>
                    <a:pt x="3739" y="2176"/>
                  </a:lnTo>
                  <a:lnTo>
                    <a:pt x="4576" y="2372"/>
                  </a:lnTo>
                  <a:cubicBezTo>
                    <a:pt x="5273" y="1060"/>
                    <a:pt x="5357" y="0"/>
                    <a:pt x="5357" y="0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755;p43"/>
            <p:cNvSpPr/>
            <p:nvPr/>
          </p:nvSpPr>
          <p:spPr>
            <a:xfrm>
              <a:off x="847167" y="2081630"/>
              <a:ext cx="465192" cy="506291"/>
            </a:xfrm>
            <a:custGeom>
              <a:avLst/>
              <a:gdLst/>
              <a:ahLst/>
              <a:cxnLst/>
              <a:rect l="l" t="t" r="r" b="b"/>
              <a:pathLst>
                <a:path w="5999" h="6529" extrusionOk="0">
                  <a:moveTo>
                    <a:pt x="0" y="0"/>
                  </a:moveTo>
                  <a:cubicBezTo>
                    <a:pt x="0" y="0"/>
                    <a:pt x="112" y="865"/>
                    <a:pt x="531" y="1953"/>
                  </a:cubicBezTo>
                  <a:lnTo>
                    <a:pt x="1144" y="1702"/>
                  </a:lnTo>
                  <a:lnTo>
                    <a:pt x="726" y="2427"/>
                  </a:lnTo>
                  <a:cubicBezTo>
                    <a:pt x="810" y="2623"/>
                    <a:pt x="893" y="2790"/>
                    <a:pt x="977" y="2985"/>
                  </a:cubicBezTo>
                  <a:lnTo>
                    <a:pt x="1368" y="2846"/>
                  </a:lnTo>
                  <a:lnTo>
                    <a:pt x="1368" y="2846"/>
                  </a:lnTo>
                  <a:lnTo>
                    <a:pt x="1116" y="3264"/>
                  </a:lnTo>
                  <a:cubicBezTo>
                    <a:pt x="1507" y="3962"/>
                    <a:pt x="2009" y="4659"/>
                    <a:pt x="2679" y="5273"/>
                  </a:cubicBezTo>
                  <a:cubicBezTo>
                    <a:pt x="3962" y="6389"/>
                    <a:pt x="5190" y="6529"/>
                    <a:pt x="5720" y="6529"/>
                  </a:cubicBezTo>
                  <a:lnTo>
                    <a:pt x="5999" y="6529"/>
                  </a:lnTo>
                  <a:cubicBezTo>
                    <a:pt x="5441" y="4799"/>
                    <a:pt x="4632" y="3543"/>
                    <a:pt x="3795" y="2623"/>
                  </a:cubicBezTo>
                  <a:lnTo>
                    <a:pt x="3041" y="2985"/>
                  </a:lnTo>
                  <a:lnTo>
                    <a:pt x="3404" y="2232"/>
                  </a:lnTo>
                  <a:cubicBezTo>
                    <a:pt x="1730" y="41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756;p43"/>
            <p:cNvSpPr/>
            <p:nvPr/>
          </p:nvSpPr>
          <p:spPr>
            <a:xfrm>
              <a:off x="1388047" y="1700810"/>
              <a:ext cx="333211" cy="1084002"/>
            </a:xfrm>
            <a:custGeom>
              <a:avLst/>
              <a:gdLst/>
              <a:ahLst/>
              <a:cxnLst/>
              <a:rect l="l" t="t" r="r" b="b"/>
              <a:pathLst>
                <a:path w="4297" h="13979" extrusionOk="0">
                  <a:moveTo>
                    <a:pt x="4213" y="1"/>
                  </a:moveTo>
                  <a:cubicBezTo>
                    <a:pt x="4213" y="1"/>
                    <a:pt x="4185" y="1"/>
                    <a:pt x="4185" y="29"/>
                  </a:cubicBezTo>
                  <a:cubicBezTo>
                    <a:pt x="3878" y="559"/>
                    <a:pt x="3599" y="1061"/>
                    <a:pt x="3320" y="1619"/>
                  </a:cubicBezTo>
                  <a:cubicBezTo>
                    <a:pt x="3041" y="2177"/>
                    <a:pt x="2790" y="2707"/>
                    <a:pt x="2539" y="3265"/>
                  </a:cubicBezTo>
                  <a:cubicBezTo>
                    <a:pt x="2065" y="4381"/>
                    <a:pt x="1646" y="5497"/>
                    <a:pt x="1256" y="6641"/>
                  </a:cubicBezTo>
                  <a:cubicBezTo>
                    <a:pt x="865" y="7813"/>
                    <a:pt x="558" y="8984"/>
                    <a:pt x="279" y="10184"/>
                  </a:cubicBezTo>
                  <a:lnTo>
                    <a:pt x="112" y="11077"/>
                  </a:lnTo>
                  <a:cubicBezTo>
                    <a:pt x="56" y="11384"/>
                    <a:pt x="28" y="11663"/>
                    <a:pt x="28" y="11998"/>
                  </a:cubicBezTo>
                  <a:cubicBezTo>
                    <a:pt x="0" y="12611"/>
                    <a:pt x="0" y="13197"/>
                    <a:pt x="56" y="13839"/>
                  </a:cubicBezTo>
                  <a:lnTo>
                    <a:pt x="56" y="13867"/>
                  </a:lnTo>
                  <a:cubicBezTo>
                    <a:pt x="56" y="13951"/>
                    <a:pt x="140" y="13978"/>
                    <a:pt x="196" y="13978"/>
                  </a:cubicBezTo>
                  <a:lnTo>
                    <a:pt x="251" y="13978"/>
                  </a:lnTo>
                  <a:cubicBezTo>
                    <a:pt x="307" y="13978"/>
                    <a:pt x="391" y="13867"/>
                    <a:pt x="335" y="13811"/>
                  </a:cubicBezTo>
                  <a:cubicBezTo>
                    <a:pt x="196" y="13197"/>
                    <a:pt x="196" y="12611"/>
                    <a:pt x="251" y="12025"/>
                  </a:cubicBezTo>
                  <a:cubicBezTo>
                    <a:pt x="251" y="11719"/>
                    <a:pt x="279" y="11440"/>
                    <a:pt x="307" y="11105"/>
                  </a:cubicBezTo>
                  <a:lnTo>
                    <a:pt x="475" y="10240"/>
                  </a:lnTo>
                  <a:cubicBezTo>
                    <a:pt x="726" y="9068"/>
                    <a:pt x="1032" y="7896"/>
                    <a:pt x="1395" y="6725"/>
                  </a:cubicBezTo>
                  <a:cubicBezTo>
                    <a:pt x="1730" y="5581"/>
                    <a:pt x="2148" y="4409"/>
                    <a:pt x="2651" y="3349"/>
                  </a:cubicBezTo>
                  <a:cubicBezTo>
                    <a:pt x="3125" y="2233"/>
                    <a:pt x="3655" y="1145"/>
                    <a:pt x="4297" y="85"/>
                  </a:cubicBezTo>
                  <a:cubicBezTo>
                    <a:pt x="4241" y="29"/>
                    <a:pt x="4241" y="1"/>
                    <a:pt x="4213" y="1"/>
                  </a:cubicBezTo>
                  <a:close/>
                </a:path>
              </a:pathLst>
            </a:custGeom>
            <a:solidFill>
              <a:srgbClr val="505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757;p43"/>
            <p:cNvSpPr/>
            <p:nvPr/>
          </p:nvSpPr>
          <p:spPr>
            <a:xfrm>
              <a:off x="883923" y="2118386"/>
              <a:ext cx="443635" cy="688057"/>
            </a:xfrm>
            <a:custGeom>
              <a:avLst/>
              <a:gdLst/>
              <a:ahLst/>
              <a:cxnLst/>
              <a:rect l="l" t="t" r="r" b="b"/>
              <a:pathLst>
                <a:path w="5721" h="8873" extrusionOk="0">
                  <a:moveTo>
                    <a:pt x="84" y="1"/>
                  </a:moveTo>
                  <a:cubicBezTo>
                    <a:pt x="84" y="1"/>
                    <a:pt x="57" y="1"/>
                    <a:pt x="57" y="56"/>
                  </a:cubicBezTo>
                  <a:cubicBezTo>
                    <a:pt x="1" y="84"/>
                    <a:pt x="57" y="112"/>
                    <a:pt x="57" y="112"/>
                  </a:cubicBezTo>
                  <a:cubicBezTo>
                    <a:pt x="754" y="670"/>
                    <a:pt x="1451" y="1312"/>
                    <a:pt x="2065" y="1926"/>
                  </a:cubicBezTo>
                  <a:cubicBezTo>
                    <a:pt x="2707" y="2567"/>
                    <a:pt x="3321" y="3265"/>
                    <a:pt x="3879" y="3962"/>
                  </a:cubicBezTo>
                  <a:lnTo>
                    <a:pt x="4297" y="4464"/>
                  </a:lnTo>
                  <a:cubicBezTo>
                    <a:pt x="4437" y="4660"/>
                    <a:pt x="4576" y="4827"/>
                    <a:pt x="4716" y="5022"/>
                  </a:cubicBezTo>
                  <a:cubicBezTo>
                    <a:pt x="4855" y="5218"/>
                    <a:pt x="4967" y="5413"/>
                    <a:pt x="5106" y="5580"/>
                  </a:cubicBezTo>
                  <a:lnTo>
                    <a:pt x="5218" y="5720"/>
                  </a:lnTo>
                  <a:cubicBezTo>
                    <a:pt x="5246" y="5776"/>
                    <a:pt x="5274" y="5804"/>
                    <a:pt x="5274" y="5859"/>
                  </a:cubicBezTo>
                  <a:cubicBezTo>
                    <a:pt x="5302" y="5971"/>
                    <a:pt x="5329" y="6083"/>
                    <a:pt x="5329" y="6194"/>
                  </a:cubicBezTo>
                  <a:cubicBezTo>
                    <a:pt x="5329" y="6222"/>
                    <a:pt x="5385" y="6278"/>
                    <a:pt x="5385" y="6361"/>
                  </a:cubicBezTo>
                  <a:lnTo>
                    <a:pt x="5385" y="6389"/>
                  </a:lnTo>
                  <a:lnTo>
                    <a:pt x="5385" y="6389"/>
                  </a:lnTo>
                  <a:lnTo>
                    <a:pt x="5385" y="6389"/>
                  </a:lnTo>
                  <a:lnTo>
                    <a:pt x="5385" y="6389"/>
                  </a:lnTo>
                  <a:lnTo>
                    <a:pt x="5385" y="6389"/>
                  </a:lnTo>
                  <a:lnTo>
                    <a:pt x="5385" y="6417"/>
                  </a:lnTo>
                  <a:lnTo>
                    <a:pt x="5385" y="6417"/>
                  </a:lnTo>
                  <a:lnTo>
                    <a:pt x="5385" y="6473"/>
                  </a:lnTo>
                  <a:lnTo>
                    <a:pt x="5385" y="6501"/>
                  </a:lnTo>
                  <a:lnTo>
                    <a:pt x="5385" y="6501"/>
                  </a:lnTo>
                  <a:lnTo>
                    <a:pt x="5329" y="6501"/>
                  </a:lnTo>
                  <a:lnTo>
                    <a:pt x="5385" y="6501"/>
                  </a:lnTo>
                  <a:lnTo>
                    <a:pt x="5385" y="6501"/>
                  </a:lnTo>
                  <a:lnTo>
                    <a:pt x="5385" y="6529"/>
                  </a:lnTo>
                  <a:lnTo>
                    <a:pt x="5385" y="6696"/>
                  </a:lnTo>
                  <a:cubicBezTo>
                    <a:pt x="5385" y="6947"/>
                    <a:pt x="5329" y="7171"/>
                    <a:pt x="5329" y="7366"/>
                  </a:cubicBezTo>
                  <a:cubicBezTo>
                    <a:pt x="5302" y="7812"/>
                    <a:pt x="5246" y="8287"/>
                    <a:pt x="5134" y="8705"/>
                  </a:cubicBezTo>
                  <a:lnTo>
                    <a:pt x="5134" y="8705"/>
                  </a:lnTo>
                  <a:lnTo>
                    <a:pt x="5134" y="8705"/>
                  </a:lnTo>
                  <a:cubicBezTo>
                    <a:pt x="5106" y="8761"/>
                    <a:pt x="5162" y="8845"/>
                    <a:pt x="5246" y="8872"/>
                  </a:cubicBezTo>
                  <a:lnTo>
                    <a:pt x="5274" y="8872"/>
                  </a:lnTo>
                  <a:cubicBezTo>
                    <a:pt x="5329" y="8872"/>
                    <a:pt x="5385" y="8845"/>
                    <a:pt x="5413" y="8761"/>
                  </a:cubicBezTo>
                  <a:cubicBezTo>
                    <a:pt x="5525" y="8314"/>
                    <a:pt x="5581" y="7868"/>
                    <a:pt x="5608" y="7394"/>
                  </a:cubicBezTo>
                  <a:cubicBezTo>
                    <a:pt x="5608" y="7171"/>
                    <a:pt x="5664" y="6947"/>
                    <a:pt x="5664" y="6696"/>
                  </a:cubicBezTo>
                  <a:lnTo>
                    <a:pt x="5664" y="6529"/>
                  </a:lnTo>
                  <a:lnTo>
                    <a:pt x="5664" y="6473"/>
                  </a:lnTo>
                  <a:lnTo>
                    <a:pt x="5664" y="6473"/>
                  </a:lnTo>
                  <a:cubicBezTo>
                    <a:pt x="5608" y="6501"/>
                    <a:pt x="5581" y="6529"/>
                    <a:pt x="5525" y="6529"/>
                  </a:cubicBezTo>
                  <a:lnTo>
                    <a:pt x="5469" y="6529"/>
                  </a:lnTo>
                  <a:lnTo>
                    <a:pt x="5441" y="6501"/>
                  </a:lnTo>
                  <a:lnTo>
                    <a:pt x="5441" y="6501"/>
                  </a:lnTo>
                  <a:cubicBezTo>
                    <a:pt x="5469" y="6501"/>
                    <a:pt x="5581" y="6501"/>
                    <a:pt x="5664" y="6473"/>
                  </a:cubicBezTo>
                  <a:lnTo>
                    <a:pt x="5664" y="6473"/>
                  </a:lnTo>
                  <a:lnTo>
                    <a:pt x="5664" y="6473"/>
                  </a:lnTo>
                  <a:lnTo>
                    <a:pt x="5664" y="6473"/>
                  </a:lnTo>
                  <a:lnTo>
                    <a:pt x="5664" y="6473"/>
                  </a:lnTo>
                  <a:lnTo>
                    <a:pt x="5664" y="6473"/>
                  </a:lnTo>
                  <a:lnTo>
                    <a:pt x="5664" y="6473"/>
                  </a:lnTo>
                  <a:lnTo>
                    <a:pt x="5664" y="6473"/>
                  </a:lnTo>
                  <a:lnTo>
                    <a:pt x="5664" y="6473"/>
                  </a:lnTo>
                  <a:lnTo>
                    <a:pt x="5664" y="6473"/>
                  </a:lnTo>
                  <a:lnTo>
                    <a:pt x="5664" y="6473"/>
                  </a:lnTo>
                  <a:lnTo>
                    <a:pt x="5664" y="6473"/>
                  </a:lnTo>
                  <a:lnTo>
                    <a:pt x="5664" y="6473"/>
                  </a:lnTo>
                  <a:lnTo>
                    <a:pt x="5664" y="6473"/>
                  </a:lnTo>
                  <a:lnTo>
                    <a:pt x="5664" y="6473"/>
                  </a:lnTo>
                  <a:lnTo>
                    <a:pt x="5720" y="6473"/>
                  </a:lnTo>
                  <a:lnTo>
                    <a:pt x="5692" y="6473"/>
                  </a:lnTo>
                  <a:lnTo>
                    <a:pt x="5692" y="6473"/>
                  </a:lnTo>
                  <a:lnTo>
                    <a:pt x="5692" y="6473"/>
                  </a:lnTo>
                  <a:lnTo>
                    <a:pt x="5692" y="6473"/>
                  </a:lnTo>
                  <a:lnTo>
                    <a:pt x="5692" y="6473"/>
                  </a:lnTo>
                  <a:lnTo>
                    <a:pt x="5692" y="6473"/>
                  </a:lnTo>
                  <a:lnTo>
                    <a:pt x="5692" y="6473"/>
                  </a:lnTo>
                  <a:lnTo>
                    <a:pt x="5692" y="6473"/>
                  </a:lnTo>
                  <a:lnTo>
                    <a:pt x="5692" y="6473"/>
                  </a:lnTo>
                  <a:lnTo>
                    <a:pt x="5692" y="6473"/>
                  </a:lnTo>
                  <a:lnTo>
                    <a:pt x="5692" y="6473"/>
                  </a:lnTo>
                  <a:lnTo>
                    <a:pt x="5692" y="6473"/>
                  </a:lnTo>
                  <a:lnTo>
                    <a:pt x="5692" y="6473"/>
                  </a:lnTo>
                  <a:lnTo>
                    <a:pt x="5692" y="6473"/>
                  </a:lnTo>
                  <a:lnTo>
                    <a:pt x="5692" y="6473"/>
                  </a:lnTo>
                  <a:lnTo>
                    <a:pt x="5692" y="6473"/>
                  </a:lnTo>
                  <a:lnTo>
                    <a:pt x="5692" y="6473"/>
                  </a:lnTo>
                  <a:lnTo>
                    <a:pt x="5692" y="6473"/>
                  </a:lnTo>
                  <a:lnTo>
                    <a:pt x="5692" y="6473"/>
                  </a:lnTo>
                  <a:lnTo>
                    <a:pt x="5692" y="6473"/>
                  </a:lnTo>
                  <a:lnTo>
                    <a:pt x="5692" y="6417"/>
                  </a:lnTo>
                  <a:lnTo>
                    <a:pt x="5692" y="6417"/>
                  </a:lnTo>
                  <a:lnTo>
                    <a:pt x="5692" y="6417"/>
                  </a:lnTo>
                  <a:lnTo>
                    <a:pt x="5692" y="6361"/>
                  </a:lnTo>
                  <a:cubicBezTo>
                    <a:pt x="5692" y="6278"/>
                    <a:pt x="5664" y="6250"/>
                    <a:pt x="5664" y="6194"/>
                  </a:cubicBezTo>
                  <a:cubicBezTo>
                    <a:pt x="5608" y="6083"/>
                    <a:pt x="5581" y="5943"/>
                    <a:pt x="5553" y="5831"/>
                  </a:cubicBezTo>
                  <a:cubicBezTo>
                    <a:pt x="5525" y="5776"/>
                    <a:pt x="5469" y="5692"/>
                    <a:pt x="5441" y="5664"/>
                  </a:cubicBezTo>
                  <a:lnTo>
                    <a:pt x="5329" y="5525"/>
                  </a:lnTo>
                  <a:cubicBezTo>
                    <a:pt x="5190" y="5357"/>
                    <a:pt x="5106" y="5134"/>
                    <a:pt x="4967" y="4967"/>
                  </a:cubicBezTo>
                  <a:cubicBezTo>
                    <a:pt x="4827" y="4799"/>
                    <a:pt x="4688" y="4576"/>
                    <a:pt x="4548" y="4409"/>
                  </a:cubicBezTo>
                  <a:lnTo>
                    <a:pt x="4130" y="3878"/>
                  </a:lnTo>
                  <a:cubicBezTo>
                    <a:pt x="3516" y="3181"/>
                    <a:pt x="2902" y="2511"/>
                    <a:pt x="2233" y="1898"/>
                  </a:cubicBezTo>
                  <a:cubicBezTo>
                    <a:pt x="1507" y="1200"/>
                    <a:pt x="838" y="558"/>
                    <a:pt x="84" y="1"/>
                  </a:cubicBezTo>
                  <a:cubicBezTo>
                    <a:pt x="112" y="1"/>
                    <a:pt x="112" y="1"/>
                    <a:pt x="84" y="1"/>
                  </a:cubicBezTo>
                  <a:close/>
                </a:path>
              </a:pathLst>
            </a:custGeom>
            <a:solidFill>
              <a:srgbClr val="505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758;p43"/>
            <p:cNvSpPr/>
            <p:nvPr/>
          </p:nvSpPr>
          <p:spPr>
            <a:xfrm>
              <a:off x="1093762" y="1826354"/>
              <a:ext cx="261869" cy="973577"/>
            </a:xfrm>
            <a:custGeom>
              <a:avLst/>
              <a:gdLst/>
              <a:ahLst/>
              <a:cxnLst/>
              <a:rect l="l" t="t" r="r" b="b"/>
              <a:pathLst>
                <a:path w="3377" h="12555" extrusionOk="0">
                  <a:moveTo>
                    <a:pt x="57" y="0"/>
                  </a:moveTo>
                  <a:lnTo>
                    <a:pt x="57" y="0"/>
                  </a:lnTo>
                  <a:cubicBezTo>
                    <a:pt x="29" y="0"/>
                    <a:pt x="1" y="56"/>
                    <a:pt x="1" y="84"/>
                  </a:cubicBezTo>
                  <a:cubicBezTo>
                    <a:pt x="140" y="921"/>
                    <a:pt x="308" y="1702"/>
                    <a:pt x="475" y="2511"/>
                  </a:cubicBezTo>
                  <a:cubicBezTo>
                    <a:pt x="698" y="3320"/>
                    <a:pt x="894" y="4129"/>
                    <a:pt x="1173" y="4910"/>
                  </a:cubicBezTo>
                  <a:lnTo>
                    <a:pt x="1284" y="5189"/>
                  </a:lnTo>
                  <a:cubicBezTo>
                    <a:pt x="1312" y="5301"/>
                    <a:pt x="1340" y="5413"/>
                    <a:pt x="1396" y="5496"/>
                  </a:cubicBezTo>
                  <a:lnTo>
                    <a:pt x="1535" y="5775"/>
                  </a:lnTo>
                  <a:cubicBezTo>
                    <a:pt x="1563" y="5859"/>
                    <a:pt x="1619" y="5943"/>
                    <a:pt x="1675" y="6054"/>
                  </a:cubicBezTo>
                  <a:cubicBezTo>
                    <a:pt x="1759" y="6222"/>
                    <a:pt x="1870" y="6389"/>
                    <a:pt x="1982" y="6612"/>
                  </a:cubicBezTo>
                  <a:cubicBezTo>
                    <a:pt x="2093" y="6780"/>
                    <a:pt x="2149" y="6975"/>
                    <a:pt x="2261" y="7170"/>
                  </a:cubicBezTo>
                  <a:cubicBezTo>
                    <a:pt x="2428" y="7533"/>
                    <a:pt x="2596" y="7923"/>
                    <a:pt x="2707" y="8314"/>
                  </a:cubicBezTo>
                  <a:cubicBezTo>
                    <a:pt x="2847" y="8705"/>
                    <a:pt x="2958" y="9123"/>
                    <a:pt x="3014" y="9486"/>
                  </a:cubicBezTo>
                  <a:lnTo>
                    <a:pt x="3014" y="9542"/>
                  </a:lnTo>
                  <a:lnTo>
                    <a:pt x="3014" y="9542"/>
                  </a:lnTo>
                  <a:cubicBezTo>
                    <a:pt x="3070" y="9570"/>
                    <a:pt x="3070" y="9625"/>
                    <a:pt x="3098" y="9681"/>
                  </a:cubicBezTo>
                  <a:cubicBezTo>
                    <a:pt x="3098" y="9737"/>
                    <a:pt x="3126" y="9765"/>
                    <a:pt x="3126" y="9849"/>
                  </a:cubicBezTo>
                  <a:cubicBezTo>
                    <a:pt x="3154" y="9960"/>
                    <a:pt x="3154" y="10044"/>
                    <a:pt x="3154" y="10183"/>
                  </a:cubicBezTo>
                  <a:lnTo>
                    <a:pt x="3154" y="10881"/>
                  </a:lnTo>
                  <a:cubicBezTo>
                    <a:pt x="3126" y="11132"/>
                    <a:pt x="3126" y="11355"/>
                    <a:pt x="3098" y="11578"/>
                  </a:cubicBezTo>
                  <a:cubicBezTo>
                    <a:pt x="3070" y="11690"/>
                    <a:pt x="3070" y="11801"/>
                    <a:pt x="3014" y="11941"/>
                  </a:cubicBezTo>
                  <a:cubicBezTo>
                    <a:pt x="2986" y="12053"/>
                    <a:pt x="2958" y="12136"/>
                    <a:pt x="2958" y="12276"/>
                  </a:cubicBezTo>
                  <a:lnTo>
                    <a:pt x="2958" y="12276"/>
                  </a:lnTo>
                  <a:lnTo>
                    <a:pt x="2958" y="12359"/>
                  </a:lnTo>
                  <a:cubicBezTo>
                    <a:pt x="2958" y="12499"/>
                    <a:pt x="3070" y="12555"/>
                    <a:pt x="3154" y="12555"/>
                  </a:cubicBezTo>
                  <a:cubicBezTo>
                    <a:pt x="3293" y="12555"/>
                    <a:pt x="3377" y="12471"/>
                    <a:pt x="3377" y="12359"/>
                  </a:cubicBezTo>
                  <a:lnTo>
                    <a:pt x="3377" y="11662"/>
                  </a:lnTo>
                  <a:cubicBezTo>
                    <a:pt x="3377" y="11411"/>
                    <a:pt x="3377" y="11216"/>
                    <a:pt x="3349" y="10964"/>
                  </a:cubicBezTo>
                  <a:cubicBezTo>
                    <a:pt x="3349" y="10713"/>
                    <a:pt x="3293" y="10518"/>
                    <a:pt x="3265" y="10267"/>
                  </a:cubicBezTo>
                  <a:cubicBezTo>
                    <a:pt x="3265" y="10155"/>
                    <a:pt x="3237" y="10016"/>
                    <a:pt x="3209" y="9904"/>
                  </a:cubicBezTo>
                  <a:cubicBezTo>
                    <a:pt x="3154" y="9821"/>
                    <a:pt x="3154" y="9709"/>
                    <a:pt x="3098" y="9570"/>
                  </a:cubicBezTo>
                  <a:lnTo>
                    <a:pt x="3098" y="9570"/>
                  </a:lnTo>
                  <a:lnTo>
                    <a:pt x="3098" y="9597"/>
                  </a:lnTo>
                  <a:cubicBezTo>
                    <a:pt x="3014" y="9179"/>
                    <a:pt x="2930" y="8788"/>
                    <a:pt x="2791" y="8370"/>
                  </a:cubicBezTo>
                  <a:cubicBezTo>
                    <a:pt x="2651" y="8007"/>
                    <a:pt x="2512" y="7617"/>
                    <a:pt x="2317" y="7226"/>
                  </a:cubicBezTo>
                  <a:cubicBezTo>
                    <a:pt x="2233" y="7059"/>
                    <a:pt x="2149" y="6835"/>
                    <a:pt x="2038" y="6668"/>
                  </a:cubicBezTo>
                  <a:cubicBezTo>
                    <a:pt x="1954" y="6501"/>
                    <a:pt x="1842" y="6333"/>
                    <a:pt x="1731" y="6110"/>
                  </a:cubicBezTo>
                  <a:cubicBezTo>
                    <a:pt x="1703" y="5998"/>
                    <a:pt x="1619" y="5943"/>
                    <a:pt x="1591" y="5831"/>
                  </a:cubicBezTo>
                  <a:lnTo>
                    <a:pt x="1452" y="5552"/>
                  </a:lnTo>
                  <a:cubicBezTo>
                    <a:pt x="1424" y="5440"/>
                    <a:pt x="1396" y="5385"/>
                    <a:pt x="1340" y="5273"/>
                  </a:cubicBezTo>
                  <a:lnTo>
                    <a:pt x="1256" y="4994"/>
                  </a:lnTo>
                  <a:cubicBezTo>
                    <a:pt x="977" y="4213"/>
                    <a:pt x="754" y="3432"/>
                    <a:pt x="559" y="2623"/>
                  </a:cubicBezTo>
                  <a:cubicBezTo>
                    <a:pt x="364" y="1814"/>
                    <a:pt x="196" y="977"/>
                    <a:pt x="57" y="168"/>
                  </a:cubicBezTo>
                  <a:lnTo>
                    <a:pt x="57" y="168"/>
                  </a:lnTo>
                  <a:cubicBezTo>
                    <a:pt x="140" y="0"/>
                    <a:pt x="85" y="0"/>
                    <a:pt x="57" y="0"/>
                  </a:cubicBezTo>
                  <a:close/>
                </a:path>
              </a:pathLst>
            </a:custGeom>
            <a:solidFill>
              <a:srgbClr val="505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759;p43"/>
            <p:cNvSpPr/>
            <p:nvPr/>
          </p:nvSpPr>
          <p:spPr>
            <a:xfrm>
              <a:off x="1420461" y="2172434"/>
              <a:ext cx="417657" cy="662157"/>
            </a:xfrm>
            <a:custGeom>
              <a:avLst/>
              <a:gdLst/>
              <a:ahLst/>
              <a:cxnLst/>
              <a:rect l="l" t="t" r="r" b="b"/>
              <a:pathLst>
                <a:path w="5386" h="8539" extrusionOk="0">
                  <a:moveTo>
                    <a:pt x="5302" y="1"/>
                  </a:moveTo>
                  <a:lnTo>
                    <a:pt x="5302" y="1"/>
                  </a:lnTo>
                  <a:cubicBezTo>
                    <a:pt x="4632" y="615"/>
                    <a:pt x="4046" y="1201"/>
                    <a:pt x="3432" y="1814"/>
                  </a:cubicBezTo>
                  <a:cubicBezTo>
                    <a:pt x="2846" y="2456"/>
                    <a:pt x="2261" y="3042"/>
                    <a:pt x="1703" y="3712"/>
                  </a:cubicBezTo>
                  <a:cubicBezTo>
                    <a:pt x="1424" y="4018"/>
                    <a:pt x="1145" y="4353"/>
                    <a:pt x="893" y="4716"/>
                  </a:cubicBezTo>
                  <a:lnTo>
                    <a:pt x="726" y="4967"/>
                  </a:lnTo>
                  <a:cubicBezTo>
                    <a:pt x="642" y="5051"/>
                    <a:pt x="614" y="5134"/>
                    <a:pt x="559" y="5246"/>
                  </a:cubicBezTo>
                  <a:lnTo>
                    <a:pt x="475" y="5386"/>
                  </a:lnTo>
                  <a:lnTo>
                    <a:pt x="419" y="5525"/>
                  </a:lnTo>
                  <a:cubicBezTo>
                    <a:pt x="391" y="5609"/>
                    <a:pt x="308" y="5720"/>
                    <a:pt x="280" y="5832"/>
                  </a:cubicBezTo>
                  <a:cubicBezTo>
                    <a:pt x="84" y="6250"/>
                    <a:pt x="1" y="6669"/>
                    <a:pt x="1" y="7115"/>
                  </a:cubicBezTo>
                  <a:cubicBezTo>
                    <a:pt x="1" y="7338"/>
                    <a:pt x="1" y="7562"/>
                    <a:pt x="29" y="7785"/>
                  </a:cubicBezTo>
                  <a:cubicBezTo>
                    <a:pt x="29" y="7896"/>
                    <a:pt x="57" y="7980"/>
                    <a:pt x="84" y="8120"/>
                  </a:cubicBezTo>
                  <a:cubicBezTo>
                    <a:pt x="140" y="8231"/>
                    <a:pt x="168" y="8343"/>
                    <a:pt x="224" y="8482"/>
                  </a:cubicBezTo>
                  <a:lnTo>
                    <a:pt x="224" y="8482"/>
                  </a:lnTo>
                  <a:cubicBezTo>
                    <a:pt x="280" y="8510"/>
                    <a:pt x="308" y="8538"/>
                    <a:pt x="363" y="8538"/>
                  </a:cubicBezTo>
                  <a:cubicBezTo>
                    <a:pt x="419" y="8538"/>
                    <a:pt x="419" y="8538"/>
                    <a:pt x="447" y="8510"/>
                  </a:cubicBezTo>
                  <a:cubicBezTo>
                    <a:pt x="503" y="8482"/>
                    <a:pt x="559" y="8371"/>
                    <a:pt x="503" y="8315"/>
                  </a:cubicBezTo>
                  <a:lnTo>
                    <a:pt x="503" y="8315"/>
                  </a:lnTo>
                  <a:cubicBezTo>
                    <a:pt x="475" y="8231"/>
                    <a:pt x="447" y="8120"/>
                    <a:pt x="419" y="8036"/>
                  </a:cubicBezTo>
                  <a:cubicBezTo>
                    <a:pt x="363" y="7924"/>
                    <a:pt x="336" y="7813"/>
                    <a:pt x="336" y="7757"/>
                  </a:cubicBezTo>
                  <a:cubicBezTo>
                    <a:pt x="308" y="7534"/>
                    <a:pt x="308" y="7338"/>
                    <a:pt x="308" y="7143"/>
                  </a:cubicBezTo>
                  <a:cubicBezTo>
                    <a:pt x="308" y="6725"/>
                    <a:pt x="419" y="6362"/>
                    <a:pt x="559" y="5971"/>
                  </a:cubicBezTo>
                  <a:cubicBezTo>
                    <a:pt x="587" y="5860"/>
                    <a:pt x="614" y="5804"/>
                    <a:pt x="642" y="5692"/>
                  </a:cubicBezTo>
                  <a:lnTo>
                    <a:pt x="726" y="5553"/>
                  </a:lnTo>
                  <a:lnTo>
                    <a:pt x="782" y="5413"/>
                  </a:lnTo>
                  <a:cubicBezTo>
                    <a:pt x="866" y="5302"/>
                    <a:pt x="893" y="5246"/>
                    <a:pt x="977" y="5134"/>
                  </a:cubicBezTo>
                  <a:lnTo>
                    <a:pt x="1145" y="4883"/>
                  </a:lnTo>
                  <a:cubicBezTo>
                    <a:pt x="1396" y="4549"/>
                    <a:pt x="1675" y="4214"/>
                    <a:pt x="1898" y="3879"/>
                  </a:cubicBezTo>
                  <a:cubicBezTo>
                    <a:pt x="2428" y="3209"/>
                    <a:pt x="3014" y="2596"/>
                    <a:pt x="3572" y="1954"/>
                  </a:cubicBezTo>
                  <a:cubicBezTo>
                    <a:pt x="4186" y="1340"/>
                    <a:pt x="4771" y="726"/>
                    <a:pt x="5357" y="140"/>
                  </a:cubicBezTo>
                  <a:cubicBezTo>
                    <a:pt x="5385" y="113"/>
                    <a:pt x="5385" y="113"/>
                    <a:pt x="5357" y="85"/>
                  </a:cubicBezTo>
                  <a:cubicBezTo>
                    <a:pt x="5329" y="1"/>
                    <a:pt x="5329" y="1"/>
                    <a:pt x="5302" y="1"/>
                  </a:cubicBezTo>
                  <a:close/>
                </a:path>
              </a:pathLst>
            </a:custGeom>
            <a:solidFill>
              <a:srgbClr val="505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760;p43"/>
            <p:cNvSpPr/>
            <p:nvPr/>
          </p:nvSpPr>
          <p:spPr>
            <a:xfrm>
              <a:off x="1325313" y="1953992"/>
              <a:ext cx="315918" cy="679372"/>
            </a:xfrm>
            <a:custGeom>
              <a:avLst/>
              <a:gdLst/>
              <a:ahLst/>
              <a:cxnLst/>
              <a:rect l="l" t="t" r="r" b="b"/>
              <a:pathLst>
                <a:path w="4074" h="8761" extrusionOk="0">
                  <a:moveTo>
                    <a:pt x="3934" y="0"/>
                  </a:moveTo>
                  <a:lnTo>
                    <a:pt x="3934" y="0"/>
                  </a:lnTo>
                  <a:cubicBezTo>
                    <a:pt x="3934" y="0"/>
                    <a:pt x="1925" y="726"/>
                    <a:pt x="1339" y="2511"/>
                  </a:cubicBezTo>
                  <a:lnTo>
                    <a:pt x="1981" y="3097"/>
                  </a:lnTo>
                  <a:lnTo>
                    <a:pt x="1200" y="2790"/>
                  </a:lnTo>
                  <a:cubicBezTo>
                    <a:pt x="1200" y="2790"/>
                    <a:pt x="0" y="4743"/>
                    <a:pt x="642" y="8760"/>
                  </a:cubicBezTo>
                  <a:cubicBezTo>
                    <a:pt x="642" y="8760"/>
                    <a:pt x="1423" y="8370"/>
                    <a:pt x="1758" y="8119"/>
                  </a:cubicBezTo>
                  <a:cubicBezTo>
                    <a:pt x="2148" y="7812"/>
                    <a:pt x="2623" y="7477"/>
                    <a:pt x="3153" y="6305"/>
                  </a:cubicBezTo>
                  <a:cubicBezTo>
                    <a:pt x="3181" y="6250"/>
                    <a:pt x="2595" y="5859"/>
                    <a:pt x="2595" y="5859"/>
                  </a:cubicBezTo>
                  <a:lnTo>
                    <a:pt x="2595" y="5859"/>
                  </a:lnTo>
                  <a:cubicBezTo>
                    <a:pt x="2595" y="5859"/>
                    <a:pt x="3097" y="5971"/>
                    <a:pt x="3236" y="5971"/>
                  </a:cubicBezTo>
                  <a:lnTo>
                    <a:pt x="3292" y="5971"/>
                  </a:lnTo>
                  <a:cubicBezTo>
                    <a:pt x="3460" y="5440"/>
                    <a:pt x="3767" y="4604"/>
                    <a:pt x="3850" y="3906"/>
                  </a:cubicBezTo>
                  <a:cubicBezTo>
                    <a:pt x="4073" y="1423"/>
                    <a:pt x="3934" y="0"/>
                    <a:pt x="3934" y="0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761;p43"/>
            <p:cNvSpPr/>
            <p:nvPr/>
          </p:nvSpPr>
          <p:spPr>
            <a:xfrm>
              <a:off x="1357727" y="1988577"/>
              <a:ext cx="251013" cy="809182"/>
            </a:xfrm>
            <a:custGeom>
              <a:avLst/>
              <a:gdLst/>
              <a:ahLst/>
              <a:cxnLst/>
              <a:rect l="l" t="t" r="r" b="b"/>
              <a:pathLst>
                <a:path w="3237" h="10435" extrusionOk="0">
                  <a:moveTo>
                    <a:pt x="3209" y="1"/>
                  </a:moveTo>
                  <a:lnTo>
                    <a:pt x="3209" y="1"/>
                  </a:lnTo>
                  <a:cubicBezTo>
                    <a:pt x="2735" y="810"/>
                    <a:pt x="2344" y="1619"/>
                    <a:pt x="1954" y="2456"/>
                  </a:cubicBezTo>
                  <a:cubicBezTo>
                    <a:pt x="1619" y="3293"/>
                    <a:pt x="1256" y="4130"/>
                    <a:pt x="977" y="4994"/>
                  </a:cubicBezTo>
                  <a:cubicBezTo>
                    <a:pt x="698" y="5859"/>
                    <a:pt x="447" y="6752"/>
                    <a:pt x="252" y="7617"/>
                  </a:cubicBezTo>
                  <a:lnTo>
                    <a:pt x="112" y="8287"/>
                  </a:lnTo>
                  <a:cubicBezTo>
                    <a:pt x="84" y="8510"/>
                    <a:pt x="84" y="8733"/>
                    <a:pt x="29" y="8984"/>
                  </a:cubicBezTo>
                  <a:cubicBezTo>
                    <a:pt x="1" y="9430"/>
                    <a:pt x="29" y="9877"/>
                    <a:pt x="84" y="10323"/>
                  </a:cubicBezTo>
                  <a:lnTo>
                    <a:pt x="84" y="10323"/>
                  </a:lnTo>
                  <a:cubicBezTo>
                    <a:pt x="84" y="10379"/>
                    <a:pt x="140" y="10435"/>
                    <a:pt x="168" y="10435"/>
                  </a:cubicBezTo>
                  <a:lnTo>
                    <a:pt x="224" y="10435"/>
                  </a:lnTo>
                  <a:cubicBezTo>
                    <a:pt x="280" y="10435"/>
                    <a:pt x="308" y="10379"/>
                    <a:pt x="308" y="10295"/>
                  </a:cubicBezTo>
                  <a:cubicBezTo>
                    <a:pt x="224" y="9877"/>
                    <a:pt x="224" y="9430"/>
                    <a:pt x="224" y="8984"/>
                  </a:cubicBezTo>
                  <a:cubicBezTo>
                    <a:pt x="224" y="8761"/>
                    <a:pt x="252" y="8510"/>
                    <a:pt x="252" y="8314"/>
                  </a:cubicBezTo>
                  <a:lnTo>
                    <a:pt x="391" y="7645"/>
                  </a:lnTo>
                  <a:cubicBezTo>
                    <a:pt x="559" y="6780"/>
                    <a:pt x="810" y="5915"/>
                    <a:pt x="1089" y="5022"/>
                  </a:cubicBezTo>
                  <a:cubicBezTo>
                    <a:pt x="1368" y="4158"/>
                    <a:pt x="1675" y="3321"/>
                    <a:pt x="2037" y="2484"/>
                  </a:cubicBezTo>
                  <a:cubicBezTo>
                    <a:pt x="2372" y="1647"/>
                    <a:pt x="2791" y="838"/>
                    <a:pt x="3237" y="84"/>
                  </a:cubicBezTo>
                  <a:cubicBezTo>
                    <a:pt x="3237" y="56"/>
                    <a:pt x="3237" y="1"/>
                    <a:pt x="3209" y="1"/>
                  </a:cubicBezTo>
                  <a:cubicBezTo>
                    <a:pt x="3237" y="1"/>
                    <a:pt x="3209" y="1"/>
                    <a:pt x="3209" y="1"/>
                  </a:cubicBezTo>
                  <a:close/>
                </a:path>
              </a:pathLst>
            </a:custGeom>
            <a:solidFill>
              <a:srgbClr val="505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762;p43"/>
            <p:cNvSpPr/>
            <p:nvPr/>
          </p:nvSpPr>
          <p:spPr>
            <a:xfrm>
              <a:off x="894780" y="2319613"/>
              <a:ext cx="369967" cy="279162"/>
            </a:xfrm>
            <a:custGeom>
              <a:avLst/>
              <a:gdLst/>
              <a:ahLst/>
              <a:cxnLst/>
              <a:rect l="l" t="t" r="r" b="b"/>
              <a:pathLst>
                <a:path w="4771" h="3600" extrusionOk="0">
                  <a:moveTo>
                    <a:pt x="698" y="0"/>
                  </a:moveTo>
                  <a:cubicBezTo>
                    <a:pt x="335" y="0"/>
                    <a:pt x="0" y="56"/>
                    <a:pt x="0" y="56"/>
                  </a:cubicBezTo>
                  <a:cubicBezTo>
                    <a:pt x="0" y="56"/>
                    <a:pt x="419" y="893"/>
                    <a:pt x="1395" y="2065"/>
                  </a:cubicBezTo>
                  <a:cubicBezTo>
                    <a:pt x="1674" y="2399"/>
                    <a:pt x="2121" y="2762"/>
                    <a:pt x="2427" y="2957"/>
                  </a:cubicBezTo>
                  <a:lnTo>
                    <a:pt x="2427" y="2957"/>
                  </a:lnTo>
                  <a:cubicBezTo>
                    <a:pt x="2455" y="2957"/>
                    <a:pt x="2762" y="2651"/>
                    <a:pt x="2762" y="2651"/>
                  </a:cubicBezTo>
                  <a:lnTo>
                    <a:pt x="2762" y="2651"/>
                  </a:lnTo>
                  <a:cubicBezTo>
                    <a:pt x="2762" y="2651"/>
                    <a:pt x="2595" y="3069"/>
                    <a:pt x="2623" y="3097"/>
                  </a:cubicBezTo>
                  <a:cubicBezTo>
                    <a:pt x="3292" y="3515"/>
                    <a:pt x="3627" y="3543"/>
                    <a:pt x="3990" y="3599"/>
                  </a:cubicBezTo>
                  <a:lnTo>
                    <a:pt x="4046" y="3599"/>
                  </a:lnTo>
                  <a:cubicBezTo>
                    <a:pt x="4325" y="3599"/>
                    <a:pt x="4771" y="3515"/>
                    <a:pt x="4771" y="3515"/>
                  </a:cubicBezTo>
                  <a:cubicBezTo>
                    <a:pt x="3711" y="1172"/>
                    <a:pt x="2400" y="558"/>
                    <a:pt x="2400" y="558"/>
                  </a:cubicBezTo>
                  <a:lnTo>
                    <a:pt x="2093" y="1004"/>
                  </a:lnTo>
                  <a:lnTo>
                    <a:pt x="2232" y="474"/>
                  </a:lnTo>
                  <a:cubicBezTo>
                    <a:pt x="1758" y="112"/>
                    <a:pt x="1172" y="0"/>
                    <a:pt x="698" y="0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763;p43"/>
            <p:cNvSpPr/>
            <p:nvPr/>
          </p:nvSpPr>
          <p:spPr>
            <a:xfrm>
              <a:off x="920758" y="2334734"/>
              <a:ext cx="367796" cy="385166"/>
            </a:xfrm>
            <a:custGeom>
              <a:avLst/>
              <a:gdLst/>
              <a:ahLst/>
              <a:cxnLst/>
              <a:rect l="l" t="t" r="r" b="b"/>
              <a:pathLst>
                <a:path w="4743" h="4967" extrusionOk="0">
                  <a:moveTo>
                    <a:pt x="28" y="0"/>
                  </a:moveTo>
                  <a:cubicBezTo>
                    <a:pt x="0" y="0"/>
                    <a:pt x="0" y="0"/>
                    <a:pt x="28" y="0"/>
                  </a:cubicBezTo>
                  <a:cubicBezTo>
                    <a:pt x="0" y="56"/>
                    <a:pt x="0" y="56"/>
                    <a:pt x="28" y="56"/>
                  </a:cubicBezTo>
                  <a:cubicBezTo>
                    <a:pt x="446" y="252"/>
                    <a:pt x="837" y="503"/>
                    <a:pt x="1255" y="754"/>
                  </a:cubicBezTo>
                  <a:cubicBezTo>
                    <a:pt x="1618" y="977"/>
                    <a:pt x="2009" y="1256"/>
                    <a:pt x="2399" y="1535"/>
                  </a:cubicBezTo>
                  <a:cubicBezTo>
                    <a:pt x="2790" y="1814"/>
                    <a:pt x="3125" y="2093"/>
                    <a:pt x="3487" y="2428"/>
                  </a:cubicBezTo>
                  <a:cubicBezTo>
                    <a:pt x="3822" y="2735"/>
                    <a:pt x="4129" y="3041"/>
                    <a:pt x="4464" y="3348"/>
                  </a:cubicBezTo>
                  <a:lnTo>
                    <a:pt x="4464" y="3348"/>
                  </a:lnTo>
                  <a:cubicBezTo>
                    <a:pt x="4492" y="3599"/>
                    <a:pt x="4520" y="3850"/>
                    <a:pt x="4548" y="4129"/>
                  </a:cubicBezTo>
                  <a:cubicBezTo>
                    <a:pt x="4548" y="4269"/>
                    <a:pt x="4603" y="4381"/>
                    <a:pt x="4603" y="4520"/>
                  </a:cubicBezTo>
                  <a:lnTo>
                    <a:pt x="4603" y="4883"/>
                  </a:lnTo>
                  <a:lnTo>
                    <a:pt x="4603" y="4883"/>
                  </a:lnTo>
                  <a:lnTo>
                    <a:pt x="4603" y="4883"/>
                  </a:lnTo>
                  <a:cubicBezTo>
                    <a:pt x="4603" y="4939"/>
                    <a:pt x="4631" y="4966"/>
                    <a:pt x="4659" y="4966"/>
                  </a:cubicBezTo>
                  <a:lnTo>
                    <a:pt x="4659" y="4966"/>
                  </a:lnTo>
                  <a:cubicBezTo>
                    <a:pt x="4687" y="4966"/>
                    <a:pt x="4743" y="4939"/>
                    <a:pt x="4743" y="4883"/>
                  </a:cubicBezTo>
                  <a:cubicBezTo>
                    <a:pt x="4687" y="4660"/>
                    <a:pt x="4687" y="4381"/>
                    <a:pt x="4659" y="4129"/>
                  </a:cubicBezTo>
                  <a:cubicBezTo>
                    <a:pt x="4631" y="3878"/>
                    <a:pt x="4603" y="3599"/>
                    <a:pt x="4520" y="3348"/>
                  </a:cubicBezTo>
                  <a:lnTo>
                    <a:pt x="4520" y="3320"/>
                  </a:lnTo>
                  <a:cubicBezTo>
                    <a:pt x="4213" y="2986"/>
                    <a:pt x="3850" y="2651"/>
                    <a:pt x="3515" y="2372"/>
                  </a:cubicBezTo>
                  <a:cubicBezTo>
                    <a:pt x="3153" y="2065"/>
                    <a:pt x="2818" y="1786"/>
                    <a:pt x="2427" y="1507"/>
                  </a:cubicBezTo>
                  <a:cubicBezTo>
                    <a:pt x="2037" y="1228"/>
                    <a:pt x="1674" y="977"/>
                    <a:pt x="1283" y="754"/>
                  </a:cubicBezTo>
                  <a:cubicBezTo>
                    <a:pt x="837" y="419"/>
                    <a:pt x="446" y="224"/>
                    <a:pt x="28" y="0"/>
                  </a:cubicBezTo>
                  <a:close/>
                </a:path>
              </a:pathLst>
            </a:custGeom>
            <a:solidFill>
              <a:srgbClr val="505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764;p43"/>
            <p:cNvSpPr/>
            <p:nvPr/>
          </p:nvSpPr>
          <p:spPr>
            <a:xfrm>
              <a:off x="1028856" y="2700355"/>
              <a:ext cx="616715" cy="162302"/>
            </a:xfrm>
            <a:custGeom>
              <a:avLst/>
              <a:gdLst/>
              <a:ahLst/>
              <a:cxnLst/>
              <a:rect l="l" t="t" r="r" b="b"/>
              <a:pathLst>
                <a:path w="7953" h="2093" extrusionOk="0">
                  <a:moveTo>
                    <a:pt x="1" y="0"/>
                  </a:moveTo>
                  <a:lnTo>
                    <a:pt x="168" y="2093"/>
                  </a:lnTo>
                  <a:cubicBezTo>
                    <a:pt x="2735" y="1897"/>
                    <a:pt x="5386" y="1758"/>
                    <a:pt x="7869" y="1061"/>
                  </a:cubicBezTo>
                  <a:lnTo>
                    <a:pt x="7952" y="84"/>
                  </a:ln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765;p43"/>
            <p:cNvSpPr/>
            <p:nvPr/>
          </p:nvSpPr>
          <p:spPr>
            <a:xfrm>
              <a:off x="1044055" y="2775996"/>
              <a:ext cx="597174" cy="415486"/>
            </a:xfrm>
            <a:custGeom>
              <a:avLst/>
              <a:gdLst/>
              <a:ahLst/>
              <a:cxnLst/>
              <a:rect l="l" t="t" r="r" b="b"/>
              <a:pathLst>
                <a:path w="7701" h="5358" extrusionOk="0">
                  <a:moveTo>
                    <a:pt x="7700" y="1"/>
                  </a:moveTo>
                  <a:lnTo>
                    <a:pt x="7700" y="1"/>
                  </a:lnTo>
                  <a:cubicBezTo>
                    <a:pt x="5245" y="698"/>
                    <a:pt x="2595" y="837"/>
                    <a:pt x="0" y="1033"/>
                  </a:cubicBezTo>
                  <a:lnTo>
                    <a:pt x="307" y="4799"/>
                  </a:lnTo>
                  <a:cubicBezTo>
                    <a:pt x="307" y="4799"/>
                    <a:pt x="2176" y="5357"/>
                    <a:pt x="4436" y="5357"/>
                  </a:cubicBezTo>
                  <a:cubicBezTo>
                    <a:pt x="5329" y="5357"/>
                    <a:pt x="6361" y="5246"/>
                    <a:pt x="7282" y="5022"/>
                  </a:cubicBezTo>
                  <a:close/>
                </a:path>
              </a:pathLst>
            </a:custGeom>
            <a:solidFill>
              <a:srgbClr val="DE9D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766;p43"/>
            <p:cNvSpPr/>
            <p:nvPr/>
          </p:nvSpPr>
          <p:spPr>
            <a:xfrm>
              <a:off x="1013735" y="2654915"/>
              <a:ext cx="644787" cy="129888"/>
            </a:xfrm>
            <a:custGeom>
              <a:avLst/>
              <a:gdLst/>
              <a:ahLst/>
              <a:cxnLst/>
              <a:rect l="l" t="t" r="r" b="b"/>
              <a:pathLst>
                <a:path w="8315" h="1675" extrusionOk="0">
                  <a:moveTo>
                    <a:pt x="1" y="0"/>
                  </a:moveTo>
                  <a:lnTo>
                    <a:pt x="1" y="1284"/>
                  </a:lnTo>
                  <a:cubicBezTo>
                    <a:pt x="1" y="1284"/>
                    <a:pt x="1647" y="1674"/>
                    <a:pt x="4269" y="1674"/>
                  </a:cubicBezTo>
                  <a:cubicBezTo>
                    <a:pt x="5413" y="1674"/>
                    <a:pt x="6780" y="1591"/>
                    <a:pt x="8315" y="1368"/>
                  </a:cubicBezTo>
                  <a:lnTo>
                    <a:pt x="8315" y="0"/>
                  </a:lnTo>
                  <a:cubicBezTo>
                    <a:pt x="8315" y="0"/>
                    <a:pt x="7115" y="307"/>
                    <a:pt x="4688" y="307"/>
                  </a:cubicBezTo>
                  <a:cubicBezTo>
                    <a:pt x="3460" y="307"/>
                    <a:pt x="1898" y="252"/>
                    <a:pt x="1" y="0"/>
                  </a:cubicBezTo>
                  <a:close/>
                </a:path>
              </a:pathLst>
            </a:custGeom>
            <a:solidFill>
              <a:srgbClr val="DE9D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" grpId="0" animBg="1"/>
      <p:bldP spid="558" grpId="0"/>
      <p:bldP spid="560" grpId="0" animBg="1"/>
      <p:bldP spid="18" grpId="0"/>
      <p:bldP spid="53" grpId="0"/>
      <p:bldP spid="26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oup 2"/>
          <p:cNvGrpSpPr/>
          <p:nvPr/>
        </p:nvGrpSpPr>
        <p:grpSpPr>
          <a:xfrm>
            <a:off x="1482868" y="924936"/>
            <a:ext cx="7103613" cy="2894992"/>
            <a:chOff x="0" y="0"/>
            <a:chExt cx="3512317" cy="2024365"/>
          </a:xfrm>
        </p:grpSpPr>
        <p:sp>
          <p:nvSpPr>
            <p:cNvPr id="164" name="Freeform 3"/>
            <p:cNvSpPr/>
            <p:nvPr/>
          </p:nvSpPr>
          <p:spPr>
            <a:xfrm>
              <a:off x="10160" y="16510"/>
              <a:ext cx="3489457" cy="1996425"/>
            </a:xfrm>
            <a:custGeom>
              <a:avLst/>
              <a:gdLst/>
              <a:ahLst/>
              <a:cxnLst/>
              <a:rect l="l" t="t" r="r" b="b"/>
              <a:pathLst>
                <a:path w="3489457" h="1996425">
                  <a:moveTo>
                    <a:pt x="3489457" y="1996425"/>
                  </a:moveTo>
                  <a:lnTo>
                    <a:pt x="0" y="1988805"/>
                  </a:lnTo>
                  <a:lnTo>
                    <a:pt x="0" y="705639"/>
                  </a:lnTo>
                  <a:lnTo>
                    <a:pt x="17780" y="19050"/>
                  </a:lnTo>
                  <a:lnTo>
                    <a:pt x="1737964" y="0"/>
                  </a:lnTo>
                  <a:lnTo>
                    <a:pt x="3470407" y="5080"/>
                  </a:lnTo>
                  <a:close/>
                </a:path>
              </a:pathLst>
            </a:custGeom>
            <a:solidFill>
              <a:srgbClr val="FFFAEB"/>
            </a:solidFill>
          </p:spPr>
        </p:sp>
        <p:sp>
          <p:nvSpPr>
            <p:cNvPr id="165" name="Freeform 4"/>
            <p:cNvSpPr/>
            <p:nvPr/>
          </p:nvSpPr>
          <p:spPr>
            <a:xfrm>
              <a:off x="-3810" y="0"/>
              <a:ext cx="3518667" cy="2023095"/>
            </a:xfrm>
            <a:custGeom>
              <a:avLst/>
              <a:gdLst/>
              <a:ahLst/>
              <a:cxnLst/>
              <a:rect l="l" t="t" r="r" b="b"/>
              <a:pathLst>
                <a:path w="3518667" h="2023095">
                  <a:moveTo>
                    <a:pt x="3484377" y="21590"/>
                  </a:moveTo>
                  <a:cubicBezTo>
                    <a:pt x="3485647" y="34290"/>
                    <a:pt x="3485647" y="44450"/>
                    <a:pt x="3486917" y="54610"/>
                  </a:cubicBezTo>
                  <a:cubicBezTo>
                    <a:pt x="3489457" y="93695"/>
                    <a:pt x="3490727" y="136199"/>
                    <a:pt x="3493267" y="177185"/>
                  </a:cubicBezTo>
                  <a:cubicBezTo>
                    <a:pt x="3493267" y="236387"/>
                    <a:pt x="3505967" y="1403734"/>
                    <a:pt x="3512317" y="1462936"/>
                  </a:cubicBezTo>
                  <a:cubicBezTo>
                    <a:pt x="3518667" y="1552499"/>
                    <a:pt x="3514857" y="1643579"/>
                    <a:pt x="3514857" y="1733142"/>
                  </a:cubicBezTo>
                  <a:cubicBezTo>
                    <a:pt x="3514857" y="1812078"/>
                    <a:pt x="3516127" y="1884942"/>
                    <a:pt x="3517397" y="1962135"/>
                  </a:cubicBezTo>
                  <a:cubicBezTo>
                    <a:pt x="3517397" y="1983725"/>
                    <a:pt x="3517397" y="1997695"/>
                    <a:pt x="3517397" y="2021825"/>
                  </a:cubicBezTo>
                  <a:cubicBezTo>
                    <a:pt x="3494536" y="2021825"/>
                    <a:pt x="3474217" y="2023095"/>
                    <a:pt x="3448045" y="2021825"/>
                  </a:cubicBezTo>
                  <a:cubicBezTo>
                    <a:pt x="3272492" y="2016745"/>
                    <a:pt x="3094238" y="2023095"/>
                    <a:pt x="2918685" y="2018015"/>
                  </a:cubicBezTo>
                  <a:cubicBezTo>
                    <a:pt x="2813353" y="2014205"/>
                    <a:pt x="2710723" y="2016745"/>
                    <a:pt x="2605391" y="2014205"/>
                  </a:cubicBezTo>
                  <a:cubicBezTo>
                    <a:pt x="2556776" y="2012935"/>
                    <a:pt x="2508162" y="2011665"/>
                    <a:pt x="2459547" y="2010395"/>
                  </a:cubicBezTo>
                  <a:cubicBezTo>
                    <a:pt x="2429838" y="2010395"/>
                    <a:pt x="2402830" y="2011665"/>
                    <a:pt x="2373121" y="2011665"/>
                  </a:cubicBezTo>
                  <a:cubicBezTo>
                    <a:pt x="2297498" y="2010395"/>
                    <a:pt x="2089535" y="2011665"/>
                    <a:pt x="2013913" y="2010395"/>
                  </a:cubicBezTo>
                  <a:cubicBezTo>
                    <a:pt x="1959896" y="2009125"/>
                    <a:pt x="879571" y="2018015"/>
                    <a:pt x="825555" y="2016745"/>
                  </a:cubicBezTo>
                  <a:cubicBezTo>
                    <a:pt x="812051" y="2016745"/>
                    <a:pt x="795846" y="2018015"/>
                    <a:pt x="782342" y="2018015"/>
                  </a:cubicBezTo>
                  <a:cubicBezTo>
                    <a:pt x="749932" y="2018015"/>
                    <a:pt x="720223" y="2019285"/>
                    <a:pt x="687813" y="2019285"/>
                  </a:cubicBezTo>
                  <a:cubicBezTo>
                    <a:pt x="606789" y="2019285"/>
                    <a:pt x="528465" y="2018015"/>
                    <a:pt x="447441" y="2016745"/>
                  </a:cubicBezTo>
                  <a:cubicBezTo>
                    <a:pt x="398826" y="2015475"/>
                    <a:pt x="350211" y="2014205"/>
                    <a:pt x="304298" y="2012935"/>
                  </a:cubicBezTo>
                  <a:cubicBezTo>
                    <a:pt x="217872" y="2011665"/>
                    <a:pt x="131446" y="2010395"/>
                    <a:pt x="48260" y="2010395"/>
                  </a:cubicBezTo>
                  <a:cubicBezTo>
                    <a:pt x="38100" y="2010395"/>
                    <a:pt x="29210" y="2010395"/>
                    <a:pt x="19050" y="2009125"/>
                  </a:cubicBezTo>
                  <a:cubicBezTo>
                    <a:pt x="10160" y="2007855"/>
                    <a:pt x="5080" y="2001505"/>
                    <a:pt x="7620" y="1992615"/>
                  </a:cubicBezTo>
                  <a:cubicBezTo>
                    <a:pt x="16510" y="1960843"/>
                    <a:pt x="12700" y="1922893"/>
                    <a:pt x="11430" y="1883424"/>
                  </a:cubicBezTo>
                  <a:cubicBezTo>
                    <a:pt x="10160" y="1802970"/>
                    <a:pt x="6350" y="1724034"/>
                    <a:pt x="7620" y="1643579"/>
                  </a:cubicBezTo>
                  <a:cubicBezTo>
                    <a:pt x="5080" y="1543391"/>
                    <a:pt x="0" y="303179"/>
                    <a:pt x="7620" y="201473"/>
                  </a:cubicBezTo>
                  <a:cubicBezTo>
                    <a:pt x="8890" y="181739"/>
                    <a:pt x="7620" y="160487"/>
                    <a:pt x="8890" y="140753"/>
                  </a:cubicBezTo>
                  <a:cubicBezTo>
                    <a:pt x="10160" y="108875"/>
                    <a:pt x="12700" y="7396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925" y="30480"/>
                    <a:pt x="107138" y="29210"/>
                  </a:cubicBezTo>
                  <a:cubicBezTo>
                    <a:pt x="180060" y="25400"/>
                    <a:pt x="252982" y="22860"/>
                    <a:pt x="328605" y="20320"/>
                  </a:cubicBezTo>
                  <a:cubicBezTo>
                    <a:pt x="379920" y="17780"/>
                    <a:pt x="431236" y="16510"/>
                    <a:pt x="479851" y="13970"/>
                  </a:cubicBezTo>
                  <a:cubicBezTo>
                    <a:pt x="528465" y="11430"/>
                    <a:pt x="579781" y="8890"/>
                    <a:pt x="628395" y="8890"/>
                  </a:cubicBezTo>
                  <a:cubicBezTo>
                    <a:pt x="682412" y="7620"/>
                    <a:pt x="736428" y="10160"/>
                    <a:pt x="790444" y="8890"/>
                  </a:cubicBezTo>
                  <a:cubicBezTo>
                    <a:pt x="857964" y="8890"/>
                    <a:pt x="2081433" y="6350"/>
                    <a:pt x="2148953" y="5080"/>
                  </a:cubicBezTo>
                  <a:cubicBezTo>
                    <a:pt x="2213773" y="3810"/>
                    <a:pt x="2278592" y="2540"/>
                    <a:pt x="2346113" y="2540"/>
                  </a:cubicBezTo>
                  <a:cubicBezTo>
                    <a:pt x="2456846" y="1270"/>
                    <a:pt x="2564879" y="0"/>
                    <a:pt x="2675612" y="0"/>
                  </a:cubicBezTo>
                  <a:cubicBezTo>
                    <a:pt x="2721526" y="0"/>
                    <a:pt x="2770141" y="2540"/>
                    <a:pt x="2816054" y="2540"/>
                  </a:cubicBezTo>
                  <a:cubicBezTo>
                    <a:pt x="2942993" y="3810"/>
                    <a:pt x="3072632" y="5080"/>
                    <a:pt x="3199570" y="7620"/>
                  </a:cubicBezTo>
                  <a:cubicBezTo>
                    <a:pt x="3267090" y="8890"/>
                    <a:pt x="3334611" y="12700"/>
                    <a:pt x="3402131" y="16510"/>
                  </a:cubicBezTo>
                  <a:cubicBezTo>
                    <a:pt x="3418336" y="16510"/>
                    <a:pt x="3434541" y="16510"/>
                    <a:pt x="3448045" y="16510"/>
                  </a:cubicBezTo>
                  <a:cubicBezTo>
                    <a:pt x="3465327" y="17780"/>
                    <a:pt x="3474217" y="20320"/>
                    <a:pt x="3484377" y="21590"/>
                  </a:cubicBezTo>
                  <a:close/>
                  <a:moveTo>
                    <a:pt x="3494537" y="2005315"/>
                  </a:moveTo>
                  <a:cubicBezTo>
                    <a:pt x="3495807" y="1988805"/>
                    <a:pt x="3497077" y="1976105"/>
                    <a:pt x="3497077" y="1963405"/>
                  </a:cubicBezTo>
                  <a:cubicBezTo>
                    <a:pt x="3495807" y="1877352"/>
                    <a:pt x="3494537" y="1796898"/>
                    <a:pt x="3494537" y="1710372"/>
                  </a:cubicBezTo>
                  <a:cubicBezTo>
                    <a:pt x="3494537" y="1670903"/>
                    <a:pt x="3497077" y="1631435"/>
                    <a:pt x="3495807" y="1591967"/>
                  </a:cubicBezTo>
                  <a:cubicBezTo>
                    <a:pt x="3495807" y="1555535"/>
                    <a:pt x="3494537" y="1517585"/>
                    <a:pt x="3493267" y="1481153"/>
                  </a:cubicBezTo>
                  <a:cubicBezTo>
                    <a:pt x="3488187" y="1424986"/>
                    <a:pt x="3476757" y="262193"/>
                    <a:pt x="3476757" y="206027"/>
                  </a:cubicBezTo>
                  <a:cubicBezTo>
                    <a:pt x="3474217" y="158969"/>
                    <a:pt x="3471677" y="110393"/>
                    <a:pt x="3469137" y="63500"/>
                  </a:cubicBezTo>
                  <a:cubicBezTo>
                    <a:pt x="3467867" y="44450"/>
                    <a:pt x="3466597" y="43180"/>
                    <a:pt x="3439943" y="41910"/>
                  </a:cubicBezTo>
                  <a:cubicBezTo>
                    <a:pt x="3431840" y="41910"/>
                    <a:pt x="3426438" y="41910"/>
                    <a:pt x="3418336" y="40640"/>
                  </a:cubicBezTo>
                  <a:cubicBezTo>
                    <a:pt x="3350815" y="36830"/>
                    <a:pt x="3280594" y="31750"/>
                    <a:pt x="3213074" y="30480"/>
                  </a:cubicBezTo>
                  <a:cubicBezTo>
                    <a:pt x="3048324" y="26670"/>
                    <a:pt x="2880874" y="25400"/>
                    <a:pt x="2716124" y="22860"/>
                  </a:cubicBezTo>
                  <a:cubicBezTo>
                    <a:pt x="2691817" y="22860"/>
                    <a:pt x="2664809" y="22860"/>
                    <a:pt x="2640502" y="22860"/>
                  </a:cubicBezTo>
                  <a:cubicBezTo>
                    <a:pt x="2599989" y="22860"/>
                    <a:pt x="2559477" y="22860"/>
                    <a:pt x="2521666" y="22860"/>
                  </a:cubicBezTo>
                  <a:cubicBezTo>
                    <a:pt x="2435240" y="22860"/>
                    <a:pt x="2348814" y="22860"/>
                    <a:pt x="2265088" y="24130"/>
                  </a:cubicBezTo>
                  <a:cubicBezTo>
                    <a:pt x="2192166" y="25400"/>
                    <a:pt x="963296" y="29210"/>
                    <a:pt x="890374" y="29210"/>
                  </a:cubicBezTo>
                  <a:cubicBezTo>
                    <a:pt x="771538" y="29210"/>
                    <a:pt x="652703" y="26670"/>
                    <a:pt x="533867" y="33020"/>
                  </a:cubicBezTo>
                  <a:cubicBezTo>
                    <a:pt x="471748" y="36830"/>
                    <a:pt x="412330" y="36830"/>
                    <a:pt x="352912" y="38100"/>
                  </a:cubicBezTo>
                  <a:cubicBezTo>
                    <a:pt x="250281" y="41910"/>
                    <a:pt x="147650" y="45720"/>
                    <a:pt x="49530" y="50800"/>
                  </a:cubicBezTo>
                  <a:cubicBezTo>
                    <a:pt x="36830" y="50800"/>
                    <a:pt x="34290" y="53340"/>
                    <a:pt x="33020" y="69406"/>
                  </a:cubicBezTo>
                  <a:cubicBezTo>
                    <a:pt x="31750" y="96731"/>
                    <a:pt x="31750" y="124055"/>
                    <a:pt x="30480" y="151379"/>
                  </a:cubicBezTo>
                  <a:cubicBezTo>
                    <a:pt x="29210" y="196919"/>
                    <a:pt x="26670" y="240941"/>
                    <a:pt x="25400" y="286481"/>
                  </a:cubicBezTo>
                  <a:cubicBezTo>
                    <a:pt x="20320" y="335058"/>
                    <a:pt x="26670" y="1522139"/>
                    <a:pt x="29210" y="1570715"/>
                  </a:cubicBezTo>
                  <a:cubicBezTo>
                    <a:pt x="29210" y="1622327"/>
                    <a:pt x="29210" y="1675457"/>
                    <a:pt x="30480" y="1727070"/>
                  </a:cubicBezTo>
                  <a:cubicBezTo>
                    <a:pt x="30480" y="1765020"/>
                    <a:pt x="33020" y="1802970"/>
                    <a:pt x="33020" y="1840920"/>
                  </a:cubicBezTo>
                  <a:cubicBezTo>
                    <a:pt x="33020" y="1881906"/>
                    <a:pt x="33020" y="1922893"/>
                    <a:pt x="31750" y="1963405"/>
                  </a:cubicBezTo>
                  <a:cubicBezTo>
                    <a:pt x="31750" y="1967215"/>
                    <a:pt x="31750" y="1969755"/>
                    <a:pt x="31750" y="1973565"/>
                  </a:cubicBezTo>
                  <a:cubicBezTo>
                    <a:pt x="31750" y="1983725"/>
                    <a:pt x="35560" y="1987535"/>
                    <a:pt x="44450" y="1987535"/>
                  </a:cubicBezTo>
                  <a:cubicBezTo>
                    <a:pt x="69327" y="1987535"/>
                    <a:pt x="107138" y="1988805"/>
                    <a:pt x="142249" y="1988805"/>
                  </a:cubicBezTo>
                  <a:cubicBezTo>
                    <a:pt x="193564" y="1988805"/>
                    <a:pt x="247581" y="1986265"/>
                    <a:pt x="298896" y="1988805"/>
                  </a:cubicBezTo>
                  <a:cubicBezTo>
                    <a:pt x="382621" y="1992615"/>
                    <a:pt x="466346" y="1995155"/>
                    <a:pt x="550072" y="1993885"/>
                  </a:cubicBezTo>
                  <a:cubicBezTo>
                    <a:pt x="604088" y="1992615"/>
                    <a:pt x="655403" y="1995155"/>
                    <a:pt x="709420" y="1995155"/>
                  </a:cubicBezTo>
                  <a:cubicBezTo>
                    <a:pt x="787743" y="1995155"/>
                    <a:pt x="866067" y="1993885"/>
                    <a:pt x="944390" y="1995155"/>
                  </a:cubicBezTo>
                  <a:cubicBezTo>
                    <a:pt x="1060525" y="1996425"/>
                    <a:pt x="2335310" y="1986265"/>
                    <a:pt x="2454145" y="1988805"/>
                  </a:cubicBezTo>
                  <a:cubicBezTo>
                    <a:pt x="2505461" y="1990075"/>
                    <a:pt x="2556776" y="1991345"/>
                    <a:pt x="2605391" y="1991345"/>
                  </a:cubicBezTo>
                  <a:cubicBezTo>
                    <a:pt x="2694518" y="1993885"/>
                    <a:pt x="2780944" y="1990075"/>
                    <a:pt x="2870071" y="1993885"/>
                  </a:cubicBezTo>
                  <a:cubicBezTo>
                    <a:pt x="2942993" y="1996425"/>
                    <a:pt x="3015915" y="1996425"/>
                    <a:pt x="3088837" y="1998965"/>
                  </a:cubicBezTo>
                  <a:cubicBezTo>
                    <a:pt x="3196869" y="2002775"/>
                    <a:pt x="3304902" y="2005315"/>
                    <a:pt x="3412934" y="2006585"/>
                  </a:cubicBezTo>
                  <a:cubicBezTo>
                    <a:pt x="3453446" y="2006585"/>
                    <a:pt x="3474217" y="2005315"/>
                    <a:pt x="3494537" y="2005315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grpSp>
        <p:nvGrpSpPr>
          <p:cNvPr id="166" name="Group 165"/>
          <p:cNvGrpSpPr/>
          <p:nvPr/>
        </p:nvGrpSpPr>
        <p:grpSpPr>
          <a:xfrm>
            <a:off x="0" y="2037688"/>
            <a:ext cx="2429409" cy="3105812"/>
            <a:chOff x="-838200" y="4663443"/>
            <a:chExt cx="5039686" cy="5655970"/>
          </a:xfrm>
        </p:grpSpPr>
        <p:pic>
          <p:nvPicPr>
            <p:cNvPr id="167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b="26049"/>
            <a:stretch>
              <a:fillRect/>
            </a:stretch>
          </p:blipFill>
          <p:spPr>
            <a:xfrm>
              <a:off x="-838200" y="7025895"/>
              <a:ext cx="5039686" cy="3293518"/>
            </a:xfrm>
            <a:prstGeom prst="rect">
              <a:avLst/>
            </a:prstGeom>
          </p:spPr>
        </p:pic>
        <p:pic>
          <p:nvPicPr>
            <p:cNvPr id="168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507072" y="5273043"/>
              <a:ext cx="1461726" cy="2066707"/>
            </a:xfrm>
            <a:prstGeom prst="rect">
              <a:avLst/>
            </a:prstGeom>
          </p:spPr>
        </p:pic>
        <p:pic>
          <p:nvPicPr>
            <p:cNvPr id="169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92276" y="4663443"/>
              <a:ext cx="1508464" cy="2676307"/>
            </a:xfrm>
            <a:prstGeom prst="rect">
              <a:avLst/>
            </a:prstGeom>
          </p:spPr>
        </p:pic>
      </p:grpSp>
      <p:sp>
        <p:nvSpPr>
          <p:cNvPr id="170" name="Google Shape;2615;p45"/>
          <p:cNvSpPr txBox="1">
            <a:spLocks/>
          </p:cNvSpPr>
          <p:nvPr/>
        </p:nvSpPr>
        <p:spPr>
          <a:xfrm>
            <a:off x="2195423" y="1927601"/>
            <a:ext cx="5673364" cy="88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I. TÌM HIỂU CHUNG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71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1"/>
              </a:ext>
            </a:extLst>
          </a:blip>
          <a:srcRect/>
          <a:stretch>
            <a:fillRect/>
          </a:stretch>
        </p:blipFill>
        <p:spPr>
          <a:xfrm>
            <a:off x="624607" y="-243884"/>
            <a:ext cx="705584" cy="1492581"/>
          </a:xfrm>
          <a:prstGeom prst="rect">
            <a:avLst/>
          </a:prstGeom>
        </p:spPr>
      </p:pic>
      <p:pic>
        <p:nvPicPr>
          <p:cNvPr id="172" name="Picture 27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3"/>
              </a:ext>
            </a:extLst>
          </a:blip>
          <a:srcRect/>
          <a:stretch>
            <a:fillRect/>
          </a:stretch>
        </p:blipFill>
        <p:spPr>
          <a:xfrm>
            <a:off x="7714244" y="207489"/>
            <a:ext cx="1221984" cy="12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704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2169;p30">
            <a:extLst>
              <a:ext uri="{FF2B5EF4-FFF2-40B4-BE49-F238E27FC236}">
                <a16:creationId xmlns:a16="http://schemas.microsoft.com/office/drawing/2014/main" id="{8DE6E4D7-0FC5-4C67-A482-1DA8964592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0336" y="416257"/>
            <a:ext cx="3419381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FFFFFF"/>
                </a:solidFill>
                <a:latin typeface="+mj-lt"/>
              </a:rPr>
              <a:t>Đọc văn bản</a:t>
            </a:r>
            <a:endParaRPr sz="3200" b="1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63" name="Google Shape;451;p30"/>
          <p:cNvGrpSpPr/>
          <p:nvPr/>
        </p:nvGrpSpPr>
        <p:grpSpPr>
          <a:xfrm>
            <a:off x="331190" y="1346695"/>
            <a:ext cx="2296658" cy="1645999"/>
            <a:chOff x="1548400" y="538250"/>
            <a:chExt cx="2893177" cy="2073520"/>
          </a:xfrm>
          <a:solidFill>
            <a:schemeClr val="accent6"/>
          </a:solidFill>
        </p:grpSpPr>
        <p:sp>
          <p:nvSpPr>
            <p:cNvPr id="64" name="Google Shape;452;p30"/>
            <p:cNvSpPr/>
            <p:nvPr/>
          </p:nvSpPr>
          <p:spPr>
            <a:xfrm>
              <a:off x="1548400" y="538250"/>
              <a:ext cx="2893177" cy="2073520"/>
            </a:xfrm>
            <a:custGeom>
              <a:avLst/>
              <a:gdLst/>
              <a:ahLst/>
              <a:cxnLst/>
              <a:rect l="l" t="t" r="r" b="b"/>
              <a:pathLst>
                <a:path w="58516" h="41938" extrusionOk="0">
                  <a:moveTo>
                    <a:pt x="40643" y="456"/>
                  </a:moveTo>
                  <a:cubicBezTo>
                    <a:pt x="50245" y="456"/>
                    <a:pt x="58055" y="8266"/>
                    <a:pt x="58055" y="17869"/>
                  </a:cubicBezTo>
                  <a:lnTo>
                    <a:pt x="58055" y="41478"/>
                  </a:lnTo>
                  <a:lnTo>
                    <a:pt x="460" y="41478"/>
                  </a:lnTo>
                  <a:lnTo>
                    <a:pt x="460" y="17869"/>
                  </a:lnTo>
                  <a:cubicBezTo>
                    <a:pt x="460" y="8266"/>
                    <a:pt x="8270" y="456"/>
                    <a:pt x="17873" y="456"/>
                  </a:cubicBezTo>
                  <a:close/>
                  <a:moveTo>
                    <a:pt x="17873" y="0"/>
                  </a:moveTo>
                  <a:cubicBezTo>
                    <a:pt x="8020" y="0"/>
                    <a:pt x="1" y="8016"/>
                    <a:pt x="1" y="17869"/>
                  </a:cubicBezTo>
                  <a:lnTo>
                    <a:pt x="1" y="41938"/>
                  </a:lnTo>
                  <a:lnTo>
                    <a:pt x="58516" y="41938"/>
                  </a:lnTo>
                  <a:lnTo>
                    <a:pt x="58516" y="17869"/>
                  </a:lnTo>
                  <a:cubicBezTo>
                    <a:pt x="58516" y="8016"/>
                    <a:pt x="50500" y="0"/>
                    <a:pt x="40643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53;p30"/>
            <p:cNvSpPr/>
            <p:nvPr/>
          </p:nvSpPr>
          <p:spPr>
            <a:xfrm>
              <a:off x="2995309" y="545913"/>
              <a:ext cx="16415" cy="2054534"/>
            </a:xfrm>
            <a:custGeom>
              <a:avLst/>
              <a:gdLst/>
              <a:ahLst/>
              <a:cxnLst/>
              <a:rect l="l" t="t" r="r" b="b"/>
              <a:pathLst>
                <a:path w="332" h="41554" extrusionOk="0">
                  <a:moveTo>
                    <a:pt x="0" y="1"/>
                  </a:moveTo>
                  <a:lnTo>
                    <a:pt x="0" y="41553"/>
                  </a:lnTo>
                  <a:lnTo>
                    <a:pt x="331" y="41553"/>
                  </a:lnTo>
                  <a:lnTo>
                    <a:pt x="331" y="1"/>
                  </a:ln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54;p30"/>
            <p:cNvSpPr/>
            <p:nvPr/>
          </p:nvSpPr>
          <p:spPr>
            <a:xfrm>
              <a:off x="2423863" y="549424"/>
              <a:ext cx="16415" cy="2051023"/>
            </a:xfrm>
            <a:custGeom>
              <a:avLst/>
              <a:gdLst/>
              <a:ahLst/>
              <a:cxnLst/>
              <a:rect l="l" t="t" r="r" b="b"/>
              <a:pathLst>
                <a:path w="332" h="41483" extrusionOk="0">
                  <a:moveTo>
                    <a:pt x="0" y="1"/>
                  </a:moveTo>
                  <a:lnTo>
                    <a:pt x="0" y="41482"/>
                  </a:lnTo>
                  <a:lnTo>
                    <a:pt x="331" y="41482"/>
                  </a:lnTo>
                  <a:lnTo>
                    <a:pt x="331" y="1"/>
                  </a:ln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55;p30"/>
            <p:cNvSpPr/>
            <p:nvPr/>
          </p:nvSpPr>
          <p:spPr>
            <a:xfrm>
              <a:off x="1925837" y="709960"/>
              <a:ext cx="16464" cy="1890483"/>
            </a:xfrm>
            <a:custGeom>
              <a:avLst/>
              <a:gdLst/>
              <a:ahLst/>
              <a:cxnLst/>
              <a:rect l="l" t="t" r="r" b="b"/>
              <a:pathLst>
                <a:path w="333" h="38236" extrusionOk="0">
                  <a:moveTo>
                    <a:pt x="1" y="1"/>
                  </a:moveTo>
                  <a:lnTo>
                    <a:pt x="1" y="38235"/>
                  </a:lnTo>
                  <a:lnTo>
                    <a:pt x="332" y="38235"/>
                  </a:lnTo>
                  <a:lnTo>
                    <a:pt x="332" y="1"/>
                  </a:ln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56;p30"/>
            <p:cNvSpPr/>
            <p:nvPr/>
          </p:nvSpPr>
          <p:spPr>
            <a:xfrm>
              <a:off x="3562997" y="549424"/>
              <a:ext cx="16464" cy="2051023"/>
            </a:xfrm>
            <a:custGeom>
              <a:avLst/>
              <a:gdLst/>
              <a:ahLst/>
              <a:cxnLst/>
              <a:rect l="l" t="t" r="r" b="b"/>
              <a:pathLst>
                <a:path w="333" h="41483" extrusionOk="0">
                  <a:moveTo>
                    <a:pt x="1" y="1"/>
                  </a:moveTo>
                  <a:lnTo>
                    <a:pt x="1" y="41482"/>
                  </a:lnTo>
                  <a:lnTo>
                    <a:pt x="333" y="41482"/>
                  </a:lnTo>
                  <a:lnTo>
                    <a:pt x="333" y="1"/>
                  </a:ln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57;p30"/>
            <p:cNvSpPr/>
            <p:nvPr/>
          </p:nvSpPr>
          <p:spPr>
            <a:xfrm>
              <a:off x="4061220" y="709960"/>
              <a:ext cx="16267" cy="1890483"/>
            </a:xfrm>
            <a:custGeom>
              <a:avLst/>
              <a:gdLst/>
              <a:ahLst/>
              <a:cxnLst/>
              <a:rect l="l" t="t" r="r" b="b"/>
              <a:pathLst>
                <a:path w="329" h="38236" extrusionOk="0">
                  <a:moveTo>
                    <a:pt x="0" y="1"/>
                  </a:moveTo>
                  <a:lnTo>
                    <a:pt x="0" y="38235"/>
                  </a:lnTo>
                  <a:lnTo>
                    <a:pt x="328" y="38235"/>
                  </a:lnTo>
                  <a:lnTo>
                    <a:pt x="328" y="1"/>
                  </a:ln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58;p30"/>
            <p:cNvSpPr/>
            <p:nvPr/>
          </p:nvSpPr>
          <p:spPr>
            <a:xfrm>
              <a:off x="1565457" y="1981594"/>
              <a:ext cx="2864797" cy="16267"/>
            </a:xfrm>
            <a:custGeom>
              <a:avLst/>
              <a:gdLst/>
              <a:ahLst/>
              <a:cxnLst/>
              <a:rect l="l" t="t" r="r" b="b"/>
              <a:pathLst>
                <a:path w="57942" h="329" extrusionOk="0">
                  <a:moveTo>
                    <a:pt x="1" y="0"/>
                  </a:moveTo>
                  <a:lnTo>
                    <a:pt x="1" y="329"/>
                  </a:lnTo>
                  <a:lnTo>
                    <a:pt x="57941" y="329"/>
                  </a:lnTo>
                  <a:lnTo>
                    <a:pt x="57941" y="0"/>
                  </a:ln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59;p30"/>
            <p:cNvSpPr/>
            <p:nvPr/>
          </p:nvSpPr>
          <p:spPr>
            <a:xfrm>
              <a:off x="1596606" y="1178072"/>
              <a:ext cx="2801511" cy="16415"/>
            </a:xfrm>
            <a:custGeom>
              <a:avLst/>
              <a:gdLst/>
              <a:ahLst/>
              <a:cxnLst/>
              <a:rect l="l" t="t" r="r" b="b"/>
              <a:pathLst>
                <a:path w="56662" h="332" extrusionOk="0">
                  <a:moveTo>
                    <a:pt x="0" y="0"/>
                  </a:moveTo>
                  <a:lnTo>
                    <a:pt x="0" y="332"/>
                  </a:lnTo>
                  <a:lnTo>
                    <a:pt x="56662" y="332"/>
                  </a:lnTo>
                  <a:lnTo>
                    <a:pt x="56662" y="0"/>
                  </a:ln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Rounded Rectangle 209"/>
          <p:cNvSpPr/>
          <p:nvPr/>
        </p:nvSpPr>
        <p:spPr>
          <a:xfrm>
            <a:off x="3005119" y="1346695"/>
            <a:ext cx="5815773" cy="3488492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b="1" dirty="0" err="1">
                <a:solidFill>
                  <a:srgbClr val="000000"/>
                </a:solidFill>
              </a:rPr>
              <a:t>Xuất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xứ</a:t>
            </a:r>
            <a:r>
              <a:rPr lang="en-US" sz="1800" b="1" dirty="0">
                <a:solidFill>
                  <a:srgbClr val="000000"/>
                </a:solidFill>
              </a:rPr>
              <a:t>: </a:t>
            </a:r>
            <a:r>
              <a:rPr lang="en-US" sz="1800" dirty="0" err="1">
                <a:solidFill>
                  <a:srgbClr val="000000"/>
                </a:solidFill>
              </a:rPr>
              <a:t>Đoạn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trích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Thị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Mầu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lên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chùa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được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trích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từ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vở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chèo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Quan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Âm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Thị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Kính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b="1" dirty="0" err="1" smtClean="0">
                <a:solidFill>
                  <a:srgbClr val="000000"/>
                </a:solidFill>
              </a:rPr>
              <a:t>Thể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loại</a:t>
            </a:r>
            <a:r>
              <a:rPr lang="en-US" sz="1800" b="1" dirty="0">
                <a:solidFill>
                  <a:srgbClr val="000000"/>
                </a:solidFill>
              </a:rPr>
              <a:t>: </a:t>
            </a:r>
            <a:r>
              <a:rPr lang="en-US" sz="1800" dirty="0" err="1" smtClean="0">
                <a:solidFill>
                  <a:srgbClr val="000000"/>
                </a:solidFill>
              </a:rPr>
              <a:t>chèo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b="1" dirty="0" err="1" smtClean="0">
                <a:solidFill>
                  <a:srgbClr val="000000"/>
                </a:solidFill>
              </a:rPr>
              <a:t>Bố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cục</a:t>
            </a:r>
            <a:r>
              <a:rPr lang="en-US" sz="1800" b="1" dirty="0">
                <a:solidFill>
                  <a:srgbClr val="000000"/>
                </a:solidFill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u="sng" dirty="0" err="1" smtClean="0">
                <a:solidFill>
                  <a:srgbClr val="000000"/>
                </a:solidFill>
              </a:rPr>
              <a:t>Phần</a:t>
            </a:r>
            <a:r>
              <a:rPr lang="en-US" sz="1800" u="sng" dirty="0" smtClean="0">
                <a:solidFill>
                  <a:srgbClr val="000000"/>
                </a:solidFill>
              </a:rPr>
              <a:t> 1.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(</a:t>
            </a:r>
            <a:r>
              <a:rPr lang="en-US" sz="1800" dirty="0" err="1">
                <a:solidFill>
                  <a:srgbClr val="000000"/>
                </a:solidFill>
              </a:rPr>
              <a:t>từ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đầu</a:t>
            </a:r>
            <a:r>
              <a:rPr lang="en-US" sz="1800" dirty="0" smtClean="0">
                <a:solidFill>
                  <a:srgbClr val="000000"/>
                </a:solidFill>
              </a:rPr>
              <a:t>…</a:t>
            </a:r>
            <a:r>
              <a:rPr lang="en-US" sz="1800" i="1" dirty="0" err="1" smtClean="0">
                <a:solidFill>
                  <a:srgbClr val="000000"/>
                </a:solidFill>
              </a:rPr>
              <a:t>có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ai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như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mày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không</a:t>
            </a:r>
            <a:r>
              <a:rPr lang="en-US" sz="1800" dirty="0">
                <a:solidFill>
                  <a:srgbClr val="000000"/>
                </a:solidFill>
              </a:rPr>
              <a:t>): </a:t>
            </a:r>
            <a:r>
              <a:rPr lang="en-US" sz="1800" dirty="0" err="1">
                <a:solidFill>
                  <a:srgbClr val="000000"/>
                </a:solidFill>
              </a:rPr>
              <a:t>Thị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Mầu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đi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lên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chùa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u="sng" dirty="0" err="1" smtClean="0">
                <a:solidFill>
                  <a:srgbClr val="000000"/>
                </a:solidFill>
              </a:rPr>
              <a:t>Phần</a:t>
            </a:r>
            <a:r>
              <a:rPr lang="en-US" sz="1800" u="sng" dirty="0" smtClean="0">
                <a:solidFill>
                  <a:srgbClr val="000000"/>
                </a:solidFill>
              </a:rPr>
              <a:t> 2.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(</a:t>
            </a:r>
            <a:r>
              <a:rPr lang="en-US" sz="1800" dirty="0" err="1">
                <a:solidFill>
                  <a:srgbClr val="000000"/>
                </a:solidFill>
              </a:rPr>
              <a:t>còn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lại</a:t>
            </a:r>
            <a:r>
              <a:rPr lang="en-US" sz="1800" dirty="0">
                <a:solidFill>
                  <a:srgbClr val="000000"/>
                </a:solidFill>
              </a:rPr>
              <a:t>): </a:t>
            </a:r>
            <a:r>
              <a:rPr lang="en-US" sz="1800" dirty="0" err="1">
                <a:solidFill>
                  <a:srgbClr val="000000"/>
                </a:solidFill>
              </a:rPr>
              <a:t>Tính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cách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đặc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điểm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Thị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Kính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7" y="1909305"/>
            <a:ext cx="3015577" cy="3015577"/>
          </a:xfrm>
          <a:prstGeom prst="rect">
            <a:avLst/>
          </a:prstGeom>
        </p:spPr>
      </p:pic>
      <p:grpSp>
        <p:nvGrpSpPr>
          <p:cNvPr id="211" name="Google Shape;2562;p52"/>
          <p:cNvGrpSpPr/>
          <p:nvPr/>
        </p:nvGrpSpPr>
        <p:grpSpPr>
          <a:xfrm>
            <a:off x="8009677" y="0"/>
            <a:ext cx="821047" cy="1194408"/>
            <a:chOff x="7927893" y="1715225"/>
            <a:chExt cx="502231" cy="730614"/>
          </a:xfrm>
        </p:grpSpPr>
        <p:sp>
          <p:nvSpPr>
            <p:cNvPr id="212" name="Google Shape;2563;p52"/>
            <p:cNvSpPr/>
            <p:nvPr/>
          </p:nvSpPr>
          <p:spPr>
            <a:xfrm>
              <a:off x="8029624" y="2203847"/>
              <a:ext cx="303389" cy="41423"/>
            </a:xfrm>
            <a:custGeom>
              <a:avLst/>
              <a:gdLst/>
              <a:ahLst/>
              <a:cxnLst/>
              <a:rect l="l" t="t" r="r" b="b"/>
              <a:pathLst>
                <a:path w="9152" h="1256" extrusionOk="0">
                  <a:moveTo>
                    <a:pt x="3907" y="0"/>
                  </a:moveTo>
                  <a:cubicBezTo>
                    <a:pt x="1479" y="0"/>
                    <a:pt x="1" y="140"/>
                    <a:pt x="1" y="140"/>
                  </a:cubicBezTo>
                  <a:lnTo>
                    <a:pt x="168" y="809"/>
                  </a:lnTo>
                  <a:lnTo>
                    <a:pt x="8956" y="1255"/>
                  </a:lnTo>
                  <a:lnTo>
                    <a:pt x="9152" y="223"/>
                  </a:lnTo>
                  <a:cubicBezTo>
                    <a:pt x="7143" y="84"/>
                    <a:pt x="5329" y="0"/>
                    <a:pt x="3907" y="0"/>
                  </a:cubicBez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564;p52"/>
            <p:cNvSpPr/>
            <p:nvPr/>
          </p:nvSpPr>
          <p:spPr>
            <a:xfrm>
              <a:off x="8196092" y="2003253"/>
              <a:ext cx="110091" cy="124236"/>
            </a:xfrm>
            <a:custGeom>
              <a:avLst/>
              <a:gdLst/>
              <a:ahLst/>
              <a:cxnLst/>
              <a:rect l="l" t="t" r="r" b="b"/>
              <a:pathLst>
                <a:path w="3321" h="3767" extrusionOk="0">
                  <a:moveTo>
                    <a:pt x="2121" y="0"/>
                  </a:moveTo>
                  <a:cubicBezTo>
                    <a:pt x="1" y="2148"/>
                    <a:pt x="726" y="3766"/>
                    <a:pt x="726" y="3766"/>
                  </a:cubicBezTo>
                  <a:cubicBezTo>
                    <a:pt x="3321" y="2929"/>
                    <a:pt x="2121" y="0"/>
                    <a:pt x="2121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565;p52"/>
            <p:cNvSpPr/>
            <p:nvPr/>
          </p:nvSpPr>
          <p:spPr>
            <a:xfrm>
              <a:off x="8204412" y="2052000"/>
              <a:ext cx="51847" cy="196033"/>
            </a:xfrm>
            <a:custGeom>
              <a:avLst/>
              <a:gdLst/>
              <a:ahLst/>
              <a:cxnLst/>
              <a:rect l="l" t="t" r="r" b="b"/>
              <a:pathLst>
                <a:path w="1564" h="5944" extrusionOk="0">
                  <a:moveTo>
                    <a:pt x="1451" y="1"/>
                  </a:moveTo>
                  <a:cubicBezTo>
                    <a:pt x="1424" y="1"/>
                    <a:pt x="1424" y="1"/>
                    <a:pt x="1424" y="56"/>
                  </a:cubicBezTo>
                  <a:lnTo>
                    <a:pt x="447" y="2233"/>
                  </a:lnTo>
                  <a:cubicBezTo>
                    <a:pt x="419" y="2288"/>
                    <a:pt x="1" y="2930"/>
                    <a:pt x="140" y="5497"/>
                  </a:cubicBezTo>
                  <a:cubicBezTo>
                    <a:pt x="140" y="5497"/>
                    <a:pt x="140" y="5720"/>
                    <a:pt x="335" y="5859"/>
                  </a:cubicBezTo>
                  <a:cubicBezTo>
                    <a:pt x="419" y="5915"/>
                    <a:pt x="531" y="5943"/>
                    <a:pt x="614" y="5943"/>
                  </a:cubicBezTo>
                  <a:cubicBezTo>
                    <a:pt x="810" y="5943"/>
                    <a:pt x="1005" y="5859"/>
                    <a:pt x="1284" y="5776"/>
                  </a:cubicBezTo>
                  <a:cubicBezTo>
                    <a:pt x="1312" y="5776"/>
                    <a:pt x="1312" y="5720"/>
                    <a:pt x="1312" y="5692"/>
                  </a:cubicBezTo>
                  <a:cubicBezTo>
                    <a:pt x="1312" y="5664"/>
                    <a:pt x="1284" y="5664"/>
                    <a:pt x="1284" y="5664"/>
                  </a:cubicBezTo>
                  <a:lnTo>
                    <a:pt x="1256" y="5664"/>
                  </a:lnTo>
                  <a:cubicBezTo>
                    <a:pt x="1005" y="5776"/>
                    <a:pt x="810" y="5832"/>
                    <a:pt x="642" y="5832"/>
                  </a:cubicBezTo>
                  <a:cubicBezTo>
                    <a:pt x="559" y="5832"/>
                    <a:pt x="475" y="5804"/>
                    <a:pt x="447" y="5776"/>
                  </a:cubicBezTo>
                  <a:cubicBezTo>
                    <a:pt x="308" y="5664"/>
                    <a:pt x="308" y="5525"/>
                    <a:pt x="308" y="5497"/>
                  </a:cubicBezTo>
                  <a:cubicBezTo>
                    <a:pt x="168" y="3014"/>
                    <a:pt x="587" y="2316"/>
                    <a:pt x="587" y="2316"/>
                  </a:cubicBezTo>
                  <a:lnTo>
                    <a:pt x="1563" y="112"/>
                  </a:lnTo>
                  <a:cubicBezTo>
                    <a:pt x="1535" y="56"/>
                    <a:pt x="1535" y="1"/>
                    <a:pt x="1451" y="1"/>
                  </a:cubicBezTo>
                  <a:cubicBezTo>
                    <a:pt x="1507" y="1"/>
                    <a:pt x="1451" y="1"/>
                    <a:pt x="1451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566;p52"/>
            <p:cNvSpPr/>
            <p:nvPr/>
          </p:nvSpPr>
          <p:spPr>
            <a:xfrm>
              <a:off x="8209981" y="2086960"/>
              <a:ext cx="124876" cy="78262"/>
            </a:xfrm>
            <a:custGeom>
              <a:avLst/>
              <a:gdLst/>
              <a:ahLst/>
              <a:cxnLst/>
              <a:rect l="l" t="t" r="r" b="b"/>
              <a:pathLst>
                <a:path w="3767" h="2373" extrusionOk="0">
                  <a:moveTo>
                    <a:pt x="3766" y="1"/>
                  </a:moveTo>
                  <a:cubicBezTo>
                    <a:pt x="391" y="698"/>
                    <a:pt x="0" y="2289"/>
                    <a:pt x="0" y="2289"/>
                  </a:cubicBezTo>
                  <a:cubicBezTo>
                    <a:pt x="251" y="2344"/>
                    <a:pt x="446" y="2372"/>
                    <a:pt x="698" y="2372"/>
                  </a:cubicBezTo>
                  <a:cubicBezTo>
                    <a:pt x="3013" y="2372"/>
                    <a:pt x="3766" y="1"/>
                    <a:pt x="3766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567;p52"/>
            <p:cNvSpPr/>
            <p:nvPr/>
          </p:nvSpPr>
          <p:spPr>
            <a:xfrm>
              <a:off x="8210876" y="2155991"/>
              <a:ext cx="131373" cy="50624"/>
            </a:xfrm>
            <a:custGeom>
              <a:avLst/>
              <a:gdLst/>
              <a:ahLst/>
              <a:cxnLst/>
              <a:rect l="l" t="t" r="r" b="b"/>
              <a:pathLst>
                <a:path w="3963" h="1535" extrusionOk="0">
                  <a:moveTo>
                    <a:pt x="3963" y="0"/>
                  </a:moveTo>
                  <a:cubicBezTo>
                    <a:pt x="782" y="28"/>
                    <a:pt x="1" y="1284"/>
                    <a:pt x="1" y="1284"/>
                  </a:cubicBezTo>
                  <a:cubicBezTo>
                    <a:pt x="419" y="1423"/>
                    <a:pt x="810" y="1507"/>
                    <a:pt x="1173" y="1507"/>
                  </a:cubicBezTo>
                  <a:cubicBezTo>
                    <a:pt x="2902" y="1535"/>
                    <a:pt x="3963" y="0"/>
                    <a:pt x="3963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568;p52"/>
            <p:cNvSpPr/>
            <p:nvPr/>
          </p:nvSpPr>
          <p:spPr>
            <a:xfrm>
              <a:off x="8145243" y="2044645"/>
              <a:ext cx="74919" cy="108603"/>
            </a:xfrm>
            <a:custGeom>
              <a:avLst/>
              <a:gdLst/>
              <a:ahLst/>
              <a:cxnLst/>
              <a:rect l="l" t="t" r="r" b="b"/>
              <a:pathLst>
                <a:path w="2260" h="3293" extrusionOk="0">
                  <a:moveTo>
                    <a:pt x="168" y="0"/>
                  </a:moveTo>
                  <a:cubicBezTo>
                    <a:pt x="168" y="0"/>
                    <a:pt x="0" y="2595"/>
                    <a:pt x="2093" y="3293"/>
                  </a:cubicBezTo>
                  <a:cubicBezTo>
                    <a:pt x="2093" y="3293"/>
                    <a:pt x="2260" y="1842"/>
                    <a:pt x="168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569;p52"/>
            <p:cNvSpPr/>
            <p:nvPr/>
          </p:nvSpPr>
          <p:spPr>
            <a:xfrm>
              <a:off x="8130426" y="2107211"/>
              <a:ext cx="78665" cy="104019"/>
            </a:xfrm>
            <a:custGeom>
              <a:avLst/>
              <a:gdLst/>
              <a:ahLst/>
              <a:cxnLst/>
              <a:rect l="l" t="t" r="r" b="b"/>
              <a:pathLst>
                <a:path w="2373" h="3154" extrusionOk="0">
                  <a:moveTo>
                    <a:pt x="1" y="1"/>
                  </a:moveTo>
                  <a:cubicBezTo>
                    <a:pt x="1" y="1"/>
                    <a:pt x="196" y="2651"/>
                    <a:pt x="2372" y="3153"/>
                  </a:cubicBezTo>
                  <a:cubicBezTo>
                    <a:pt x="2372" y="3153"/>
                    <a:pt x="2288" y="1647"/>
                    <a:pt x="1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570;p52"/>
            <p:cNvSpPr/>
            <p:nvPr/>
          </p:nvSpPr>
          <p:spPr>
            <a:xfrm>
              <a:off x="8154492" y="2063049"/>
              <a:ext cx="62919" cy="90200"/>
            </a:xfrm>
            <a:custGeom>
              <a:avLst/>
              <a:gdLst/>
              <a:ahLst/>
              <a:cxnLst/>
              <a:rect l="l" t="t" r="r" b="b"/>
              <a:pathLst>
                <a:path w="1898" h="2735" extrusionOk="0">
                  <a:moveTo>
                    <a:pt x="84" y="0"/>
                  </a:moveTo>
                  <a:lnTo>
                    <a:pt x="28" y="0"/>
                  </a:lnTo>
                  <a:cubicBezTo>
                    <a:pt x="0" y="28"/>
                    <a:pt x="0" y="56"/>
                    <a:pt x="28" y="56"/>
                  </a:cubicBezTo>
                  <a:cubicBezTo>
                    <a:pt x="726" y="726"/>
                    <a:pt x="1758" y="2707"/>
                    <a:pt x="1758" y="2707"/>
                  </a:cubicBezTo>
                  <a:cubicBezTo>
                    <a:pt x="1758" y="2735"/>
                    <a:pt x="1786" y="2735"/>
                    <a:pt x="1814" y="2735"/>
                  </a:cubicBezTo>
                  <a:lnTo>
                    <a:pt x="1841" y="2735"/>
                  </a:lnTo>
                  <a:cubicBezTo>
                    <a:pt x="1897" y="2735"/>
                    <a:pt x="1897" y="2679"/>
                    <a:pt x="1897" y="2679"/>
                  </a:cubicBezTo>
                  <a:cubicBezTo>
                    <a:pt x="1841" y="2595"/>
                    <a:pt x="837" y="698"/>
                    <a:pt x="140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571;p52"/>
            <p:cNvSpPr/>
            <p:nvPr/>
          </p:nvSpPr>
          <p:spPr>
            <a:xfrm>
              <a:off x="8145243" y="2129309"/>
              <a:ext cx="64775" cy="83769"/>
            </a:xfrm>
            <a:custGeom>
              <a:avLst/>
              <a:gdLst/>
              <a:ahLst/>
              <a:cxnLst/>
              <a:rect l="l" t="t" r="r" b="b"/>
              <a:pathLst>
                <a:path w="1954" h="2540" extrusionOk="0">
                  <a:moveTo>
                    <a:pt x="84" y="0"/>
                  </a:moveTo>
                  <a:cubicBezTo>
                    <a:pt x="84" y="0"/>
                    <a:pt x="28" y="0"/>
                    <a:pt x="28" y="28"/>
                  </a:cubicBezTo>
                  <a:cubicBezTo>
                    <a:pt x="0" y="56"/>
                    <a:pt x="28" y="112"/>
                    <a:pt x="28" y="112"/>
                  </a:cubicBezTo>
                  <a:cubicBezTo>
                    <a:pt x="530" y="530"/>
                    <a:pt x="1841" y="2483"/>
                    <a:pt x="1841" y="2511"/>
                  </a:cubicBezTo>
                  <a:lnTo>
                    <a:pt x="1897" y="2539"/>
                  </a:lnTo>
                  <a:lnTo>
                    <a:pt x="1925" y="2539"/>
                  </a:lnTo>
                  <a:cubicBezTo>
                    <a:pt x="1953" y="2511"/>
                    <a:pt x="1953" y="2483"/>
                    <a:pt x="1925" y="2483"/>
                  </a:cubicBezTo>
                  <a:cubicBezTo>
                    <a:pt x="1841" y="2400"/>
                    <a:pt x="558" y="447"/>
                    <a:pt x="84" y="28"/>
                  </a:cubicBezTo>
                  <a:cubicBezTo>
                    <a:pt x="112" y="0"/>
                    <a:pt x="112" y="0"/>
                    <a:pt x="84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572;p52"/>
            <p:cNvSpPr/>
            <p:nvPr/>
          </p:nvSpPr>
          <p:spPr>
            <a:xfrm>
              <a:off x="8213661" y="2102627"/>
              <a:ext cx="93450" cy="58902"/>
            </a:xfrm>
            <a:custGeom>
              <a:avLst/>
              <a:gdLst/>
              <a:ahLst/>
              <a:cxnLst/>
              <a:rect l="l" t="t" r="r" b="b"/>
              <a:pathLst>
                <a:path w="2819" h="1786" extrusionOk="0">
                  <a:moveTo>
                    <a:pt x="2791" y="0"/>
                  </a:moveTo>
                  <a:cubicBezTo>
                    <a:pt x="2763" y="0"/>
                    <a:pt x="2763" y="0"/>
                    <a:pt x="2791" y="0"/>
                  </a:cubicBezTo>
                  <a:cubicBezTo>
                    <a:pt x="2763" y="56"/>
                    <a:pt x="1424" y="921"/>
                    <a:pt x="29" y="1674"/>
                  </a:cubicBezTo>
                  <a:cubicBezTo>
                    <a:pt x="1" y="1674"/>
                    <a:pt x="1" y="1758"/>
                    <a:pt x="1" y="1758"/>
                  </a:cubicBezTo>
                  <a:cubicBezTo>
                    <a:pt x="1" y="1786"/>
                    <a:pt x="29" y="1786"/>
                    <a:pt x="29" y="1786"/>
                  </a:cubicBezTo>
                  <a:lnTo>
                    <a:pt x="56" y="1786"/>
                  </a:lnTo>
                  <a:cubicBezTo>
                    <a:pt x="1451" y="1032"/>
                    <a:pt x="2791" y="112"/>
                    <a:pt x="2791" y="112"/>
                  </a:cubicBezTo>
                  <a:cubicBezTo>
                    <a:pt x="2818" y="84"/>
                    <a:pt x="2818" y="56"/>
                    <a:pt x="2791" y="56"/>
                  </a:cubicBezTo>
                  <a:cubicBezTo>
                    <a:pt x="2818" y="0"/>
                    <a:pt x="2791" y="0"/>
                    <a:pt x="2791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573;p52"/>
            <p:cNvSpPr/>
            <p:nvPr/>
          </p:nvSpPr>
          <p:spPr>
            <a:xfrm>
              <a:off x="8209981" y="2165193"/>
              <a:ext cx="110986" cy="34068"/>
            </a:xfrm>
            <a:custGeom>
              <a:avLst/>
              <a:gdLst/>
              <a:ahLst/>
              <a:cxnLst/>
              <a:rect l="l" t="t" r="r" b="b"/>
              <a:pathLst>
                <a:path w="3348" h="1033" extrusionOk="0">
                  <a:moveTo>
                    <a:pt x="3292" y="0"/>
                  </a:moveTo>
                  <a:cubicBezTo>
                    <a:pt x="3236" y="0"/>
                    <a:pt x="3236" y="0"/>
                    <a:pt x="3292" y="0"/>
                  </a:cubicBezTo>
                  <a:cubicBezTo>
                    <a:pt x="3236" y="0"/>
                    <a:pt x="1423" y="670"/>
                    <a:pt x="28" y="949"/>
                  </a:cubicBezTo>
                  <a:cubicBezTo>
                    <a:pt x="0" y="949"/>
                    <a:pt x="0" y="977"/>
                    <a:pt x="0" y="1005"/>
                  </a:cubicBezTo>
                  <a:cubicBezTo>
                    <a:pt x="0" y="1033"/>
                    <a:pt x="28" y="1033"/>
                    <a:pt x="84" y="1033"/>
                  </a:cubicBezTo>
                  <a:lnTo>
                    <a:pt x="84" y="1033"/>
                  </a:lnTo>
                  <a:cubicBezTo>
                    <a:pt x="1479" y="754"/>
                    <a:pt x="3292" y="112"/>
                    <a:pt x="3320" y="112"/>
                  </a:cubicBezTo>
                  <a:cubicBezTo>
                    <a:pt x="3348" y="112"/>
                    <a:pt x="3348" y="56"/>
                    <a:pt x="3348" y="28"/>
                  </a:cubicBezTo>
                  <a:cubicBezTo>
                    <a:pt x="3320" y="28"/>
                    <a:pt x="3292" y="0"/>
                    <a:pt x="3292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574;p52"/>
            <p:cNvSpPr/>
            <p:nvPr/>
          </p:nvSpPr>
          <p:spPr>
            <a:xfrm>
              <a:off x="8070329" y="2063972"/>
              <a:ext cx="94378" cy="111373"/>
            </a:xfrm>
            <a:custGeom>
              <a:avLst/>
              <a:gdLst/>
              <a:ahLst/>
              <a:cxnLst/>
              <a:rect l="l" t="t" r="r" b="b"/>
              <a:pathLst>
                <a:path w="2847" h="3377" extrusionOk="0">
                  <a:moveTo>
                    <a:pt x="865" y="0"/>
                  </a:moveTo>
                  <a:lnTo>
                    <a:pt x="865" y="0"/>
                  </a:lnTo>
                  <a:cubicBezTo>
                    <a:pt x="0" y="2400"/>
                    <a:pt x="1172" y="3376"/>
                    <a:pt x="1172" y="3376"/>
                  </a:cubicBezTo>
                  <a:cubicBezTo>
                    <a:pt x="2846" y="1814"/>
                    <a:pt x="865" y="0"/>
                    <a:pt x="865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575;p52"/>
            <p:cNvSpPr/>
            <p:nvPr/>
          </p:nvSpPr>
          <p:spPr>
            <a:xfrm>
              <a:off x="8104538" y="2106288"/>
              <a:ext cx="66632" cy="161074"/>
            </a:xfrm>
            <a:custGeom>
              <a:avLst/>
              <a:gdLst/>
              <a:ahLst/>
              <a:cxnLst/>
              <a:rect l="l" t="t" r="r" b="b"/>
              <a:pathLst>
                <a:path w="2010" h="4884" extrusionOk="0">
                  <a:moveTo>
                    <a:pt x="84" y="1"/>
                  </a:moveTo>
                  <a:cubicBezTo>
                    <a:pt x="28" y="1"/>
                    <a:pt x="28" y="29"/>
                    <a:pt x="28" y="29"/>
                  </a:cubicBezTo>
                  <a:lnTo>
                    <a:pt x="112" y="2093"/>
                  </a:lnTo>
                  <a:cubicBezTo>
                    <a:pt x="112" y="2121"/>
                    <a:pt x="1" y="2791"/>
                    <a:pt x="1061" y="4688"/>
                  </a:cubicBezTo>
                  <a:cubicBezTo>
                    <a:pt x="1061" y="4688"/>
                    <a:pt x="1172" y="4855"/>
                    <a:pt x="1340" y="4883"/>
                  </a:cubicBezTo>
                  <a:lnTo>
                    <a:pt x="1368" y="4883"/>
                  </a:lnTo>
                  <a:cubicBezTo>
                    <a:pt x="1535" y="4883"/>
                    <a:pt x="1786" y="4744"/>
                    <a:pt x="2009" y="4465"/>
                  </a:cubicBezTo>
                  <a:lnTo>
                    <a:pt x="2009" y="4409"/>
                  </a:lnTo>
                  <a:lnTo>
                    <a:pt x="1954" y="4409"/>
                  </a:lnTo>
                  <a:cubicBezTo>
                    <a:pt x="1954" y="4409"/>
                    <a:pt x="1926" y="4409"/>
                    <a:pt x="1926" y="4437"/>
                  </a:cubicBezTo>
                  <a:cubicBezTo>
                    <a:pt x="1702" y="4688"/>
                    <a:pt x="1507" y="4827"/>
                    <a:pt x="1368" y="4827"/>
                  </a:cubicBezTo>
                  <a:lnTo>
                    <a:pt x="1340" y="4827"/>
                  </a:lnTo>
                  <a:cubicBezTo>
                    <a:pt x="1200" y="4771"/>
                    <a:pt x="1117" y="4688"/>
                    <a:pt x="1117" y="4632"/>
                  </a:cubicBezTo>
                  <a:cubicBezTo>
                    <a:pt x="112" y="2791"/>
                    <a:pt x="168" y="2121"/>
                    <a:pt x="168" y="2093"/>
                  </a:cubicBezTo>
                  <a:lnTo>
                    <a:pt x="112" y="29"/>
                  </a:lnTo>
                  <a:cubicBezTo>
                    <a:pt x="140" y="29"/>
                    <a:pt x="112" y="1"/>
                    <a:pt x="84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576;p52"/>
            <p:cNvSpPr/>
            <p:nvPr/>
          </p:nvSpPr>
          <p:spPr>
            <a:xfrm>
              <a:off x="8104538" y="2104441"/>
              <a:ext cx="89737" cy="103095"/>
            </a:xfrm>
            <a:custGeom>
              <a:avLst/>
              <a:gdLst/>
              <a:ahLst/>
              <a:cxnLst/>
              <a:rect l="l" t="t" r="r" b="b"/>
              <a:pathLst>
                <a:path w="2707" h="3126" extrusionOk="0">
                  <a:moveTo>
                    <a:pt x="2344" y="1"/>
                  </a:moveTo>
                  <a:cubicBezTo>
                    <a:pt x="1" y="1759"/>
                    <a:pt x="280" y="3126"/>
                    <a:pt x="280" y="3126"/>
                  </a:cubicBezTo>
                  <a:cubicBezTo>
                    <a:pt x="2707" y="2456"/>
                    <a:pt x="2344" y="1"/>
                    <a:pt x="2344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577;p52"/>
            <p:cNvSpPr/>
            <p:nvPr/>
          </p:nvSpPr>
          <p:spPr>
            <a:xfrm>
              <a:off x="8127675" y="2153220"/>
              <a:ext cx="85096" cy="80999"/>
            </a:xfrm>
            <a:custGeom>
              <a:avLst/>
              <a:gdLst/>
              <a:ahLst/>
              <a:cxnLst/>
              <a:rect l="l" t="t" r="r" b="b"/>
              <a:pathLst>
                <a:path w="2567" h="2456" extrusionOk="0">
                  <a:moveTo>
                    <a:pt x="2567" y="1"/>
                  </a:moveTo>
                  <a:lnTo>
                    <a:pt x="2567" y="1"/>
                  </a:lnTo>
                  <a:cubicBezTo>
                    <a:pt x="140" y="1200"/>
                    <a:pt x="0" y="2456"/>
                    <a:pt x="0" y="2456"/>
                  </a:cubicBezTo>
                  <a:cubicBezTo>
                    <a:pt x="2204" y="2288"/>
                    <a:pt x="2567" y="1"/>
                    <a:pt x="2567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578;p52"/>
            <p:cNvSpPr/>
            <p:nvPr/>
          </p:nvSpPr>
          <p:spPr>
            <a:xfrm>
              <a:off x="8025016" y="2137587"/>
              <a:ext cx="88809" cy="60749"/>
            </a:xfrm>
            <a:custGeom>
              <a:avLst/>
              <a:gdLst/>
              <a:ahLst/>
              <a:cxnLst/>
              <a:rect l="l" t="t" r="r" b="b"/>
              <a:pathLst>
                <a:path w="2679" h="184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726" y="1842"/>
                    <a:pt x="2372" y="1842"/>
                  </a:cubicBezTo>
                  <a:cubicBezTo>
                    <a:pt x="2483" y="1842"/>
                    <a:pt x="2539" y="1842"/>
                    <a:pt x="2651" y="1814"/>
                  </a:cubicBezTo>
                  <a:cubicBezTo>
                    <a:pt x="2679" y="1842"/>
                    <a:pt x="2316" y="670"/>
                    <a:pt x="0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579;p52"/>
            <p:cNvSpPr/>
            <p:nvPr/>
          </p:nvSpPr>
          <p:spPr>
            <a:xfrm>
              <a:off x="8033336" y="2193722"/>
              <a:ext cx="98058" cy="53395"/>
            </a:xfrm>
            <a:custGeom>
              <a:avLst/>
              <a:gdLst/>
              <a:ahLst/>
              <a:cxnLst/>
              <a:rect l="l" t="t" r="r" b="b"/>
              <a:pathLst>
                <a:path w="2958" h="161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893" y="1618"/>
                    <a:pt x="2428" y="1618"/>
                  </a:cubicBezTo>
                  <a:cubicBezTo>
                    <a:pt x="2623" y="1618"/>
                    <a:pt x="2790" y="1562"/>
                    <a:pt x="2958" y="1535"/>
                  </a:cubicBezTo>
                  <a:cubicBezTo>
                    <a:pt x="2930" y="1535"/>
                    <a:pt x="2372" y="419"/>
                    <a:pt x="0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580;p52"/>
            <p:cNvSpPr/>
            <p:nvPr/>
          </p:nvSpPr>
          <p:spPr>
            <a:xfrm>
              <a:off x="8036121" y="2150450"/>
              <a:ext cx="81416" cy="49734"/>
            </a:xfrm>
            <a:custGeom>
              <a:avLst/>
              <a:gdLst/>
              <a:ahLst/>
              <a:cxnLst/>
              <a:rect l="l" t="t" r="r" b="b"/>
              <a:pathLst>
                <a:path w="2456" h="1508" extrusionOk="0">
                  <a:moveTo>
                    <a:pt x="56" y="1"/>
                  </a:moveTo>
                  <a:cubicBezTo>
                    <a:pt x="0" y="1"/>
                    <a:pt x="0" y="1"/>
                    <a:pt x="0" y="29"/>
                  </a:cubicBezTo>
                  <a:cubicBezTo>
                    <a:pt x="0" y="57"/>
                    <a:pt x="0" y="85"/>
                    <a:pt x="56" y="85"/>
                  </a:cubicBezTo>
                  <a:cubicBezTo>
                    <a:pt x="809" y="364"/>
                    <a:pt x="2316" y="1480"/>
                    <a:pt x="2344" y="1507"/>
                  </a:cubicBezTo>
                  <a:lnTo>
                    <a:pt x="2399" y="1507"/>
                  </a:lnTo>
                  <a:cubicBezTo>
                    <a:pt x="2399" y="1507"/>
                    <a:pt x="2427" y="1507"/>
                    <a:pt x="2427" y="1480"/>
                  </a:cubicBezTo>
                  <a:cubicBezTo>
                    <a:pt x="2455" y="1452"/>
                    <a:pt x="2427" y="1424"/>
                    <a:pt x="2427" y="1424"/>
                  </a:cubicBezTo>
                  <a:cubicBezTo>
                    <a:pt x="2316" y="1340"/>
                    <a:pt x="865" y="224"/>
                    <a:pt x="56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581;p52"/>
            <p:cNvSpPr/>
            <p:nvPr/>
          </p:nvSpPr>
          <p:spPr>
            <a:xfrm>
              <a:off x="8053689" y="2203847"/>
              <a:ext cx="78632" cy="42346"/>
            </a:xfrm>
            <a:custGeom>
              <a:avLst/>
              <a:gdLst/>
              <a:ahLst/>
              <a:cxnLst/>
              <a:rect l="l" t="t" r="r" b="b"/>
              <a:pathLst>
                <a:path w="2372" h="1284" extrusionOk="0">
                  <a:moveTo>
                    <a:pt x="56" y="0"/>
                  </a:moveTo>
                  <a:cubicBezTo>
                    <a:pt x="0" y="0"/>
                    <a:pt x="0" y="0"/>
                    <a:pt x="0" y="56"/>
                  </a:cubicBezTo>
                  <a:cubicBezTo>
                    <a:pt x="0" y="84"/>
                    <a:pt x="0" y="112"/>
                    <a:pt x="56" y="112"/>
                  </a:cubicBezTo>
                  <a:cubicBezTo>
                    <a:pt x="558" y="251"/>
                    <a:pt x="2316" y="1283"/>
                    <a:pt x="2316" y="1283"/>
                  </a:cubicBezTo>
                  <a:lnTo>
                    <a:pt x="2344" y="1283"/>
                  </a:lnTo>
                  <a:cubicBezTo>
                    <a:pt x="2344" y="1283"/>
                    <a:pt x="2372" y="1283"/>
                    <a:pt x="2372" y="1255"/>
                  </a:cubicBezTo>
                  <a:cubicBezTo>
                    <a:pt x="2372" y="1228"/>
                    <a:pt x="2372" y="1200"/>
                    <a:pt x="2344" y="1200"/>
                  </a:cubicBezTo>
                  <a:cubicBezTo>
                    <a:pt x="2260" y="1172"/>
                    <a:pt x="558" y="140"/>
                    <a:pt x="56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582;p52"/>
            <p:cNvSpPr/>
            <p:nvPr/>
          </p:nvSpPr>
          <p:spPr>
            <a:xfrm>
              <a:off x="8116571" y="2127462"/>
              <a:ext cx="51813" cy="78229"/>
            </a:xfrm>
            <a:custGeom>
              <a:avLst/>
              <a:gdLst/>
              <a:ahLst/>
              <a:cxnLst/>
              <a:rect l="l" t="t" r="r" b="b"/>
              <a:pathLst>
                <a:path w="1563" h="2372" extrusionOk="0">
                  <a:moveTo>
                    <a:pt x="1507" y="0"/>
                  </a:moveTo>
                  <a:cubicBezTo>
                    <a:pt x="1507" y="0"/>
                    <a:pt x="1451" y="0"/>
                    <a:pt x="1451" y="28"/>
                  </a:cubicBezTo>
                  <a:cubicBezTo>
                    <a:pt x="1451" y="28"/>
                    <a:pt x="754" y="1172"/>
                    <a:pt x="0" y="2288"/>
                  </a:cubicBezTo>
                  <a:lnTo>
                    <a:pt x="0" y="2372"/>
                  </a:lnTo>
                  <a:lnTo>
                    <a:pt x="28" y="2372"/>
                  </a:lnTo>
                  <a:cubicBezTo>
                    <a:pt x="56" y="2372"/>
                    <a:pt x="56" y="2372"/>
                    <a:pt x="56" y="2316"/>
                  </a:cubicBezTo>
                  <a:cubicBezTo>
                    <a:pt x="865" y="1200"/>
                    <a:pt x="1535" y="56"/>
                    <a:pt x="1535" y="56"/>
                  </a:cubicBezTo>
                  <a:cubicBezTo>
                    <a:pt x="1563" y="28"/>
                    <a:pt x="1563" y="0"/>
                    <a:pt x="1507" y="0"/>
                  </a:cubicBezTo>
                  <a:cubicBezTo>
                    <a:pt x="1535" y="0"/>
                    <a:pt x="1507" y="0"/>
                    <a:pt x="1507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583;p52"/>
            <p:cNvSpPr/>
            <p:nvPr/>
          </p:nvSpPr>
          <p:spPr>
            <a:xfrm>
              <a:off x="8125819" y="2169777"/>
              <a:ext cx="74952" cy="65366"/>
            </a:xfrm>
            <a:custGeom>
              <a:avLst/>
              <a:gdLst/>
              <a:ahLst/>
              <a:cxnLst/>
              <a:rect l="l" t="t" r="r" b="b"/>
              <a:pathLst>
                <a:path w="2261" h="1982" extrusionOk="0">
                  <a:moveTo>
                    <a:pt x="2176" y="1"/>
                  </a:moveTo>
                  <a:lnTo>
                    <a:pt x="2148" y="1"/>
                  </a:lnTo>
                  <a:cubicBezTo>
                    <a:pt x="2148" y="1"/>
                    <a:pt x="977" y="1173"/>
                    <a:pt x="28" y="1870"/>
                  </a:cubicBezTo>
                  <a:cubicBezTo>
                    <a:pt x="0" y="1870"/>
                    <a:pt x="0" y="1926"/>
                    <a:pt x="28" y="1954"/>
                  </a:cubicBezTo>
                  <a:lnTo>
                    <a:pt x="56" y="1982"/>
                  </a:lnTo>
                  <a:lnTo>
                    <a:pt x="84" y="1982"/>
                  </a:lnTo>
                  <a:cubicBezTo>
                    <a:pt x="1033" y="1256"/>
                    <a:pt x="2232" y="84"/>
                    <a:pt x="2232" y="57"/>
                  </a:cubicBezTo>
                  <a:cubicBezTo>
                    <a:pt x="2260" y="29"/>
                    <a:pt x="2260" y="29"/>
                    <a:pt x="2232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584;p52"/>
            <p:cNvSpPr/>
            <p:nvPr/>
          </p:nvSpPr>
          <p:spPr>
            <a:xfrm>
              <a:off x="8035193" y="2230529"/>
              <a:ext cx="293212" cy="76382"/>
            </a:xfrm>
            <a:custGeom>
              <a:avLst/>
              <a:gdLst/>
              <a:ahLst/>
              <a:cxnLst/>
              <a:rect l="l" t="t" r="r" b="b"/>
              <a:pathLst>
                <a:path w="8845" h="2316" extrusionOk="0">
                  <a:moveTo>
                    <a:pt x="0" y="0"/>
                  </a:moveTo>
                  <a:lnTo>
                    <a:pt x="195" y="2316"/>
                  </a:lnTo>
                  <a:cubicBezTo>
                    <a:pt x="3041" y="2093"/>
                    <a:pt x="5971" y="1981"/>
                    <a:pt x="8733" y="1228"/>
                  </a:cubicBezTo>
                  <a:lnTo>
                    <a:pt x="8844" y="140"/>
                  </a:ln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585;p52"/>
            <p:cNvSpPr/>
            <p:nvPr/>
          </p:nvSpPr>
          <p:spPr>
            <a:xfrm>
              <a:off x="8041656" y="2270074"/>
              <a:ext cx="283035" cy="170276"/>
            </a:xfrm>
            <a:custGeom>
              <a:avLst/>
              <a:gdLst/>
              <a:ahLst/>
              <a:cxnLst/>
              <a:rect l="l" t="t" r="r" b="b"/>
              <a:pathLst>
                <a:path w="8538" h="5163" extrusionOk="0">
                  <a:moveTo>
                    <a:pt x="8538" y="1"/>
                  </a:moveTo>
                  <a:lnTo>
                    <a:pt x="8538" y="1"/>
                  </a:lnTo>
                  <a:cubicBezTo>
                    <a:pt x="5776" y="754"/>
                    <a:pt x="2846" y="894"/>
                    <a:pt x="0" y="1061"/>
                  </a:cubicBezTo>
                  <a:lnTo>
                    <a:pt x="56" y="2037"/>
                  </a:lnTo>
                  <a:cubicBezTo>
                    <a:pt x="196" y="4102"/>
                    <a:pt x="1870" y="5023"/>
                    <a:pt x="3934" y="5162"/>
                  </a:cubicBezTo>
                  <a:lnTo>
                    <a:pt x="4046" y="5162"/>
                  </a:lnTo>
                  <a:lnTo>
                    <a:pt x="4464" y="5162"/>
                  </a:lnTo>
                  <a:cubicBezTo>
                    <a:pt x="6501" y="5162"/>
                    <a:pt x="8175" y="4158"/>
                    <a:pt x="8370" y="2065"/>
                  </a:cubicBezTo>
                  <a:close/>
                </a:path>
              </a:pathLst>
            </a:custGeom>
            <a:solidFill>
              <a:srgbClr val="DE9D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586;p52"/>
            <p:cNvSpPr/>
            <p:nvPr/>
          </p:nvSpPr>
          <p:spPr>
            <a:xfrm>
              <a:off x="8029624" y="2208432"/>
              <a:ext cx="303389" cy="62596"/>
            </a:xfrm>
            <a:custGeom>
              <a:avLst/>
              <a:gdLst/>
              <a:ahLst/>
              <a:cxnLst/>
              <a:rect l="l" t="t" r="r" b="b"/>
              <a:pathLst>
                <a:path w="9152" h="1898" extrusionOk="0">
                  <a:moveTo>
                    <a:pt x="1" y="1"/>
                  </a:moveTo>
                  <a:lnTo>
                    <a:pt x="1" y="1395"/>
                  </a:lnTo>
                  <a:cubicBezTo>
                    <a:pt x="1" y="1395"/>
                    <a:pt x="1898" y="1898"/>
                    <a:pt x="4883" y="1898"/>
                  </a:cubicBezTo>
                  <a:cubicBezTo>
                    <a:pt x="6139" y="1898"/>
                    <a:pt x="7561" y="1814"/>
                    <a:pt x="9152" y="1591"/>
                  </a:cubicBezTo>
                  <a:lnTo>
                    <a:pt x="9152" y="84"/>
                  </a:lnTo>
                  <a:lnTo>
                    <a:pt x="9152" y="84"/>
                  </a:lnTo>
                  <a:cubicBezTo>
                    <a:pt x="9152" y="84"/>
                    <a:pt x="7896" y="391"/>
                    <a:pt x="5302" y="391"/>
                  </a:cubicBezTo>
                  <a:cubicBezTo>
                    <a:pt x="3935" y="391"/>
                    <a:pt x="2177" y="280"/>
                    <a:pt x="1" y="1"/>
                  </a:cubicBezTo>
                  <a:close/>
                </a:path>
              </a:pathLst>
            </a:custGeom>
            <a:solidFill>
              <a:srgbClr val="DE9D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587;p52"/>
            <p:cNvSpPr/>
            <p:nvPr/>
          </p:nvSpPr>
          <p:spPr>
            <a:xfrm>
              <a:off x="7968599" y="2270074"/>
              <a:ext cx="101771" cy="114144"/>
            </a:xfrm>
            <a:custGeom>
              <a:avLst/>
              <a:gdLst/>
              <a:ahLst/>
              <a:cxnLst/>
              <a:rect l="l" t="t" r="r" b="b"/>
              <a:pathLst>
                <a:path w="3070" h="3461" extrusionOk="0">
                  <a:moveTo>
                    <a:pt x="2037" y="1"/>
                  </a:moveTo>
                  <a:cubicBezTo>
                    <a:pt x="2037" y="1"/>
                    <a:pt x="307" y="447"/>
                    <a:pt x="0" y="3432"/>
                  </a:cubicBezTo>
                  <a:cubicBezTo>
                    <a:pt x="0" y="3460"/>
                    <a:pt x="3069" y="2540"/>
                    <a:pt x="2037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588;p52"/>
            <p:cNvSpPr/>
            <p:nvPr/>
          </p:nvSpPr>
          <p:spPr>
            <a:xfrm>
              <a:off x="7998200" y="2190028"/>
              <a:ext cx="145230" cy="153687"/>
            </a:xfrm>
            <a:custGeom>
              <a:avLst/>
              <a:gdLst/>
              <a:ahLst/>
              <a:cxnLst/>
              <a:rect l="l" t="t" r="r" b="b"/>
              <a:pathLst>
                <a:path w="4381" h="4660" extrusionOk="0">
                  <a:moveTo>
                    <a:pt x="3683" y="1"/>
                  </a:moveTo>
                  <a:cubicBezTo>
                    <a:pt x="3488" y="1"/>
                    <a:pt x="3404" y="112"/>
                    <a:pt x="3404" y="112"/>
                  </a:cubicBezTo>
                  <a:cubicBezTo>
                    <a:pt x="1339" y="1619"/>
                    <a:pt x="1088" y="2372"/>
                    <a:pt x="1088" y="2428"/>
                  </a:cubicBezTo>
                  <a:lnTo>
                    <a:pt x="0" y="4576"/>
                  </a:lnTo>
                  <a:cubicBezTo>
                    <a:pt x="0" y="4604"/>
                    <a:pt x="0" y="4660"/>
                    <a:pt x="56" y="4660"/>
                  </a:cubicBezTo>
                  <a:lnTo>
                    <a:pt x="84" y="4660"/>
                  </a:lnTo>
                  <a:cubicBezTo>
                    <a:pt x="112" y="4660"/>
                    <a:pt x="112" y="4660"/>
                    <a:pt x="140" y="4604"/>
                  </a:cubicBezTo>
                  <a:lnTo>
                    <a:pt x="1228" y="2456"/>
                  </a:lnTo>
                  <a:cubicBezTo>
                    <a:pt x="1228" y="2456"/>
                    <a:pt x="1479" y="1674"/>
                    <a:pt x="3488" y="224"/>
                  </a:cubicBezTo>
                  <a:cubicBezTo>
                    <a:pt x="3488" y="224"/>
                    <a:pt x="3599" y="140"/>
                    <a:pt x="3711" y="140"/>
                  </a:cubicBezTo>
                  <a:lnTo>
                    <a:pt x="3767" y="140"/>
                  </a:lnTo>
                  <a:cubicBezTo>
                    <a:pt x="3962" y="224"/>
                    <a:pt x="4129" y="475"/>
                    <a:pt x="4241" y="838"/>
                  </a:cubicBezTo>
                  <a:cubicBezTo>
                    <a:pt x="4241" y="893"/>
                    <a:pt x="4269" y="893"/>
                    <a:pt x="4297" y="893"/>
                  </a:cubicBezTo>
                  <a:lnTo>
                    <a:pt x="4297" y="893"/>
                  </a:lnTo>
                  <a:cubicBezTo>
                    <a:pt x="4325" y="893"/>
                    <a:pt x="4380" y="838"/>
                    <a:pt x="4325" y="810"/>
                  </a:cubicBezTo>
                  <a:cubicBezTo>
                    <a:pt x="4241" y="363"/>
                    <a:pt x="4018" y="84"/>
                    <a:pt x="3822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589;p52"/>
            <p:cNvSpPr/>
            <p:nvPr/>
          </p:nvSpPr>
          <p:spPr>
            <a:xfrm>
              <a:off x="8025016" y="1889137"/>
              <a:ext cx="310781" cy="556702"/>
            </a:xfrm>
            <a:custGeom>
              <a:avLst/>
              <a:gdLst/>
              <a:ahLst/>
              <a:cxnLst/>
              <a:rect l="l" t="t" r="r" b="b"/>
              <a:pathLst>
                <a:path w="9375" h="16880" extrusionOk="0">
                  <a:moveTo>
                    <a:pt x="4994" y="447"/>
                  </a:moveTo>
                  <a:lnTo>
                    <a:pt x="9012" y="9598"/>
                  </a:lnTo>
                  <a:lnTo>
                    <a:pt x="7645" y="15345"/>
                  </a:lnTo>
                  <a:lnTo>
                    <a:pt x="6501" y="10044"/>
                  </a:lnTo>
                  <a:cubicBezTo>
                    <a:pt x="6501" y="9961"/>
                    <a:pt x="6417" y="9933"/>
                    <a:pt x="6361" y="9933"/>
                  </a:cubicBezTo>
                  <a:lnTo>
                    <a:pt x="6361" y="9933"/>
                  </a:lnTo>
                  <a:cubicBezTo>
                    <a:pt x="6278" y="9933"/>
                    <a:pt x="6250" y="9961"/>
                    <a:pt x="6222" y="10044"/>
                  </a:cubicBezTo>
                  <a:lnTo>
                    <a:pt x="4492" y="16210"/>
                  </a:lnTo>
                  <a:lnTo>
                    <a:pt x="3069" y="9961"/>
                  </a:lnTo>
                  <a:cubicBezTo>
                    <a:pt x="3069" y="9905"/>
                    <a:pt x="3013" y="9849"/>
                    <a:pt x="2930" y="9849"/>
                  </a:cubicBezTo>
                  <a:lnTo>
                    <a:pt x="2930" y="9849"/>
                  </a:lnTo>
                  <a:cubicBezTo>
                    <a:pt x="2874" y="9849"/>
                    <a:pt x="2818" y="9905"/>
                    <a:pt x="2790" y="9961"/>
                  </a:cubicBezTo>
                  <a:lnTo>
                    <a:pt x="1395" y="15094"/>
                  </a:lnTo>
                  <a:lnTo>
                    <a:pt x="168" y="9765"/>
                  </a:lnTo>
                  <a:close/>
                  <a:moveTo>
                    <a:pt x="5022" y="1"/>
                  </a:moveTo>
                  <a:cubicBezTo>
                    <a:pt x="4994" y="1"/>
                    <a:pt x="4910" y="28"/>
                    <a:pt x="4910" y="56"/>
                  </a:cubicBezTo>
                  <a:lnTo>
                    <a:pt x="28" y="9626"/>
                  </a:lnTo>
                  <a:cubicBezTo>
                    <a:pt x="28" y="9654"/>
                    <a:pt x="0" y="9682"/>
                    <a:pt x="28" y="9737"/>
                  </a:cubicBezTo>
                  <a:lnTo>
                    <a:pt x="1367" y="15652"/>
                  </a:lnTo>
                  <a:cubicBezTo>
                    <a:pt x="1367" y="15736"/>
                    <a:pt x="1423" y="15764"/>
                    <a:pt x="1507" y="15764"/>
                  </a:cubicBezTo>
                  <a:lnTo>
                    <a:pt x="1507" y="15764"/>
                  </a:lnTo>
                  <a:cubicBezTo>
                    <a:pt x="1563" y="15764"/>
                    <a:pt x="1618" y="15736"/>
                    <a:pt x="1646" y="15652"/>
                  </a:cubicBezTo>
                  <a:lnTo>
                    <a:pt x="3041" y="10519"/>
                  </a:lnTo>
                  <a:lnTo>
                    <a:pt x="4464" y="16768"/>
                  </a:lnTo>
                  <a:cubicBezTo>
                    <a:pt x="4464" y="16852"/>
                    <a:pt x="4548" y="16879"/>
                    <a:pt x="4604" y="16879"/>
                  </a:cubicBezTo>
                  <a:lnTo>
                    <a:pt x="4604" y="16879"/>
                  </a:lnTo>
                  <a:cubicBezTo>
                    <a:pt x="4687" y="16879"/>
                    <a:pt x="4715" y="16852"/>
                    <a:pt x="4743" y="16768"/>
                  </a:cubicBezTo>
                  <a:lnTo>
                    <a:pt x="6445" y="10602"/>
                  </a:lnTo>
                  <a:lnTo>
                    <a:pt x="7589" y="15959"/>
                  </a:lnTo>
                  <a:cubicBezTo>
                    <a:pt x="7589" y="16043"/>
                    <a:pt x="7673" y="16070"/>
                    <a:pt x="7728" y="16070"/>
                  </a:cubicBezTo>
                  <a:cubicBezTo>
                    <a:pt x="7812" y="16070"/>
                    <a:pt x="7840" y="16043"/>
                    <a:pt x="7868" y="15959"/>
                  </a:cubicBezTo>
                  <a:lnTo>
                    <a:pt x="9374" y="9598"/>
                  </a:lnTo>
                  <a:lnTo>
                    <a:pt x="9374" y="9514"/>
                  </a:lnTo>
                  <a:lnTo>
                    <a:pt x="5273" y="112"/>
                  </a:lnTo>
                  <a:cubicBezTo>
                    <a:pt x="5134" y="28"/>
                    <a:pt x="5050" y="1"/>
                    <a:pt x="5022" y="1"/>
                  </a:cubicBez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590;p52"/>
            <p:cNvSpPr/>
            <p:nvPr/>
          </p:nvSpPr>
          <p:spPr>
            <a:xfrm>
              <a:off x="8287647" y="2275615"/>
              <a:ext cx="101771" cy="114111"/>
            </a:xfrm>
            <a:custGeom>
              <a:avLst/>
              <a:gdLst/>
              <a:ahLst/>
              <a:cxnLst/>
              <a:rect l="l" t="t" r="r" b="b"/>
              <a:pathLst>
                <a:path w="3070" h="3460" extrusionOk="0">
                  <a:moveTo>
                    <a:pt x="1005" y="0"/>
                  </a:moveTo>
                  <a:lnTo>
                    <a:pt x="1005" y="0"/>
                  </a:lnTo>
                  <a:cubicBezTo>
                    <a:pt x="1" y="2511"/>
                    <a:pt x="3069" y="3460"/>
                    <a:pt x="3069" y="3460"/>
                  </a:cubicBezTo>
                  <a:cubicBezTo>
                    <a:pt x="2763" y="447"/>
                    <a:pt x="1005" y="0"/>
                    <a:pt x="1005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591;p52"/>
            <p:cNvSpPr/>
            <p:nvPr/>
          </p:nvSpPr>
          <p:spPr>
            <a:xfrm>
              <a:off x="8215517" y="2196459"/>
              <a:ext cx="145230" cy="153687"/>
            </a:xfrm>
            <a:custGeom>
              <a:avLst/>
              <a:gdLst/>
              <a:ahLst/>
              <a:cxnLst/>
              <a:rect l="l" t="t" r="r" b="b"/>
              <a:pathLst>
                <a:path w="4381" h="4660" extrusionOk="0">
                  <a:moveTo>
                    <a:pt x="642" y="1"/>
                  </a:moveTo>
                  <a:cubicBezTo>
                    <a:pt x="614" y="1"/>
                    <a:pt x="558" y="1"/>
                    <a:pt x="531" y="29"/>
                  </a:cubicBezTo>
                  <a:cubicBezTo>
                    <a:pt x="335" y="85"/>
                    <a:pt x="140" y="364"/>
                    <a:pt x="0" y="838"/>
                  </a:cubicBezTo>
                  <a:cubicBezTo>
                    <a:pt x="0" y="866"/>
                    <a:pt x="0" y="894"/>
                    <a:pt x="56" y="894"/>
                  </a:cubicBezTo>
                  <a:lnTo>
                    <a:pt x="56" y="894"/>
                  </a:lnTo>
                  <a:cubicBezTo>
                    <a:pt x="84" y="894"/>
                    <a:pt x="112" y="894"/>
                    <a:pt x="112" y="866"/>
                  </a:cubicBezTo>
                  <a:cubicBezTo>
                    <a:pt x="224" y="447"/>
                    <a:pt x="363" y="196"/>
                    <a:pt x="558" y="168"/>
                  </a:cubicBezTo>
                  <a:lnTo>
                    <a:pt x="670" y="168"/>
                  </a:lnTo>
                  <a:cubicBezTo>
                    <a:pt x="782" y="168"/>
                    <a:pt x="893" y="224"/>
                    <a:pt x="893" y="224"/>
                  </a:cubicBezTo>
                  <a:cubicBezTo>
                    <a:pt x="2902" y="1703"/>
                    <a:pt x="3153" y="2456"/>
                    <a:pt x="3153" y="2456"/>
                  </a:cubicBezTo>
                  <a:lnTo>
                    <a:pt x="4241" y="4632"/>
                  </a:lnTo>
                  <a:cubicBezTo>
                    <a:pt x="4241" y="4660"/>
                    <a:pt x="4269" y="4660"/>
                    <a:pt x="4297" y="4660"/>
                  </a:cubicBezTo>
                  <a:lnTo>
                    <a:pt x="4325" y="4660"/>
                  </a:lnTo>
                  <a:cubicBezTo>
                    <a:pt x="4381" y="4660"/>
                    <a:pt x="4381" y="4632"/>
                    <a:pt x="4381" y="4604"/>
                  </a:cubicBezTo>
                  <a:lnTo>
                    <a:pt x="3293" y="2428"/>
                  </a:lnTo>
                  <a:cubicBezTo>
                    <a:pt x="3293" y="2400"/>
                    <a:pt x="3041" y="1619"/>
                    <a:pt x="977" y="140"/>
                  </a:cubicBezTo>
                  <a:cubicBezTo>
                    <a:pt x="921" y="57"/>
                    <a:pt x="810" y="1"/>
                    <a:pt x="642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592;p52"/>
            <p:cNvSpPr/>
            <p:nvPr/>
          </p:nvSpPr>
          <p:spPr>
            <a:xfrm>
              <a:off x="8226621" y="2244316"/>
              <a:ext cx="106378" cy="145409"/>
            </a:xfrm>
            <a:custGeom>
              <a:avLst/>
              <a:gdLst/>
              <a:ahLst/>
              <a:cxnLst/>
              <a:rect l="l" t="t" r="r" b="b"/>
              <a:pathLst>
                <a:path w="3209" h="4409" extrusionOk="0">
                  <a:moveTo>
                    <a:pt x="2232" y="1"/>
                  </a:moveTo>
                  <a:lnTo>
                    <a:pt x="2232" y="1"/>
                  </a:lnTo>
                  <a:cubicBezTo>
                    <a:pt x="0" y="1870"/>
                    <a:pt x="1591" y="4409"/>
                    <a:pt x="1591" y="4409"/>
                  </a:cubicBezTo>
                  <a:cubicBezTo>
                    <a:pt x="3209" y="1340"/>
                    <a:pt x="2232" y="1"/>
                    <a:pt x="2232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593;p52"/>
            <p:cNvSpPr/>
            <p:nvPr/>
          </p:nvSpPr>
          <p:spPr>
            <a:xfrm>
              <a:off x="8197020" y="2222251"/>
              <a:ext cx="90665" cy="127896"/>
            </a:xfrm>
            <a:custGeom>
              <a:avLst/>
              <a:gdLst/>
              <a:ahLst/>
              <a:cxnLst/>
              <a:rect l="l" t="t" r="r" b="b"/>
              <a:pathLst>
                <a:path w="2735" h="3878" extrusionOk="0">
                  <a:moveTo>
                    <a:pt x="2232" y="0"/>
                  </a:moveTo>
                  <a:cubicBezTo>
                    <a:pt x="0" y="1311"/>
                    <a:pt x="754" y="3878"/>
                    <a:pt x="754" y="3878"/>
                  </a:cubicBezTo>
                  <a:cubicBezTo>
                    <a:pt x="2735" y="1451"/>
                    <a:pt x="2232" y="0"/>
                    <a:pt x="2232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594;p52"/>
            <p:cNvSpPr/>
            <p:nvPr/>
          </p:nvSpPr>
          <p:spPr>
            <a:xfrm>
              <a:off x="8305215" y="2240655"/>
              <a:ext cx="124909" cy="38653"/>
            </a:xfrm>
            <a:custGeom>
              <a:avLst/>
              <a:gdLst/>
              <a:ahLst/>
              <a:cxnLst/>
              <a:rect l="l" t="t" r="r" b="b"/>
              <a:pathLst>
                <a:path w="3768" h="1172" extrusionOk="0">
                  <a:moveTo>
                    <a:pt x="1340" y="0"/>
                  </a:moveTo>
                  <a:cubicBezTo>
                    <a:pt x="921" y="0"/>
                    <a:pt x="447" y="112"/>
                    <a:pt x="1" y="418"/>
                  </a:cubicBezTo>
                  <a:cubicBezTo>
                    <a:pt x="1" y="418"/>
                    <a:pt x="698" y="1172"/>
                    <a:pt x="2512" y="1172"/>
                  </a:cubicBezTo>
                  <a:cubicBezTo>
                    <a:pt x="2874" y="1172"/>
                    <a:pt x="3293" y="1116"/>
                    <a:pt x="3767" y="1060"/>
                  </a:cubicBezTo>
                  <a:cubicBezTo>
                    <a:pt x="3739" y="1032"/>
                    <a:pt x="2679" y="0"/>
                    <a:pt x="1340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595;p52"/>
            <p:cNvSpPr/>
            <p:nvPr/>
          </p:nvSpPr>
          <p:spPr>
            <a:xfrm>
              <a:off x="8263614" y="2193722"/>
              <a:ext cx="130412" cy="33145"/>
            </a:xfrm>
            <a:custGeom>
              <a:avLst/>
              <a:gdLst/>
              <a:ahLst/>
              <a:cxnLst/>
              <a:rect l="l" t="t" r="r" b="b"/>
              <a:pathLst>
                <a:path w="3934" h="1005" extrusionOk="0">
                  <a:moveTo>
                    <a:pt x="1674" y="0"/>
                  </a:moveTo>
                  <a:cubicBezTo>
                    <a:pt x="1116" y="0"/>
                    <a:pt x="558" y="140"/>
                    <a:pt x="0" y="558"/>
                  </a:cubicBezTo>
                  <a:cubicBezTo>
                    <a:pt x="0" y="558"/>
                    <a:pt x="586" y="1005"/>
                    <a:pt x="1897" y="1005"/>
                  </a:cubicBezTo>
                  <a:cubicBezTo>
                    <a:pt x="2455" y="1005"/>
                    <a:pt x="3125" y="949"/>
                    <a:pt x="3934" y="726"/>
                  </a:cubicBezTo>
                  <a:cubicBezTo>
                    <a:pt x="3934" y="726"/>
                    <a:pt x="2874" y="0"/>
                    <a:pt x="1674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596;p52"/>
            <p:cNvSpPr/>
            <p:nvPr/>
          </p:nvSpPr>
          <p:spPr>
            <a:xfrm>
              <a:off x="8302430" y="2252594"/>
              <a:ext cx="109196" cy="15665"/>
            </a:xfrm>
            <a:custGeom>
              <a:avLst/>
              <a:gdLst/>
              <a:ahLst/>
              <a:cxnLst/>
              <a:rect l="l" t="t" r="r" b="b"/>
              <a:pathLst>
                <a:path w="3294" h="475" extrusionOk="0">
                  <a:moveTo>
                    <a:pt x="85" y="1"/>
                  </a:moveTo>
                  <a:cubicBezTo>
                    <a:pt x="29" y="1"/>
                    <a:pt x="29" y="29"/>
                    <a:pt x="1" y="29"/>
                  </a:cubicBezTo>
                  <a:cubicBezTo>
                    <a:pt x="1" y="56"/>
                    <a:pt x="1" y="112"/>
                    <a:pt x="29" y="112"/>
                  </a:cubicBezTo>
                  <a:cubicBezTo>
                    <a:pt x="113" y="140"/>
                    <a:pt x="1814" y="475"/>
                    <a:pt x="2875" y="475"/>
                  </a:cubicBezTo>
                  <a:lnTo>
                    <a:pt x="3209" y="475"/>
                  </a:lnTo>
                  <a:cubicBezTo>
                    <a:pt x="3237" y="475"/>
                    <a:pt x="3293" y="447"/>
                    <a:pt x="3237" y="419"/>
                  </a:cubicBezTo>
                  <a:cubicBezTo>
                    <a:pt x="3237" y="391"/>
                    <a:pt x="3209" y="335"/>
                    <a:pt x="3181" y="335"/>
                  </a:cubicBezTo>
                  <a:lnTo>
                    <a:pt x="3181" y="335"/>
                  </a:lnTo>
                  <a:lnTo>
                    <a:pt x="2819" y="335"/>
                  </a:lnTo>
                  <a:cubicBezTo>
                    <a:pt x="1842" y="391"/>
                    <a:pt x="113" y="1"/>
                    <a:pt x="85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597;p52"/>
            <p:cNvSpPr/>
            <p:nvPr/>
          </p:nvSpPr>
          <p:spPr>
            <a:xfrm>
              <a:off x="8261758" y="2211202"/>
              <a:ext cx="105450" cy="10158"/>
            </a:xfrm>
            <a:custGeom>
              <a:avLst/>
              <a:gdLst/>
              <a:ahLst/>
              <a:cxnLst/>
              <a:rect l="l" t="t" r="r" b="b"/>
              <a:pathLst>
                <a:path w="3181" h="308" extrusionOk="0">
                  <a:moveTo>
                    <a:pt x="84" y="0"/>
                  </a:moveTo>
                  <a:cubicBezTo>
                    <a:pt x="56" y="0"/>
                    <a:pt x="0" y="28"/>
                    <a:pt x="0" y="56"/>
                  </a:cubicBezTo>
                  <a:cubicBezTo>
                    <a:pt x="0" y="112"/>
                    <a:pt x="56" y="140"/>
                    <a:pt x="84" y="140"/>
                  </a:cubicBezTo>
                  <a:cubicBezTo>
                    <a:pt x="140" y="140"/>
                    <a:pt x="1646" y="307"/>
                    <a:pt x="2567" y="307"/>
                  </a:cubicBezTo>
                  <a:cubicBezTo>
                    <a:pt x="2790" y="307"/>
                    <a:pt x="3014" y="307"/>
                    <a:pt x="3125" y="279"/>
                  </a:cubicBezTo>
                  <a:cubicBezTo>
                    <a:pt x="3153" y="279"/>
                    <a:pt x="3181" y="251"/>
                    <a:pt x="3153" y="196"/>
                  </a:cubicBezTo>
                  <a:cubicBezTo>
                    <a:pt x="3153" y="168"/>
                    <a:pt x="3125" y="168"/>
                    <a:pt x="3069" y="168"/>
                  </a:cubicBezTo>
                  <a:lnTo>
                    <a:pt x="3069" y="168"/>
                  </a:lnTo>
                  <a:cubicBezTo>
                    <a:pt x="2930" y="196"/>
                    <a:pt x="2762" y="196"/>
                    <a:pt x="2567" y="196"/>
                  </a:cubicBezTo>
                  <a:cubicBezTo>
                    <a:pt x="1619" y="140"/>
                    <a:pt x="84" y="0"/>
                    <a:pt x="84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598;p52"/>
            <p:cNvSpPr/>
            <p:nvPr/>
          </p:nvSpPr>
          <p:spPr>
            <a:xfrm>
              <a:off x="8282111" y="2248933"/>
              <a:ext cx="19459" cy="106756"/>
            </a:xfrm>
            <a:custGeom>
              <a:avLst/>
              <a:gdLst/>
              <a:ahLst/>
              <a:cxnLst/>
              <a:rect l="l" t="t" r="r" b="b"/>
              <a:pathLst>
                <a:path w="587" h="3237" extrusionOk="0">
                  <a:moveTo>
                    <a:pt x="502" y="0"/>
                  </a:moveTo>
                  <a:cubicBezTo>
                    <a:pt x="474" y="0"/>
                    <a:pt x="447" y="28"/>
                    <a:pt x="447" y="28"/>
                  </a:cubicBezTo>
                  <a:cubicBezTo>
                    <a:pt x="168" y="1618"/>
                    <a:pt x="0" y="3181"/>
                    <a:pt x="0" y="3181"/>
                  </a:cubicBezTo>
                  <a:cubicBezTo>
                    <a:pt x="0" y="3208"/>
                    <a:pt x="28" y="3236"/>
                    <a:pt x="56" y="3236"/>
                  </a:cubicBezTo>
                  <a:lnTo>
                    <a:pt x="56" y="3236"/>
                  </a:lnTo>
                  <a:cubicBezTo>
                    <a:pt x="84" y="3236"/>
                    <a:pt x="140" y="3208"/>
                    <a:pt x="140" y="3181"/>
                  </a:cubicBezTo>
                  <a:cubicBezTo>
                    <a:pt x="140" y="3125"/>
                    <a:pt x="279" y="1618"/>
                    <a:pt x="586" y="28"/>
                  </a:cubicBezTo>
                  <a:cubicBezTo>
                    <a:pt x="558" y="28"/>
                    <a:pt x="558" y="0"/>
                    <a:pt x="502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599;p52"/>
            <p:cNvSpPr/>
            <p:nvPr/>
          </p:nvSpPr>
          <p:spPr>
            <a:xfrm>
              <a:off x="8226621" y="2221327"/>
              <a:ext cx="48101" cy="105833"/>
            </a:xfrm>
            <a:custGeom>
              <a:avLst/>
              <a:gdLst/>
              <a:ahLst/>
              <a:cxnLst/>
              <a:rect l="l" t="t" r="r" b="b"/>
              <a:pathLst>
                <a:path w="1451" h="3209" extrusionOk="0">
                  <a:moveTo>
                    <a:pt x="1339" y="0"/>
                  </a:moveTo>
                  <a:cubicBezTo>
                    <a:pt x="1312" y="0"/>
                    <a:pt x="1312" y="0"/>
                    <a:pt x="1312" y="28"/>
                  </a:cubicBezTo>
                  <a:cubicBezTo>
                    <a:pt x="642" y="1283"/>
                    <a:pt x="0" y="3097"/>
                    <a:pt x="0" y="3153"/>
                  </a:cubicBezTo>
                  <a:cubicBezTo>
                    <a:pt x="0" y="3181"/>
                    <a:pt x="0" y="3209"/>
                    <a:pt x="28" y="3209"/>
                  </a:cubicBezTo>
                  <a:lnTo>
                    <a:pt x="56" y="3209"/>
                  </a:lnTo>
                  <a:cubicBezTo>
                    <a:pt x="84" y="3209"/>
                    <a:pt x="84" y="3209"/>
                    <a:pt x="140" y="3181"/>
                  </a:cubicBezTo>
                  <a:cubicBezTo>
                    <a:pt x="140" y="3125"/>
                    <a:pt x="781" y="1311"/>
                    <a:pt x="1451" y="112"/>
                  </a:cubicBezTo>
                  <a:cubicBezTo>
                    <a:pt x="1423" y="28"/>
                    <a:pt x="1395" y="0"/>
                    <a:pt x="1339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600;p52"/>
            <p:cNvSpPr/>
            <p:nvPr/>
          </p:nvSpPr>
          <p:spPr>
            <a:xfrm>
              <a:off x="8120250" y="1889137"/>
              <a:ext cx="122125" cy="335868"/>
            </a:xfrm>
            <a:custGeom>
              <a:avLst/>
              <a:gdLst/>
              <a:ahLst/>
              <a:cxnLst/>
              <a:rect l="l" t="t" r="r" b="b"/>
              <a:pathLst>
                <a:path w="3684" h="10184" extrusionOk="0">
                  <a:moveTo>
                    <a:pt x="2149" y="1"/>
                  </a:moveTo>
                  <a:cubicBezTo>
                    <a:pt x="2093" y="1"/>
                    <a:pt x="2037" y="28"/>
                    <a:pt x="2010" y="112"/>
                  </a:cubicBezTo>
                  <a:lnTo>
                    <a:pt x="1" y="9933"/>
                  </a:lnTo>
                  <a:cubicBezTo>
                    <a:pt x="1" y="10016"/>
                    <a:pt x="29" y="10072"/>
                    <a:pt x="85" y="10100"/>
                  </a:cubicBezTo>
                  <a:lnTo>
                    <a:pt x="140" y="10100"/>
                  </a:lnTo>
                  <a:cubicBezTo>
                    <a:pt x="196" y="10100"/>
                    <a:pt x="224" y="10072"/>
                    <a:pt x="280" y="10016"/>
                  </a:cubicBezTo>
                  <a:lnTo>
                    <a:pt x="2121" y="893"/>
                  </a:lnTo>
                  <a:lnTo>
                    <a:pt x="3377" y="10072"/>
                  </a:lnTo>
                  <a:cubicBezTo>
                    <a:pt x="3377" y="10156"/>
                    <a:pt x="3432" y="10184"/>
                    <a:pt x="3516" y="10184"/>
                  </a:cubicBezTo>
                  <a:lnTo>
                    <a:pt x="3544" y="10184"/>
                  </a:lnTo>
                  <a:cubicBezTo>
                    <a:pt x="3628" y="10184"/>
                    <a:pt x="3684" y="10100"/>
                    <a:pt x="3656" y="10044"/>
                  </a:cubicBezTo>
                  <a:lnTo>
                    <a:pt x="2261" y="140"/>
                  </a:lnTo>
                  <a:cubicBezTo>
                    <a:pt x="2261" y="56"/>
                    <a:pt x="2233" y="1"/>
                    <a:pt x="2149" y="1"/>
                  </a:cubicBez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601;p52"/>
            <p:cNvSpPr/>
            <p:nvPr/>
          </p:nvSpPr>
          <p:spPr>
            <a:xfrm>
              <a:off x="8186844" y="1715225"/>
              <a:ext cx="9282" cy="188646"/>
            </a:xfrm>
            <a:custGeom>
              <a:avLst/>
              <a:gdLst/>
              <a:ahLst/>
              <a:cxnLst/>
              <a:rect l="l" t="t" r="r" b="b"/>
              <a:pathLst>
                <a:path w="280" h="5720" extrusionOk="0">
                  <a:moveTo>
                    <a:pt x="140" y="1"/>
                  </a:moveTo>
                  <a:cubicBezTo>
                    <a:pt x="84" y="1"/>
                    <a:pt x="1" y="56"/>
                    <a:pt x="1" y="140"/>
                  </a:cubicBezTo>
                  <a:lnTo>
                    <a:pt x="1" y="5580"/>
                  </a:lnTo>
                  <a:cubicBezTo>
                    <a:pt x="1" y="5636"/>
                    <a:pt x="84" y="5720"/>
                    <a:pt x="140" y="5720"/>
                  </a:cubicBezTo>
                  <a:cubicBezTo>
                    <a:pt x="224" y="5720"/>
                    <a:pt x="280" y="5664"/>
                    <a:pt x="280" y="5580"/>
                  </a:cubicBezTo>
                  <a:lnTo>
                    <a:pt x="280" y="140"/>
                  </a:lnTo>
                  <a:cubicBezTo>
                    <a:pt x="280" y="84"/>
                    <a:pt x="224" y="1"/>
                    <a:pt x="140" y="1"/>
                  </a:cubicBez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602;p52"/>
            <p:cNvSpPr/>
            <p:nvPr/>
          </p:nvSpPr>
          <p:spPr>
            <a:xfrm>
              <a:off x="8025016" y="2238808"/>
              <a:ext cx="106378" cy="144485"/>
            </a:xfrm>
            <a:custGeom>
              <a:avLst/>
              <a:gdLst/>
              <a:ahLst/>
              <a:cxnLst/>
              <a:rect l="l" t="t" r="r" b="b"/>
              <a:pathLst>
                <a:path w="3209" h="4381" extrusionOk="0">
                  <a:moveTo>
                    <a:pt x="977" y="0"/>
                  </a:moveTo>
                  <a:lnTo>
                    <a:pt x="977" y="0"/>
                  </a:lnTo>
                  <a:cubicBezTo>
                    <a:pt x="977" y="0"/>
                    <a:pt x="0" y="1311"/>
                    <a:pt x="1618" y="4380"/>
                  </a:cubicBezTo>
                  <a:cubicBezTo>
                    <a:pt x="1618" y="4380"/>
                    <a:pt x="3209" y="1869"/>
                    <a:pt x="977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603;p52"/>
            <p:cNvSpPr/>
            <p:nvPr/>
          </p:nvSpPr>
          <p:spPr>
            <a:xfrm>
              <a:off x="8070329" y="2217634"/>
              <a:ext cx="89737" cy="127929"/>
            </a:xfrm>
            <a:custGeom>
              <a:avLst/>
              <a:gdLst/>
              <a:ahLst/>
              <a:cxnLst/>
              <a:rect l="l" t="t" r="r" b="b"/>
              <a:pathLst>
                <a:path w="2707" h="3879" extrusionOk="0">
                  <a:moveTo>
                    <a:pt x="475" y="1"/>
                  </a:moveTo>
                  <a:cubicBezTo>
                    <a:pt x="475" y="1"/>
                    <a:pt x="0" y="1395"/>
                    <a:pt x="1981" y="3878"/>
                  </a:cubicBezTo>
                  <a:cubicBezTo>
                    <a:pt x="1981" y="3851"/>
                    <a:pt x="2707" y="1312"/>
                    <a:pt x="475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604;p52"/>
            <p:cNvSpPr/>
            <p:nvPr/>
          </p:nvSpPr>
          <p:spPr>
            <a:xfrm>
              <a:off x="7927893" y="2235114"/>
              <a:ext cx="124909" cy="36839"/>
            </a:xfrm>
            <a:custGeom>
              <a:avLst/>
              <a:gdLst/>
              <a:ahLst/>
              <a:cxnLst/>
              <a:rect l="l" t="t" r="r" b="b"/>
              <a:pathLst>
                <a:path w="3768" h="1117" extrusionOk="0">
                  <a:moveTo>
                    <a:pt x="2400" y="1"/>
                  </a:moveTo>
                  <a:cubicBezTo>
                    <a:pt x="1089" y="1"/>
                    <a:pt x="1" y="1005"/>
                    <a:pt x="1" y="1005"/>
                  </a:cubicBezTo>
                  <a:cubicBezTo>
                    <a:pt x="447" y="1089"/>
                    <a:pt x="866" y="1117"/>
                    <a:pt x="1256" y="1117"/>
                  </a:cubicBezTo>
                  <a:cubicBezTo>
                    <a:pt x="3070" y="1117"/>
                    <a:pt x="3767" y="391"/>
                    <a:pt x="3767" y="391"/>
                  </a:cubicBezTo>
                  <a:cubicBezTo>
                    <a:pt x="3321" y="112"/>
                    <a:pt x="2819" y="1"/>
                    <a:pt x="2400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605;p52"/>
            <p:cNvSpPr/>
            <p:nvPr/>
          </p:nvSpPr>
          <p:spPr>
            <a:xfrm>
              <a:off x="7963063" y="2189104"/>
              <a:ext cx="130412" cy="33178"/>
            </a:xfrm>
            <a:custGeom>
              <a:avLst/>
              <a:gdLst/>
              <a:ahLst/>
              <a:cxnLst/>
              <a:rect l="l" t="t" r="r" b="b"/>
              <a:pathLst>
                <a:path w="3934" h="1006" extrusionOk="0">
                  <a:moveTo>
                    <a:pt x="2260" y="1"/>
                  </a:moveTo>
                  <a:cubicBezTo>
                    <a:pt x="1032" y="1"/>
                    <a:pt x="0" y="726"/>
                    <a:pt x="0" y="726"/>
                  </a:cubicBezTo>
                  <a:cubicBezTo>
                    <a:pt x="781" y="949"/>
                    <a:pt x="1451" y="1005"/>
                    <a:pt x="2009" y="1005"/>
                  </a:cubicBezTo>
                  <a:cubicBezTo>
                    <a:pt x="3320" y="1005"/>
                    <a:pt x="3934" y="559"/>
                    <a:pt x="3934" y="559"/>
                  </a:cubicBezTo>
                  <a:cubicBezTo>
                    <a:pt x="3404" y="140"/>
                    <a:pt x="2818" y="1"/>
                    <a:pt x="2260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606;p52"/>
            <p:cNvSpPr/>
            <p:nvPr/>
          </p:nvSpPr>
          <p:spPr>
            <a:xfrm>
              <a:off x="7945461" y="2247086"/>
              <a:ext cx="110091" cy="16589"/>
            </a:xfrm>
            <a:custGeom>
              <a:avLst/>
              <a:gdLst/>
              <a:ahLst/>
              <a:cxnLst/>
              <a:rect l="l" t="t" r="r" b="b"/>
              <a:pathLst>
                <a:path w="3321" h="503" extrusionOk="0">
                  <a:moveTo>
                    <a:pt x="3237" y="0"/>
                  </a:moveTo>
                  <a:lnTo>
                    <a:pt x="3237" y="0"/>
                  </a:lnTo>
                  <a:cubicBezTo>
                    <a:pt x="3209" y="0"/>
                    <a:pt x="1452" y="363"/>
                    <a:pt x="419" y="363"/>
                  </a:cubicBezTo>
                  <a:lnTo>
                    <a:pt x="57" y="363"/>
                  </a:lnTo>
                  <a:lnTo>
                    <a:pt x="57" y="363"/>
                  </a:lnTo>
                  <a:cubicBezTo>
                    <a:pt x="29" y="363"/>
                    <a:pt x="1" y="419"/>
                    <a:pt x="1" y="447"/>
                  </a:cubicBezTo>
                  <a:cubicBezTo>
                    <a:pt x="1" y="475"/>
                    <a:pt x="29" y="502"/>
                    <a:pt x="57" y="502"/>
                  </a:cubicBezTo>
                  <a:lnTo>
                    <a:pt x="419" y="502"/>
                  </a:lnTo>
                  <a:cubicBezTo>
                    <a:pt x="1452" y="502"/>
                    <a:pt x="3181" y="168"/>
                    <a:pt x="3237" y="140"/>
                  </a:cubicBezTo>
                  <a:cubicBezTo>
                    <a:pt x="3265" y="140"/>
                    <a:pt x="3321" y="84"/>
                    <a:pt x="3265" y="56"/>
                  </a:cubicBezTo>
                  <a:cubicBezTo>
                    <a:pt x="3265" y="0"/>
                    <a:pt x="3265" y="0"/>
                    <a:pt x="3237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607;p52"/>
            <p:cNvSpPr/>
            <p:nvPr/>
          </p:nvSpPr>
          <p:spPr>
            <a:xfrm>
              <a:off x="7989879" y="2205661"/>
              <a:ext cx="105450" cy="9234"/>
            </a:xfrm>
            <a:custGeom>
              <a:avLst/>
              <a:gdLst/>
              <a:ahLst/>
              <a:cxnLst/>
              <a:rect l="l" t="t" r="r" b="b"/>
              <a:pathLst>
                <a:path w="3181" h="280" extrusionOk="0">
                  <a:moveTo>
                    <a:pt x="3125" y="1"/>
                  </a:moveTo>
                  <a:cubicBezTo>
                    <a:pt x="3097" y="1"/>
                    <a:pt x="1590" y="168"/>
                    <a:pt x="642" y="168"/>
                  </a:cubicBezTo>
                  <a:cubicBezTo>
                    <a:pt x="391" y="168"/>
                    <a:pt x="223" y="168"/>
                    <a:pt x="84" y="140"/>
                  </a:cubicBezTo>
                  <a:lnTo>
                    <a:pt x="84" y="140"/>
                  </a:lnTo>
                  <a:cubicBezTo>
                    <a:pt x="56" y="140"/>
                    <a:pt x="0" y="168"/>
                    <a:pt x="0" y="168"/>
                  </a:cubicBezTo>
                  <a:cubicBezTo>
                    <a:pt x="0" y="196"/>
                    <a:pt x="0" y="224"/>
                    <a:pt x="56" y="224"/>
                  </a:cubicBezTo>
                  <a:cubicBezTo>
                    <a:pt x="195" y="280"/>
                    <a:pt x="391" y="280"/>
                    <a:pt x="614" y="280"/>
                  </a:cubicBezTo>
                  <a:cubicBezTo>
                    <a:pt x="1507" y="280"/>
                    <a:pt x="3013" y="140"/>
                    <a:pt x="3097" y="85"/>
                  </a:cubicBezTo>
                  <a:cubicBezTo>
                    <a:pt x="3125" y="85"/>
                    <a:pt x="3153" y="57"/>
                    <a:pt x="3125" y="29"/>
                  </a:cubicBezTo>
                  <a:cubicBezTo>
                    <a:pt x="3181" y="29"/>
                    <a:pt x="3153" y="1"/>
                    <a:pt x="3125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608;p52"/>
            <p:cNvSpPr/>
            <p:nvPr/>
          </p:nvSpPr>
          <p:spPr>
            <a:xfrm>
              <a:off x="8056440" y="2243392"/>
              <a:ext cx="19459" cy="106756"/>
            </a:xfrm>
            <a:custGeom>
              <a:avLst/>
              <a:gdLst/>
              <a:ahLst/>
              <a:cxnLst/>
              <a:rect l="l" t="t" r="r" b="b"/>
              <a:pathLst>
                <a:path w="587" h="3237" extrusionOk="0">
                  <a:moveTo>
                    <a:pt x="57" y="1"/>
                  </a:moveTo>
                  <a:lnTo>
                    <a:pt x="57" y="1"/>
                  </a:lnTo>
                  <a:cubicBezTo>
                    <a:pt x="29" y="1"/>
                    <a:pt x="1" y="29"/>
                    <a:pt x="1" y="56"/>
                  </a:cubicBezTo>
                  <a:cubicBezTo>
                    <a:pt x="280" y="1619"/>
                    <a:pt x="419" y="3209"/>
                    <a:pt x="447" y="3209"/>
                  </a:cubicBezTo>
                  <a:cubicBezTo>
                    <a:pt x="447" y="3237"/>
                    <a:pt x="475" y="3237"/>
                    <a:pt x="531" y="3237"/>
                  </a:cubicBezTo>
                  <a:lnTo>
                    <a:pt x="531" y="3237"/>
                  </a:lnTo>
                  <a:cubicBezTo>
                    <a:pt x="559" y="3237"/>
                    <a:pt x="587" y="3209"/>
                    <a:pt x="559" y="3181"/>
                  </a:cubicBezTo>
                  <a:cubicBezTo>
                    <a:pt x="559" y="3181"/>
                    <a:pt x="419" y="1591"/>
                    <a:pt x="112" y="29"/>
                  </a:cubicBezTo>
                  <a:cubicBezTo>
                    <a:pt x="140" y="29"/>
                    <a:pt x="85" y="1"/>
                    <a:pt x="57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609;p52"/>
            <p:cNvSpPr/>
            <p:nvPr/>
          </p:nvSpPr>
          <p:spPr>
            <a:xfrm>
              <a:off x="8084185" y="2215787"/>
              <a:ext cx="48134" cy="105866"/>
            </a:xfrm>
            <a:custGeom>
              <a:avLst/>
              <a:gdLst/>
              <a:ahLst/>
              <a:cxnLst/>
              <a:rect l="l" t="t" r="r" b="b"/>
              <a:pathLst>
                <a:path w="1452" h="3210" extrusionOk="0">
                  <a:moveTo>
                    <a:pt x="57" y="1"/>
                  </a:moveTo>
                  <a:cubicBezTo>
                    <a:pt x="57" y="1"/>
                    <a:pt x="29" y="1"/>
                    <a:pt x="57" y="1"/>
                  </a:cubicBezTo>
                  <a:cubicBezTo>
                    <a:pt x="1" y="29"/>
                    <a:pt x="1" y="57"/>
                    <a:pt x="1" y="112"/>
                  </a:cubicBezTo>
                  <a:cubicBezTo>
                    <a:pt x="642" y="1312"/>
                    <a:pt x="1284" y="3181"/>
                    <a:pt x="1312" y="3181"/>
                  </a:cubicBezTo>
                  <a:cubicBezTo>
                    <a:pt x="1312" y="3209"/>
                    <a:pt x="1340" y="3209"/>
                    <a:pt x="1396" y="3209"/>
                  </a:cubicBezTo>
                  <a:lnTo>
                    <a:pt x="1424" y="3209"/>
                  </a:lnTo>
                  <a:cubicBezTo>
                    <a:pt x="1452" y="3209"/>
                    <a:pt x="1452" y="3181"/>
                    <a:pt x="1452" y="3125"/>
                  </a:cubicBezTo>
                  <a:cubicBezTo>
                    <a:pt x="1452" y="3098"/>
                    <a:pt x="810" y="1284"/>
                    <a:pt x="140" y="29"/>
                  </a:cubicBezTo>
                  <a:cubicBezTo>
                    <a:pt x="112" y="1"/>
                    <a:pt x="112" y="1"/>
                    <a:pt x="57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2169;p30">
            <a:extLst>
              <a:ext uri="{FF2B5EF4-FFF2-40B4-BE49-F238E27FC236}">
                <a16:creationId xmlns:a16="http://schemas.microsoft.com/office/drawing/2014/main" id="{8DE6E4D7-0FC5-4C67-A482-1DA8964592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0336" y="416257"/>
            <a:ext cx="3419381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FFFFFF"/>
                </a:solidFill>
                <a:latin typeface="+mj-lt"/>
              </a:rPr>
              <a:t>Đọc văn bản</a:t>
            </a:r>
            <a:endParaRPr sz="3200" b="1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63" name="Google Shape;451;p30"/>
          <p:cNvGrpSpPr/>
          <p:nvPr/>
        </p:nvGrpSpPr>
        <p:grpSpPr>
          <a:xfrm>
            <a:off x="331190" y="1346695"/>
            <a:ext cx="2296658" cy="1645999"/>
            <a:chOff x="1548400" y="538250"/>
            <a:chExt cx="2893177" cy="2073520"/>
          </a:xfrm>
          <a:solidFill>
            <a:schemeClr val="accent6"/>
          </a:solidFill>
        </p:grpSpPr>
        <p:sp>
          <p:nvSpPr>
            <p:cNvPr id="64" name="Google Shape;452;p30"/>
            <p:cNvSpPr/>
            <p:nvPr/>
          </p:nvSpPr>
          <p:spPr>
            <a:xfrm>
              <a:off x="1548400" y="538250"/>
              <a:ext cx="2893177" cy="2073520"/>
            </a:xfrm>
            <a:custGeom>
              <a:avLst/>
              <a:gdLst/>
              <a:ahLst/>
              <a:cxnLst/>
              <a:rect l="l" t="t" r="r" b="b"/>
              <a:pathLst>
                <a:path w="58516" h="41938" extrusionOk="0">
                  <a:moveTo>
                    <a:pt x="40643" y="456"/>
                  </a:moveTo>
                  <a:cubicBezTo>
                    <a:pt x="50245" y="456"/>
                    <a:pt x="58055" y="8266"/>
                    <a:pt x="58055" y="17869"/>
                  </a:cubicBezTo>
                  <a:lnTo>
                    <a:pt x="58055" y="41478"/>
                  </a:lnTo>
                  <a:lnTo>
                    <a:pt x="460" y="41478"/>
                  </a:lnTo>
                  <a:lnTo>
                    <a:pt x="460" y="17869"/>
                  </a:lnTo>
                  <a:cubicBezTo>
                    <a:pt x="460" y="8266"/>
                    <a:pt x="8270" y="456"/>
                    <a:pt x="17873" y="456"/>
                  </a:cubicBezTo>
                  <a:close/>
                  <a:moveTo>
                    <a:pt x="17873" y="0"/>
                  </a:moveTo>
                  <a:cubicBezTo>
                    <a:pt x="8020" y="0"/>
                    <a:pt x="1" y="8016"/>
                    <a:pt x="1" y="17869"/>
                  </a:cubicBezTo>
                  <a:lnTo>
                    <a:pt x="1" y="41938"/>
                  </a:lnTo>
                  <a:lnTo>
                    <a:pt x="58516" y="41938"/>
                  </a:lnTo>
                  <a:lnTo>
                    <a:pt x="58516" y="17869"/>
                  </a:lnTo>
                  <a:cubicBezTo>
                    <a:pt x="58516" y="8016"/>
                    <a:pt x="50500" y="0"/>
                    <a:pt x="40643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53;p30"/>
            <p:cNvSpPr/>
            <p:nvPr/>
          </p:nvSpPr>
          <p:spPr>
            <a:xfrm>
              <a:off x="2995309" y="545913"/>
              <a:ext cx="16415" cy="2054534"/>
            </a:xfrm>
            <a:custGeom>
              <a:avLst/>
              <a:gdLst/>
              <a:ahLst/>
              <a:cxnLst/>
              <a:rect l="l" t="t" r="r" b="b"/>
              <a:pathLst>
                <a:path w="332" h="41554" extrusionOk="0">
                  <a:moveTo>
                    <a:pt x="0" y="1"/>
                  </a:moveTo>
                  <a:lnTo>
                    <a:pt x="0" y="41553"/>
                  </a:lnTo>
                  <a:lnTo>
                    <a:pt x="331" y="41553"/>
                  </a:lnTo>
                  <a:lnTo>
                    <a:pt x="331" y="1"/>
                  </a:ln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54;p30"/>
            <p:cNvSpPr/>
            <p:nvPr/>
          </p:nvSpPr>
          <p:spPr>
            <a:xfrm>
              <a:off x="2423863" y="549424"/>
              <a:ext cx="16415" cy="2051023"/>
            </a:xfrm>
            <a:custGeom>
              <a:avLst/>
              <a:gdLst/>
              <a:ahLst/>
              <a:cxnLst/>
              <a:rect l="l" t="t" r="r" b="b"/>
              <a:pathLst>
                <a:path w="332" h="41483" extrusionOk="0">
                  <a:moveTo>
                    <a:pt x="0" y="1"/>
                  </a:moveTo>
                  <a:lnTo>
                    <a:pt x="0" y="41482"/>
                  </a:lnTo>
                  <a:lnTo>
                    <a:pt x="331" y="41482"/>
                  </a:lnTo>
                  <a:lnTo>
                    <a:pt x="331" y="1"/>
                  </a:ln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55;p30"/>
            <p:cNvSpPr/>
            <p:nvPr/>
          </p:nvSpPr>
          <p:spPr>
            <a:xfrm>
              <a:off x="1925837" y="709960"/>
              <a:ext cx="16464" cy="1890483"/>
            </a:xfrm>
            <a:custGeom>
              <a:avLst/>
              <a:gdLst/>
              <a:ahLst/>
              <a:cxnLst/>
              <a:rect l="l" t="t" r="r" b="b"/>
              <a:pathLst>
                <a:path w="333" h="38236" extrusionOk="0">
                  <a:moveTo>
                    <a:pt x="1" y="1"/>
                  </a:moveTo>
                  <a:lnTo>
                    <a:pt x="1" y="38235"/>
                  </a:lnTo>
                  <a:lnTo>
                    <a:pt x="332" y="38235"/>
                  </a:lnTo>
                  <a:lnTo>
                    <a:pt x="332" y="1"/>
                  </a:ln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56;p30"/>
            <p:cNvSpPr/>
            <p:nvPr/>
          </p:nvSpPr>
          <p:spPr>
            <a:xfrm>
              <a:off x="3562997" y="549424"/>
              <a:ext cx="16464" cy="2051023"/>
            </a:xfrm>
            <a:custGeom>
              <a:avLst/>
              <a:gdLst/>
              <a:ahLst/>
              <a:cxnLst/>
              <a:rect l="l" t="t" r="r" b="b"/>
              <a:pathLst>
                <a:path w="333" h="41483" extrusionOk="0">
                  <a:moveTo>
                    <a:pt x="1" y="1"/>
                  </a:moveTo>
                  <a:lnTo>
                    <a:pt x="1" y="41482"/>
                  </a:lnTo>
                  <a:lnTo>
                    <a:pt x="333" y="41482"/>
                  </a:lnTo>
                  <a:lnTo>
                    <a:pt x="333" y="1"/>
                  </a:ln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57;p30"/>
            <p:cNvSpPr/>
            <p:nvPr/>
          </p:nvSpPr>
          <p:spPr>
            <a:xfrm>
              <a:off x="4061220" y="709960"/>
              <a:ext cx="16267" cy="1890483"/>
            </a:xfrm>
            <a:custGeom>
              <a:avLst/>
              <a:gdLst/>
              <a:ahLst/>
              <a:cxnLst/>
              <a:rect l="l" t="t" r="r" b="b"/>
              <a:pathLst>
                <a:path w="329" h="38236" extrusionOk="0">
                  <a:moveTo>
                    <a:pt x="0" y="1"/>
                  </a:moveTo>
                  <a:lnTo>
                    <a:pt x="0" y="38235"/>
                  </a:lnTo>
                  <a:lnTo>
                    <a:pt x="328" y="38235"/>
                  </a:lnTo>
                  <a:lnTo>
                    <a:pt x="328" y="1"/>
                  </a:ln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58;p30"/>
            <p:cNvSpPr/>
            <p:nvPr/>
          </p:nvSpPr>
          <p:spPr>
            <a:xfrm>
              <a:off x="1565457" y="1981594"/>
              <a:ext cx="2864797" cy="16267"/>
            </a:xfrm>
            <a:custGeom>
              <a:avLst/>
              <a:gdLst/>
              <a:ahLst/>
              <a:cxnLst/>
              <a:rect l="l" t="t" r="r" b="b"/>
              <a:pathLst>
                <a:path w="57942" h="329" extrusionOk="0">
                  <a:moveTo>
                    <a:pt x="1" y="0"/>
                  </a:moveTo>
                  <a:lnTo>
                    <a:pt x="1" y="329"/>
                  </a:lnTo>
                  <a:lnTo>
                    <a:pt x="57941" y="329"/>
                  </a:lnTo>
                  <a:lnTo>
                    <a:pt x="57941" y="0"/>
                  </a:ln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59;p30"/>
            <p:cNvSpPr/>
            <p:nvPr/>
          </p:nvSpPr>
          <p:spPr>
            <a:xfrm>
              <a:off x="1596606" y="1178072"/>
              <a:ext cx="2801511" cy="16415"/>
            </a:xfrm>
            <a:custGeom>
              <a:avLst/>
              <a:gdLst/>
              <a:ahLst/>
              <a:cxnLst/>
              <a:rect l="l" t="t" r="r" b="b"/>
              <a:pathLst>
                <a:path w="56662" h="332" extrusionOk="0">
                  <a:moveTo>
                    <a:pt x="0" y="0"/>
                  </a:moveTo>
                  <a:lnTo>
                    <a:pt x="0" y="332"/>
                  </a:lnTo>
                  <a:lnTo>
                    <a:pt x="56662" y="332"/>
                  </a:lnTo>
                  <a:lnTo>
                    <a:pt x="56662" y="0"/>
                  </a:ln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Rounded Rectangle 209"/>
          <p:cNvSpPr/>
          <p:nvPr/>
        </p:nvSpPr>
        <p:spPr>
          <a:xfrm>
            <a:off x="3005119" y="1346695"/>
            <a:ext cx="5815773" cy="3488492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b="1" dirty="0" err="1">
                <a:solidFill>
                  <a:srgbClr val="000000"/>
                </a:solidFill>
              </a:rPr>
              <a:t>Nội</a:t>
            </a:r>
            <a:r>
              <a:rPr lang="en-US" sz="1800" b="1" dirty="0">
                <a:solidFill>
                  <a:srgbClr val="000000"/>
                </a:solidFill>
              </a:rPr>
              <a:t> dung </a:t>
            </a:r>
            <a:r>
              <a:rPr lang="en-US" sz="1800" b="1" dirty="0" err="1">
                <a:solidFill>
                  <a:srgbClr val="000000"/>
                </a:solidFill>
              </a:rPr>
              <a:t>đoạn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trích</a:t>
            </a:r>
            <a:r>
              <a:rPr lang="en-US" sz="1800" b="1" dirty="0">
                <a:solidFill>
                  <a:srgbClr val="000000"/>
                </a:solidFill>
              </a:rPr>
              <a:t>: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0000"/>
                </a:solidFill>
              </a:rPr>
              <a:t>Thuật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lại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sự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việc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Thị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Mầu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lên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chùa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để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tán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tỉnh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trêu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đùa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Tiểu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Kính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với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thái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độ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trơ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trẽn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điệu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bộ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lẳng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lơ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0000"/>
                </a:solidFill>
              </a:rPr>
              <a:t>Tuy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nhiên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Tiểu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Kính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vẫn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liêm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chính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không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quan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tâm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và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giữ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khoảng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cách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với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Thị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Mầu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7" y="1909305"/>
            <a:ext cx="3015577" cy="3015577"/>
          </a:xfrm>
          <a:prstGeom prst="rect">
            <a:avLst/>
          </a:prstGeom>
        </p:spPr>
      </p:pic>
      <p:grpSp>
        <p:nvGrpSpPr>
          <p:cNvPr id="211" name="Google Shape;2562;p52"/>
          <p:cNvGrpSpPr/>
          <p:nvPr/>
        </p:nvGrpSpPr>
        <p:grpSpPr>
          <a:xfrm>
            <a:off x="8009677" y="0"/>
            <a:ext cx="821047" cy="1194408"/>
            <a:chOff x="7927893" y="1715225"/>
            <a:chExt cx="502231" cy="730614"/>
          </a:xfrm>
        </p:grpSpPr>
        <p:sp>
          <p:nvSpPr>
            <p:cNvPr id="212" name="Google Shape;2563;p52"/>
            <p:cNvSpPr/>
            <p:nvPr/>
          </p:nvSpPr>
          <p:spPr>
            <a:xfrm>
              <a:off x="8029624" y="2203847"/>
              <a:ext cx="303389" cy="41423"/>
            </a:xfrm>
            <a:custGeom>
              <a:avLst/>
              <a:gdLst/>
              <a:ahLst/>
              <a:cxnLst/>
              <a:rect l="l" t="t" r="r" b="b"/>
              <a:pathLst>
                <a:path w="9152" h="1256" extrusionOk="0">
                  <a:moveTo>
                    <a:pt x="3907" y="0"/>
                  </a:moveTo>
                  <a:cubicBezTo>
                    <a:pt x="1479" y="0"/>
                    <a:pt x="1" y="140"/>
                    <a:pt x="1" y="140"/>
                  </a:cubicBezTo>
                  <a:lnTo>
                    <a:pt x="168" y="809"/>
                  </a:lnTo>
                  <a:lnTo>
                    <a:pt x="8956" y="1255"/>
                  </a:lnTo>
                  <a:lnTo>
                    <a:pt x="9152" y="223"/>
                  </a:lnTo>
                  <a:cubicBezTo>
                    <a:pt x="7143" y="84"/>
                    <a:pt x="5329" y="0"/>
                    <a:pt x="3907" y="0"/>
                  </a:cubicBez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564;p52"/>
            <p:cNvSpPr/>
            <p:nvPr/>
          </p:nvSpPr>
          <p:spPr>
            <a:xfrm>
              <a:off x="8196092" y="2003253"/>
              <a:ext cx="110091" cy="124236"/>
            </a:xfrm>
            <a:custGeom>
              <a:avLst/>
              <a:gdLst/>
              <a:ahLst/>
              <a:cxnLst/>
              <a:rect l="l" t="t" r="r" b="b"/>
              <a:pathLst>
                <a:path w="3321" h="3767" extrusionOk="0">
                  <a:moveTo>
                    <a:pt x="2121" y="0"/>
                  </a:moveTo>
                  <a:cubicBezTo>
                    <a:pt x="1" y="2148"/>
                    <a:pt x="726" y="3766"/>
                    <a:pt x="726" y="3766"/>
                  </a:cubicBezTo>
                  <a:cubicBezTo>
                    <a:pt x="3321" y="2929"/>
                    <a:pt x="2121" y="0"/>
                    <a:pt x="2121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565;p52"/>
            <p:cNvSpPr/>
            <p:nvPr/>
          </p:nvSpPr>
          <p:spPr>
            <a:xfrm>
              <a:off x="8204412" y="2052000"/>
              <a:ext cx="51847" cy="196033"/>
            </a:xfrm>
            <a:custGeom>
              <a:avLst/>
              <a:gdLst/>
              <a:ahLst/>
              <a:cxnLst/>
              <a:rect l="l" t="t" r="r" b="b"/>
              <a:pathLst>
                <a:path w="1564" h="5944" extrusionOk="0">
                  <a:moveTo>
                    <a:pt x="1451" y="1"/>
                  </a:moveTo>
                  <a:cubicBezTo>
                    <a:pt x="1424" y="1"/>
                    <a:pt x="1424" y="1"/>
                    <a:pt x="1424" y="56"/>
                  </a:cubicBezTo>
                  <a:lnTo>
                    <a:pt x="447" y="2233"/>
                  </a:lnTo>
                  <a:cubicBezTo>
                    <a:pt x="419" y="2288"/>
                    <a:pt x="1" y="2930"/>
                    <a:pt x="140" y="5497"/>
                  </a:cubicBezTo>
                  <a:cubicBezTo>
                    <a:pt x="140" y="5497"/>
                    <a:pt x="140" y="5720"/>
                    <a:pt x="335" y="5859"/>
                  </a:cubicBezTo>
                  <a:cubicBezTo>
                    <a:pt x="419" y="5915"/>
                    <a:pt x="531" y="5943"/>
                    <a:pt x="614" y="5943"/>
                  </a:cubicBezTo>
                  <a:cubicBezTo>
                    <a:pt x="810" y="5943"/>
                    <a:pt x="1005" y="5859"/>
                    <a:pt x="1284" y="5776"/>
                  </a:cubicBezTo>
                  <a:cubicBezTo>
                    <a:pt x="1312" y="5776"/>
                    <a:pt x="1312" y="5720"/>
                    <a:pt x="1312" y="5692"/>
                  </a:cubicBezTo>
                  <a:cubicBezTo>
                    <a:pt x="1312" y="5664"/>
                    <a:pt x="1284" y="5664"/>
                    <a:pt x="1284" y="5664"/>
                  </a:cubicBezTo>
                  <a:lnTo>
                    <a:pt x="1256" y="5664"/>
                  </a:lnTo>
                  <a:cubicBezTo>
                    <a:pt x="1005" y="5776"/>
                    <a:pt x="810" y="5832"/>
                    <a:pt x="642" y="5832"/>
                  </a:cubicBezTo>
                  <a:cubicBezTo>
                    <a:pt x="559" y="5832"/>
                    <a:pt x="475" y="5804"/>
                    <a:pt x="447" y="5776"/>
                  </a:cubicBezTo>
                  <a:cubicBezTo>
                    <a:pt x="308" y="5664"/>
                    <a:pt x="308" y="5525"/>
                    <a:pt x="308" y="5497"/>
                  </a:cubicBezTo>
                  <a:cubicBezTo>
                    <a:pt x="168" y="3014"/>
                    <a:pt x="587" y="2316"/>
                    <a:pt x="587" y="2316"/>
                  </a:cubicBezTo>
                  <a:lnTo>
                    <a:pt x="1563" y="112"/>
                  </a:lnTo>
                  <a:cubicBezTo>
                    <a:pt x="1535" y="56"/>
                    <a:pt x="1535" y="1"/>
                    <a:pt x="1451" y="1"/>
                  </a:cubicBezTo>
                  <a:cubicBezTo>
                    <a:pt x="1507" y="1"/>
                    <a:pt x="1451" y="1"/>
                    <a:pt x="1451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566;p52"/>
            <p:cNvSpPr/>
            <p:nvPr/>
          </p:nvSpPr>
          <p:spPr>
            <a:xfrm>
              <a:off x="8209981" y="2086960"/>
              <a:ext cx="124876" cy="78262"/>
            </a:xfrm>
            <a:custGeom>
              <a:avLst/>
              <a:gdLst/>
              <a:ahLst/>
              <a:cxnLst/>
              <a:rect l="l" t="t" r="r" b="b"/>
              <a:pathLst>
                <a:path w="3767" h="2373" extrusionOk="0">
                  <a:moveTo>
                    <a:pt x="3766" y="1"/>
                  </a:moveTo>
                  <a:cubicBezTo>
                    <a:pt x="391" y="698"/>
                    <a:pt x="0" y="2289"/>
                    <a:pt x="0" y="2289"/>
                  </a:cubicBezTo>
                  <a:cubicBezTo>
                    <a:pt x="251" y="2344"/>
                    <a:pt x="446" y="2372"/>
                    <a:pt x="698" y="2372"/>
                  </a:cubicBezTo>
                  <a:cubicBezTo>
                    <a:pt x="3013" y="2372"/>
                    <a:pt x="3766" y="1"/>
                    <a:pt x="3766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567;p52"/>
            <p:cNvSpPr/>
            <p:nvPr/>
          </p:nvSpPr>
          <p:spPr>
            <a:xfrm>
              <a:off x="8210876" y="2155991"/>
              <a:ext cx="131373" cy="50624"/>
            </a:xfrm>
            <a:custGeom>
              <a:avLst/>
              <a:gdLst/>
              <a:ahLst/>
              <a:cxnLst/>
              <a:rect l="l" t="t" r="r" b="b"/>
              <a:pathLst>
                <a:path w="3963" h="1535" extrusionOk="0">
                  <a:moveTo>
                    <a:pt x="3963" y="0"/>
                  </a:moveTo>
                  <a:cubicBezTo>
                    <a:pt x="782" y="28"/>
                    <a:pt x="1" y="1284"/>
                    <a:pt x="1" y="1284"/>
                  </a:cubicBezTo>
                  <a:cubicBezTo>
                    <a:pt x="419" y="1423"/>
                    <a:pt x="810" y="1507"/>
                    <a:pt x="1173" y="1507"/>
                  </a:cubicBezTo>
                  <a:cubicBezTo>
                    <a:pt x="2902" y="1535"/>
                    <a:pt x="3963" y="0"/>
                    <a:pt x="3963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568;p52"/>
            <p:cNvSpPr/>
            <p:nvPr/>
          </p:nvSpPr>
          <p:spPr>
            <a:xfrm>
              <a:off x="8145243" y="2044645"/>
              <a:ext cx="74919" cy="108603"/>
            </a:xfrm>
            <a:custGeom>
              <a:avLst/>
              <a:gdLst/>
              <a:ahLst/>
              <a:cxnLst/>
              <a:rect l="l" t="t" r="r" b="b"/>
              <a:pathLst>
                <a:path w="2260" h="3293" extrusionOk="0">
                  <a:moveTo>
                    <a:pt x="168" y="0"/>
                  </a:moveTo>
                  <a:cubicBezTo>
                    <a:pt x="168" y="0"/>
                    <a:pt x="0" y="2595"/>
                    <a:pt x="2093" y="3293"/>
                  </a:cubicBezTo>
                  <a:cubicBezTo>
                    <a:pt x="2093" y="3293"/>
                    <a:pt x="2260" y="1842"/>
                    <a:pt x="168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569;p52"/>
            <p:cNvSpPr/>
            <p:nvPr/>
          </p:nvSpPr>
          <p:spPr>
            <a:xfrm>
              <a:off x="8130426" y="2107211"/>
              <a:ext cx="78665" cy="104019"/>
            </a:xfrm>
            <a:custGeom>
              <a:avLst/>
              <a:gdLst/>
              <a:ahLst/>
              <a:cxnLst/>
              <a:rect l="l" t="t" r="r" b="b"/>
              <a:pathLst>
                <a:path w="2373" h="3154" extrusionOk="0">
                  <a:moveTo>
                    <a:pt x="1" y="1"/>
                  </a:moveTo>
                  <a:cubicBezTo>
                    <a:pt x="1" y="1"/>
                    <a:pt x="196" y="2651"/>
                    <a:pt x="2372" y="3153"/>
                  </a:cubicBezTo>
                  <a:cubicBezTo>
                    <a:pt x="2372" y="3153"/>
                    <a:pt x="2288" y="1647"/>
                    <a:pt x="1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570;p52"/>
            <p:cNvSpPr/>
            <p:nvPr/>
          </p:nvSpPr>
          <p:spPr>
            <a:xfrm>
              <a:off x="8154492" y="2063049"/>
              <a:ext cx="62919" cy="90200"/>
            </a:xfrm>
            <a:custGeom>
              <a:avLst/>
              <a:gdLst/>
              <a:ahLst/>
              <a:cxnLst/>
              <a:rect l="l" t="t" r="r" b="b"/>
              <a:pathLst>
                <a:path w="1898" h="2735" extrusionOk="0">
                  <a:moveTo>
                    <a:pt x="84" y="0"/>
                  </a:moveTo>
                  <a:lnTo>
                    <a:pt x="28" y="0"/>
                  </a:lnTo>
                  <a:cubicBezTo>
                    <a:pt x="0" y="28"/>
                    <a:pt x="0" y="56"/>
                    <a:pt x="28" y="56"/>
                  </a:cubicBezTo>
                  <a:cubicBezTo>
                    <a:pt x="726" y="726"/>
                    <a:pt x="1758" y="2707"/>
                    <a:pt x="1758" y="2707"/>
                  </a:cubicBezTo>
                  <a:cubicBezTo>
                    <a:pt x="1758" y="2735"/>
                    <a:pt x="1786" y="2735"/>
                    <a:pt x="1814" y="2735"/>
                  </a:cubicBezTo>
                  <a:lnTo>
                    <a:pt x="1841" y="2735"/>
                  </a:lnTo>
                  <a:cubicBezTo>
                    <a:pt x="1897" y="2735"/>
                    <a:pt x="1897" y="2679"/>
                    <a:pt x="1897" y="2679"/>
                  </a:cubicBezTo>
                  <a:cubicBezTo>
                    <a:pt x="1841" y="2595"/>
                    <a:pt x="837" y="698"/>
                    <a:pt x="140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571;p52"/>
            <p:cNvSpPr/>
            <p:nvPr/>
          </p:nvSpPr>
          <p:spPr>
            <a:xfrm>
              <a:off x="8145243" y="2129309"/>
              <a:ext cx="64775" cy="83769"/>
            </a:xfrm>
            <a:custGeom>
              <a:avLst/>
              <a:gdLst/>
              <a:ahLst/>
              <a:cxnLst/>
              <a:rect l="l" t="t" r="r" b="b"/>
              <a:pathLst>
                <a:path w="1954" h="2540" extrusionOk="0">
                  <a:moveTo>
                    <a:pt x="84" y="0"/>
                  </a:moveTo>
                  <a:cubicBezTo>
                    <a:pt x="84" y="0"/>
                    <a:pt x="28" y="0"/>
                    <a:pt x="28" y="28"/>
                  </a:cubicBezTo>
                  <a:cubicBezTo>
                    <a:pt x="0" y="56"/>
                    <a:pt x="28" y="112"/>
                    <a:pt x="28" y="112"/>
                  </a:cubicBezTo>
                  <a:cubicBezTo>
                    <a:pt x="530" y="530"/>
                    <a:pt x="1841" y="2483"/>
                    <a:pt x="1841" y="2511"/>
                  </a:cubicBezTo>
                  <a:lnTo>
                    <a:pt x="1897" y="2539"/>
                  </a:lnTo>
                  <a:lnTo>
                    <a:pt x="1925" y="2539"/>
                  </a:lnTo>
                  <a:cubicBezTo>
                    <a:pt x="1953" y="2511"/>
                    <a:pt x="1953" y="2483"/>
                    <a:pt x="1925" y="2483"/>
                  </a:cubicBezTo>
                  <a:cubicBezTo>
                    <a:pt x="1841" y="2400"/>
                    <a:pt x="558" y="447"/>
                    <a:pt x="84" y="28"/>
                  </a:cubicBezTo>
                  <a:cubicBezTo>
                    <a:pt x="112" y="0"/>
                    <a:pt x="112" y="0"/>
                    <a:pt x="84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572;p52"/>
            <p:cNvSpPr/>
            <p:nvPr/>
          </p:nvSpPr>
          <p:spPr>
            <a:xfrm>
              <a:off x="8213661" y="2102627"/>
              <a:ext cx="93450" cy="58902"/>
            </a:xfrm>
            <a:custGeom>
              <a:avLst/>
              <a:gdLst/>
              <a:ahLst/>
              <a:cxnLst/>
              <a:rect l="l" t="t" r="r" b="b"/>
              <a:pathLst>
                <a:path w="2819" h="1786" extrusionOk="0">
                  <a:moveTo>
                    <a:pt x="2791" y="0"/>
                  </a:moveTo>
                  <a:cubicBezTo>
                    <a:pt x="2763" y="0"/>
                    <a:pt x="2763" y="0"/>
                    <a:pt x="2791" y="0"/>
                  </a:cubicBezTo>
                  <a:cubicBezTo>
                    <a:pt x="2763" y="56"/>
                    <a:pt x="1424" y="921"/>
                    <a:pt x="29" y="1674"/>
                  </a:cubicBezTo>
                  <a:cubicBezTo>
                    <a:pt x="1" y="1674"/>
                    <a:pt x="1" y="1758"/>
                    <a:pt x="1" y="1758"/>
                  </a:cubicBezTo>
                  <a:cubicBezTo>
                    <a:pt x="1" y="1786"/>
                    <a:pt x="29" y="1786"/>
                    <a:pt x="29" y="1786"/>
                  </a:cubicBezTo>
                  <a:lnTo>
                    <a:pt x="56" y="1786"/>
                  </a:lnTo>
                  <a:cubicBezTo>
                    <a:pt x="1451" y="1032"/>
                    <a:pt x="2791" y="112"/>
                    <a:pt x="2791" y="112"/>
                  </a:cubicBezTo>
                  <a:cubicBezTo>
                    <a:pt x="2818" y="84"/>
                    <a:pt x="2818" y="56"/>
                    <a:pt x="2791" y="56"/>
                  </a:cubicBezTo>
                  <a:cubicBezTo>
                    <a:pt x="2818" y="0"/>
                    <a:pt x="2791" y="0"/>
                    <a:pt x="2791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573;p52"/>
            <p:cNvSpPr/>
            <p:nvPr/>
          </p:nvSpPr>
          <p:spPr>
            <a:xfrm>
              <a:off x="8209981" y="2165193"/>
              <a:ext cx="110986" cy="34068"/>
            </a:xfrm>
            <a:custGeom>
              <a:avLst/>
              <a:gdLst/>
              <a:ahLst/>
              <a:cxnLst/>
              <a:rect l="l" t="t" r="r" b="b"/>
              <a:pathLst>
                <a:path w="3348" h="1033" extrusionOk="0">
                  <a:moveTo>
                    <a:pt x="3292" y="0"/>
                  </a:moveTo>
                  <a:cubicBezTo>
                    <a:pt x="3236" y="0"/>
                    <a:pt x="3236" y="0"/>
                    <a:pt x="3292" y="0"/>
                  </a:cubicBezTo>
                  <a:cubicBezTo>
                    <a:pt x="3236" y="0"/>
                    <a:pt x="1423" y="670"/>
                    <a:pt x="28" y="949"/>
                  </a:cubicBezTo>
                  <a:cubicBezTo>
                    <a:pt x="0" y="949"/>
                    <a:pt x="0" y="977"/>
                    <a:pt x="0" y="1005"/>
                  </a:cubicBezTo>
                  <a:cubicBezTo>
                    <a:pt x="0" y="1033"/>
                    <a:pt x="28" y="1033"/>
                    <a:pt x="84" y="1033"/>
                  </a:cubicBezTo>
                  <a:lnTo>
                    <a:pt x="84" y="1033"/>
                  </a:lnTo>
                  <a:cubicBezTo>
                    <a:pt x="1479" y="754"/>
                    <a:pt x="3292" y="112"/>
                    <a:pt x="3320" y="112"/>
                  </a:cubicBezTo>
                  <a:cubicBezTo>
                    <a:pt x="3348" y="112"/>
                    <a:pt x="3348" y="56"/>
                    <a:pt x="3348" y="28"/>
                  </a:cubicBezTo>
                  <a:cubicBezTo>
                    <a:pt x="3320" y="28"/>
                    <a:pt x="3292" y="0"/>
                    <a:pt x="3292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574;p52"/>
            <p:cNvSpPr/>
            <p:nvPr/>
          </p:nvSpPr>
          <p:spPr>
            <a:xfrm>
              <a:off x="8070329" y="2063972"/>
              <a:ext cx="94378" cy="111373"/>
            </a:xfrm>
            <a:custGeom>
              <a:avLst/>
              <a:gdLst/>
              <a:ahLst/>
              <a:cxnLst/>
              <a:rect l="l" t="t" r="r" b="b"/>
              <a:pathLst>
                <a:path w="2847" h="3377" extrusionOk="0">
                  <a:moveTo>
                    <a:pt x="865" y="0"/>
                  </a:moveTo>
                  <a:lnTo>
                    <a:pt x="865" y="0"/>
                  </a:lnTo>
                  <a:cubicBezTo>
                    <a:pt x="0" y="2400"/>
                    <a:pt x="1172" y="3376"/>
                    <a:pt x="1172" y="3376"/>
                  </a:cubicBezTo>
                  <a:cubicBezTo>
                    <a:pt x="2846" y="1814"/>
                    <a:pt x="865" y="0"/>
                    <a:pt x="865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575;p52"/>
            <p:cNvSpPr/>
            <p:nvPr/>
          </p:nvSpPr>
          <p:spPr>
            <a:xfrm>
              <a:off x="8104538" y="2106288"/>
              <a:ext cx="66632" cy="161074"/>
            </a:xfrm>
            <a:custGeom>
              <a:avLst/>
              <a:gdLst/>
              <a:ahLst/>
              <a:cxnLst/>
              <a:rect l="l" t="t" r="r" b="b"/>
              <a:pathLst>
                <a:path w="2010" h="4884" extrusionOk="0">
                  <a:moveTo>
                    <a:pt x="84" y="1"/>
                  </a:moveTo>
                  <a:cubicBezTo>
                    <a:pt x="28" y="1"/>
                    <a:pt x="28" y="29"/>
                    <a:pt x="28" y="29"/>
                  </a:cubicBezTo>
                  <a:lnTo>
                    <a:pt x="112" y="2093"/>
                  </a:lnTo>
                  <a:cubicBezTo>
                    <a:pt x="112" y="2121"/>
                    <a:pt x="1" y="2791"/>
                    <a:pt x="1061" y="4688"/>
                  </a:cubicBezTo>
                  <a:cubicBezTo>
                    <a:pt x="1061" y="4688"/>
                    <a:pt x="1172" y="4855"/>
                    <a:pt x="1340" y="4883"/>
                  </a:cubicBezTo>
                  <a:lnTo>
                    <a:pt x="1368" y="4883"/>
                  </a:lnTo>
                  <a:cubicBezTo>
                    <a:pt x="1535" y="4883"/>
                    <a:pt x="1786" y="4744"/>
                    <a:pt x="2009" y="4465"/>
                  </a:cubicBezTo>
                  <a:lnTo>
                    <a:pt x="2009" y="4409"/>
                  </a:lnTo>
                  <a:lnTo>
                    <a:pt x="1954" y="4409"/>
                  </a:lnTo>
                  <a:cubicBezTo>
                    <a:pt x="1954" y="4409"/>
                    <a:pt x="1926" y="4409"/>
                    <a:pt x="1926" y="4437"/>
                  </a:cubicBezTo>
                  <a:cubicBezTo>
                    <a:pt x="1702" y="4688"/>
                    <a:pt x="1507" y="4827"/>
                    <a:pt x="1368" y="4827"/>
                  </a:cubicBezTo>
                  <a:lnTo>
                    <a:pt x="1340" y="4827"/>
                  </a:lnTo>
                  <a:cubicBezTo>
                    <a:pt x="1200" y="4771"/>
                    <a:pt x="1117" y="4688"/>
                    <a:pt x="1117" y="4632"/>
                  </a:cubicBezTo>
                  <a:cubicBezTo>
                    <a:pt x="112" y="2791"/>
                    <a:pt x="168" y="2121"/>
                    <a:pt x="168" y="2093"/>
                  </a:cubicBezTo>
                  <a:lnTo>
                    <a:pt x="112" y="29"/>
                  </a:lnTo>
                  <a:cubicBezTo>
                    <a:pt x="140" y="29"/>
                    <a:pt x="112" y="1"/>
                    <a:pt x="84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576;p52"/>
            <p:cNvSpPr/>
            <p:nvPr/>
          </p:nvSpPr>
          <p:spPr>
            <a:xfrm>
              <a:off x="8104538" y="2104441"/>
              <a:ext cx="89737" cy="103095"/>
            </a:xfrm>
            <a:custGeom>
              <a:avLst/>
              <a:gdLst/>
              <a:ahLst/>
              <a:cxnLst/>
              <a:rect l="l" t="t" r="r" b="b"/>
              <a:pathLst>
                <a:path w="2707" h="3126" extrusionOk="0">
                  <a:moveTo>
                    <a:pt x="2344" y="1"/>
                  </a:moveTo>
                  <a:cubicBezTo>
                    <a:pt x="1" y="1759"/>
                    <a:pt x="280" y="3126"/>
                    <a:pt x="280" y="3126"/>
                  </a:cubicBezTo>
                  <a:cubicBezTo>
                    <a:pt x="2707" y="2456"/>
                    <a:pt x="2344" y="1"/>
                    <a:pt x="2344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577;p52"/>
            <p:cNvSpPr/>
            <p:nvPr/>
          </p:nvSpPr>
          <p:spPr>
            <a:xfrm>
              <a:off x="8127675" y="2153220"/>
              <a:ext cx="85096" cy="80999"/>
            </a:xfrm>
            <a:custGeom>
              <a:avLst/>
              <a:gdLst/>
              <a:ahLst/>
              <a:cxnLst/>
              <a:rect l="l" t="t" r="r" b="b"/>
              <a:pathLst>
                <a:path w="2567" h="2456" extrusionOk="0">
                  <a:moveTo>
                    <a:pt x="2567" y="1"/>
                  </a:moveTo>
                  <a:lnTo>
                    <a:pt x="2567" y="1"/>
                  </a:lnTo>
                  <a:cubicBezTo>
                    <a:pt x="140" y="1200"/>
                    <a:pt x="0" y="2456"/>
                    <a:pt x="0" y="2456"/>
                  </a:cubicBezTo>
                  <a:cubicBezTo>
                    <a:pt x="2204" y="2288"/>
                    <a:pt x="2567" y="1"/>
                    <a:pt x="2567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578;p52"/>
            <p:cNvSpPr/>
            <p:nvPr/>
          </p:nvSpPr>
          <p:spPr>
            <a:xfrm>
              <a:off x="8025016" y="2137587"/>
              <a:ext cx="88809" cy="60749"/>
            </a:xfrm>
            <a:custGeom>
              <a:avLst/>
              <a:gdLst/>
              <a:ahLst/>
              <a:cxnLst/>
              <a:rect l="l" t="t" r="r" b="b"/>
              <a:pathLst>
                <a:path w="2679" h="184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726" y="1842"/>
                    <a:pt x="2372" y="1842"/>
                  </a:cubicBezTo>
                  <a:cubicBezTo>
                    <a:pt x="2483" y="1842"/>
                    <a:pt x="2539" y="1842"/>
                    <a:pt x="2651" y="1814"/>
                  </a:cubicBezTo>
                  <a:cubicBezTo>
                    <a:pt x="2679" y="1842"/>
                    <a:pt x="2316" y="670"/>
                    <a:pt x="0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579;p52"/>
            <p:cNvSpPr/>
            <p:nvPr/>
          </p:nvSpPr>
          <p:spPr>
            <a:xfrm>
              <a:off x="8033336" y="2193722"/>
              <a:ext cx="98058" cy="53395"/>
            </a:xfrm>
            <a:custGeom>
              <a:avLst/>
              <a:gdLst/>
              <a:ahLst/>
              <a:cxnLst/>
              <a:rect l="l" t="t" r="r" b="b"/>
              <a:pathLst>
                <a:path w="2958" h="161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893" y="1618"/>
                    <a:pt x="2428" y="1618"/>
                  </a:cubicBezTo>
                  <a:cubicBezTo>
                    <a:pt x="2623" y="1618"/>
                    <a:pt x="2790" y="1562"/>
                    <a:pt x="2958" y="1535"/>
                  </a:cubicBezTo>
                  <a:cubicBezTo>
                    <a:pt x="2930" y="1535"/>
                    <a:pt x="2372" y="419"/>
                    <a:pt x="0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580;p52"/>
            <p:cNvSpPr/>
            <p:nvPr/>
          </p:nvSpPr>
          <p:spPr>
            <a:xfrm>
              <a:off x="8036121" y="2150450"/>
              <a:ext cx="81416" cy="49734"/>
            </a:xfrm>
            <a:custGeom>
              <a:avLst/>
              <a:gdLst/>
              <a:ahLst/>
              <a:cxnLst/>
              <a:rect l="l" t="t" r="r" b="b"/>
              <a:pathLst>
                <a:path w="2456" h="1508" extrusionOk="0">
                  <a:moveTo>
                    <a:pt x="56" y="1"/>
                  </a:moveTo>
                  <a:cubicBezTo>
                    <a:pt x="0" y="1"/>
                    <a:pt x="0" y="1"/>
                    <a:pt x="0" y="29"/>
                  </a:cubicBezTo>
                  <a:cubicBezTo>
                    <a:pt x="0" y="57"/>
                    <a:pt x="0" y="85"/>
                    <a:pt x="56" y="85"/>
                  </a:cubicBezTo>
                  <a:cubicBezTo>
                    <a:pt x="809" y="364"/>
                    <a:pt x="2316" y="1480"/>
                    <a:pt x="2344" y="1507"/>
                  </a:cubicBezTo>
                  <a:lnTo>
                    <a:pt x="2399" y="1507"/>
                  </a:lnTo>
                  <a:cubicBezTo>
                    <a:pt x="2399" y="1507"/>
                    <a:pt x="2427" y="1507"/>
                    <a:pt x="2427" y="1480"/>
                  </a:cubicBezTo>
                  <a:cubicBezTo>
                    <a:pt x="2455" y="1452"/>
                    <a:pt x="2427" y="1424"/>
                    <a:pt x="2427" y="1424"/>
                  </a:cubicBezTo>
                  <a:cubicBezTo>
                    <a:pt x="2316" y="1340"/>
                    <a:pt x="865" y="224"/>
                    <a:pt x="56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581;p52"/>
            <p:cNvSpPr/>
            <p:nvPr/>
          </p:nvSpPr>
          <p:spPr>
            <a:xfrm>
              <a:off x="8053689" y="2203847"/>
              <a:ext cx="78632" cy="42346"/>
            </a:xfrm>
            <a:custGeom>
              <a:avLst/>
              <a:gdLst/>
              <a:ahLst/>
              <a:cxnLst/>
              <a:rect l="l" t="t" r="r" b="b"/>
              <a:pathLst>
                <a:path w="2372" h="1284" extrusionOk="0">
                  <a:moveTo>
                    <a:pt x="56" y="0"/>
                  </a:moveTo>
                  <a:cubicBezTo>
                    <a:pt x="0" y="0"/>
                    <a:pt x="0" y="0"/>
                    <a:pt x="0" y="56"/>
                  </a:cubicBezTo>
                  <a:cubicBezTo>
                    <a:pt x="0" y="84"/>
                    <a:pt x="0" y="112"/>
                    <a:pt x="56" y="112"/>
                  </a:cubicBezTo>
                  <a:cubicBezTo>
                    <a:pt x="558" y="251"/>
                    <a:pt x="2316" y="1283"/>
                    <a:pt x="2316" y="1283"/>
                  </a:cubicBezTo>
                  <a:lnTo>
                    <a:pt x="2344" y="1283"/>
                  </a:lnTo>
                  <a:cubicBezTo>
                    <a:pt x="2344" y="1283"/>
                    <a:pt x="2372" y="1283"/>
                    <a:pt x="2372" y="1255"/>
                  </a:cubicBezTo>
                  <a:cubicBezTo>
                    <a:pt x="2372" y="1228"/>
                    <a:pt x="2372" y="1200"/>
                    <a:pt x="2344" y="1200"/>
                  </a:cubicBezTo>
                  <a:cubicBezTo>
                    <a:pt x="2260" y="1172"/>
                    <a:pt x="558" y="140"/>
                    <a:pt x="56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582;p52"/>
            <p:cNvSpPr/>
            <p:nvPr/>
          </p:nvSpPr>
          <p:spPr>
            <a:xfrm>
              <a:off x="8116571" y="2127462"/>
              <a:ext cx="51813" cy="78229"/>
            </a:xfrm>
            <a:custGeom>
              <a:avLst/>
              <a:gdLst/>
              <a:ahLst/>
              <a:cxnLst/>
              <a:rect l="l" t="t" r="r" b="b"/>
              <a:pathLst>
                <a:path w="1563" h="2372" extrusionOk="0">
                  <a:moveTo>
                    <a:pt x="1507" y="0"/>
                  </a:moveTo>
                  <a:cubicBezTo>
                    <a:pt x="1507" y="0"/>
                    <a:pt x="1451" y="0"/>
                    <a:pt x="1451" y="28"/>
                  </a:cubicBezTo>
                  <a:cubicBezTo>
                    <a:pt x="1451" y="28"/>
                    <a:pt x="754" y="1172"/>
                    <a:pt x="0" y="2288"/>
                  </a:cubicBezTo>
                  <a:lnTo>
                    <a:pt x="0" y="2372"/>
                  </a:lnTo>
                  <a:lnTo>
                    <a:pt x="28" y="2372"/>
                  </a:lnTo>
                  <a:cubicBezTo>
                    <a:pt x="56" y="2372"/>
                    <a:pt x="56" y="2372"/>
                    <a:pt x="56" y="2316"/>
                  </a:cubicBezTo>
                  <a:cubicBezTo>
                    <a:pt x="865" y="1200"/>
                    <a:pt x="1535" y="56"/>
                    <a:pt x="1535" y="56"/>
                  </a:cubicBezTo>
                  <a:cubicBezTo>
                    <a:pt x="1563" y="28"/>
                    <a:pt x="1563" y="0"/>
                    <a:pt x="1507" y="0"/>
                  </a:cubicBezTo>
                  <a:cubicBezTo>
                    <a:pt x="1535" y="0"/>
                    <a:pt x="1507" y="0"/>
                    <a:pt x="1507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583;p52"/>
            <p:cNvSpPr/>
            <p:nvPr/>
          </p:nvSpPr>
          <p:spPr>
            <a:xfrm>
              <a:off x="8125819" y="2169777"/>
              <a:ext cx="74952" cy="65366"/>
            </a:xfrm>
            <a:custGeom>
              <a:avLst/>
              <a:gdLst/>
              <a:ahLst/>
              <a:cxnLst/>
              <a:rect l="l" t="t" r="r" b="b"/>
              <a:pathLst>
                <a:path w="2261" h="1982" extrusionOk="0">
                  <a:moveTo>
                    <a:pt x="2176" y="1"/>
                  </a:moveTo>
                  <a:lnTo>
                    <a:pt x="2148" y="1"/>
                  </a:lnTo>
                  <a:cubicBezTo>
                    <a:pt x="2148" y="1"/>
                    <a:pt x="977" y="1173"/>
                    <a:pt x="28" y="1870"/>
                  </a:cubicBezTo>
                  <a:cubicBezTo>
                    <a:pt x="0" y="1870"/>
                    <a:pt x="0" y="1926"/>
                    <a:pt x="28" y="1954"/>
                  </a:cubicBezTo>
                  <a:lnTo>
                    <a:pt x="56" y="1982"/>
                  </a:lnTo>
                  <a:lnTo>
                    <a:pt x="84" y="1982"/>
                  </a:lnTo>
                  <a:cubicBezTo>
                    <a:pt x="1033" y="1256"/>
                    <a:pt x="2232" y="84"/>
                    <a:pt x="2232" y="57"/>
                  </a:cubicBezTo>
                  <a:cubicBezTo>
                    <a:pt x="2260" y="29"/>
                    <a:pt x="2260" y="29"/>
                    <a:pt x="2232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584;p52"/>
            <p:cNvSpPr/>
            <p:nvPr/>
          </p:nvSpPr>
          <p:spPr>
            <a:xfrm>
              <a:off x="8035193" y="2230529"/>
              <a:ext cx="293212" cy="76382"/>
            </a:xfrm>
            <a:custGeom>
              <a:avLst/>
              <a:gdLst/>
              <a:ahLst/>
              <a:cxnLst/>
              <a:rect l="l" t="t" r="r" b="b"/>
              <a:pathLst>
                <a:path w="8845" h="2316" extrusionOk="0">
                  <a:moveTo>
                    <a:pt x="0" y="0"/>
                  </a:moveTo>
                  <a:lnTo>
                    <a:pt x="195" y="2316"/>
                  </a:lnTo>
                  <a:cubicBezTo>
                    <a:pt x="3041" y="2093"/>
                    <a:pt x="5971" y="1981"/>
                    <a:pt x="8733" y="1228"/>
                  </a:cubicBezTo>
                  <a:lnTo>
                    <a:pt x="8844" y="140"/>
                  </a:ln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585;p52"/>
            <p:cNvSpPr/>
            <p:nvPr/>
          </p:nvSpPr>
          <p:spPr>
            <a:xfrm>
              <a:off x="8041656" y="2270074"/>
              <a:ext cx="283035" cy="170276"/>
            </a:xfrm>
            <a:custGeom>
              <a:avLst/>
              <a:gdLst/>
              <a:ahLst/>
              <a:cxnLst/>
              <a:rect l="l" t="t" r="r" b="b"/>
              <a:pathLst>
                <a:path w="8538" h="5163" extrusionOk="0">
                  <a:moveTo>
                    <a:pt x="8538" y="1"/>
                  </a:moveTo>
                  <a:lnTo>
                    <a:pt x="8538" y="1"/>
                  </a:lnTo>
                  <a:cubicBezTo>
                    <a:pt x="5776" y="754"/>
                    <a:pt x="2846" y="894"/>
                    <a:pt x="0" y="1061"/>
                  </a:cubicBezTo>
                  <a:lnTo>
                    <a:pt x="56" y="2037"/>
                  </a:lnTo>
                  <a:cubicBezTo>
                    <a:pt x="196" y="4102"/>
                    <a:pt x="1870" y="5023"/>
                    <a:pt x="3934" y="5162"/>
                  </a:cubicBezTo>
                  <a:lnTo>
                    <a:pt x="4046" y="5162"/>
                  </a:lnTo>
                  <a:lnTo>
                    <a:pt x="4464" y="5162"/>
                  </a:lnTo>
                  <a:cubicBezTo>
                    <a:pt x="6501" y="5162"/>
                    <a:pt x="8175" y="4158"/>
                    <a:pt x="8370" y="2065"/>
                  </a:cubicBezTo>
                  <a:close/>
                </a:path>
              </a:pathLst>
            </a:custGeom>
            <a:solidFill>
              <a:srgbClr val="DE9D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586;p52"/>
            <p:cNvSpPr/>
            <p:nvPr/>
          </p:nvSpPr>
          <p:spPr>
            <a:xfrm>
              <a:off x="8029624" y="2208432"/>
              <a:ext cx="303389" cy="62596"/>
            </a:xfrm>
            <a:custGeom>
              <a:avLst/>
              <a:gdLst/>
              <a:ahLst/>
              <a:cxnLst/>
              <a:rect l="l" t="t" r="r" b="b"/>
              <a:pathLst>
                <a:path w="9152" h="1898" extrusionOk="0">
                  <a:moveTo>
                    <a:pt x="1" y="1"/>
                  </a:moveTo>
                  <a:lnTo>
                    <a:pt x="1" y="1395"/>
                  </a:lnTo>
                  <a:cubicBezTo>
                    <a:pt x="1" y="1395"/>
                    <a:pt x="1898" y="1898"/>
                    <a:pt x="4883" y="1898"/>
                  </a:cubicBezTo>
                  <a:cubicBezTo>
                    <a:pt x="6139" y="1898"/>
                    <a:pt x="7561" y="1814"/>
                    <a:pt x="9152" y="1591"/>
                  </a:cubicBezTo>
                  <a:lnTo>
                    <a:pt x="9152" y="84"/>
                  </a:lnTo>
                  <a:lnTo>
                    <a:pt x="9152" y="84"/>
                  </a:lnTo>
                  <a:cubicBezTo>
                    <a:pt x="9152" y="84"/>
                    <a:pt x="7896" y="391"/>
                    <a:pt x="5302" y="391"/>
                  </a:cubicBezTo>
                  <a:cubicBezTo>
                    <a:pt x="3935" y="391"/>
                    <a:pt x="2177" y="280"/>
                    <a:pt x="1" y="1"/>
                  </a:cubicBezTo>
                  <a:close/>
                </a:path>
              </a:pathLst>
            </a:custGeom>
            <a:solidFill>
              <a:srgbClr val="DE9D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587;p52"/>
            <p:cNvSpPr/>
            <p:nvPr/>
          </p:nvSpPr>
          <p:spPr>
            <a:xfrm>
              <a:off x="7968599" y="2270074"/>
              <a:ext cx="101771" cy="114144"/>
            </a:xfrm>
            <a:custGeom>
              <a:avLst/>
              <a:gdLst/>
              <a:ahLst/>
              <a:cxnLst/>
              <a:rect l="l" t="t" r="r" b="b"/>
              <a:pathLst>
                <a:path w="3070" h="3461" extrusionOk="0">
                  <a:moveTo>
                    <a:pt x="2037" y="1"/>
                  </a:moveTo>
                  <a:cubicBezTo>
                    <a:pt x="2037" y="1"/>
                    <a:pt x="307" y="447"/>
                    <a:pt x="0" y="3432"/>
                  </a:cubicBezTo>
                  <a:cubicBezTo>
                    <a:pt x="0" y="3460"/>
                    <a:pt x="3069" y="2540"/>
                    <a:pt x="2037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588;p52"/>
            <p:cNvSpPr/>
            <p:nvPr/>
          </p:nvSpPr>
          <p:spPr>
            <a:xfrm>
              <a:off x="7998200" y="2190028"/>
              <a:ext cx="145230" cy="153687"/>
            </a:xfrm>
            <a:custGeom>
              <a:avLst/>
              <a:gdLst/>
              <a:ahLst/>
              <a:cxnLst/>
              <a:rect l="l" t="t" r="r" b="b"/>
              <a:pathLst>
                <a:path w="4381" h="4660" extrusionOk="0">
                  <a:moveTo>
                    <a:pt x="3683" y="1"/>
                  </a:moveTo>
                  <a:cubicBezTo>
                    <a:pt x="3488" y="1"/>
                    <a:pt x="3404" y="112"/>
                    <a:pt x="3404" y="112"/>
                  </a:cubicBezTo>
                  <a:cubicBezTo>
                    <a:pt x="1339" y="1619"/>
                    <a:pt x="1088" y="2372"/>
                    <a:pt x="1088" y="2428"/>
                  </a:cubicBezTo>
                  <a:lnTo>
                    <a:pt x="0" y="4576"/>
                  </a:lnTo>
                  <a:cubicBezTo>
                    <a:pt x="0" y="4604"/>
                    <a:pt x="0" y="4660"/>
                    <a:pt x="56" y="4660"/>
                  </a:cubicBezTo>
                  <a:lnTo>
                    <a:pt x="84" y="4660"/>
                  </a:lnTo>
                  <a:cubicBezTo>
                    <a:pt x="112" y="4660"/>
                    <a:pt x="112" y="4660"/>
                    <a:pt x="140" y="4604"/>
                  </a:cubicBezTo>
                  <a:lnTo>
                    <a:pt x="1228" y="2456"/>
                  </a:lnTo>
                  <a:cubicBezTo>
                    <a:pt x="1228" y="2456"/>
                    <a:pt x="1479" y="1674"/>
                    <a:pt x="3488" y="224"/>
                  </a:cubicBezTo>
                  <a:cubicBezTo>
                    <a:pt x="3488" y="224"/>
                    <a:pt x="3599" y="140"/>
                    <a:pt x="3711" y="140"/>
                  </a:cubicBezTo>
                  <a:lnTo>
                    <a:pt x="3767" y="140"/>
                  </a:lnTo>
                  <a:cubicBezTo>
                    <a:pt x="3962" y="224"/>
                    <a:pt x="4129" y="475"/>
                    <a:pt x="4241" y="838"/>
                  </a:cubicBezTo>
                  <a:cubicBezTo>
                    <a:pt x="4241" y="893"/>
                    <a:pt x="4269" y="893"/>
                    <a:pt x="4297" y="893"/>
                  </a:cubicBezTo>
                  <a:lnTo>
                    <a:pt x="4297" y="893"/>
                  </a:lnTo>
                  <a:cubicBezTo>
                    <a:pt x="4325" y="893"/>
                    <a:pt x="4380" y="838"/>
                    <a:pt x="4325" y="810"/>
                  </a:cubicBezTo>
                  <a:cubicBezTo>
                    <a:pt x="4241" y="363"/>
                    <a:pt x="4018" y="84"/>
                    <a:pt x="3822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589;p52"/>
            <p:cNvSpPr/>
            <p:nvPr/>
          </p:nvSpPr>
          <p:spPr>
            <a:xfrm>
              <a:off x="8025016" y="1889137"/>
              <a:ext cx="310781" cy="556702"/>
            </a:xfrm>
            <a:custGeom>
              <a:avLst/>
              <a:gdLst/>
              <a:ahLst/>
              <a:cxnLst/>
              <a:rect l="l" t="t" r="r" b="b"/>
              <a:pathLst>
                <a:path w="9375" h="16880" extrusionOk="0">
                  <a:moveTo>
                    <a:pt x="4994" y="447"/>
                  </a:moveTo>
                  <a:lnTo>
                    <a:pt x="9012" y="9598"/>
                  </a:lnTo>
                  <a:lnTo>
                    <a:pt x="7645" y="15345"/>
                  </a:lnTo>
                  <a:lnTo>
                    <a:pt x="6501" y="10044"/>
                  </a:lnTo>
                  <a:cubicBezTo>
                    <a:pt x="6501" y="9961"/>
                    <a:pt x="6417" y="9933"/>
                    <a:pt x="6361" y="9933"/>
                  </a:cubicBezTo>
                  <a:lnTo>
                    <a:pt x="6361" y="9933"/>
                  </a:lnTo>
                  <a:cubicBezTo>
                    <a:pt x="6278" y="9933"/>
                    <a:pt x="6250" y="9961"/>
                    <a:pt x="6222" y="10044"/>
                  </a:cubicBezTo>
                  <a:lnTo>
                    <a:pt x="4492" y="16210"/>
                  </a:lnTo>
                  <a:lnTo>
                    <a:pt x="3069" y="9961"/>
                  </a:lnTo>
                  <a:cubicBezTo>
                    <a:pt x="3069" y="9905"/>
                    <a:pt x="3013" y="9849"/>
                    <a:pt x="2930" y="9849"/>
                  </a:cubicBezTo>
                  <a:lnTo>
                    <a:pt x="2930" y="9849"/>
                  </a:lnTo>
                  <a:cubicBezTo>
                    <a:pt x="2874" y="9849"/>
                    <a:pt x="2818" y="9905"/>
                    <a:pt x="2790" y="9961"/>
                  </a:cubicBezTo>
                  <a:lnTo>
                    <a:pt x="1395" y="15094"/>
                  </a:lnTo>
                  <a:lnTo>
                    <a:pt x="168" y="9765"/>
                  </a:lnTo>
                  <a:close/>
                  <a:moveTo>
                    <a:pt x="5022" y="1"/>
                  </a:moveTo>
                  <a:cubicBezTo>
                    <a:pt x="4994" y="1"/>
                    <a:pt x="4910" y="28"/>
                    <a:pt x="4910" y="56"/>
                  </a:cubicBezTo>
                  <a:lnTo>
                    <a:pt x="28" y="9626"/>
                  </a:lnTo>
                  <a:cubicBezTo>
                    <a:pt x="28" y="9654"/>
                    <a:pt x="0" y="9682"/>
                    <a:pt x="28" y="9737"/>
                  </a:cubicBezTo>
                  <a:lnTo>
                    <a:pt x="1367" y="15652"/>
                  </a:lnTo>
                  <a:cubicBezTo>
                    <a:pt x="1367" y="15736"/>
                    <a:pt x="1423" y="15764"/>
                    <a:pt x="1507" y="15764"/>
                  </a:cubicBezTo>
                  <a:lnTo>
                    <a:pt x="1507" y="15764"/>
                  </a:lnTo>
                  <a:cubicBezTo>
                    <a:pt x="1563" y="15764"/>
                    <a:pt x="1618" y="15736"/>
                    <a:pt x="1646" y="15652"/>
                  </a:cubicBezTo>
                  <a:lnTo>
                    <a:pt x="3041" y="10519"/>
                  </a:lnTo>
                  <a:lnTo>
                    <a:pt x="4464" y="16768"/>
                  </a:lnTo>
                  <a:cubicBezTo>
                    <a:pt x="4464" y="16852"/>
                    <a:pt x="4548" y="16879"/>
                    <a:pt x="4604" y="16879"/>
                  </a:cubicBezTo>
                  <a:lnTo>
                    <a:pt x="4604" y="16879"/>
                  </a:lnTo>
                  <a:cubicBezTo>
                    <a:pt x="4687" y="16879"/>
                    <a:pt x="4715" y="16852"/>
                    <a:pt x="4743" y="16768"/>
                  </a:cubicBezTo>
                  <a:lnTo>
                    <a:pt x="6445" y="10602"/>
                  </a:lnTo>
                  <a:lnTo>
                    <a:pt x="7589" y="15959"/>
                  </a:lnTo>
                  <a:cubicBezTo>
                    <a:pt x="7589" y="16043"/>
                    <a:pt x="7673" y="16070"/>
                    <a:pt x="7728" y="16070"/>
                  </a:cubicBezTo>
                  <a:cubicBezTo>
                    <a:pt x="7812" y="16070"/>
                    <a:pt x="7840" y="16043"/>
                    <a:pt x="7868" y="15959"/>
                  </a:cubicBezTo>
                  <a:lnTo>
                    <a:pt x="9374" y="9598"/>
                  </a:lnTo>
                  <a:lnTo>
                    <a:pt x="9374" y="9514"/>
                  </a:lnTo>
                  <a:lnTo>
                    <a:pt x="5273" y="112"/>
                  </a:lnTo>
                  <a:cubicBezTo>
                    <a:pt x="5134" y="28"/>
                    <a:pt x="5050" y="1"/>
                    <a:pt x="5022" y="1"/>
                  </a:cubicBez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590;p52"/>
            <p:cNvSpPr/>
            <p:nvPr/>
          </p:nvSpPr>
          <p:spPr>
            <a:xfrm>
              <a:off x="8287647" y="2275615"/>
              <a:ext cx="101771" cy="114111"/>
            </a:xfrm>
            <a:custGeom>
              <a:avLst/>
              <a:gdLst/>
              <a:ahLst/>
              <a:cxnLst/>
              <a:rect l="l" t="t" r="r" b="b"/>
              <a:pathLst>
                <a:path w="3070" h="3460" extrusionOk="0">
                  <a:moveTo>
                    <a:pt x="1005" y="0"/>
                  </a:moveTo>
                  <a:lnTo>
                    <a:pt x="1005" y="0"/>
                  </a:lnTo>
                  <a:cubicBezTo>
                    <a:pt x="1" y="2511"/>
                    <a:pt x="3069" y="3460"/>
                    <a:pt x="3069" y="3460"/>
                  </a:cubicBezTo>
                  <a:cubicBezTo>
                    <a:pt x="2763" y="447"/>
                    <a:pt x="1005" y="0"/>
                    <a:pt x="1005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591;p52"/>
            <p:cNvSpPr/>
            <p:nvPr/>
          </p:nvSpPr>
          <p:spPr>
            <a:xfrm>
              <a:off x="8215517" y="2196459"/>
              <a:ext cx="145230" cy="153687"/>
            </a:xfrm>
            <a:custGeom>
              <a:avLst/>
              <a:gdLst/>
              <a:ahLst/>
              <a:cxnLst/>
              <a:rect l="l" t="t" r="r" b="b"/>
              <a:pathLst>
                <a:path w="4381" h="4660" extrusionOk="0">
                  <a:moveTo>
                    <a:pt x="642" y="1"/>
                  </a:moveTo>
                  <a:cubicBezTo>
                    <a:pt x="614" y="1"/>
                    <a:pt x="558" y="1"/>
                    <a:pt x="531" y="29"/>
                  </a:cubicBezTo>
                  <a:cubicBezTo>
                    <a:pt x="335" y="85"/>
                    <a:pt x="140" y="364"/>
                    <a:pt x="0" y="838"/>
                  </a:cubicBezTo>
                  <a:cubicBezTo>
                    <a:pt x="0" y="866"/>
                    <a:pt x="0" y="894"/>
                    <a:pt x="56" y="894"/>
                  </a:cubicBezTo>
                  <a:lnTo>
                    <a:pt x="56" y="894"/>
                  </a:lnTo>
                  <a:cubicBezTo>
                    <a:pt x="84" y="894"/>
                    <a:pt x="112" y="894"/>
                    <a:pt x="112" y="866"/>
                  </a:cubicBezTo>
                  <a:cubicBezTo>
                    <a:pt x="224" y="447"/>
                    <a:pt x="363" y="196"/>
                    <a:pt x="558" y="168"/>
                  </a:cubicBezTo>
                  <a:lnTo>
                    <a:pt x="670" y="168"/>
                  </a:lnTo>
                  <a:cubicBezTo>
                    <a:pt x="782" y="168"/>
                    <a:pt x="893" y="224"/>
                    <a:pt x="893" y="224"/>
                  </a:cubicBezTo>
                  <a:cubicBezTo>
                    <a:pt x="2902" y="1703"/>
                    <a:pt x="3153" y="2456"/>
                    <a:pt x="3153" y="2456"/>
                  </a:cubicBezTo>
                  <a:lnTo>
                    <a:pt x="4241" y="4632"/>
                  </a:lnTo>
                  <a:cubicBezTo>
                    <a:pt x="4241" y="4660"/>
                    <a:pt x="4269" y="4660"/>
                    <a:pt x="4297" y="4660"/>
                  </a:cubicBezTo>
                  <a:lnTo>
                    <a:pt x="4325" y="4660"/>
                  </a:lnTo>
                  <a:cubicBezTo>
                    <a:pt x="4381" y="4660"/>
                    <a:pt x="4381" y="4632"/>
                    <a:pt x="4381" y="4604"/>
                  </a:cubicBezTo>
                  <a:lnTo>
                    <a:pt x="3293" y="2428"/>
                  </a:lnTo>
                  <a:cubicBezTo>
                    <a:pt x="3293" y="2400"/>
                    <a:pt x="3041" y="1619"/>
                    <a:pt x="977" y="140"/>
                  </a:cubicBezTo>
                  <a:cubicBezTo>
                    <a:pt x="921" y="57"/>
                    <a:pt x="810" y="1"/>
                    <a:pt x="642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592;p52"/>
            <p:cNvSpPr/>
            <p:nvPr/>
          </p:nvSpPr>
          <p:spPr>
            <a:xfrm>
              <a:off x="8226621" y="2244316"/>
              <a:ext cx="106378" cy="145409"/>
            </a:xfrm>
            <a:custGeom>
              <a:avLst/>
              <a:gdLst/>
              <a:ahLst/>
              <a:cxnLst/>
              <a:rect l="l" t="t" r="r" b="b"/>
              <a:pathLst>
                <a:path w="3209" h="4409" extrusionOk="0">
                  <a:moveTo>
                    <a:pt x="2232" y="1"/>
                  </a:moveTo>
                  <a:lnTo>
                    <a:pt x="2232" y="1"/>
                  </a:lnTo>
                  <a:cubicBezTo>
                    <a:pt x="0" y="1870"/>
                    <a:pt x="1591" y="4409"/>
                    <a:pt x="1591" y="4409"/>
                  </a:cubicBezTo>
                  <a:cubicBezTo>
                    <a:pt x="3209" y="1340"/>
                    <a:pt x="2232" y="1"/>
                    <a:pt x="2232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593;p52"/>
            <p:cNvSpPr/>
            <p:nvPr/>
          </p:nvSpPr>
          <p:spPr>
            <a:xfrm>
              <a:off x="8197020" y="2222251"/>
              <a:ext cx="90665" cy="127896"/>
            </a:xfrm>
            <a:custGeom>
              <a:avLst/>
              <a:gdLst/>
              <a:ahLst/>
              <a:cxnLst/>
              <a:rect l="l" t="t" r="r" b="b"/>
              <a:pathLst>
                <a:path w="2735" h="3878" extrusionOk="0">
                  <a:moveTo>
                    <a:pt x="2232" y="0"/>
                  </a:moveTo>
                  <a:cubicBezTo>
                    <a:pt x="0" y="1311"/>
                    <a:pt x="754" y="3878"/>
                    <a:pt x="754" y="3878"/>
                  </a:cubicBezTo>
                  <a:cubicBezTo>
                    <a:pt x="2735" y="1451"/>
                    <a:pt x="2232" y="0"/>
                    <a:pt x="2232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594;p52"/>
            <p:cNvSpPr/>
            <p:nvPr/>
          </p:nvSpPr>
          <p:spPr>
            <a:xfrm>
              <a:off x="8305215" y="2240655"/>
              <a:ext cx="124909" cy="38653"/>
            </a:xfrm>
            <a:custGeom>
              <a:avLst/>
              <a:gdLst/>
              <a:ahLst/>
              <a:cxnLst/>
              <a:rect l="l" t="t" r="r" b="b"/>
              <a:pathLst>
                <a:path w="3768" h="1172" extrusionOk="0">
                  <a:moveTo>
                    <a:pt x="1340" y="0"/>
                  </a:moveTo>
                  <a:cubicBezTo>
                    <a:pt x="921" y="0"/>
                    <a:pt x="447" y="112"/>
                    <a:pt x="1" y="418"/>
                  </a:cubicBezTo>
                  <a:cubicBezTo>
                    <a:pt x="1" y="418"/>
                    <a:pt x="698" y="1172"/>
                    <a:pt x="2512" y="1172"/>
                  </a:cubicBezTo>
                  <a:cubicBezTo>
                    <a:pt x="2874" y="1172"/>
                    <a:pt x="3293" y="1116"/>
                    <a:pt x="3767" y="1060"/>
                  </a:cubicBezTo>
                  <a:cubicBezTo>
                    <a:pt x="3739" y="1032"/>
                    <a:pt x="2679" y="0"/>
                    <a:pt x="1340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595;p52"/>
            <p:cNvSpPr/>
            <p:nvPr/>
          </p:nvSpPr>
          <p:spPr>
            <a:xfrm>
              <a:off x="8263614" y="2193722"/>
              <a:ext cx="130412" cy="33145"/>
            </a:xfrm>
            <a:custGeom>
              <a:avLst/>
              <a:gdLst/>
              <a:ahLst/>
              <a:cxnLst/>
              <a:rect l="l" t="t" r="r" b="b"/>
              <a:pathLst>
                <a:path w="3934" h="1005" extrusionOk="0">
                  <a:moveTo>
                    <a:pt x="1674" y="0"/>
                  </a:moveTo>
                  <a:cubicBezTo>
                    <a:pt x="1116" y="0"/>
                    <a:pt x="558" y="140"/>
                    <a:pt x="0" y="558"/>
                  </a:cubicBezTo>
                  <a:cubicBezTo>
                    <a:pt x="0" y="558"/>
                    <a:pt x="586" y="1005"/>
                    <a:pt x="1897" y="1005"/>
                  </a:cubicBezTo>
                  <a:cubicBezTo>
                    <a:pt x="2455" y="1005"/>
                    <a:pt x="3125" y="949"/>
                    <a:pt x="3934" y="726"/>
                  </a:cubicBezTo>
                  <a:cubicBezTo>
                    <a:pt x="3934" y="726"/>
                    <a:pt x="2874" y="0"/>
                    <a:pt x="1674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596;p52"/>
            <p:cNvSpPr/>
            <p:nvPr/>
          </p:nvSpPr>
          <p:spPr>
            <a:xfrm>
              <a:off x="8302430" y="2252594"/>
              <a:ext cx="109196" cy="15665"/>
            </a:xfrm>
            <a:custGeom>
              <a:avLst/>
              <a:gdLst/>
              <a:ahLst/>
              <a:cxnLst/>
              <a:rect l="l" t="t" r="r" b="b"/>
              <a:pathLst>
                <a:path w="3294" h="475" extrusionOk="0">
                  <a:moveTo>
                    <a:pt x="85" y="1"/>
                  </a:moveTo>
                  <a:cubicBezTo>
                    <a:pt x="29" y="1"/>
                    <a:pt x="29" y="29"/>
                    <a:pt x="1" y="29"/>
                  </a:cubicBezTo>
                  <a:cubicBezTo>
                    <a:pt x="1" y="56"/>
                    <a:pt x="1" y="112"/>
                    <a:pt x="29" y="112"/>
                  </a:cubicBezTo>
                  <a:cubicBezTo>
                    <a:pt x="113" y="140"/>
                    <a:pt x="1814" y="475"/>
                    <a:pt x="2875" y="475"/>
                  </a:cubicBezTo>
                  <a:lnTo>
                    <a:pt x="3209" y="475"/>
                  </a:lnTo>
                  <a:cubicBezTo>
                    <a:pt x="3237" y="475"/>
                    <a:pt x="3293" y="447"/>
                    <a:pt x="3237" y="419"/>
                  </a:cubicBezTo>
                  <a:cubicBezTo>
                    <a:pt x="3237" y="391"/>
                    <a:pt x="3209" y="335"/>
                    <a:pt x="3181" y="335"/>
                  </a:cubicBezTo>
                  <a:lnTo>
                    <a:pt x="3181" y="335"/>
                  </a:lnTo>
                  <a:lnTo>
                    <a:pt x="2819" y="335"/>
                  </a:lnTo>
                  <a:cubicBezTo>
                    <a:pt x="1842" y="391"/>
                    <a:pt x="113" y="1"/>
                    <a:pt x="85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597;p52"/>
            <p:cNvSpPr/>
            <p:nvPr/>
          </p:nvSpPr>
          <p:spPr>
            <a:xfrm>
              <a:off x="8261758" y="2211202"/>
              <a:ext cx="105450" cy="10158"/>
            </a:xfrm>
            <a:custGeom>
              <a:avLst/>
              <a:gdLst/>
              <a:ahLst/>
              <a:cxnLst/>
              <a:rect l="l" t="t" r="r" b="b"/>
              <a:pathLst>
                <a:path w="3181" h="308" extrusionOk="0">
                  <a:moveTo>
                    <a:pt x="84" y="0"/>
                  </a:moveTo>
                  <a:cubicBezTo>
                    <a:pt x="56" y="0"/>
                    <a:pt x="0" y="28"/>
                    <a:pt x="0" y="56"/>
                  </a:cubicBezTo>
                  <a:cubicBezTo>
                    <a:pt x="0" y="112"/>
                    <a:pt x="56" y="140"/>
                    <a:pt x="84" y="140"/>
                  </a:cubicBezTo>
                  <a:cubicBezTo>
                    <a:pt x="140" y="140"/>
                    <a:pt x="1646" y="307"/>
                    <a:pt x="2567" y="307"/>
                  </a:cubicBezTo>
                  <a:cubicBezTo>
                    <a:pt x="2790" y="307"/>
                    <a:pt x="3014" y="307"/>
                    <a:pt x="3125" y="279"/>
                  </a:cubicBezTo>
                  <a:cubicBezTo>
                    <a:pt x="3153" y="279"/>
                    <a:pt x="3181" y="251"/>
                    <a:pt x="3153" y="196"/>
                  </a:cubicBezTo>
                  <a:cubicBezTo>
                    <a:pt x="3153" y="168"/>
                    <a:pt x="3125" y="168"/>
                    <a:pt x="3069" y="168"/>
                  </a:cubicBezTo>
                  <a:lnTo>
                    <a:pt x="3069" y="168"/>
                  </a:lnTo>
                  <a:cubicBezTo>
                    <a:pt x="2930" y="196"/>
                    <a:pt x="2762" y="196"/>
                    <a:pt x="2567" y="196"/>
                  </a:cubicBezTo>
                  <a:cubicBezTo>
                    <a:pt x="1619" y="140"/>
                    <a:pt x="84" y="0"/>
                    <a:pt x="84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598;p52"/>
            <p:cNvSpPr/>
            <p:nvPr/>
          </p:nvSpPr>
          <p:spPr>
            <a:xfrm>
              <a:off x="8282111" y="2248933"/>
              <a:ext cx="19459" cy="106756"/>
            </a:xfrm>
            <a:custGeom>
              <a:avLst/>
              <a:gdLst/>
              <a:ahLst/>
              <a:cxnLst/>
              <a:rect l="l" t="t" r="r" b="b"/>
              <a:pathLst>
                <a:path w="587" h="3237" extrusionOk="0">
                  <a:moveTo>
                    <a:pt x="502" y="0"/>
                  </a:moveTo>
                  <a:cubicBezTo>
                    <a:pt x="474" y="0"/>
                    <a:pt x="447" y="28"/>
                    <a:pt x="447" y="28"/>
                  </a:cubicBezTo>
                  <a:cubicBezTo>
                    <a:pt x="168" y="1618"/>
                    <a:pt x="0" y="3181"/>
                    <a:pt x="0" y="3181"/>
                  </a:cubicBezTo>
                  <a:cubicBezTo>
                    <a:pt x="0" y="3208"/>
                    <a:pt x="28" y="3236"/>
                    <a:pt x="56" y="3236"/>
                  </a:cubicBezTo>
                  <a:lnTo>
                    <a:pt x="56" y="3236"/>
                  </a:lnTo>
                  <a:cubicBezTo>
                    <a:pt x="84" y="3236"/>
                    <a:pt x="140" y="3208"/>
                    <a:pt x="140" y="3181"/>
                  </a:cubicBezTo>
                  <a:cubicBezTo>
                    <a:pt x="140" y="3125"/>
                    <a:pt x="279" y="1618"/>
                    <a:pt x="586" y="28"/>
                  </a:cubicBezTo>
                  <a:cubicBezTo>
                    <a:pt x="558" y="28"/>
                    <a:pt x="558" y="0"/>
                    <a:pt x="502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599;p52"/>
            <p:cNvSpPr/>
            <p:nvPr/>
          </p:nvSpPr>
          <p:spPr>
            <a:xfrm>
              <a:off x="8226621" y="2221327"/>
              <a:ext cx="48101" cy="105833"/>
            </a:xfrm>
            <a:custGeom>
              <a:avLst/>
              <a:gdLst/>
              <a:ahLst/>
              <a:cxnLst/>
              <a:rect l="l" t="t" r="r" b="b"/>
              <a:pathLst>
                <a:path w="1451" h="3209" extrusionOk="0">
                  <a:moveTo>
                    <a:pt x="1339" y="0"/>
                  </a:moveTo>
                  <a:cubicBezTo>
                    <a:pt x="1312" y="0"/>
                    <a:pt x="1312" y="0"/>
                    <a:pt x="1312" y="28"/>
                  </a:cubicBezTo>
                  <a:cubicBezTo>
                    <a:pt x="642" y="1283"/>
                    <a:pt x="0" y="3097"/>
                    <a:pt x="0" y="3153"/>
                  </a:cubicBezTo>
                  <a:cubicBezTo>
                    <a:pt x="0" y="3181"/>
                    <a:pt x="0" y="3209"/>
                    <a:pt x="28" y="3209"/>
                  </a:cubicBezTo>
                  <a:lnTo>
                    <a:pt x="56" y="3209"/>
                  </a:lnTo>
                  <a:cubicBezTo>
                    <a:pt x="84" y="3209"/>
                    <a:pt x="84" y="3209"/>
                    <a:pt x="140" y="3181"/>
                  </a:cubicBezTo>
                  <a:cubicBezTo>
                    <a:pt x="140" y="3125"/>
                    <a:pt x="781" y="1311"/>
                    <a:pt x="1451" y="112"/>
                  </a:cubicBezTo>
                  <a:cubicBezTo>
                    <a:pt x="1423" y="28"/>
                    <a:pt x="1395" y="0"/>
                    <a:pt x="1339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600;p52"/>
            <p:cNvSpPr/>
            <p:nvPr/>
          </p:nvSpPr>
          <p:spPr>
            <a:xfrm>
              <a:off x="8120250" y="1889137"/>
              <a:ext cx="122125" cy="335868"/>
            </a:xfrm>
            <a:custGeom>
              <a:avLst/>
              <a:gdLst/>
              <a:ahLst/>
              <a:cxnLst/>
              <a:rect l="l" t="t" r="r" b="b"/>
              <a:pathLst>
                <a:path w="3684" h="10184" extrusionOk="0">
                  <a:moveTo>
                    <a:pt x="2149" y="1"/>
                  </a:moveTo>
                  <a:cubicBezTo>
                    <a:pt x="2093" y="1"/>
                    <a:pt x="2037" y="28"/>
                    <a:pt x="2010" y="112"/>
                  </a:cubicBezTo>
                  <a:lnTo>
                    <a:pt x="1" y="9933"/>
                  </a:lnTo>
                  <a:cubicBezTo>
                    <a:pt x="1" y="10016"/>
                    <a:pt x="29" y="10072"/>
                    <a:pt x="85" y="10100"/>
                  </a:cubicBezTo>
                  <a:lnTo>
                    <a:pt x="140" y="10100"/>
                  </a:lnTo>
                  <a:cubicBezTo>
                    <a:pt x="196" y="10100"/>
                    <a:pt x="224" y="10072"/>
                    <a:pt x="280" y="10016"/>
                  </a:cubicBezTo>
                  <a:lnTo>
                    <a:pt x="2121" y="893"/>
                  </a:lnTo>
                  <a:lnTo>
                    <a:pt x="3377" y="10072"/>
                  </a:lnTo>
                  <a:cubicBezTo>
                    <a:pt x="3377" y="10156"/>
                    <a:pt x="3432" y="10184"/>
                    <a:pt x="3516" y="10184"/>
                  </a:cubicBezTo>
                  <a:lnTo>
                    <a:pt x="3544" y="10184"/>
                  </a:lnTo>
                  <a:cubicBezTo>
                    <a:pt x="3628" y="10184"/>
                    <a:pt x="3684" y="10100"/>
                    <a:pt x="3656" y="10044"/>
                  </a:cubicBezTo>
                  <a:lnTo>
                    <a:pt x="2261" y="140"/>
                  </a:lnTo>
                  <a:cubicBezTo>
                    <a:pt x="2261" y="56"/>
                    <a:pt x="2233" y="1"/>
                    <a:pt x="2149" y="1"/>
                  </a:cubicBez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601;p52"/>
            <p:cNvSpPr/>
            <p:nvPr/>
          </p:nvSpPr>
          <p:spPr>
            <a:xfrm>
              <a:off x="8186844" y="1715225"/>
              <a:ext cx="9282" cy="188646"/>
            </a:xfrm>
            <a:custGeom>
              <a:avLst/>
              <a:gdLst/>
              <a:ahLst/>
              <a:cxnLst/>
              <a:rect l="l" t="t" r="r" b="b"/>
              <a:pathLst>
                <a:path w="280" h="5720" extrusionOk="0">
                  <a:moveTo>
                    <a:pt x="140" y="1"/>
                  </a:moveTo>
                  <a:cubicBezTo>
                    <a:pt x="84" y="1"/>
                    <a:pt x="1" y="56"/>
                    <a:pt x="1" y="140"/>
                  </a:cubicBezTo>
                  <a:lnTo>
                    <a:pt x="1" y="5580"/>
                  </a:lnTo>
                  <a:cubicBezTo>
                    <a:pt x="1" y="5636"/>
                    <a:pt x="84" y="5720"/>
                    <a:pt x="140" y="5720"/>
                  </a:cubicBezTo>
                  <a:cubicBezTo>
                    <a:pt x="224" y="5720"/>
                    <a:pt x="280" y="5664"/>
                    <a:pt x="280" y="5580"/>
                  </a:cubicBezTo>
                  <a:lnTo>
                    <a:pt x="280" y="140"/>
                  </a:lnTo>
                  <a:cubicBezTo>
                    <a:pt x="280" y="84"/>
                    <a:pt x="224" y="1"/>
                    <a:pt x="140" y="1"/>
                  </a:cubicBez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602;p52"/>
            <p:cNvSpPr/>
            <p:nvPr/>
          </p:nvSpPr>
          <p:spPr>
            <a:xfrm>
              <a:off x="8025016" y="2238808"/>
              <a:ext cx="106378" cy="144485"/>
            </a:xfrm>
            <a:custGeom>
              <a:avLst/>
              <a:gdLst/>
              <a:ahLst/>
              <a:cxnLst/>
              <a:rect l="l" t="t" r="r" b="b"/>
              <a:pathLst>
                <a:path w="3209" h="4381" extrusionOk="0">
                  <a:moveTo>
                    <a:pt x="977" y="0"/>
                  </a:moveTo>
                  <a:lnTo>
                    <a:pt x="977" y="0"/>
                  </a:lnTo>
                  <a:cubicBezTo>
                    <a:pt x="977" y="0"/>
                    <a:pt x="0" y="1311"/>
                    <a:pt x="1618" y="4380"/>
                  </a:cubicBezTo>
                  <a:cubicBezTo>
                    <a:pt x="1618" y="4380"/>
                    <a:pt x="3209" y="1869"/>
                    <a:pt x="977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603;p52"/>
            <p:cNvSpPr/>
            <p:nvPr/>
          </p:nvSpPr>
          <p:spPr>
            <a:xfrm>
              <a:off x="8070329" y="2217634"/>
              <a:ext cx="89737" cy="127929"/>
            </a:xfrm>
            <a:custGeom>
              <a:avLst/>
              <a:gdLst/>
              <a:ahLst/>
              <a:cxnLst/>
              <a:rect l="l" t="t" r="r" b="b"/>
              <a:pathLst>
                <a:path w="2707" h="3879" extrusionOk="0">
                  <a:moveTo>
                    <a:pt x="475" y="1"/>
                  </a:moveTo>
                  <a:cubicBezTo>
                    <a:pt x="475" y="1"/>
                    <a:pt x="0" y="1395"/>
                    <a:pt x="1981" y="3878"/>
                  </a:cubicBezTo>
                  <a:cubicBezTo>
                    <a:pt x="1981" y="3851"/>
                    <a:pt x="2707" y="1312"/>
                    <a:pt x="475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604;p52"/>
            <p:cNvSpPr/>
            <p:nvPr/>
          </p:nvSpPr>
          <p:spPr>
            <a:xfrm>
              <a:off x="7927893" y="2235114"/>
              <a:ext cx="124909" cy="36839"/>
            </a:xfrm>
            <a:custGeom>
              <a:avLst/>
              <a:gdLst/>
              <a:ahLst/>
              <a:cxnLst/>
              <a:rect l="l" t="t" r="r" b="b"/>
              <a:pathLst>
                <a:path w="3768" h="1117" extrusionOk="0">
                  <a:moveTo>
                    <a:pt x="2400" y="1"/>
                  </a:moveTo>
                  <a:cubicBezTo>
                    <a:pt x="1089" y="1"/>
                    <a:pt x="1" y="1005"/>
                    <a:pt x="1" y="1005"/>
                  </a:cubicBezTo>
                  <a:cubicBezTo>
                    <a:pt x="447" y="1089"/>
                    <a:pt x="866" y="1117"/>
                    <a:pt x="1256" y="1117"/>
                  </a:cubicBezTo>
                  <a:cubicBezTo>
                    <a:pt x="3070" y="1117"/>
                    <a:pt x="3767" y="391"/>
                    <a:pt x="3767" y="391"/>
                  </a:cubicBezTo>
                  <a:cubicBezTo>
                    <a:pt x="3321" y="112"/>
                    <a:pt x="2819" y="1"/>
                    <a:pt x="2400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605;p52"/>
            <p:cNvSpPr/>
            <p:nvPr/>
          </p:nvSpPr>
          <p:spPr>
            <a:xfrm>
              <a:off x="7963063" y="2189104"/>
              <a:ext cx="130412" cy="33178"/>
            </a:xfrm>
            <a:custGeom>
              <a:avLst/>
              <a:gdLst/>
              <a:ahLst/>
              <a:cxnLst/>
              <a:rect l="l" t="t" r="r" b="b"/>
              <a:pathLst>
                <a:path w="3934" h="1006" extrusionOk="0">
                  <a:moveTo>
                    <a:pt x="2260" y="1"/>
                  </a:moveTo>
                  <a:cubicBezTo>
                    <a:pt x="1032" y="1"/>
                    <a:pt x="0" y="726"/>
                    <a:pt x="0" y="726"/>
                  </a:cubicBezTo>
                  <a:cubicBezTo>
                    <a:pt x="781" y="949"/>
                    <a:pt x="1451" y="1005"/>
                    <a:pt x="2009" y="1005"/>
                  </a:cubicBezTo>
                  <a:cubicBezTo>
                    <a:pt x="3320" y="1005"/>
                    <a:pt x="3934" y="559"/>
                    <a:pt x="3934" y="559"/>
                  </a:cubicBezTo>
                  <a:cubicBezTo>
                    <a:pt x="3404" y="140"/>
                    <a:pt x="2818" y="1"/>
                    <a:pt x="2260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606;p52"/>
            <p:cNvSpPr/>
            <p:nvPr/>
          </p:nvSpPr>
          <p:spPr>
            <a:xfrm>
              <a:off x="7945461" y="2247086"/>
              <a:ext cx="110091" cy="16589"/>
            </a:xfrm>
            <a:custGeom>
              <a:avLst/>
              <a:gdLst/>
              <a:ahLst/>
              <a:cxnLst/>
              <a:rect l="l" t="t" r="r" b="b"/>
              <a:pathLst>
                <a:path w="3321" h="503" extrusionOk="0">
                  <a:moveTo>
                    <a:pt x="3237" y="0"/>
                  </a:moveTo>
                  <a:lnTo>
                    <a:pt x="3237" y="0"/>
                  </a:lnTo>
                  <a:cubicBezTo>
                    <a:pt x="3209" y="0"/>
                    <a:pt x="1452" y="363"/>
                    <a:pt x="419" y="363"/>
                  </a:cubicBezTo>
                  <a:lnTo>
                    <a:pt x="57" y="363"/>
                  </a:lnTo>
                  <a:lnTo>
                    <a:pt x="57" y="363"/>
                  </a:lnTo>
                  <a:cubicBezTo>
                    <a:pt x="29" y="363"/>
                    <a:pt x="1" y="419"/>
                    <a:pt x="1" y="447"/>
                  </a:cubicBezTo>
                  <a:cubicBezTo>
                    <a:pt x="1" y="475"/>
                    <a:pt x="29" y="502"/>
                    <a:pt x="57" y="502"/>
                  </a:cubicBezTo>
                  <a:lnTo>
                    <a:pt x="419" y="502"/>
                  </a:lnTo>
                  <a:cubicBezTo>
                    <a:pt x="1452" y="502"/>
                    <a:pt x="3181" y="168"/>
                    <a:pt x="3237" y="140"/>
                  </a:cubicBezTo>
                  <a:cubicBezTo>
                    <a:pt x="3265" y="140"/>
                    <a:pt x="3321" y="84"/>
                    <a:pt x="3265" y="56"/>
                  </a:cubicBezTo>
                  <a:cubicBezTo>
                    <a:pt x="3265" y="0"/>
                    <a:pt x="3265" y="0"/>
                    <a:pt x="3237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607;p52"/>
            <p:cNvSpPr/>
            <p:nvPr/>
          </p:nvSpPr>
          <p:spPr>
            <a:xfrm>
              <a:off x="7989879" y="2205661"/>
              <a:ext cx="105450" cy="9234"/>
            </a:xfrm>
            <a:custGeom>
              <a:avLst/>
              <a:gdLst/>
              <a:ahLst/>
              <a:cxnLst/>
              <a:rect l="l" t="t" r="r" b="b"/>
              <a:pathLst>
                <a:path w="3181" h="280" extrusionOk="0">
                  <a:moveTo>
                    <a:pt x="3125" y="1"/>
                  </a:moveTo>
                  <a:cubicBezTo>
                    <a:pt x="3097" y="1"/>
                    <a:pt x="1590" y="168"/>
                    <a:pt x="642" y="168"/>
                  </a:cubicBezTo>
                  <a:cubicBezTo>
                    <a:pt x="391" y="168"/>
                    <a:pt x="223" y="168"/>
                    <a:pt x="84" y="140"/>
                  </a:cubicBezTo>
                  <a:lnTo>
                    <a:pt x="84" y="140"/>
                  </a:lnTo>
                  <a:cubicBezTo>
                    <a:pt x="56" y="140"/>
                    <a:pt x="0" y="168"/>
                    <a:pt x="0" y="168"/>
                  </a:cubicBezTo>
                  <a:cubicBezTo>
                    <a:pt x="0" y="196"/>
                    <a:pt x="0" y="224"/>
                    <a:pt x="56" y="224"/>
                  </a:cubicBezTo>
                  <a:cubicBezTo>
                    <a:pt x="195" y="280"/>
                    <a:pt x="391" y="280"/>
                    <a:pt x="614" y="280"/>
                  </a:cubicBezTo>
                  <a:cubicBezTo>
                    <a:pt x="1507" y="280"/>
                    <a:pt x="3013" y="140"/>
                    <a:pt x="3097" y="85"/>
                  </a:cubicBezTo>
                  <a:cubicBezTo>
                    <a:pt x="3125" y="85"/>
                    <a:pt x="3153" y="57"/>
                    <a:pt x="3125" y="29"/>
                  </a:cubicBezTo>
                  <a:cubicBezTo>
                    <a:pt x="3181" y="29"/>
                    <a:pt x="3153" y="1"/>
                    <a:pt x="3125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608;p52"/>
            <p:cNvSpPr/>
            <p:nvPr/>
          </p:nvSpPr>
          <p:spPr>
            <a:xfrm>
              <a:off x="8056440" y="2243392"/>
              <a:ext cx="19459" cy="106756"/>
            </a:xfrm>
            <a:custGeom>
              <a:avLst/>
              <a:gdLst/>
              <a:ahLst/>
              <a:cxnLst/>
              <a:rect l="l" t="t" r="r" b="b"/>
              <a:pathLst>
                <a:path w="587" h="3237" extrusionOk="0">
                  <a:moveTo>
                    <a:pt x="57" y="1"/>
                  </a:moveTo>
                  <a:lnTo>
                    <a:pt x="57" y="1"/>
                  </a:lnTo>
                  <a:cubicBezTo>
                    <a:pt x="29" y="1"/>
                    <a:pt x="1" y="29"/>
                    <a:pt x="1" y="56"/>
                  </a:cubicBezTo>
                  <a:cubicBezTo>
                    <a:pt x="280" y="1619"/>
                    <a:pt x="419" y="3209"/>
                    <a:pt x="447" y="3209"/>
                  </a:cubicBezTo>
                  <a:cubicBezTo>
                    <a:pt x="447" y="3237"/>
                    <a:pt x="475" y="3237"/>
                    <a:pt x="531" y="3237"/>
                  </a:cubicBezTo>
                  <a:lnTo>
                    <a:pt x="531" y="3237"/>
                  </a:lnTo>
                  <a:cubicBezTo>
                    <a:pt x="559" y="3237"/>
                    <a:pt x="587" y="3209"/>
                    <a:pt x="559" y="3181"/>
                  </a:cubicBezTo>
                  <a:cubicBezTo>
                    <a:pt x="559" y="3181"/>
                    <a:pt x="419" y="1591"/>
                    <a:pt x="112" y="29"/>
                  </a:cubicBezTo>
                  <a:cubicBezTo>
                    <a:pt x="140" y="29"/>
                    <a:pt x="85" y="1"/>
                    <a:pt x="57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609;p52"/>
            <p:cNvSpPr/>
            <p:nvPr/>
          </p:nvSpPr>
          <p:spPr>
            <a:xfrm>
              <a:off x="8084185" y="2215787"/>
              <a:ext cx="48134" cy="105866"/>
            </a:xfrm>
            <a:custGeom>
              <a:avLst/>
              <a:gdLst/>
              <a:ahLst/>
              <a:cxnLst/>
              <a:rect l="l" t="t" r="r" b="b"/>
              <a:pathLst>
                <a:path w="1452" h="3210" extrusionOk="0">
                  <a:moveTo>
                    <a:pt x="57" y="1"/>
                  </a:moveTo>
                  <a:cubicBezTo>
                    <a:pt x="57" y="1"/>
                    <a:pt x="29" y="1"/>
                    <a:pt x="57" y="1"/>
                  </a:cubicBezTo>
                  <a:cubicBezTo>
                    <a:pt x="1" y="29"/>
                    <a:pt x="1" y="57"/>
                    <a:pt x="1" y="112"/>
                  </a:cubicBezTo>
                  <a:cubicBezTo>
                    <a:pt x="642" y="1312"/>
                    <a:pt x="1284" y="3181"/>
                    <a:pt x="1312" y="3181"/>
                  </a:cubicBezTo>
                  <a:cubicBezTo>
                    <a:pt x="1312" y="3209"/>
                    <a:pt x="1340" y="3209"/>
                    <a:pt x="1396" y="3209"/>
                  </a:cubicBezTo>
                  <a:lnTo>
                    <a:pt x="1424" y="3209"/>
                  </a:lnTo>
                  <a:cubicBezTo>
                    <a:pt x="1452" y="3209"/>
                    <a:pt x="1452" y="3181"/>
                    <a:pt x="1452" y="3125"/>
                  </a:cubicBezTo>
                  <a:cubicBezTo>
                    <a:pt x="1452" y="3098"/>
                    <a:pt x="810" y="1284"/>
                    <a:pt x="140" y="29"/>
                  </a:cubicBezTo>
                  <a:cubicBezTo>
                    <a:pt x="112" y="1"/>
                    <a:pt x="112" y="1"/>
                    <a:pt x="57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344339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oup 2"/>
          <p:cNvGrpSpPr/>
          <p:nvPr/>
        </p:nvGrpSpPr>
        <p:grpSpPr>
          <a:xfrm>
            <a:off x="1482868" y="924936"/>
            <a:ext cx="7103613" cy="2894992"/>
            <a:chOff x="0" y="0"/>
            <a:chExt cx="3512317" cy="2024365"/>
          </a:xfrm>
        </p:grpSpPr>
        <p:sp>
          <p:nvSpPr>
            <p:cNvPr id="164" name="Freeform 3"/>
            <p:cNvSpPr/>
            <p:nvPr/>
          </p:nvSpPr>
          <p:spPr>
            <a:xfrm>
              <a:off x="10160" y="16510"/>
              <a:ext cx="3489457" cy="1996425"/>
            </a:xfrm>
            <a:custGeom>
              <a:avLst/>
              <a:gdLst/>
              <a:ahLst/>
              <a:cxnLst/>
              <a:rect l="l" t="t" r="r" b="b"/>
              <a:pathLst>
                <a:path w="3489457" h="1996425">
                  <a:moveTo>
                    <a:pt x="3489457" y="1996425"/>
                  </a:moveTo>
                  <a:lnTo>
                    <a:pt x="0" y="1988805"/>
                  </a:lnTo>
                  <a:lnTo>
                    <a:pt x="0" y="705639"/>
                  </a:lnTo>
                  <a:lnTo>
                    <a:pt x="17780" y="19050"/>
                  </a:lnTo>
                  <a:lnTo>
                    <a:pt x="1737964" y="0"/>
                  </a:lnTo>
                  <a:lnTo>
                    <a:pt x="3470407" y="5080"/>
                  </a:lnTo>
                  <a:close/>
                </a:path>
              </a:pathLst>
            </a:custGeom>
            <a:solidFill>
              <a:srgbClr val="FFFAEB"/>
            </a:solidFill>
          </p:spPr>
        </p:sp>
        <p:sp>
          <p:nvSpPr>
            <p:cNvPr id="165" name="Freeform 4"/>
            <p:cNvSpPr/>
            <p:nvPr/>
          </p:nvSpPr>
          <p:spPr>
            <a:xfrm>
              <a:off x="-3810" y="0"/>
              <a:ext cx="3518667" cy="2023095"/>
            </a:xfrm>
            <a:custGeom>
              <a:avLst/>
              <a:gdLst/>
              <a:ahLst/>
              <a:cxnLst/>
              <a:rect l="l" t="t" r="r" b="b"/>
              <a:pathLst>
                <a:path w="3518667" h="2023095">
                  <a:moveTo>
                    <a:pt x="3484377" y="21590"/>
                  </a:moveTo>
                  <a:cubicBezTo>
                    <a:pt x="3485647" y="34290"/>
                    <a:pt x="3485647" y="44450"/>
                    <a:pt x="3486917" y="54610"/>
                  </a:cubicBezTo>
                  <a:cubicBezTo>
                    <a:pt x="3489457" y="93695"/>
                    <a:pt x="3490727" y="136199"/>
                    <a:pt x="3493267" y="177185"/>
                  </a:cubicBezTo>
                  <a:cubicBezTo>
                    <a:pt x="3493267" y="236387"/>
                    <a:pt x="3505967" y="1403734"/>
                    <a:pt x="3512317" y="1462936"/>
                  </a:cubicBezTo>
                  <a:cubicBezTo>
                    <a:pt x="3518667" y="1552499"/>
                    <a:pt x="3514857" y="1643579"/>
                    <a:pt x="3514857" y="1733142"/>
                  </a:cubicBezTo>
                  <a:cubicBezTo>
                    <a:pt x="3514857" y="1812078"/>
                    <a:pt x="3516127" y="1884942"/>
                    <a:pt x="3517397" y="1962135"/>
                  </a:cubicBezTo>
                  <a:cubicBezTo>
                    <a:pt x="3517397" y="1983725"/>
                    <a:pt x="3517397" y="1997695"/>
                    <a:pt x="3517397" y="2021825"/>
                  </a:cubicBezTo>
                  <a:cubicBezTo>
                    <a:pt x="3494536" y="2021825"/>
                    <a:pt x="3474217" y="2023095"/>
                    <a:pt x="3448045" y="2021825"/>
                  </a:cubicBezTo>
                  <a:cubicBezTo>
                    <a:pt x="3272492" y="2016745"/>
                    <a:pt x="3094238" y="2023095"/>
                    <a:pt x="2918685" y="2018015"/>
                  </a:cubicBezTo>
                  <a:cubicBezTo>
                    <a:pt x="2813353" y="2014205"/>
                    <a:pt x="2710723" y="2016745"/>
                    <a:pt x="2605391" y="2014205"/>
                  </a:cubicBezTo>
                  <a:cubicBezTo>
                    <a:pt x="2556776" y="2012935"/>
                    <a:pt x="2508162" y="2011665"/>
                    <a:pt x="2459547" y="2010395"/>
                  </a:cubicBezTo>
                  <a:cubicBezTo>
                    <a:pt x="2429838" y="2010395"/>
                    <a:pt x="2402830" y="2011665"/>
                    <a:pt x="2373121" y="2011665"/>
                  </a:cubicBezTo>
                  <a:cubicBezTo>
                    <a:pt x="2297498" y="2010395"/>
                    <a:pt x="2089535" y="2011665"/>
                    <a:pt x="2013913" y="2010395"/>
                  </a:cubicBezTo>
                  <a:cubicBezTo>
                    <a:pt x="1959896" y="2009125"/>
                    <a:pt x="879571" y="2018015"/>
                    <a:pt x="825555" y="2016745"/>
                  </a:cubicBezTo>
                  <a:cubicBezTo>
                    <a:pt x="812051" y="2016745"/>
                    <a:pt x="795846" y="2018015"/>
                    <a:pt x="782342" y="2018015"/>
                  </a:cubicBezTo>
                  <a:cubicBezTo>
                    <a:pt x="749932" y="2018015"/>
                    <a:pt x="720223" y="2019285"/>
                    <a:pt x="687813" y="2019285"/>
                  </a:cubicBezTo>
                  <a:cubicBezTo>
                    <a:pt x="606789" y="2019285"/>
                    <a:pt x="528465" y="2018015"/>
                    <a:pt x="447441" y="2016745"/>
                  </a:cubicBezTo>
                  <a:cubicBezTo>
                    <a:pt x="398826" y="2015475"/>
                    <a:pt x="350211" y="2014205"/>
                    <a:pt x="304298" y="2012935"/>
                  </a:cubicBezTo>
                  <a:cubicBezTo>
                    <a:pt x="217872" y="2011665"/>
                    <a:pt x="131446" y="2010395"/>
                    <a:pt x="48260" y="2010395"/>
                  </a:cubicBezTo>
                  <a:cubicBezTo>
                    <a:pt x="38100" y="2010395"/>
                    <a:pt x="29210" y="2010395"/>
                    <a:pt x="19050" y="2009125"/>
                  </a:cubicBezTo>
                  <a:cubicBezTo>
                    <a:pt x="10160" y="2007855"/>
                    <a:pt x="5080" y="2001505"/>
                    <a:pt x="7620" y="1992615"/>
                  </a:cubicBezTo>
                  <a:cubicBezTo>
                    <a:pt x="16510" y="1960843"/>
                    <a:pt x="12700" y="1922893"/>
                    <a:pt x="11430" y="1883424"/>
                  </a:cubicBezTo>
                  <a:cubicBezTo>
                    <a:pt x="10160" y="1802970"/>
                    <a:pt x="6350" y="1724034"/>
                    <a:pt x="7620" y="1643579"/>
                  </a:cubicBezTo>
                  <a:cubicBezTo>
                    <a:pt x="5080" y="1543391"/>
                    <a:pt x="0" y="303179"/>
                    <a:pt x="7620" y="201473"/>
                  </a:cubicBezTo>
                  <a:cubicBezTo>
                    <a:pt x="8890" y="181739"/>
                    <a:pt x="7620" y="160487"/>
                    <a:pt x="8890" y="140753"/>
                  </a:cubicBezTo>
                  <a:cubicBezTo>
                    <a:pt x="10160" y="108875"/>
                    <a:pt x="12700" y="7396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925" y="30480"/>
                    <a:pt x="107138" y="29210"/>
                  </a:cubicBezTo>
                  <a:cubicBezTo>
                    <a:pt x="180060" y="25400"/>
                    <a:pt x="252982" y="22860"/>
                    <a:pt x="328605" y="20320"/>
                  </a:cubicBezTo>
                  <a:cubicBezTo>
                    <a:pt x="379920" y="17780"/>
                    <a:pt x="431236" y="16510"/>
                    <a:pt x="479851" y="13970"/>
                  </a:cubicBezTo>
                  <a:cubicBezTo>
                    <a:pt x="528465" y="11430"/>
                    <a:pt x="579781" y="8890"/>
                    <a:pt x="628395" y="8890"/>
                  </a:cubicBezTo>
                  <a:cubicBezTo>
                    <a:pt x="682412" y="7620"/>
                    <a:pt x="736428" y="10160"/>
                    <a:pt x="790444" y="8890"/>
                  </a:cubicBezTo>
                  <a:cubicBezTo>
                    <a:pt x="857964" y="8890"/>
                    <a:pt x="2081433" y="6350"/>
                    <a:pt x="2148953" y="5080"/>
                  </a:cubicBezTo>
                  <a:cubicBezTo>
                    <a:pt x="2213773" y="3810"/>
                    <a:pt x="2278592" y="2540"/>
                    <a:pt x="2346113" y="2540"/>
                  </a:cubicBezTo>
                  <a:cubicBezTo>
                    <a:pt x="2456846" y="1270"/>
                    <a:pt x="2564879" y="0"/>
                    <a:pt x="2675612" y="0"/>
                  </a:cubicBezTo>
                  <a:cubicBezTo>
                    <a:pt x="2721526" y="0"/>
                    <a:pt x="2770141" y="2540"/>
                    <a:pt x="2816054" y="2540"/>
                  </a:cubicBezTo>
                  <a:cubicBezTo>
                    <a:pt x="2942993" y="3810"/>
                    <a:pt x="3072632" y="5080"/>
                    <a:pt x="3199570" y="7620"/>
                  </a:cubicBezTo>
                  <a:cubicBezTo>
                    <a:pt x="3267090" y="8890"/>
                    <a:pt x="3334611" y="12700"/>
                    <a:pt x="3402131" y="16510"/>
                  </a:cubicBezTo>
                  <a:cubicBezTo>
                    <a:pt x="3418336" y="16510"/>
                    <a:pt x="3434541" y="16510"/>
                    <a:pt x="3448045" y="16510"/>
                  </a:cubicBezTo>
                  <a:cubicBezTo>
                    <a:pt x="3465327" y="17780"/>
                    <a:pt x="3474217" y="20320"/>
                    <a:pt x="3484377" y="21590"/>
                  </a:cubicBezTo>
                  <a:close/>
                  <a:moveTo>
                    <a:pt x="3494537" y="2005315"/>
                  </a:moveTo>
                  <a:cubicBezTo>
                    <a:pt x="3495807" y="1988805"/>
                    <a:pt x="3497077" y="1976105"/>
                    <a:pt x="3497077" y="1963405"/>
                  </a:cubicBezTo>
                  <a:cubicBezTo>
                    <a:pt x="3495807" y="1877352"/>
                    <a:pt x="3494537" y="1796898"/>
                    <a:pt x="3494537" y="1710372"/>
                  </a:cubicBezTo>
                  <a:cubicBezTo>
                    <a:pt x="3494537" y="1670903"/>
                    <a:pt x="3497077" y="1631435"/>
                    <a:pt x="3495807" y="1591967"/>
                  </a:cubicBezTo>
                  <a:cubicBezTo>
                    <a:pt x="3495807" y="1555535"/>
                    <a:pt x="3494537" y="1517585"/>
                    <a:pt x="3493267" y="1481153"/>
                  </a:cubicBezTo>
                  <a:cubicBezTo>
                    <a:pt x="3488187" y="1424986"/>
                    <a:pt x="3476757" y="262193"/>
                    <a:pt x="3476757" y="206027"/>
                  </a:cubicBezTo>
                  <a:cubicBezTo>
                    <a:pt x="3474217" y="158969"/>
                    <a:pt x="3471677" y="110393"/>
                    <a:pt x="3469137" y="63500"/>
                  </a:cubicBezTo>
                  <a:cubicBezTo>
                    <a:pt x="3467867" y="44450"/>
                    <a:pt x="3466597" y="43180"/>
                    <a:pt x="3439943" y="41910"/>
                  </a:cubicBezTo>
                  <a:cubicBezTo>
                    <a:pt x="3431840" y="41910"/>
                    <a:pt x="3426438" y="41910"/>
                    <a:pt x="3418336" y="40640"/>
                  </a:cubicBezTo>
                  <a:cubicBezTo>
                    <a:pt x="3350815" y="36830"/>
                    <a:pt x="3280594" y="31750"/>
                    <a:pt x="3213074" y="30480"/>
                  </a:cubicBezTo>
                  <a:cubicBezTo>
                    <a:pt x="3048324" y="26670"/>
                    <a:pt x="2880874" y="25400"/>
                    <a:pt x="2716124" y="22860"/>
                  </a:cubicBezTo>
                  <a:cubicBezTo>
                    <a:pt x="2691817" y="22860"/>
                    <a:pt x="2664809" y="22860"/>
                    <a:pt x="2640502" y="22860"/>
                  </a:cubicBezTo>
                  <a:cubicBezTo>
                    <a:pt x="2599989" y="22860"/>
                    <a:pt x="2559477" y="22860"/>
                    <a:pt x="2521666" y="22860"/>
                  </a:cubicBezTo>
                  <a:cubicBezTo>
                    <a:pt x="2435240" y="22860"/>
                    <a:pt x="2348814" y="22860"/>
                    <a:pt x="2265088" y="24130"/>
                  </a:cubicBezTo>
                  <a:cubicBezTo>
                    <a:pt x="2192166" y="25400"/>
                    <a:pt x="963296" y="29210"/>
                    <a:pt x="890374" y="29210"/>
                  </a:cubicBezTo>
                  <a:cubicBezTo>
                    <a:pt x="771538" y="29210"/>
                    <a:pt x="652703" y="26670"/>
                    <a:pt x="533867" y="33020"/>
                  </a:cubicBezTo>
                  <a:cubicBezTo>
                    <a:pt x="471748" y="36830"/>
                    <a:pt x="412330" y="36830"/>
                    <a:pt x="352912" y="38100"/>
                  </a:cubicBezTo>
                  <a:cubicBezTo>
                    <a:pt x="250281" y="41910"/>
                    <a:pt x="147650" y="45720"/>
                    <a:pt x="49530" y="50800"/>
                  </a:cubicBezTo>
                  <a:cubicBezTo>
                    <a:pt x="36830" y="50800"/>
                    <a:pt x="34290" y="53340"/>
                    <a:pt x="33020" y="69406"/>
                  </a:cubicBezTo>
                  <a:cubicBezTo>
                    <a:pt x="31750" y="96731"/>
                    <a:pt x="31750" y="124055"/>
                    <a:pt x="30480" y="151379"/>
                  </a:cubicBezTo>
                  <a:cubicBezTo>
                    <a:pt x="29210" y="196919"/>
                    <a:pt x="26670" y="240941"/>
                    <a:pt x="25400" y="286481"/>
                  </a:cubicBezTo>
                  <a:cubicBezTo>
                    <a:pt x="20320" y="335058"/>
                    <a:pt x="26670" y="1522139"/>
                    <a:pt x="29210" y="1570715"/>
                  </a:cubicBezTo>
                  <a:cubicBezTo>
                    <a:pt x="29210" y="1622327"/>
                    <a:pt x="29210" y="1675457"/>
                    <a:pt x="30480" y="1727070"/>
                  </a:cubicBezTo>
                  <a:cubicBezTo>
                    <a:pt x="30480" y="1765020"/>
                    <a:pt x="33020" y="1802970"/>
                    <a:pt x="33020" y="1840920"/>
                  </a:cubicBezTo>
                  <a:cubicBezTo>
                    <a:pt x="33020" y="1881906"/>
                    <a:pt x="33020" y="1922893"/>
                    <a:pt x="31750" y="1963405"/>
                  </a:cubicBezTo>
                  <a:cubicBezTo>
                    <a:pt x="31750" y="1967215"/>
                    <a:pt x="31750" y="1969755"/>
                    <a:pt x="31750" y="1973565"/>
                  </a:cubicBezTo>
                  <a:cubicBezTo>
                    <a:pt x="31750" y="1983725"/>
                    <a:pt x="35560" y="1987535"/>
                    <a:pt x="44450" y="1987535"/>
                  </a:cubicBezTo>
                  <a:cubicBezTo>
                    <a:pt x="69327" y="1987535"/>
                    <a:pt x="107138" y="1988805"/>
                    <a:pt x="142249" y="1988805"/>
                  </a:cubicBezTo>
                  <a:cubicBezTo>
                    <a:pt x="193564" y="1988805"/>
                    <a:pt x="247581" y="1986265"/>
                    <a:pt x="298896" y="1988805"/>
                  </a:cubicBezTo>
                  <a:cubicBezTo>
                    <a:pt x="382621" y="1992615"/>
                    <a:pt x="466346" y="1995155"/>
                    <a:pt x="550072" y="1993885"/>
                  </a:cubicBezTo>
                  <a:cubicBezTo>
                    <a:pt x="604088" y="1992615"/>
                    <a:pt x="655403" y="1995155"/>
                    <a:pt x="709420" y="1995155"/>
                  </a:cubicBezTo>
                  <a:cubicBezTo>
                    <a:pt x="787743" y="1995155"/>
                    <a:pt x="866067" y="1993885"/>
                    <a:pt x="944390" y="1995155"/>
                  </a:cubicBezTo>
                  <a:cubicBezTo>
                    <a:pt x="1060525" y="1996425"/>
                    <a:pt x="2335310" y="1986265"/>
                    <a:pt x="2454145" y="1988805"/>
                  </a:cubicBezTo>
                  <a:cubicBezTo>
                    <a:pt x="2505461" y="1990075"/>
                    <a:pt x="2556776" y="1991345"/>
                    <a:pt x="2605391" y="1991345"/>
                  </a:cubicBezTo>
                  <a:cubicBezTo>
                    <a:pt x="2694518" y="1993885"/>
                    <a:pt x="2780944" y="1990075"/>
                    <a:pt x="2870071" y="1993885"/>
                  </a:cubicBezTo>
                  <a:cubicBezTo>
                    <a:pt x="2942993" y="1996425"/>
                    <a:pt x="3015915" y="1996425"/>
                    <a:pt x="3088837" y="1998965"/>
                  </a:cubicBezTo>
                  <a:cubicBezTo>
                    <a:pt x="3196869" y="2002775"/>
                    <a:pt x="3304902" y="2005315"/>
                    <a:pt x="3412934" y="2006585"/>
                  </a:cubicBezTo>
                  <a:cubicBezTo>
                    <a:pt x="3453446" y="2006585"/>
                    <a:pt x="3474217" y="2005315"/>
                    <a:pt x="3494537" y="2005315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grpSp>
        <p:nvGrpSpPr>
          <p:cNvPr id="166" name="Group 165"/>
          <p:cNvGrpSpPr/>
          <p:nvPr/>
        </p:nvGrpSpPr>
        <p:grpSpPr>
          <a:xfrm>
            <a:off x="0" y="2037688"/>
            <a:ext cx="2429409" cy="3105812"/>
            <a:chOff x="-838200" y="4663443"/>
            <a:chExt cx="5039686" cy="5655970"/>
          </a:xfrm>
        </p:grpSpPr>
        <p:pic>
          <p:nvPicPr>
            <p:cNvPr id="167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b="26049"/>
            <a:stretch>
              <a:fillRect/>
            </a:stretch>
          </p:blipFill>
          <p:spPr>
            <a:xfrm>
              <a:off x="-838200" y="7025895"/>
              <a:ext cx="5039686" cy="3293518"/>
            </a:xfrm>
            <a:prstGeom prst="rect">
              <a:avLst/>
            </a:prstGeom>
          </p:spPr>
        </p:pic>
        <p:pic>
          <p:nvPicPr>
            <p:cNvPr id="168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507072" y="5273043"/>
              <a:ext cx="1461726" cy="2066707"/>
            </a:xfrm>
            <a:prstGeom prst="rect">
              <a:avLst/>
            </a:prstGeom>
          </p:spPr>
        </p:pic>
        <p:pic>
          <p:nvPicPr>
            <p:cNvPr id="169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92276" y="4663443"/>
              <a:ext cx="1508464" cy="2676307"/>
            </a:xfrm>
            <a:prstGeom prst="rect">
              <a:avLst/>
            </a:prstGeom>
          </p:spPr>
        </p:pic>
      </p:grpSp>
      <p:sp>
        <p:nvSpPr>
          <p:cNvPr id="170" name="Google Shape;2615;p45"/>
          <p:cNvSpPr txBox="1">
            <a:spLocks/>
          </p:cNvSpPr>
          <p:nvPr/>
        </p:nvSpPr>
        <p:spPr>
          <a:xfrm>
            <a:off x="1503416" y="1927601"/>
            <a:ext cx="7057379" cy="88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8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191919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II. ĐỌC HIỂU VĂN BẢN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71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1"/>
              </a:ext>
            </a:extLst>
          </a:blip>
          <a:srcRect/>
          <a:stretch>
            <a:fillRect/>
          </a:stretch>
        </p:blipFill>
        <p:spPr>
          <a:xfrm>
            <a:off x="624607" y="-243884"/>
            <a:ext cx="705584" cy="1492581"/>
          </a:xfrm>
          <a:prstGeom prst="rect">
            <a:avLst/>
          </a:prstGeom>
        </p:spPr>
      </p:pic>
      <p:pic>
        <p:nvPicPr>
          <p:cNvPr id="172" name="Picture 27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3"/>
              </a:ext>
            </a:extLst>
          </a:blip>
          <a:srcRect/>
          <a:stretch>
            <a:fillRect/>
          </a:stretch>
        </p:blipFill>
        <p:spPr>
          <a:xfrm>
            <a:off x="7714244" y="207489"/>
            <a:ext cx="1221984" cy="12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024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43"/>
          <p:cNvSpPr txBox="1">
            <a:spLocks noGrp="1"/>
          </p:cNvSpPr>
          <p:nvPr>
            <p:ph type="subTitle" idx="1"/>
          </p:nvPr>
        </p:nvSpPr>
        <p:spPr>
          <a:xfrm>
            <a:off x="4138725" y="3137363"/>
            <a:ext cx="40959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numbers catch your audience’s attention</a:t>
            </a: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681" y="1292205"/>
            <a:ext cx="699401" cy="699401"/>
          </a:xfrm>
          <a:prstGeom prst="rect">
            <a:avLst/>
          </a:prstGeom>
        </p:spPr>
      </p:pic>
      <p:sp>
        <p:nvSpPr>
          <p:cNvPr id="140" name="Rectangle 139"/>
          <p:cNvSpPr/>
          <p:nvPr/>
        </p:nvSpPr>
        <p:spPr>
          <a:xfrm>
            <a:off x="636854" y="361177"/>
            <a:ext cx="7890616" cy="77958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200" b="1" dirty="0" smtClean="0">
                <a:solidFill>
                  <a:srgbClr val="FFFFFF"/>
                </a:solidFill>
              </a:rPr>
              <a:t>1. </a:t>
            </a:r>
            <a:r>
              <a:rPr lang="en-US" sz="3200" b="1" dirty="0" err="1" smtClean="0">
                <a:solidFill>
                  <a:srgbClr val="FFFFFF"/>
                </a:solidFill>
              </a:rPr>
              <a:t>Nhân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vật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Thị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Mầu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76325" y="1411072"/>
            <a:ext cx="2795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</a:t>
            </a:r>
            <a:r>
              <a:rPr lang="vi-VN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hảo 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luận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cặp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đôi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05681" y="2025582"/>
            <a:ext cx="567816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/>
              <a:t>Tìm</a:t>
            </a:r>
            <a:r>
              <a:rPr lang="en-US" sz="1800" dirty="0"/>
              <a:t> </a:t>
            </a:r>
            <a:r>
              <a:rPr lang="en-US" sz="1800" dirty="0" err="1"/>
              <a:t>hiểu</a:t>
            </a:r>
            <a:r>
              <a:rPr lang="en-US" sz="1800" dirty="0"/>
              <a:t> </a:t>
            </a:r>
            <a:r>
              <a:rPr lang="en-US" sz="1800" dirty="0" err="1"/>
              <a:t>về</a:t>
            </a:r>
            <a:r>
              <a:rPr lang="en-US" sz="1800" dirty="0"/>
              <a:t> </a:t>
            </a:r>
            <a:r>
              <a:rPr lang="en-US" sz="1800" dirty="0" err="1"/>
              <a:t>lời</a:t>
            </a:r>
            <a:r>
              <a:rPr lang="en-US" sz="1800" dirty="0"/>
              <a:t> </a:t>
            </a:r>
            <a:r>
              <a:rPr lang="en-US" sz="1800" dirty="0" err="1"/>
              <a:t>nói</a:t>
            </a:r>
            <a:r>
              <a:rPr lang="en-US" sz="1800" dirty="0"/>
              <a:t>, </a:t>
            </a:r>
            <a:r>
              <a:rPr lang="en-US" sz="1800" dirty="0" err="1"/>
              <a:t>ngoại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, </a:t>
            </a:r>
            <a:r>
              <a:rPr lang="en-US" sz="1800" dirty="0" err="1"/>
              <a:t>hành</a:t>
            </a:r>
            <a:r>
              <a:rPr lang="en-US" sz="1800" dirty="0"/>
              <a:t> </a:t>
            </a:r>
            <a:r>
              <a:rPr lang="en-US" sz="1800" dirty="0" err="1"/>
              <a:t>động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Thị</a:t>
            </a:r>
            <a:r>
              <a:rPr lang="en-US" sz="1800" dirty="0"/>
              <a:t> </a:t>
            </a:r>
            <a:r>
              <a:rPr lang="en-US" sz="1800" dirty="0" err="1"/>
              <a:t>Mầu</a:t>
            </a:r>
            <a:r>
              <a:rPr lang="en-US" sz="1800" dirty="0"/>
              <a:t>. </a:t>
            </a:r>
            <a:r>
              <a:rPr lang="en-US" sz="1800" dirty="0" err="1"/>
              <a:t>Từ</a:t>
            </a:r>
            <a:r>
              <a:rPr lang="en-US" sz="1800" dirty="0"/>
              <a:t> </a:t>
            </a:r>
            <a:r>
              <a:rPr lang="en-US" sz="1800" dirty="0" err="1"/>
              <a:t>đó</a:t>
            </a:r>
            <a:r>
              <a:rPr lang="en-US" sz="1800" dirty="0"/>
              <a:t>, </a:t>
            </a:r>
            <a:r>
              <a:rPr lang="en-US" sz="1800" dirty="0" err="1"/>
              <a:t>nhận</a:t>
            </a:r>
            <a:r>
              <a:rPr lang="en-US" sz="1800" dirty="0"/>
              <a:t> </a:t>
            </a:r>
            <a:r>
              <a:rPr lang="en-US" sz="1800" dirty="0" err="1"/>
              <a:t>xét</a:t>
            </a:r>
            <a:r>
              <a:rPr lang="en-US" sz="1800" dirty="0"/>
              <a:t> </a:t>
            </a:r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cách</a:t>
            </a:r>
            <a:r>
              <a:rPr lang="en-US" sz="1800" dirty="0"/>
              <a:t> </a:t>
            </a:r>
            <a:r>
              <a:rPr lang="en-US" sz="1800" dirty="0" err="1"/>
              <a:t>nhân</a:t>
            </a:r>
            <a:r>
              <a:rPr lang="en-US" sz="1800" dirty="0"/>
              <a:t> </a:t>
            </a:r>
            <a:r>
              <a:rPr lang="en-US" sz="1800" dirty="0" err="1"/>
              <a:t>vật</a:t>
            </a:r>
            <a:r>
              <a:rPr lang="en-US" sz="1800" dirty="0"/>
              <a:t> </a:t>
            </a:r>
            <a:r>
              <a:rPr lang="en-US" sz="1800" dirty="0" err="1"/>
              <a:t>này</a:t>
            </a:r>
            <a:r>
              <a:rPr lang="en-US" sz="1800" dirty="0"/>
              <a:t>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/>
              <a:t>Mục</a:t>
            </a:r>
            <a:r>
              <a:rPr lang="en-US" sz="1800" dirty="0"/>
              <a:t> </a:t>
            </a:r>
            <a:r>
              <a:rPr lang="en-US" sz="1800" dirty="0" err="1"/>
              <a:t>đích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Thị</a:t>
            </a:r>
            <a:r>
              <a:rPr lang="en-US" sz="1800" dirty="0"/>
              <a:t> </a:t>
            </a:r>
            <a:r>
              <a:rPr lang="en-US" sz="1800" dirty="0" err="1"/>
              <a:t>Mầu</a:t>
            </a:r>
            <a:r>
              <a:rPr lang="en-US" sz="1800" dirty="0"/>
              <a:t> </a:t>
            </a:r>
            <a:r>
              <a:rPr lang="en-US" sz="1800" dirty="0" err="1"/>
              <a:t>lên</a:t>
            </a:r>
            <a:r>
              <a:rPr lang="en-US" sz="1800" dirty="0"/>
              <a:t> </a:t>
            </a:r>
            <a:r>
              <a:rPr lang="en-US" sz="1800" dirty="0" err="1"/>
              <a:t>chùa</a:t>
            </a:r>
            <a:r>
              <a:rPr lang="en-US" sz="1800" dirty="0"/>
              <a:t> </a:t>
            </a:r>
            <a:r>
              <a:rPr lang="en-US" sz="1800" dirty="0" err="1"/>
              <a:t>để</a:t>
            </a:r>
            <a:r>
              <a:rPr lang="en-US" sz="1800" dirty="0"/>
              <a:t> </a:t>
            </a:r>
            <a:r>
              <a:rPr lang="en-US" sz="1800" dirty="0" err="1"/>
              <a:t>làm</a:t>
            </a:r>
            <a:r>
              <a:rPr lang="en-US" sz="1800" dirty="0"/>
              <a:t> </a:t>
            </a:r>
            <a:r>
              <a:rPr lang="en-US" sz="1800" dirty="0" err="1"/>
              <a:t>gì</a:t>
            </a:r>
            <a:r>
              <a:rPr lang="en-US" sz="1800" dirty="0"/>
              <a:t>?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/>
              <a:t>Từ</a:t>
            </a:r>
            <a:r>
              <a:rPr lang="en-US" sz="1800" dirty="0"/>
              <a:t> </a:t>
            </a:r>
            <a:r>
              <a:rPr lang="en-US" sz="1800" dirty="0" err="1"/>
              <a:t>lời</a:t>
            </a:r>
            <a:r>
              <a:rPr lang="en-US" sz="1800" dirty="0"/>
              <a:t> </a:t>
            </a:r>
            <a:r>
              <a:rPr lang="en-US" sz="1800" dirty="0" err="1"/>
              <a:t>nói</a:t>
            </a:r>
            <a:r>
              <a:rPr lang="en-US" sz="1800" dirty="0"/>
              <a:t>, </a:t>
            </a:r>
            <a:r>
              <a:rPr lang="en-US" sz="1800" dirty="0" err="1"/>
              <a:t>hành</a:t>
            </a:r>
            <a:r>
              <a:rPr lang="en-US" sz="1800" dirty="0"/>
              <a:t> </a:t>
            </a:r>
            <a:r>
              <a:rPr lang="en-US" sz="1800" dirty="0" err="1"/>
              <a:t>động</a:t>
            </a:r>
            <a:r>
              <a:rPr lang="en-US" sz="1800" dirty="0"/>
              <a:t>, </a:t>
            </a:r>
            <a:r>
              <a:rPr lang="en-US" sz="1800" dirty="0" err="1"/>
              <a:t>nhận</a:t>
            </a:r>
            <a:r>
              <a:rPr lang="en-US" sz="1800" dirty="0"/>
              <a:t> </a:t>
            </a:r>
            <a:r>
              <a:rPr lang="en-US" sz="1800" dirty="0" err="1"/>
              <a:t>xét</a:t>
            </a:r>
            <a:r>
              <a:rPr lang="en-US" sz="1800" dirty="0"/>
              <a:t> </a:t>
            </a:r>
            <a:r>
              <a:rPr lang="en-US" sz="1800" dirty="0" err="1"/>
              <a:t>về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biến</a:t>
            </a:r>
            <a:r>
              <a:rPr lang="en-US" sz="1800" dirty="0"/>
              <a:t> </a:t>
            </a:r>
            <a:r>
              <a:rPr lang="en-US" sz="1800" dirty="0" err="1"/>
              <a:t>tâm</a:t>
            </a:r>
            <a:r>
              <a:rPr lang="en-US" sz="1800" dirty="0"/>
              <a:t> </a:t>
            </a:r>
            <a:r>
              <a:rPr lang="en-US" sz="1800" dirty="0" err="1"/>
              <a:t>trạng</a:t>
            </a:r>
            <a:r>
              <a:rPr lang="en-US" sz="1800" dirty="0"/>
              <a:t> </a:t>
            </a:r>
            <a:r>
              <a:rPr lang="en-US" sz="1800" dirty="0" err="1"/>
              <a:t>Thị</a:t>
            </a:r>
            <a:r>
              <a:rPr lang="en-US" sz="1800" dirty="0"/>
              <a:t> </a:t>
            </a:r>
            <a:r>
              <a:rPr lang="en-US" sz="1800" dirty="0" err="1" smtClean="0"/>
              <a:t>Mầu</a:t>
            </a:r>
            <a:r>
              <a:rPr lang="en-US" sz="1800" dirty="0" smtClean="0"/>
              <a:t>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/>
              <a:t>Tiếng</a:t>
            </a:r>
            <a:r>
              <a:rPr lang="en-US" sz="1800" dirty="0"/>
              <a:t> </a:t>
            </a:r>
            <a:r>
              <a:rPr lang="en-US" sz="1800" dirty="0" err="1"/>
              <a:t>gọi</a:t>
            </a:r>
            <a:r>
              <a:rPr lang="en-US" sz="1800" dirty="0"/>
              <a:t> </a:t>
            </a:r>
            <a:r>
              <a:rPr lang="en-US" sz="1800" i="1" dirty="0"/>
              <a:t>“</a:t>
            </a:r>
            <a:r>
              <a:rPr lang="en-US" sz="1800" i="1" dirty="0" err="1"/>
              <a:t>thầy</a:t>
            </a:r>
            <a:r>
              <a:rPr lang="en-US" sz="1800" i="1" dirty="0"/>
              <a:t> </a:t>
            </a:r>
            <a:r>
              <a:rPr lang="en-US" sz="1800" i="1" dirty="0" err="1"/>
              <a:t>tiểu</a:t>
            </a:r>
            <a:r>
              <a:rPr lang="en-US" sz="1800" i="1" dirty="0"/>
              <a:t> </a:t>
            </a:r>
            <a:r>
              <a:rPr lang="en-US" sz="1800" i="1" dirty="0" err="1"/>
              <a:t>ơi</a:t>
            </a:r>
            <a:r>
              <a:rPr lang="en-US" sz="1800" i="1" dirty="0"/>
              <a:t>” </a:t>
            </a:r>
            <a:r>
              <a:rPr lang="en-US" sz="1800" dirty="0" err="1"/>
              <a:t>lặp</a:t>
            </a:r>
            <a:r>
              <a:rPr lang="en-US" sz="1800" dirty="0"/>
              <a:t> </a:t>
            </a:r>
            <a:r>
              <a:rPr lang="en-US" sz="1800" dirty="0" err="1"/>
              <a:t>lại</a:t>
            </a:r>
            <a:r>
              <a:rPr lang="en-US" sz="1800" dirty="0"/>
              <a:t>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lần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tác</a:t>
            </a:r>
            <a:r>
              <a:rPr lang="en-US" sz="1800" dirty="0"/>
              <a:t> </a:t>
            </a:r>
            <a:r>
              <a:rPr lang="en-US" sz="1800" dirty="0" err="1"/>
              <a:t>dụng</a:t>
            </a:r>
            <a:r>
              <a:rPr lang="en-US" sz="1800" dirty="0"/>
              <a:t> </a:t>
            </a:r>
            <a:r>
              <a:rPr lang="en-US" sz="1800" dirty="0" err="1"/>
              <a:t>gì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việc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lộ</a:t>
            </a:r>
            <a:r>
              <a:rPr lang="en-US" sz="1800" dirty="0"/>
              <a:t> </a:t>
            </a:r>
            <a:r>
              <a:rPr lang="en-US" sz="1800" dirty="0" err="1"/>
              <a:t>nỗi</a:t>
            </a:r>
            <a:r>
              <a:rPr lang="en-US" sz="1800" dirty="0"/>
              <a:t> </a:t>
            </a:r>
            <a:r>
              <a:rPr lang="en-US" sz="1800" dirty="0" err="1"/>
              <a:t>lòng</a:t>
            </a:r>
            <a:r>
              <a:rPr lang="en-US" sz="1800" dirty="0"/>
              <a:t> </a:t>
            </a:r>
            <a:r>
              <a:rPr lang="en-US" sz="1800" dirty="0" err="1"/>
              <a:t>Thị</a:t>
            </a:r>
            <a:r>
              <a:rPr lang="en-US" sz="1800" dirty="0"/>
              <a:t> </a:t>
            </a:r>
            <a:r>
              <a:rPr lang="en-US" sz="1800" dirty="0" err="1"/>
              <a:t>Mầu</a:t>
            </a:r>
            <a:r>
              <a:rPr lang="en-US" sz="1800" dirty="0" smtClean="0"/>
              <a:t>?</a:t>
            </a:r>
            <a:endParaRPr lang="en-US" sz="1800" dirty="0"/>
          </a:p>
        </p:txBody>
      </p:sp>
      <p:pic>
        <p:nvPicPr>
          <p:cNvPr id="132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08155" y="2338869"/>
            <a:ext cx="2895419" cy="2374245"/>
          </a:xfrm>
          <a:prstGeom prst="rect">
            <a:avLst/>
          </a:prstGeom>
        </p:spPr>
      </p:pic>
      <p:pic>
        <p:nvPicPr>
          <p:cNvPr id="133" name="Picture 15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7784320" y="104848"/>
            <a:ext cx="900609" cy="79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308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2" grpId="0"/>
    </p:bldLst>
  </p:timing>
</p:sld>
</file>

<file path=ppt/theme/theme1.xml><?xml version="1.0" encoding="utf-8"?>
<a:theme xmlns:a="http://schemas.openxmlformats.org/drawingml/2006/main" name="Greenhouse Maintenance Workshop by Slidesgo">
  <a:themeElements>
    <a:clrScheme name="Simple Light">
      <a:dk1>
        <a:srgbClr val="666853"/>
      </a:dk1>
      <a:lt1>
        <a:srgbClr val="AD7A15"/>
      </a:lt1>
      <a:dk2>
        <a:srgbClr val="C69524"/>
      </a:dk2>
      <a:lt2>
        <a:srgbClr val="CE8C5F"/>
      </a:lt2>
      <a:accent1>
        <a:srgbClr val="DE9D71"/>
      </a:accent1>
      <a:accent2>
        <a:srgbClr val="6D3D37"/>
      </a:accent2>
      <a:accent3>
        <a:srgbClr val="895147"/>
      </a:accent3>
      <a:accent4>
        <a:srgbClr val="C49F83"/>
      </a:accent4>
      <a:accent5>
        <a:srgbClr val="F2E8DD"/>
      </a:accent5>
      <a:accent6>
        <a:srgbClr val="DDD1C5"/>
      </a:accent6>
      <a:hlink>
        <a:srgbClr val="6668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05B7BDF-A544-46E3-BA04-E7A92A649E55}">
  <we:reference id="wa104006972" version="1.0.0.0" store="en-US" storeType="OMEX"/>
  <we:alternateReferences>
    <we:reference id="WA104006972" version="1.0.0.0" store="WA104006972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2133</Words>
  <Application>Microsoft Office PowerPoint</Application>
  <PresentationFormat>On-screen Show (16:9)</PresentationFormat>
  <Paragraphs>141</Paragraphs>
  <Slides>34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Times New Roman</vt:lpstr>
      <vt:lpstr>Calibri</vt:lpstr>
      <vt:lpstr>Source Sans Pro</vt:lpstr>
      <vt:lpstr>Symbol</vt:lpstr>
      <vt:lpstr>Londrina Solid</vt:lpstr>
      <vt:lpstr>Arial</vt:lpstr>
      <vt:lpstr>Bebas Neue</vt:lpstr>
      <vt:lpstr>Roboto Condensed Light</vt:lpstr>
      <vt:lpstr>Wingdings</vt:lpstr>
      <vt:lpstr>Greenhouse Maintenance Workshop by Slidesgo</vt:lpstr>
      <vt:lpstr>NHIỆT LIỆT CHÀO MỪNG CÁC  EM ĐẾN VỚI BÀI HỌC MỚI!</vt:lpstr>
      <vt:lpstr>PowerPoint Presentation</vt:lpstr>
      <vt:lpstr>PowerPoint Presentation</vt:lpstr>
      <vt:lpstr>I</vt:lpstr>
      <vt:lpstr>PowerPoint Presentation</vt:lpstr>
      <vt:lpstr>Đọc văn bản</vt:lpstr>
      <vt:lpstr>Đọc văn bản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Nhận xét</vt:lpstr>
      <vt:lpstr>Nhận xét</vt:lpstr>
      <vt:lpstr>PowerPoint Presentation</vt:lpstr>
      <vt:lpstr>PowerPoint Presentation</vt:lpstr>
      <vt:lpstr>Nhận xét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GREENHOUSE MAINTENANCE WORKSHOP</dc:title>
  <dc:creator>User</dc:creator>
  <cp:lastModifiedBy>Ngô Văn Minh</cp:lastModifiedBy>
  <cp:revision>78</cp:revision>
  <dcterms:modified xsi:type="dcterms:W3CDTF">2022-09-19T10:22:38Z</dcterms:modified>
</cp:coreProperties>
</file>