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43"/>
  </p:notesMasterIdLst>
  <p:sldIdLst>
    <p:sldId id="256" r:id="rId2"/>
    <p:sldId id="347" r:id="rId3"/>
    <p:sldId id="348" r:id="rId4"/>
    <p:sldId id="349" r:id="rId5"/>
    <p:sldId id="350" r:id="rId6"/>
    <p:sldId id="351" r:id="rId7"/>
    <p:sldId id="352" r:id="rId8"/>
    <p:sldId id="266" r:id="rId9"/>
    <p:sldId id="258" r:id="rId10"/>
    <p:sldId id="261" r:id="rId11"/>
    <p:sldId id="259" r:id="rId12"/>
    <p:sldId id="262" r:id="rId13"/>
    <p:sldId id="353" r:id="rId14"/>
    <p:sldId id="354" r:id="rId15"/>
    <p:sldId id="316" r:id="rId16"/>
    <p:sldId id="355" r:id="rId17"/>
    <p:sldId id="356" r:id="rId18"/>
    <p:sldId id="357" r:id="rId19"/>
    <p:sldId id="263" r:id="rId20"/>
    <p:sldId id="268" r:id="rId21"/>
    <p:sldId id="358" r:id="rId22"/>
    <p:sldId id="359" r:id="rId23"/>
    <p:sldId id="317" r:id="rId24"/>
    <p:sldId id="309" r:id="rId25"/>
    <p:sldId id="360" r:id="rId26"/>
    <p:sldId id="270" r:id="rId27"/>
    <p:sldId id="311" r:id="rId28"/>
    <p:sldId id="318" r:id="rId29"/>
    <p:sldId id="361" r:id="rId30"/>
    <p:sldId id="269" r:id="rId31"/>
    <p:sldId id="362" r:id="rId32"/>
    <p:sldId id="363" r:id="rId33"/>
    <p:sldId id="319" r:id="rId34"/>
    <p:sldId id="279" r:id="rId35"/>
    <p:sldId id="364" r:id="rId36"/>
    <p:sldId id="272" r:id="rId37"/>
    <p:sldId id="320" r:id="rId38"/>
    <p:sldId id="365" r:id="rId39"/>
    <p:sldId id="366" r:id="rId40"/>
    <p:sldId id="336" r:id="rId41"/>
    <p:sldId id="337" r:id="rId42"/>
  </p:sldIdLst>
  <p:sldSz cx="9144000" cy="5143500" type="screen16x9"/>
  <p:notesSz cx="6858000" cy="9144000"/>
  <p:embeddedFontLst>
    <p:embeddedFont>
      <p:font typeface="Commissioner" panose="020B0604020202020204" charset="0"/>
      <p:regular r:id="rId44"/>
      <p:bold r:id="rId45"/>
    </p:embeddedFont>
    <p:embeddedFont>
      <p:font typeface="Roboto Condensed Light" panose="020B0604020202020204" charset="0"/>
      <p:regular r:id="rId46"/>
      <p:italic r:id="rId47"/>
    </p:embeddedFont>
    <p:embeddedFont>
      <p:font typeface="Tahoma" panose="020B0604030504040204" pitchFamily="34" charset="0"/>
      <p:regular r:id="rId48"/>
      <p:bold r:id="rId49"/>
    </p:embeddedFont>
    <p:embeddedFont>
      <p:font typeface="Fredoka One" panose="020B0604020202020204" charset="0"/>
      <p:regular r:id="rId50"/>
    </p:embeddedFont>
    <p:embeddedFont>
      <p:font typeface="Grandstander ExtraBold" panose="020B0604020202020204" charset="0"/>
      <p:bold r:id="rId51"/>
      <p:boldItalic r:id="rId52"/>
    </p:embeddedFont>
    <p:embeddedFont>
      <p:font typeface="Calibri" panose="020F0502020204030204" pitchFamily="34" charset="0"/>
      <p:regular r:id="rId53"/>
      <p:bold r:id="rId54"/>
      <p:italic r:id="rId55"/>
      <p:boldItalic r:id="rId56"/>
    </p:embeddedFont>
    <p:embeddedFont>
      <p:font typeface="Palanquin Dark" panose="020B0604020202020204" charset="0"/>
      <p:regular r:id="rId57"/>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64D47"/>
    <a:srgbClr val="215968"/>
    <a:srgbClr val="343A40"/>
    <a:srgbClr val="02BA70"/>
    <a:srgbClr val="015B12"/>
    <a:srgbClr val="653A0B"/>
    <a:srgbClr val="8FC4EE"/>
    <a:srgbClr val="6D2F0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883B71-A43A-444A-932F-3654B2F603CA}">
  <a:tblStyle styleId="{2B883B71-A43A-444A-932F-3654B2F603C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7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g120f1e498c9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5" name="Google Shape;1315;g120f1e498c9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g12322a1b925_0_2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9" name="Google Shape;1599;g12322a1b925_0_2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544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g12322a1b925_0_2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9" name="Google Shape;1599;g12322a1b925_0_2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4785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g12322a1b925_0_2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9" name="Google Shape;1599;g12322a1b925_0_2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7022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12322a1b925_0_1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12322a1b925_0_1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g12322a1b925_0_2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6" name="Google Shape;1666;g12322a1b925_0_2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g12322a1b925_0_2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6" name="Google Shape;1666;g12322a1b925_0_2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0501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g12322a1b925_0_1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9" name="Google Shape;1489;g12322a1b925_0_1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124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g12322a1b925_0_2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9" name="Google Shape;1599;g12322a1b925_0_2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4586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12322a1b925_0_1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12322a1b925_0_1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3911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12322a1b925_0_1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12322a1b925_0_1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157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g12322a1b925_0_2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3" name="Google Shape;1633;g12322a1b925_0_2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2"/>
        <p:cNvGrpSpPr/>
        <p:nvPr/>
      </p:nvGrpSpPr>
      <p:grpSpPr>
        <a:xfrm>
          <a:off x="0" y="0"/>
          <a:ext cx="0" cy="0"/>
          <a:chOff x="0" y="0"/>
          <a:chExt cx="0" cy="0"/>
        </a:xfrm>
      </p:grpSpPr>
      <p:sp>
        <p:nvSpPr>
          <p:cNvPr id="1783" name="Google Shape;1783;g12322a1b925_0_2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4" name="Google Shape;1784;g12322a1b925_0_2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12322a1b925_0_1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3" name="Google Shape;1573;g12322a1b925_0_1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845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9"/>
        <p:cNvGrpSpPr/>
        <p:nvPr/>
      </p:nvGrpSpPr>
      <p:grpSpPr>
        <a:xfrm>
          <a:off x="0" y="0"/>
          <a:ext cx="0" cy="0"/>
          <a:chOff x="0" y="0"/>
          <a:chExt cx="0" cy="0"/>
        </a:xfrm>
      </p:grpSpPr>
      <p:sp>
        <p:nvSpPr>
          <p:cNvPr id="1710" name="Google Shape;1710;g12322a1b925_0_1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1" name="Google Shape;1711;g12322a1b925_0_19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9699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9"/>
        <p:cNvGrpSpPr/>
        <p:nvPr/>
      </p:nvGrpSpPr>
      <p:grpSpPr>
        <a:xfrm>
          <a:off x="0" y="0"/>
          <a:ext cx="0" cy="0"/>
          <a:chOff x="0" y="0"/>
          <a:chExt cx="0" cy="0"/>
        </a:xfrm>
      </p:grpSpPr>
      <p:sp>
        <p:nvSpPr>
          <p:cNvPr id="1710" name="Google Shape;1710;g12322a1b925_0_1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1" name="Google Shape;1711;g12322a1b925_0_19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8475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9"/>
        <p:cNvGrpSpPr/>
        <p:nvPr/>
      </p:nvGrpSpPr>
      <p:grpSpPr>
        <a:xfrm>
          <a:off x="0" y="0"/>
          <a:ext cx="0" cy="0"/>
          <a:chOff x="0" y="0"/>
          <a:chExt cx="0" cy="0"/>
        </a:xfrm>
      </p:grpSpPr>
      <p:sp>
        <p:nvSpPr>
          <p:cNvPr id="1710" name="Google Shape;1710;g12322a1b925_0_1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1" name="Google Shape;1711;g12322a1b925_0_19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9"/>
        <p:cNvGrpSpPr/>
        <p:nvPr/>
      </p:nvGrpSpPr>
      <p:grpSpPr>
        <a:xfrm>
          <a:off x="0" y="0"/>
          <a:ext cx="0" cy="0"/>
          <a:chOff x="0" y="0"/>
          <a:chExt cx="0" cy="0"/>
        </a:xfrm>
      </p:grpSpPr>
      <p:sp>
        <p:nvSpPr>
          <p:cNvPr id="1710" name="Google Shape;1710;g12322a1b925_0_1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1" name="Google Shape;1711;g12322a1b925_0_19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2027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g12322a1b925_0_1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9" name="Google Shape;1489;g12322a1b925_0_1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1085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9"/>
        <p:cNvGrpSpPr/>
        <p:nvPr/>
      </p:nvGrpSpPr>
      <p:grpSpPr>
        <a:xfrm>
          <a:off x="0" y="0"/>
          <a:ext cx="0" cy="0"/>
          <a:chOff x="0" y="0"/>
          <a:chExt cx="0" cy="0"/>
        </a:xfrm>
      </p:grpSpPr>
      <p:sp>
        <p:nvSpPr>
          <p:cNvPr id="1710" name="Google Shape;1710;g12322a1b925_0_1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1" name="Google Shape;1711;g12322a1b925_0_19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0027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7"/>
        <p:cNvGrpSpPr/>
        <p:nvPr/>
      </p:nvGrpSpPr>
      <p:grpSpPr>
        <a:xfrm>
          <a:off x="0" y="0"/>
          <a:ext cx="0" cy="0"/>
          <a:chOff x="0" y="0"/>
          <a:chExt cx="0" cy="0"/>
        </a:xfrm>
      </p:grpSpPr>
      <p:sp>
        <p:nvSpPr>
          <p:cNvPr id="2068" name="Google Shape;2068;g11acac16227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9" name="Google Shape;2069;g11acac16227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7"/>
        <p:cNvGrpSpPr/>
        <p:nvPr/>
      </p:nvGrpSpPr>
      <p:grpSpPr>
        <a:xfrm>
          <a:off x="0" y="0"/>
          <a:ext cx="0" cy="0"/>
          <a:chOff x="0" y="0"/>
          <a:chExt cx="0" cy="0"/>
        </a:xfrm>
      </p:grpSpPr>
      <p:sp>
        <p:nvSpPr>
          <p:cNvPr id="2068" name="Google Shape;2068;g11acac16227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9" name="Google Shape;2069;g11acac16227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4145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3"/>
        <p:cNvGrpSpPr/>
        <p:nvPr/>
      </p:nvGrpSpPr>
      <p:grpSpPr>
        <a:xfrm>
          <a:off x="0" y="0"/>
          <a:ext cx="0" cy="0"/>
          <a:chOff x="0" y="0"/>
          <a:chExt cx="0" cy="0"/>
        </a:xfrm>
      </p:grpSpPr>
      <p:sp>
        <p:nvSpPr>
          <p:cNvPr id="1374" name="Google Shape;1374;gc6ac5e8787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5" name="Google Shape;1375;gc6ac5e8787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6"/>
        <p:cNvGrpSpPr/>
        <p:nvPr/>
      </p:nvGrpSpPr>
      <p:grpSpPr>
        <a:xfrm>
          <a:off x="0" y="0"/>
          <a:ext cx="0" cy="0"/>
          <a:chOff x="0" y="0"/>
          <a:chExt cx="0" cy="0"/>
        </a:xfrm>
      </p:grpSpPr>
      <p:sp>
        <p:nvSpPr>
          <p:cNvPr id="1847" name="Google Shape;1847;g12322a1b925_0_2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8" name="Google Shape;1848;g12322a1b925_0_2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9"/>
        <p:cNvGrpSpPr/>
        <p:nvPr/>
      </p:nvGrpSpPr>
      <p:grpSpPr>
        <a:xfrm>
          <a:off x="0" y="0"/>
          <a:ext cx="0" cy="0"/>
          <a:chOff x="0" y="0"/>
          <a:chExt cx="0" cy="0"/>
        </a:xfrm>
      </p:grpSpPr>
      <p:sp>
        <p:nvSpPr>
          <p:cNvPr id="1710" name="Google Shape;1710;g12322a1b925_0_1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1" name="Google Shape;1711;g12322a1b925_0_19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6240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9"/>
        <p:cNvGrpSpPr/>
        <p:nvPr/>
      </p:nvGrpSpPr>
      <p:grpSpPr>
        <a:xfrm>
          <a:off x="0" y="0"/>
          <a:ext cx="0" cy="0"/>
          <a:chOff x="0" y="0"/>
          <a:chExt cx="0" cy="0"/>
        </a:xfrm>
      </p:grpSpPr>
      <p:sp>
        <p:nvSpPr>
          <p:cNvPr id="1710" name="Google Shape;1710;g12322a1b925_0_1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1" name="Google Shape;1711;g12322a1b925_0_19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6973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6"/>
        <p:cNvGrpSpPr/>
        <p:nvPr/>
      </p:nvGrpSpPr>
      <p:grpSpPr>
        <a:xfrm>
          <a:off x="0" y="0"/>
          <a:ext cx="0" cy="0"/>
          <a:chOff x="0" y="0"/>
          <a:chExt cx="0" cy="0"/>
        </a:xfrm>
      </p:grpSpPr>
      <p:sp>
        <p:nvSpPr>
          <p:cNvPr id="1847" name="Google Shape;1847;g12322a1b925_0_2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8" name="Google Shape;1848;g12322a1b925_0_2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69343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g12322a1b925_0_2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3" name="Google Shape;1633;g12322a1b925_0_2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8296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g120f1e498c9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5" name="Google Shape;1315;g120f1e498c9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0920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g12322a1b925_0_1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9" name="Google Shape;1489;g12322a1b925_0_1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c6ac5e8787_1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5" name="Google Shape;1415;gc6ac5e8787_1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g12322a1b925_0_1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 name="Google Shape;1514;g12322a1b925_0_1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g12322a1b925_0_1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 name="Google Shape;1514;g12322a1b925_0_1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39199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g12322a1b925_0_1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 name="Google Shape;1514;g12322a1b925_0_1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41028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g12322a1b925_0_2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9" name="Google Shape;1599;g12322a1b925_0_2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2910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17484" y="213750"/>
            <a:ext cx="8909032" cy="4716000"/>
            <a:chOff x="117484" y="213750"/>
            <a:chExt cx="8909032" cy="4716000"/>
          </a:xfrm>
        </p:grpSpPr>
        <p:grpSp>
          <p:nvGrpSpPr>
            <p:cNvPr id="10" name="Google Shape;10;p2"/>
            <p:cNvGrpSpPr/>
            <p:nvPr/>
          </p:nvGrpSpPr>
          <p:grpSpPr>
            <a:xfrm>
              <a:off x="8419016" y="1393750"/>
              <a:ext cx="607500" cy="2356000"/>
              <a:chOff x="8421632" y="1393750"/>
              <a:chExt cx="607500" cy="2356000"/>
            </a:xfrm>
          </p:grpSpPr>
          <p:sp>
            <p:nvSpPr>
              <p:cNvPr id="11" name="Google Shape;11;p2"/>
              <p:cNvSpPr/>
              <p:nvPr/>
            </p:nvSpPr>
            <p:spPr>
              <a:xfrm>
                <a:off x="8421632" y="3049250"/>
                <a:ext cx="607500" cy="700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421632" y="2497417"/>
                <a:ext cx="607500" cy="700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421632" y="1945583"/>
                <a:ext cx="607500" cy="700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421632" y="1393750"/>
                <a:ext cx="607500" cy="7005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a:off x="234684" y="234600"/>
              <a:ext cx="8669400" cy="4674300"/>
            </a:xfrm>
            <a:prstGeom prst="roundRect">
              <a:avLst>
                <a:gd name="adj" fmla="val 3062"/>
              </a:avLst>
            </a:prstGeom>
            <a:solidFill>
              <a:schemeClr val="dk1"/>
            </a:solidFill>
            <a:ln>
              <a:noFill/>
            </a:ln>
            <a:effectLst>
              <a:outerShdw blurRad="257175"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181934" y="213750"/>
              <a:ext cx="251400" cy="471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117484" y="570853"/>
              <a:ext cx="602275" cy="4001793"/>
              <a:chOff x="120100" y="570853"/>
              <a:chExt cx="602275" cy="4001793"/>
            </a:xfrm>
          </p:grpSpPr>
          <p:grpSp>
            <p:nvGrpSpPr>
              <p:cNvPr id="18" name="Google Shape;18;p2"/>
              <p:cNvGrpSpPr/>
              <p:nvPr/>
            </p:nvGrpSpPr>
            <p:grpSpPr>
              <a:xfrm>
                <a:off x="120100" y="570853"/>
                <a:ext cx="602275" cy="193500"/>
                <a:chOff x="120100" y="539500"/>
                <a:chExt cx="602275" cy="193500"/>
              </a:xfrm>
            </p:grpSpPr>
            <p:sp>
              <p:nvSpPr>
                <p:cNvPr id="19" name="Google Shape;19;p2"/>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 name="Google Shape;20;p2"/>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21" name="Google Shape;21;p2"/>
              <p:cNvGrpSpPr/>
              <p:nvPr/>
            </p:nvGrpSpPr>
            <p:grpSpPr>
              <a:xfrm>
                <a:off x="120100" y="888211"/>
                <a:ext cx="602275" cy="193500"/>
                <a:chOff x="120100" y="539500"/>
                <a:chExt cx="602275" cy="193500"/>
              </a:xfrm>
            </p:grpSpPr>
            <p:sp>
              <p:nvSpPr>
                <p:cNvPr id="22" name="Google Shape;22;p2"/>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2"/>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24" name="Google Shape;24;p2"/>
              <p:cNvGrpSpPr/>
              <p:nvPr/>
            </p:nvGrpSpPr>
            <p:grpSpPr>
              <a:xfrm>
                <a:off x="120100" y="1205569"/>
                <a:ext cx="602275" cy="193500"/>
                <a:chOff x="120100" y="539500"/>
                <a:chExt cx="602275" cy="193500"/>
              </a:xfrm>
            </p:grpSpPr>
            <p:sp>
              <p:nvSpPr>
                <p:cNvPr id="25" name="Google Shape;25;p2"/>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 name="Google Shape;26;p2"/>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27" name="Google Shape;27;p2"/>
              <p:cNvGrpSpPr/>
              <p:nvPr/>
            </p:nvGrpSpPr>
            <p:grpSpPr>
              <a:xfrm>
                <a:off x="120100" y="1522927"/>
                <a:ext cx="602275" cy="193500"/>
                <a:chOff x="120100" y="539500"/>
                <a:chExt cx="602275" cy="193500"/>
              </a:xfrm>
            </p:grpSpPr>
            <p:sp>
              <p:nvSpPr>
                <p:cNvPr id="28" name="Google Shape;28;p2"/>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 name="Google Shape;29;p2"/>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30" name="Google Shape;30;p2"/>
              <p:cNvGrpSpPr/>
              <p:nvPr/>
            </p:nvGrpSpPr>
            <p:grpSpPr>
              <a:xfrm>
                <a:off x="120100" y="1840284"/>
                <a:ext cx="602275" cy="193500"/>
                <a:chOff x="120100" y="539500"/>
                <a:chExt cx="602275" cy="193500"/>
              </a:xfrm>
            </p:grpSpPr>
            <p:sp>
              <p:nvSpPr>
                <p:cNvPr id="31" name="Google Shape;31;p2"/>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Google Shape;32;p2"/>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33" name="Google Shape;33;p2"/>
              <p:cNvGrpSpPr/>
              <p:nvPr/>
            </p:nvGrpSpPr>
            <p:grpSpPr>
              <a:xfrm>
                <a:off x="120100" y="2157642"/>
                <a:ext cx="602275" cy="193500"/>
                <a:chOff x="120100" y="539500"/>
                <a:chExt cx="602275" cy="193500"/>
              </a:xfrm>
            </p:grpSpPr>
            <p:sp>
              <p:nvSpPr>
                <p:cNvPr id="34" name="Google Shape;34;p2"/>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 name="Google Shape;35;p2"/>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36" name="Google Shape;36;p2"/>
              <p:cNvGrpSpPr/>
              <p:nvPr/>
            </p:nvGrpSpPr>
            <p:grpSpPr>
              <a:xfrm>
                <a:off x="120100" y="2475000"/>
                <a:ext cx="602275" cy="193500"/>
                <a:chOff x="120100" y="539500"/>
                <a:chExt cx="602275" cy="193500"/>
              </a:xfrm>
            </p:grpSpPr>
            <p:sp>
              <p:nvSpPr>
                <p:cNvPr id="37" name="Google Shape;37;p2"/>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2"/>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39" name="Google Shape;39;p2"/>
              <p:cNvGrpSpPr/>
              <p:nvPr/>
            </p:nvGrpSpPr>
            <p:grpSpPr>
              <a:xfrm>
                <a:off x="120100" y="2792358"/>
                <a:ext cx="602275" cy="193500"/>
                <a:chOff x="120100" y="539500"/>
                <a:chExt cx="602275" cy="193500"/>
              </a:xfrm>
            </p:grpSpPr>
            <p:sp>
              <p:nvSpPr>
                <p:cNvPr id="40" name="Google Shape;40;p2"/>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2"/>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42" name="Google Shape;42;p2"/>
              <p:cNvGrpSpPr/>
              <p:nvPr/>
            </p:nvGrpSpPr>
            <p:grpSpPr>
              <a:xfrm>
                <a:off x="120100" y="3109716"/>
                <a:ext cx="602275" cy="193500"/>
                <a:chOff x="120100" y="539500"/>
                <a:chExt cx="602275" cy="193500"/>
              </a:xfrm>
            </p:grpSpPr>
            <p:sp>
              <p:nvSpPr>
                <p:cNvPr id="43" name="Google Shape;43;p2"/>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2"/>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45" name="Google Shape;45;p2"/>
              <p:cNvGrpSpPr/>
              <p:nvPr/>
            </p:nvGrpSpPr>
            <p:grpSpPr>
              <a:xfrm>
                <a:off x="120100" y="3427073"/>
                <a:ext cx="602275" cy="193500"/>
                <a:chOff x="120100" y="539500"/>
                <a:chExt cx="602275" cy="193500"/>
              </a:xfrm>
            </p:grpSpPr>
            <p:sp>
              <p:nvSpPr>
                <p:cNvPr id="46" name="Google Shape;46;p2"/>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2"/>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48" name="Google Shape;48;p2"/>
              <p:cNvGrpSpPr/>
              <p:nvPr/>
            </p:nvGrpSpPr>
            <p:grpSpPr>
              <a:xfrm>
                <a:off x="120100" y="3744431"/>
                <a:ext cx="602275" cy="193500"/>
                <a:chOff x="120100" y="539500"/>
                <a:chExt cx="602275" cy="193500"/>
              </a:xfrm>
            </p:grpSpPr>
            <p:sp>
              <p:nvSpPr>
                <p:cNvPr id="49" name="Google Shape;49;p2"/>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2"/>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51" name="Google Shape;51;p2"/>
              <p:cNvGrpSpPr/>
              <p:nvPr/>
            </p:nvGrpSpPr>
            <p:grpSpPr>
              <a:xfrm>
                <a:off x="120100" y="4061789"/>
                <a:ext cx="602275" cy="193500"/>
                <a:chOff x="120100" y="539500"/>
                <a:chExt cx="602275" cy="193500"/>
              </a:xfrm>
            </p:grpSpPr>
            <p:sp>
              <p:nvSpPr>
                <p:cNvPr id="52" name="Google Shape;52;p2"/>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 name="Google Shape;53;p2"/>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54" name="Google Shape;54;p2"/>
              <p:cNvGrpSpPr/>
              <p:nvPr/>
            </p:nvGrpSpPr>
            <p:grpSpPr>
              <a:xfrm>
                <a:off x="120100" y="4379147"/>
                <a:ext cx="602275" cy="193500"/>
                <a:chOff x="120100" y="539500"/>
                <a:chExt cx="602275" cy="193500"/>
              </a:xfrm>
            </p:grpSpPr>
            <p:sp>
              <p:nvSpPr>
                <p:cNvPr id="55" name="Google Shape;55;p2"/>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2"/>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grpSp>
      <p:sp>
        <p:nvSpPr>
          <p:cNvPr id="57" name="Google Shape;57;p2"/>
          <p:cNvSpPr txBox="1">
            <a:spLocks noGrp="1"/>
          </p:cNvSpPr>
          <p:nvPr>
            <p:ph type="ctrTitle"/>
          </p:nvPr>
        </p:nvSpPr>
        <p:spPr>
          <a:xfrm>
            <a:off x="1249578" y="1470450"/>
            <a:ext cx="3502500" cy="2202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500"/>
              <a:buNone/>
              <a:defRPr sz="5000"/>
            </a:lvl1pPr>
            <a:lvl2pPr lvl="1" rtl="0">
              <a:spcBef>
                <a:spcPts val="0"/>
              </a:spcBef>
              <a:spcAft>
                <a:spcPts val="0"/>
              </a:spcAft>
              <a:buClr>
                <a:schemeClr val="lt1"/>
              </a:buClr>
              <a:buSzPts val="5200"/>
              <a:buNone/>
              <a:defRPr sz="5200">
                <a:solidFill>
                  <a:schemeClr val="lt1"/>
                </a:solidFill>
              </a:defRPr>
            </a:lvl2pPr>
            <a:lvl3pPr lvl="2" rtl="0">
              <a:spcBef>
                <a:spcPts val="0"/>
              </a:spcBef>
              <a:spcAft>
                <a:spcPts val="0"/>
              </a:spcAft>
              <a:buClr>
                <a:schemeClr val="lt1"/>
              </a:buClr>
              <a:buSzPts val="5200"/>
              <a:buNone/>
              <a:defRPr sz="5200">
                <a:solidFill>
                  <a:schemeClr val="lt1"/>
                </a:solidFill>
              </a:defRPr>
            </a:lvl3pPr>
            <a:lvl4pPr lvl="3" rtl="0">
              <a:spcBef>
                <a:spcPts val="0"/>
              </a:spcBef>
              <a:spcAft>
                <a:spcPts val="0"/>
              </a:spcAft>
              <a:buClr>
                <a:schemeClr val="lt1"/>
              </a:buClr>
              <a:buSzPts val="5200"/>
              <a:buNone/>
              <a:defRPr sz="5200">
                <a:solidFill>
                  <a:schemeClr val="lt1"/>
                </a:solidFill>
              </a:defRPr>
            </a:lvl4pPr>
            <a:lvl5pPr lvl="4" rtl="0">
              <a:spcBef>
                <a:spcPts val="0"/>
              </a:spcBef>
              <a:spcAft>
                <a:spcPts val="0"/>
              </a:spcAft>
              <a:buClr>
                <a:schemeClr val="lt1"/>
              </a:buClr>
              <a:buSzPts val="5200"/>
              <a:buNone/>
              <a:defRPr sz="5200">
                <a:solidFill>
                  <a:schemeClr val="lt1"/>
                </a:solidFill>
              </a:defRPr>
            </a:lvl5pPr>
            <a:lvl6pPr lvl="5" rtl="0">
              <a:spcBef>
                <a:spcPts val="0"/>
              </a:spcBef>
              <a:spcAft>
                <a:spcPts val="0"/>
              </a:spcAft>
              <a:buClr>
                <a:schemeClr val="lt1"/>
              </a:buClr>
              <a:buSzPts val="5200"/>
              <a:buNone/>
              <a:defRPr sz="5200">
                <a:solidFill>
                  <a:schemeClr val="lt1"/>
                </a:solidFill>
              </a:defRPr>
            </a:lvl6pPr>
            <a:lvl7pPr lvl="6" rtl="0">
              <a:spcBef>
                <a:spcPts val="0"/>
              </a:spcBef>
              <a:spcAft>
                <a:spcPts val="0"/>
              </a:spcAft>
              <a:buClr>
                <a:schemeClr val="lt1"/>
              </a:buClr>
              <a:buSzPts val="5200"/>
              <a:buNone/>
              <a:defRPr sz="5200">
                <a:solidFill>
                  <a:schemeClr val="lt1"/>
                </a:solidFill>
              </a:defRPr>
            </a:lvl7pPr>
            <a:lvl8pPr lvl="7" rtl="0">
              <a:spcBef>
                <a:spcPts val="0"/>
              </a:spcBef>
              <a:spcAft>
                <a:spcPts val="0"/>
              </a:spcAft>
              <a:buClr>
                <a:schemeClr val="lt1"/>
              </a:buClr>
              <a:buSzPts val="5200"/>
              <a:buNone/>
              <a:defRPr sz="5200">
                <a:solidFill>
                  <a:schemeClr val="lt1"/>
                </a:solidFill>
              </a:defRPr>
            </a:lvl8pPr>
            <a:lvl9pPr lvl="8" rtl="0">
              <a:spcBef>
                <a:spcPts val="0"/>
              </a:spcBef>
              <a:spcAft>
                <a:spcPts val="0"/>
              </a:spcAft>
              <a:buClr>
                <a:schemeClr val="lt1"/>
              </a:buClr>
              <a:buSzPts val="5200"/>
              <a:buNone/>
              <a:defRPr sz="5200">
                <a:solidFill>
                  <a:schemeClr val="lt1"/>
                </a:solidFill>
              </a:defRPr>
            </a:lvl9pPr>
          </a:lstStyle>
          <a:p>
            <a:endParaRPr/>
          </a:p>
        </p:txBody>
      </p:sp>
      <p:sp>
        <p:nvSpPr>
          <p:cNvPr id="58" name="Google Shape;58;p2"/>
          <p:cNvSpPr txBox="1">
            <a:spLocks noGrp="1"/>
          </p:cNvSpPr>
          <p:nvPr>
            <p:ph type="subTitle" idx="1"/>
          </p:nvPr>
        </p:nvSpPr>
        <p:spPr>
          <a:xfrm rot="599356">
            <a:off x="6051815" y="1118700"/>
            <a:ext cx="2075362" cy="936964"/>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500"/>
              <a:buNone/>
              <a:defRPr sz="1700"/>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2_2_1">
    <p:spTree>
      <p:nvGrpSpPr>
        <p:cNvPr id="1" name="Shape 753"/>
        <p:cNvGrpSpPr/>
        <p:nvPr/>
      </p:nvGrpSpPr>
      <p:grpSpPr>
        <a:xfrm>
          <a:off x="0" y="0"/>
          <a:ext cx="0" cy="0"/>
          <a:chOff x="0" y="0"/>
          <a:chExt cx="0" cy="0"/>
        </a:xfrm>
      </p:grpSpPr>
      <p:grpSp>
        <p:nvGrpSpPr>
          <p:cNvPr id="754" name="Google Shape;754;p17"/>
          <p:cNvGrpSpPr/>
          <p:nvPr/>
        </p:nvGrpSpPr>
        <p:grpSpPr>
          <a:xfrm>
            <a:off x="117484" y="213750"/>
            <a:ext cx="8909032" cy="4716000"/>
            <a:chOff x="120100" y="213750"/>
            <a:chExt cx="8909032" cy="4716000"/>
          </a:xfrm>
        </p:grpSpPr>
        <p:sp>
          <p:nvSpPr>
            <p:cNvPr id="755" name="Google Shape;755;p17"/>
            <p:cNvSpPr/>
            <p:nvPr/>
          </p:nvSpPr>
          <p:spPr>
            <a:xfrm>
              <a:off x="237300" y="234600"/>
              <a:ext cx="8669400" cy="4674300"/>
            </a:xfrm>
            <a:prstGeom prst="roundRect">
              <a:avLst>
                <a:gd name="adj" fmla="val 3062"/>
              </a:avLst>
            </a:prstGeom>
            <a:solidFill>
              <a:schemeClr val="dk1"/>
            </a:solidFill>
            <a:ln>
              <a:noFill/>
            </a:ln>
            <a:effectLst>
              <a:outerShdw blurRad="257175"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7"/>
            <p:cNvSpPr/>
            <p:nvPr/>
          </p:nvSpPr>
          <p:spPr>
            <a:xfrm>
              <a:off x="8184550" y="213750"/>
              <a:ext cx="251400" cy="471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17"/>
            <p:cNvGrpSpPr/>
            <p:nvPr/>
          </p:nvGrpSpPr>
          <p:grpSpPr>
            <a:xfrm>
              <a:off x="8421632" y="1393750"/>
              <a:ext cx="607500" cy="2356000"/>
              <a:chOff x="8421632" y="1393750"/>
              <a:chExt cx="607500" cy="2356000"/>
            </a:xfrm>
          </p:grpSpPr>
          <p:sp>
            <p:nvSpPr>
              <p:cNvPr id="758" name="Google Shape;758;p17"/>
              <p:cNvSpPr/>
              <p:nvPr/>
            </p:nvSpPr>
            <p:spPr>
              <a:xfrm>
                <a:off x="8421632" y="3049250"/>
                <a:ext cx="607500" cy="700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7"/>
              <p:cNvSpPr/>
              <p:nvPr/>
            </p:nvSpPr>
            <p:spPr>
              <a:xfrm>
                <a:off x="8421632" y="2497417"/>
                <a:ext cx="607500" cy="700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7"/>
              <p:cNvSpPr/>
              <p:nvPr/>
            </p:nvSpPr>
            <p:spPr>
              <a:xfrm>
                <a:off x="8421632" y="1945583"/>
                <a:ext cx="607500" cy="700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7"/>
              <p:cNvSpPr/>
              <p:nvPr/>
            </p:nvSpPr>
            <p:spPr>
              <a:xfrm>
                <a:off x="8421632" y="1393750"/>
                <a:ext cx="607500" cy="7005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2" name="Google Shape;762;p17"/>
            <p:cNvSpPr/>
            <p:nvPr/>
          </p:nvSpPr>
          <p:spPr>
            <a:xfrm>
              <a:off x="389700" y="396000"/>
              <a:ext cx="8364600" cy="4351500"/>
            </a:xfrm>
            <a:prstGeom prst="roundRect">
              <a:avLst>
                <a:gd name="adj" fmla="val 306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3" name="Google Shape;763;p17"/>
            <p:cNvGrpSpPr/>
            <p:nvPr/>
          </p:nvGrpSpPr>
          <p:grpSpPr>
            <a:xfrm>
              <a:off x="120100" y="570853"/>
              <a:ext cx="602275" cy="4001793"/>
              <a:chOff x="120100" y="570853"/>
              <a:chExt cx="602275" cy="4001793"/>
            </a:xfrm>
          </p:grpSpPr>
          <p:grpSp>
            <p:nvGrpSpPr>
              <p:cNvPr id="764" name="Google Shape;764;p17"/>
              <p:cNvGrpSpPr/>
              <p:nvPr/>
            </p:nvGrpSpPr>
            <p:grpSpPr>
              <a:xfrm>
                <a:off x="120100" y="570853"/>
                <a:ext cx="602275" cy="193500"/>
                <a:chOff x="120100" y="539500"/>
                <a:chExt cx="602275" cy="193500"/>
              </a:xfrm>
            </p:grpSpPr>
            <p:sp>
              <p:nvSpPr>
                <p:cNvPr id="765" name="Google Shape;765;p17"/>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6" name="Google Shape;766;p17"/>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767" name="Google Shape;767;p17"/>
              <p:cNvGrpSpPr/>
              <p:nvPr/>
            </p:nvGrpSpPr>
            <p:grpSpPr>
              <a:xfrm>
                <a:off x="120100" y="888211"/>
                <a:ext cx="602275" cy="193500"/>
                <a:chOff x="120100" y="539500"/>
                <a:chExt cx="602275" cy="193500"/>
              </a:xfrm>
            </p:grpSpPr>
            <p:sp>
              <p:nvSpPr>
                <p:cNvPr id="768" name="Google Shape;768;p17"/>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9" name="Google Shape;769;p17"/>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770" name="Google Shape;770;p17"/>
              <p:cNvGrpSpPr/>
              <p:nvPr/>
            </p:nvGrpSpPr>
            <p:grpSpPr>
              <a:xfrm>
                <a:off x="120100" y="1205569"/>
                <a:ext cx="602275" cy="193500"/>
                <a:chOff x="120100" y="539500"/>
                <a:chExt cx="602275" cy="193500"/>
              </a:xfrm>
            </p:grpSpPr>
            <p:sp>
              <p:nvSpPr>
                <p:cNvPr id="771" name="Google Shape;771;p17"/>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2" name="Google Shape;772;p17"/>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773" name="Google Shape;773;p17"/>
              <p:cNvGrpSpPr/>
              <p:nvPr/>
            </p:nvGrpSpPr>
            <p:grpSpPr>
              <a:xfrm>
                <a:off x="120100" y="1522927"/>
                <a:ext cx="602275" cy="193500"/>
                <a:chOff x="120100" y="539500"/>
                <a:chExt cx="602275" cy="193500"/>
              </a:xfrm>
            </p:grpSpPr>
            <p:sp>
              <p:nvSpPr>
                <p:cNvPr id="774" name="Google Shape;774;p17"/>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5" name="Google Shape;775;p17"/>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776" name="Google Shape;776;p17"/>
              <p:cNvGrpSpPr/>
              <p:nvPr/>
            </p:nvGrpSpPr>
            <p:grpSpPr>
              <a:xfrm>
                <a:off x="120100" y="1840284"/>
                <a:ext cx="602275" cy="193500"/>
                <a:chOff x="120100" y="539500"/>
                <a:chExt cx="602275" cy="193500"/>
              </a:xfrm>
            </p:grpSpPr>
            <p:sp>
              <p:nvSpPr>
                <p:cNvPr id="777" name="Google Shape;777;p17"/>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8" name="Google Shape;778;p17"/>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779" name="Google Shape;779;p17"/>
              <p:cNvGrpSpPr/>
              <p:nvPr/>
            </p:nvGrpSpPr>
            <p:grpSpPr>
              <a:xfrm>
                <a:off x="120100" y="2157642"/>
                <a:ext cx="602275" cy="193500"/>
                <a:chOff x="120100" y="539500"/>
                <a:chExt cx="602275" cy="193500"/>
              </a:xfrm>
            </p:grpSpPr>
            <p:sp>
              <p:nvSpPr>
                <p:cNvPr id="780" name="Google Shape;780;p17"/>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1" name="Google Shape;781;p17"/>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782" name="Google Shape;782;p17"/>
              <p:cNvGrpSpPr/>
              <p:nvPr/>
            </p:nvGrpSpPr>
            <p:grpSpPr>
              <a:xfrm>
                <a:off x="120100" y="2475000"/>
                <a:ext cx="602275" cy="193500"/>
                <a:chOff x="120100" y="539500"/>
                <a:chExt cx="602275" cy="193500"/>
              </a:xfrm>
            </p:grpSpPr>
            <p:sp>
              <p:nvSpPr>
                <p:cNvPr id="783" name="Google Shape;783;p17"/>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4" name="Google Shape;784;p17"/>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785" name="Google Shape;785;p17"/>
              <p:cNvGrpSpPr/>
              <p:nvPr/>
            </p:nvGrpSpPr>
            <p:grpSpPr>
              <a:xfrm>
                <a:off x="120100" y="2792358"/>
                <a:ext cx="602275" cy="193500"/>
                <a:chOff x="120100" y="539500"/>
                <a:chExt cx="602275" cy="193500"/>
              </a:xfrm>
            </p:grpSpPr>
            <p:sp>
              <p:nvSpPr>
                <p:cNvPr id="786" name="Google Shape;786;p17"/>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7" name="Google Shape;787;p17"/>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788" name="Google Shape;788;p17"/>
              <p:cNvGrpSpPr/>
              <p:nvPr/>
            </p:nvGrpSpPr>
            <p:grpSpPr>
              <a:xfrm>
                <a:off x="120100" y="3109716"/>
                <a:ext cx="602275" cy="193500"/>
                <a:chOff x="120100" y="539500"/>
                <a:chExt cx="602275" cy="193500"/>
              </a:xfrm>
            </p:grpSpPr>
            <p:sp>
              <p:nvSpPr>
                <p:cNvPr id="789" name="Google Shape;789;p17"/>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0" name="Google Shape;790;p17"/>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791" name="Google Shape;791;p17"/>
              <p:cNvGrpSpPr/>
              <p:nvPr/>
            </p:nvGrpSpPr>
            <p:grpSpPr>
              <a:xfrm>
                <a:off x="120100" y="3427073"/>
                <a:ext cx="602275" cy="193500"/>
                <a:chOff x="120100" y="539500"/>
                <a:chExt cx="602275" cy="193500"/>
              </a:xfrm>
            </p:grpSpPr>
            <p:sp>
              <p:nvSpPr>
                <p:cNvPr id="792" name="Google Shape;792;p17"/>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3" name="Google Shape;793;p17"/>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794" name="Google Shape;794;p17"/>
              <p:cNvGrpSpPr/>
              <p:nvPr/>
            </p:nvGrpSpPr>
            <p:grpSpPr>
              <a:xfrm>
                <a:off x="120100" y="3744431"/>
                <a:ext cx="602275" cy="193500"/>
                <a:chOff x="120100" y="539500"/>
                <a:chExt cx="602275" cy="193500"/>
              </a:xfrm>
            </p:grpSpPr>
            <p:sp>
              <p:nvSpPr>
                <p:cNvPr id="795" name="Google Shape;795;p17"/>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6" name="Google Shape;796;p17"/>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797" name="Google Shape;797;p17"/>
              <p:cNvGrpSpPr/>
              <p:nvPr/>
            </p:nvGrpSpPr>
            <p:grpSpPr>
              <a:xfrm>
                <a:off x="120100" y="4061789"/>
                <a:ext cx="602275" cy="193500"/>
                <a:chOff x="120100" y="539500"/>
                <a:chExt cx="602275" cy="193500"/>
              </a:xfrm>
            </p:grpSpPr>
            <p:sp>
              <p:nvSpPr>
                <p:cNvPr id="798" name="Google Shape;798;p17"/>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9" name="Google Shape;799;p17"/>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800" name="Google Shape;800;p17"/>
              <p:cNvGrpSpPr/>
              <p:nvPr/>
            </p:nvGrpSpPr>
            <p:grpSpPr>
              <a:xfrm>
                <a:off x="120100" y="4379147"/>
                <a:ext cx="602275" cy="193500"/>
                <a:chOff x="120100" y="539500"/>
                <a:chExt cx="602275" cy="193500"/>
              </a:xfrm>
            </p:grpSpPr>
            <p:sp>
              <p:nvSpPr>
                <p:cNvPr id="801" name="Google Shape;801;p17"/>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2" name="Google Shape;802;p17"/>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grpSp>
      <p:sp>
        <p:nvSpPr>
          <p:cNvPr id="803" name="Google Shape;803;p17"/>
          <p:cNvSpPr txBox="1">
            <a:spLocks noGrp="1"/>
          </p:cNvSpPr>
          <p:nvPr>
            <p:ph type="title" hasCustomPrompt="1"/>
          </p:nvPr>
        </p:nvSpPr>
        <p:spPr>
          <a:xfrm>
            <a:off x="1603125" y="1827971"/>
            <a:ext cx="8859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8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04" name="Google Shape;804;p17"/>
          <p:cNvSpPr txBox="1">
            <a:spLocks noGrp="1"/>
          </p:cNvSpPr>
          <p:nvPr>
            <p:ph type="subTitle" idx="1"/>
          </p:nvPr>
        </p:nvSpPr>
        <p:spPr>
          <a:xfrm>
            <a:off x="973125" y="2675321"/>
            <a:ext cx="21459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1pPr>
            <a:lvl2pPr lvl="1"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2pPr>
            <a:lvl3pPr lvl="2"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3pPr>
            <a:lvl4pPr lvl="3"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4pPr>
            <a:lvl5pPr lvl="4"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5pPr>
            <a:lvl6pPr lvl="5"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6pPr>
            <a:lvl7pPr lvl="6"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7pPr>
            <a:lvl8pPr lvl="7"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8pPr>
            <a:lvl9pPr lvl="8"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9pPr>
          </a:lstStyle>
          <a:p>
            <a:endParaRPr/>
          </a:p>
        </p:txBody>
      </p:sp>
      <p:sp>
        <p:nvSpPr>
          <p:cNvPr id="805" name="Google Shape;805;p17"/>
          <p:cNvSpPr txBox="1">
            <a:spLocks noGrp="1"/>
          </p:cNvSpPr>
          <p:nvPr>
            <p:ph type="subTitle" idx="2"/>
          </p:nvPr>
        </p:nvSpPr>
        <p:spPr>
          <a:xfrm>
            <a:off x="973125" y="3049033"/>
            <a:ext cx="2145900" cy="109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06" name="Google Shape;806;p17"/>
          <p:cNvSpPr txBox="1">
            <a:spLocks noGrp="1"/>
          </p:cNvSpPr>
          <p:nvPr>
            <p:ph type="title" idx="3" hasCustomPrompt="1"/>
          </p:nvPr>
        </p:nvSpPr>
        <p:spPr>
          <a:xfrm>
            <a:off x="4255503" y="1827971"/>
            <a:ext cx="8859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8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07" name="Google Shape;807;p17"/>
          <p:cNvSpPr txBox="1">
            <a:spLocks noGrp="1"/>
          </p:cNvSpPr>
          <p:nvPr>
            <p:ph type="subTitle" idx="4"/>
          </p:nvPr>
        </p:nvSpPr>
        <p:spPr>
          <a:xfrm>
            <a:off x="3625503" y="2675321"/>
            <a:ext cx="21459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1pPr>
            <a:lvl2pPr lvl="1"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2pPr>
            <a:lvl3pPr lvl="2"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3pPr>
            <a:lvl4pPr lvl="3"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4pPr>
            <a:lvl5pPr lvl="4"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5pPr>
            <a:lvl6pPr lvl="5"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6pPr>
            <a:lvl7pPr lvl="6"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7pPr>
            <a:lvl8pPr lvl="7"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8pPr>
            <a:lvl9pPr lvl="8"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9pPr>
          </a:lstStyle>
          <a:p>
            <a:endParaRPr/>
          </a:p>
        </p:txBody>
      </p:sp>
      <p:sp>
        <p:nvSpPr>
          <p:cNvPr id="808" name="Google Shape;808;p17"/>
          <p:cNvSpPr txBox="1">
            <a:spLocks noGrp="1"/>
          </p:cNvSpPr>
          <p:nvPr>
            <p:ph type="subTitle" idx="5"/>
          </p:nvPr>
        </p:nvSpPr>
        <p:spPr>
          <a:xfrm>
            <a:off x="3625500" y="3049033"/>
            <a:ext cx="2145900" cy="109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09" name="Google Shape;809;p17"/>
          <p:cNvSpPr txBox="1">
            <a:spLocks noGrp="1"/>
          </p:cNvSpPr>
          <p:nvPr>
            <p:ph type="title" idx="6" hasCustomPrompt="1"/>
          </p:nvPr>
        </p:nvSpPr>
        <p:spPr>
          <a:xfrm>
            <a:off x="6907882" y="1827971"/>
            <a:ext cx="8859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8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10" name="Google Shape;810;p17"/>
          <p:cNvSpPr txBox="1">
            <a:spLocks noGrp="1"/>
          </p:cNvSpPr>
          <p:nvPr>
            <p:ph type="subTitle" idx="7"/>
          </p:nvPr>
        </p:nvSpPr>
        <p:spPr>
          <a:xfrm>
            <a:off x="6277882" y="2675321"/>
            <a:ext cx="21459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1pPr>
            <a:lvl2pPr lvl="1"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2pPr>
            <a:lvl3pPr lvl="2"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3pPr>
            <a:lvl4pPr lvl="3"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4pPr>
            <a:lvl5pPr lvl="4"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5pPr>
            <a:lvl6pPr lvl="5"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6pPr>
            <a:lvl7pPr lvl="6"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7pPr>
            <a:lvl8pPr lvl="7"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8pPr>
            <a:lvl9pPr lvl="8"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9pPr>
          </a:lstStyle>
          <a:p>
            <a:endParaRPr/>
          </a:p>
        </p:txBody>
      </p:sp>
      <p:sp>
        <p:nvSpPr>
          <p:cNvPr id="811" name="Google Shape;811;p17"/>
          <p:cNvSpPr txBox="1">
            <a:spLocks noGrp="1"/>
          </p:cNvSpPr>
          <p:nvPr>
            <p:ph type="subTitle" idx="8"/>
          </p:nvPr>
        </p:nvSpPr>
        <p:spPr>
          <a:xfrm>
            <a:off x="6277876" y="3049033"/>
            <a:ext cx="2145900" cy="109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12" name="Google Shape;812;p17"/>
          <p:cNvSpPr txBox="1">
            <a:spLocks noGrp="1"/>
          </p:cNvSpPr>
          <p:nvPr>
            <p:ph type="title" idx="9"/>
          </p:nvPr>
        </p:nvSpPr>
        <p:spPr>
          <a:xfrm>
            <a:off x="973200" y="463800"/>
            <a:ext cx="74508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1">
  <p:cSld name="CUSTOM_2_2_1_1">
    <p:spTree>
      <p:nvGrpSpPr>
        <p:cNvPr id="1" name="Shape 813"/>
        <p:cNvGrpSpPr/>
        <p:nvPr/>
      </p:nvGrpSpPr>
      <p:grpSpPr>
        <a:xfrm>
          <a:off x="0" y="0"/>
          <a:ext cx="0" cy="0"/>
          <a:chOff x="0" y="0"/>
          <a:chExt cx="0" cy="0"/>
        </a:xfrm>
      </p:grpSpPr>
      <p:grpSp>
        <p:nvGrpSpPr>
          <p:cNvPr id="814" name="Google Shape;814;p18"/>
          <p:cNvGrpSpPr/>
          <p:nvPr/>
        </p:nvGrpSpPr>
        <p:grpSpPr>
          <a:xfrm>
            <a:off x="117484" y="213750"/>
            <a:ext cx="8909032" cy="4716000"/>
            <a:chOff x="120100" y="213750"/>
            <a:chExt cx="8909032" cy="4716000"/>
          </a:xfrm>
        </p:grpSpPr>
        <p:sp>
          <p:nvSpPr>
            <p:cNvPr id="815" name="Google Shape;815;p18"/>
            <p:cNvSpPr/>
            <p:nvPr/>
          </p:nvSpPr>
          <p:spPr>
            <a:xfrm>
              <a:off x="237300" y="234600"/>
              <a:ext cx="8669400" cy="4674300"/>
            </a:xfrm>
            <a:prstGeom prst="roundRect">
              <a:avLst>
                <a:gd name="adj" fmla="val 3062"/>
              </a:avLst>
            </a:prstGeom>
            <a:solidFill>
              <a:schemeClr val="dk1"/>
            </a:solidFill>
            <a:ln>
              <a:noFill/>
            </a:ln>
            <a:effectLst>
              <a:outerShdw blurRad="257175"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8"/>
            <p:cNvSpPr/>
            <p:nvPr/>
          </p:nvSpPr>
          <p:spPr>
            <a:xfrm>
              <a:off x="8184550" y="213750"/>
              <a:ext cx="251400" cy="471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7" name="Google Shape;817;p18"/>
            <p:cNvGrpSpPr/>
            <p:nvPr/>
          </p:nvGrpSpPr>
          <p:grpSpPr>
            <a:xfrm>
              <a:off x="8421632" y="1393750"/>
              <a:ext cx="607500" cy="2356000"/>
              <a:chOff x="8421632" y="1393750"/>
              <a:chExt cx="607500" cy="2356000"/>
            </a:xfrm>
          </p:grpSpPr>
          <p:sp>
            <p:nvSpPr>
              <p:cNvPr id="818" name="Google Shape;818;p18"/>
              <p:cNvSpPr/>
              <p:nvPr/>
            </p:nvSpPr>
            <p:spPr>
              <a:xfrm>
                <a:off x="8421632" y="3049250"/>
                <a:ext cx="607500" cy="700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8"/>
              <p:cNvSpPr/>
              <p:nvPr/>
            </p:nvSpPr>
            <p:spPr>
              <a:xfrm>
                <a:off x="8421632" y="2497417"/>
                <a:ext cx="607500" cy="700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8"/>
              <p:cNvSpPr/>
              <p:nvPr/>
            </p:nvSpPr>
            <p:spPr>
              <a:xfrm>
                <a:off x="8421632" y="1945583"/>
                <a:ext cx="607500" cy="700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8"/>
              <p:cNvSpPr/>
              <p:nvPr/>
            </p:nvSpPr>
            <p:spPr>
              <a:xfrm>
                <a:off x="8421632" y="1393750"/>
                <a:ext cx="607500" cy="7005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2" name="Google Shape;822;p18"/>
            <p:cNvSpPr/>
            <p:nvPr/>
          </p:nvSpPr>
          <p:spPr>
            <a:xfrm>
              <a:off x="389700" y="396000"/>
              <a:ext cx="8364600" cy="4351500"/>
            </a:xfrm>
            <a:prstGeom prst="roundRect">
              <a:avLst>
                <a:gd name="adj" fmla="val 306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3" name="Google Shape;823;p18"/>
            <p:cNvGrpSpPr/>
            <p:nvPr/>
          </p:nvGrpSpPr>
          <p:grpSpPr>
            <a:xfrm>
              <a:off x="120100" y="570853"/>
              <a:ext cx="602275" cy="4001793"/>
              <a:chOff x="120100" y="570853"/>
              <a:chExt cx="602275" cy="4001793"/>
            </a:xfrm>
          </p:grpSpPr>
          <p:grpSp>
            <p:nvGrpSpPr>
              <p:cNvPr id="824" name="Google Shape;824;p18"/>
              <p:cNvGrpSpPr/>
              <p:nvPr/>
            </p:nvGrpSpPr>
            <p:grpSpPr>
              <a:xfrm>
                <a:off x="120100" y="570853"/>
                <a:ext cx="602275" cy="193500"/>
                <a:chOff x="120100" y="539500"/>
                <a:chExt cx="602275" cy="193500"/>
              </a:xfrm>
            </p:grpSpPr>
            <p:sp>
              <p:nvSpPr>
                <p:cNvPr id="825" name="Google Shape;825;p1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26" name="Google Shape;826;p18"/>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827" name="Google Shape;827;p18"/>
              <p:cNvGrpSpPr/>
              <p:nvPr/>
            </p:nvGrpSpPr>
            <p:grpSpPr>
              <a:xfrm>
                <a:off x="120100" y="888211"/>
                <a:ext cx="602275" cy="193500"/>
                <a:chOff x="120100" y="539500"/>
                <a:chExt cx="602275" cy="193500"/>
              </a:xfrm>
            </p:grpSpPr>
            <p:sp>
              <p:nvSpPr>
                <p:cNvPr id="828" name="Google Shape;828;p1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29" name="Google Shape;829;p18"/>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830" name="Google Shape;830;p18"/>
              <p:cNvGrpSpPr/>
              <p:nvPr/>
            </p:nvGrpSpPr>
            <p:grpSpPr>
              <a:xfrm>
                <a:off x="120100" y="1205569"/>
                <a:ext cx="602275" cy="193500"/>
                <a:chOff x="120100" y="539500"/>
                <a:chExt cx="602275" cy="193500"/>
              </a:xfrm>
            </p:grpSpPr>
            <p:sp>
              <p:nvSpPr>
                <p:cNvPr id="831" name="Google Shape;831;p1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2" name="Google Shape;832;p18"/>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833" name="Google Shape;833;p18"/>
              <p:cNvGrpSpPr/>
              <p:nvPr/>
            </p:nvGrpSpPr>
            <p:grpSpPr>
              <a:xfrm>
                <a:off x="120100" y="1522927"/>
                <a:ext cx="602275" cy="193500"/>
                <a:chOff x="120100" y="539500"/>
                <a:chExt cx="602275" cy="193500"/>
              </a:xfrm>
            </p:grpSpPr>
            <p:sp>
              <p:nvSpPr>
                <p:cNvPr id="834" name="Google Shape;834;p1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5" name="Google Shape;835;p18"/>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836" name="Google Shape;836;p18"/>
              <p:cNvGrpSpPr/>
              <p:nvPr/>
            </p:nvGrpSpPr>
            <p:grpSpPr>
              <a:xfrm>
                <a:off x="120100" y="1840284"/>
                <a:ext cx="602275" cy="193500"/>
                <a:chOff x="120100" y="539500"/>
                <a:chExt cx="602275" cy="193500"/>
              </a:xfrm>
            </p:grpSpPr>
            <p:sp>
              <p:nvSpPr>
                <p:cNvPr id="837" name="Google Shape;837;p1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8" name="Google Shape;838;p18"/>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839" name="Google Shape;839;p18"/>
              <p:cNvGrpSpPr/>
              <p:nvPr/>
            </p:nvGrpSpPr>
            <p:grpSpPr>
              <a:xfrm>
                <a:off x="120100" y="2157642"/>
                <a:ext cx="602275" cy="193500"/>
                <a:chOff x="120100" y="539500"/>
                <a:chExt cx="602275" cy="193500"/>
              </a:xfrm>
            </p:grpSpPr>
            <p:sp>
              <p:nvSpPr>
                <p:cNvPr id="840" name="Google Shape;840;p1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1" name="Google Shape;841;p18"/>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842" name="Google Shape;842;p18"/>
              <p:cNvGrpSpPr/>
              <p:nvPr/>
            </p:nvGrpSpPr>
            <p:grpSpPr>
              <a:xfrm>
                <a:off x="120100" y="2475000"/>
                <a:ext cx="602275" cy="193500"/>
                <a:chOff x="120100" y="539500"/>
                <a:chExt cx="602275" cy="193500"/>
              </a:xfrm>
            </p:grpSpPr>
            <p:sp>
              <p:nvSpPr>
                <p:cNvPr id="843" name="Google Shape;843;p1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4" name="Google Shape;844;p18"/>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845" name="Google Shape;845;p18"/>
              <p:cNvGrpSpPr/>
              <p:nvPr/>
            </p:nvGrpSpPr>
            <p:grpSpPr>
              <a:xfrm>
                <a:off x="120100" y="2792358"/>
                <a:ext cx="602275" cy="193500"/>
                <a:chOff x="120100" y="539500"/>
                <a:chExt cx="602275" cy="193500"/>
              </a:xfrm>
            </p:grpSpPr>
            <p:sp>
              <p:nvSpPr>
                <p:cNvPr id="846" name="Google Shape;846;p1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7" name="Google Shape;847;p18"/>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848" name="Google Shape;848;p18"/>
              <p:cNvGrpSpPr/>
              <p:nvPr/>
            </p:nvGrpSpPr>
            <p:grpSpPr>
              <a:xfrm>
                <a:off x="120100" y="3109716"/>
                <a:ext cx="602275" cy="193500"/>
                <a:chOff x="120100" y="539500"/>
                <a:chExt cx="602275" cy="193500"/>
              </a:xfrm>
            </p:grpSpPr>
            <p:sp>
              <p:nvSpPr>
                <p:cNvPr id="849" name="Google Shape;849;p1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0" name="Google Shape;850;p18"/>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851" name="Google Shape;851;p18"/>
              <p:cNvGrpSpPr/>
              <p:nvPr/>
            </p:nvGrpSpPr>
            <p:grpSpPr>
              <a:xfrm>
                <a:off x="120100" y="3427073"/>
                <a:ext cx="602275" cy="193500"/>
                <a:chOff x="120100" y="539500"/>
                <a:chExt cx="602275" cy="193500"/>
              </a:xfrm>
            </p:grpSpPr>
            <p:sp>
              <p:nvSpPr>
                <p:cNvPr id="852" name="Google Shape;852;p1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3" name="Google Shape;853;p18"/>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854" name="Google Shape;854;p18"/>
              <p:cNvGrpSpPr/>
              <p:nvPr/>
            </p:nvGrpSpPr>
            <p:grpSpPr>
              <a:xfrm>
                <a:off x="120100" y="3744431"/>
                <a:ext cx="602275" cy="193500"/>
                <a:chOff x="120100" y="539500"/>
                <a:chExt cx="602275" cy="193500"/>
              </a:xfrm>
            </p:grpSpPr>
            <p:sp>
              <p:nvSpPr>
                <p:cNvPr id="855" name="Google Shape;855;p1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6" name="Google Shape;856;p18"/>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857" name="Google Shape;857;p18"/>
              <p:cNvGrpSpPr/>
              <p:nvPr/>
            </p:nvGrpSpPr>
            <p:grpSpPr>
              <a:xfrm>
                <a:off x="120100" y="4061789"/>
                <a:ext cx="602275" cy="193500"/>
                <a:chOff x="120100" y="539500"/>
                <a:chExt cx="602275" cy="193500"/>
              </a:xfrm>
            </p:grpSpPr>
            <p:sp>
              <p:nvSpPr>
                <p:cNvPr id="858" name="Google Shape;858;p1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9" name="Google Shape;859;p18"/>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860" name="Google Shape;860;p18"/>
              <p:cNvGrpSpPr/>
              <p:nvPr/>
            </p:nvGrpSpPr>
            <p:grpSpPr>
              <a:xfrm>
                <a:off x="120100" y="4379147"/>
                <a:ext cx="602275" cy="193500"/>
                <a:chOff x="120100" y="539500"/>
                <a:chExt cx="602275" cy="193500"/>
              </a:xfrm>
            </p:grpSpPr>
            <p:sp>
              <p:nvSpPr>
                <p:cNvPr id="861" name="Google Shape;861;p1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2" name="Google Shape;862;p18"/>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grpSp>
      <p:sp>
        <p:nvSpPr>
          <p:cNvPr id="863" name="Google Shape;863;p18"/>
          <p:cNvSpPr txBox="1">
            <a:spLocks noGrp="1"/>
          </p:cNvSpPr>
          <p:nvPr>
            <p:ph type="subTitle" idx="1"/>
          </p:nvPr>
        </p:nvSpPr>
        <p:spPr>
          <a:xfrm>
            <a:off x="973175" y="2788392"/>
            <a:ext cx="22464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1pPr>
            <a:lvl2pPr lvl="1"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2pPr>
            <a:lvl3pPr lvl="2"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3pPr>
            <a:lvl4pPr lvl="3"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4pPr>
            <a:lvl5pPr lvl="4"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5pPr>
            <a:lvl6pPr lvl="5"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6pPr>
            <a:lvl7pPr lvl="6"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7pPr>
            <a:lvl8pPr lvl="7"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8pPr>
            <a:lvl9pPr lvl="8"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9pPr>
          </a:lstStyle>
          <a:p>
            <a:endParaRPr/>
          </a:p>
        </p:txBody>
      </p:sp>
      <p:sp>
        <p:nvSpPr>
          <p:cNvPr id="864" name="Google Shape;864;p18"/>
          <p:cNvSpPr txBox="1">
            <a:spLocks noGrp="1"/>
          </p:cNvSpPr>
          <p:nvPr>
            <p:ph type="subTitle" idx="2"/>
          </p:nvPr>
        </p:nvSpPr>
        <p:spPr>
          <a:xfrm>
            <a:off x="973175" y="3159792"/>
            <a:ext cx="22464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65" name="Google Shape;865;p18"/>
          <p:cNvSpPr txBox="1">
            <a:spLocks noGrp="1"/>
          </p:cNvSpPr>
          <p:nvPr>
            <p:ph type="subTitle" idx="3"/>
          </p:nvPr>
        </p:nvSpPr>
        <p:spPr>
          <a:xfrm>
            <a:off x="3575431" y="2788392"/>
            <a:ext cx="22464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1pPr>
            <a:lvl2pPr lvl="1"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2pPr>
            <a:lvl3pPr lvl="2"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3pPr>
            <a:lvl4pPr lvl="3"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4pPr>
            <a:lvl5pPr lvl="4"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5pPr>
            <a:lvl6pPr lvl="5"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6pPr>
            <a:lvl7pPr lvl="6"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7pPr>
            <a:lvl8pPr lvl="7"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8pPr>
            <a:lvl9pPr lvl="8"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9pPr>
          </a:lstStyle>
          <a:p>
            <a:endParaRPr/>
          </a:p>
        </p:txBody>
      </p:sp>
      <p:sp>
        <p:nvSpPr>
          <p:cNvPr id="866" name="Google Shape;866;p18"/>
          <p:cNvSpPr txBox="1">
            <a:spLocks noGrp="1"/>
          </p:cNvSpPr>
          <p:nvPr>
            <p:ph type="subTitle" idx="4"/>
          </p:nvPr>
        </p:nvSpPr>
        <p:spPr>
          <a:xfrm>
            <a:off x="3575431" y="3159792"/>
            <a:ext cx="22464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67" name="Google Shape;867;p18"/>
          <p:cNvSpPr txBox="1">
            <a:spLocks noGrp="1"/>
          </p:cNvSpPr>
          <p:nvPr>
            <p:ph type="subTitle" idx="5"/>
          </p:nvPr>
        </p:nvSpPr>
        <p:spPr>
          <a:xfrm>
            <a:off x="6177686" y="2788392"/>
            <a:ext cx="22464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1pPr>
            <a:lvl2pPr lvl="1"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2pPr>
            <a:lvl3pPr lvl="2"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3pPr>
            <a:lvl4pPr lvl="3"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4pPr>
            <a:lvl5pPr lvl="4"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5pPr>
            <a:lvl6pPr lvl="5"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6pPr>
            <a:lvl7pPr lvl="6"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7pPr>
            <a:lvl8pPr lvl="7"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8pPr>
            <a:lvl9pPr lvl="8"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9pPr>
          </a:lstStyle>
          <a:p>
            <a:endParaRPr/>
          </a:p>
        </p:txBody>
      </p:sp>
      <p:sp>
        <p:nvSpPr>
          <p:cNvPr id="868" name="Google Shape;868;p18"/>
          <p:cNvSpPr txBox="1">
            <a:spLocks noGrp="1"/>
          </p:cNvSpPr>
          <p:nvPr>
            <p:ph type="subTitle" idx="6"/>
          </p:nvPr>
        </p:nvSpPr>
        <p:spPr>
          <a:xfrm>
            <a:off x="6177686" y="3159792"/>
            <a:ext cx="22464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69" name="Google Shape;869;p18"/>
          <p:cNvSpPr txBox="1">
            <a:spLocks noGrp="1"/>
          </p:cNvSpPr>
          <p:nvPr>
            <p:ph type="title"/>
          </p:nvPr>
        </p:nvSpPr>
        <p:spPr>
          <a:xfrm>
            <a:off x="973200" y="463800"/>
            <a:ext cx="74508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3_1_4_2_1_1">
    <p:spTree>
      <p:nvGrpSpPr>
        <p:cNvPr id="1" name="Shape 870"/>
        <p:cNvGrpSpPr/>
        <p:nvPr/>
      </p:nvGrpSpPr>
      <p:grpSpPr>
        <a:xfrm>
          <a:off x="0" y="0"/>
          <a:ext cx="0" cy="0"/>
          <a:chOff x="0" y="0"/>
          <a:chExt cx="0" cy="0"/>
        </a:xfrm>
      </p:grpSpPr>
      <p:grpSp>
        <p:nvGrpSpPr>
          <p:cNvPr id="871" name="Google Shape;871;p19"/>
          <p:cNvGrpSpPr/>
          <p:nvPr/>
        </p:nvGrpSpPr>
        <p:grpSpPr>
          <a:xfrm>
            <a:off x="117484" y="213750"/>
            <a:ext cx="8909032" cy="4716000"/>
            <a:chOff x="120100" y="213750"/>
            <a:chExt cx="8909032" cy="4716000"/>
          </a:xfrm>
        </p:grpSpPr>
        <p:sp>
          <p:nvSpPr>
            <p:cNvPr id="872" name="Google Shape;872;p19"/>
            <p:cNvSpPr/>
            <p:nvPr/>
          </p:nvSpPr>
          <p:spPr>
            <a:xfrm>
              <a:off x="237300" y="234600"/>
              <a:ext cx="8669400" cy="4674300"/>
            </a:xfrm>
            <a:prstGeom prst="roundRect">
              <a:avLst>
                <a:gd name="adj" fmla="val 3062"/>
              </a:avLst>
            </a:prstGeom>
            <a:solidFill>
              <a:schemeClr val="dk1"/>
            </a:solidFill>
            <a:ln>
              <a:noFill/>
            </a:ln>
            <a:effectLst>
              <a:outerShdw blurRad="257175"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9"/>
            <p:cNvSpPr/>
            <p:nvPr/>
          </p:nvSpPr>
          <p:spPr>
            <a:xfrm>
              <a:off x="8184550" y="213750"/>
              <a:ext cx="251400" cy="471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4" name="Google Shape;874;p19"/>
            <p:cNvGrpSpPr/>
            <p:nvPr/>
          </p:nvGrpSpPr>
          <p:grpSpPr>
            <a:xfrm>
              <a:off x="8421632" y="1393750"/>
              <a:ext cx="607500" cy="2356000"/>
              <a:chOff x="8421632" y="1393750"/>
              <a:chExt cx="607500" cy="2356000"/>
            </a:xfrm>
          </p:grpSpPr>
          <p:sp>
            <p:nvSpPr>
              <p:cNvPr id="875" name="Google Shape;875;p19"/>
              <p:cNvSpPr/>
              <p:nvPr/>
            </p:nvSpPr>
            <p:spPr>
              <a:xfrm>
                <a:off x="8421632" y="3049250"/>
                <a:ext cx="607500" cy="700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9"/>
              <p:cNvSpPr/>
              <p:nvPr/>
            </p:nvSpPr>
            <p:spPr>
              <a:xfrm>
                <a:off x="8421632" y="2497417"/>
                <a:ext cx="607500" cy="700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9"/>
              <p:cNvSpPr/>
              <p:nvPr/>
            </p:nvSpPr>
            <p:spPr>
              <a:xfrm>
                <a:off x="8421632" y="1945583"/>
                <a:ext cx="607500" cy="700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9"/>
              <p:cNvSpPr/>
              <p:nvPr/>
            </p:nvSpPr>
            <p:spPr>
              <a:xfrm>
                <a:off x="8421632" y="1393750"/>
                <a:ext cx="607500" cy="7005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9" name="Google Shape;879;p19"/>
            <p:cNvSpPr/>
            <p:nvPr/>
          </p:nvSpPr>
          <p:spPr>
            <a:xfrm>
              <a:off x="389700" y="396000"/>
              <a:ext cx="8364600" cy="4351500"/>
            </a:xfrm>
            <a:prstGeom prst="roundRect">
              <a:avLst>
                <a:gd name="adj" fmla="val 306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0" name="Google Shape;880;p19"/>
            <p:cNvGrpSpPr/>
            <p:nvPr/>
          </p:nvGrpSpPr>
          <p:grpSpPr>
            <a:xfrm>
              <a:off x="120100" y="570853"/>
              <a:ext cx="602275" cy="4001793"/>
              <a:chOff x="120100" y="570853"/>
              <a:chExt cx="602275" cy="4001793"/>
            </a:xfrm>
          </p:grpSpPr>
          <p:grpSp>
            <p:nvGrpSpPr>
              <p:cNvPr id="881" name="Google Shape;881;p19"/>
              <p:cNvGrpSpPr/>
              <p:nvPr/>
            </p:nvGrpSpPr>
            <p:grpSpPr>
              <a:xfrm>
                <a:off x="120100" y="570853"/>
                <a:ext cx="602275" cy="193500"/>
                <a:chOff x="120100" y="539500"/>
                <a:chExt cx="602275" cy="193500"/>
              </a:xfrm>
            </p:grpSpPr>
            <p:sp>
              <p:nvSpPr>
                <p:cNvPr id="882" name="Google Shape;882;p1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3" name="Google Shape;883;p19"/>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884" name="Google Shape;884;p19"/>
              <p:cNvGrpSpPr/>
              <p:nvPr/>
            </p:nvGrpSpPr>
            <p:grpSpPr>
              <a:xfrm>
                <a:off x="120100" y="888211"/>
                <a:ext cx="602275" cy="193500"/>
                <a:chOff x="120100" y="539500"/>
                <a:chExt cx="602275" cy="193500"/>
              </a:xfrm>
            </p:grpSpPr>
            <p:sp>
              <p:nvSpPr>
                <p:cNvPr id="885" name="Google Shape;885;p1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6" name="Google Shape;886;p19"/>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887" name="Google Shape;887;p19"/>
              <p:cNvGrpSpPr/>
              <p:nvPr/>
            </p:nvGrpSpPr>
            <p:grpSpPr>
              <a:xfrm>
                <a:off x="120100" y="1205569"/>
                <a:ext cx="602275" cy="193500"/>
                <a:chOff x="120100" y="539500"/>
                <a:chExt cx="602275" cy="193500"/>
              </a:xfrm>
            </p:grpSpPr>
            <p:sp>
              <p:nvSpPr>
                <p:cNvPr id="888" name="Google Shape;888;p1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9" name="Google Shape;889;p19"/>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890" name="Google Shape;890;p19"/>
              <p:cNvGrpSpPr/>
              <p:nvPr/>
            </p:nvGrpSpPr>
            <p:grpSpPr>
              <a:xfrm>
                <a:off x="120100" y="1522927"/>
                <a:ext cx="602275" cy="193500"/>
                <a:chOff x="120100" y="539500"/>
                <a:chExt cx="602275" cy="193500"/>
              </a:xfrm>
            </p:grpSpPr>
            <p:sp>
              <p:nvSpPr>
                <p:cNvPr id="891" name="Google Shape;891;p1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92" name="Google Shape;892;p19"/>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893" name="Google Shape;893;p19"/>
              <p:cNvGrpSpPr/>
              <p:nvPr/>
            </p:nvGrpSpPr>
            <p:grpSpPr>
              <a:xfrm>
                <a:off x="120100" y="1840284"/>
                <a:ext cx="602275" cy="193500"/>
                <a:chOff x="120100" y="539500"/>
                <a:chExt cx="602275" cy="193500"/>
              </a:xfrm>
            </p:grpSpPr>
            <p:sp>
              <p:nvSpPr>
                <p:cNvPr id="894" name="Google Shape;894;p1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95" name="Google Shape;895;p19"/>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896" name="Google Shape;896;p19"/>
              <p:cNvGrpSpPr/>
              <p:nvPr/>
            </p:nvGrpSpPr>
            <p:grpSpPr>
              <a:xfrm>
                <a:off x="120100" y="2157642"/>
                <a:ext cx="602275" cy="193500"/>
                <a:chOff x="120100" y="539500"/>
                <a:chExt cx="602275" cy="193500"/>
              </a:xfrm>
            </p:grpSpPr>
            <p:sp>
              <p:nvSpPr>
                <p:cNvPr id="897" name="Google Shape;897;p1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98" name="Google Shape;898;p19"/>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899" name="Google Shape;899;p19"/>
              <p:cNvGrpSpPr/>
              <p:nvPr/>
            </p:nvGrpSpPr>
            <p:grpSpPr>
              <a:xfrm>
                <a:off x="120100" y="2475000"/>
                <a:ext cx="602275" cy="193500"/>
                <a:chOff x="120100" y="539500"/>
                <a:chExt cx="602275" cy="193500"/>
              </a:xfrm>
            </p:grpSpPr>
            <p:sp>
              <p:nvSpPr>
                <p:cNvPr id="900" name="Google Shape;900;p1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01" name="Google Shape;901;p19"/>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902" name="Google Shape;902;p19"/>
              <p:cNvGrpSpPr/>
              <p:nvPr/>
            </p:nvGrpSpPr>
            <p:grpSpPr>
              <a:xfrm>
                <a:off x="120100" y="2792358"/>
                <a:ext cx="602275" cy="193500"/>
                <a:chOff x="120100" y="539500"/>
                <a:chExt cx="602275" cy="193500"/>
              </a:xfrm>
            </p:grpSpPr>
            <p:sp>
              <p:nvSpPr>
                <p:cNvPr id="903" name="Google Shape;903;p1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04" name="Google Shape;904;p19"/>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905" name="Google Shape;905;p19"/>
              <p:cNvGrpSpPr/>
              <p:nvPr/>
            </p:nvGrpSpPr>
            <p:grpSpPr>
              <a:xfrm>
                <a:off x="120100" y="3109716"/>
                <a:ext cx="602275" cy="193500"/>
                <a:chOff x="120100" y="539500"/>
                <a:chExt cx="602275" cy="193500"/>
              </a:xfrm>
            </p:grpSpPr>
            <p:sp>
              <p:nvSpPr>
                <p:cNvPr id="906" name="Google Shape;906;p1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07" name="Google Shape;907;p19"/>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908" name="Google Shape;908;p19"/>
              <p:cNvGrpSpPr/>
              <p:nvPr/>
            </p:nvGrpSpPr>
            <p:grpSpPr>
              <a:xfrm>
                <a:off x="120100" y="3427073"/>
                <a:ext cx="602275" cy="193500"/>
                <a:chOff x="120100" y="539500"/>
                <a:chExt cx="602275" cy="193500"/>
              </a:xfrm>
            </p:grpSpPr>
            <p:sp>
              <p:nvSpPr>
                <p:cNvPr id="909" name="Google Shape;909;p1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10" name="Google Shape;910;p19"/>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911" name="Google Shape;911;p19"/>
              <p:cNvGrpSpPr/>
              <p:nvPr/>
            </p:nvGrpSpPr>
            <p:grpSpPr>
              <a:xfrm>
                <a:off x="120100" y="3744431"/>
                <a:ext cx="602275" cy="193500"/>
                <a:chOff x="120100" y="539500"/>
                <a:chExt cx="602275" cy="193500"/>
              </a:xfrm>
            </p:grpSpPr>
            <p:sp>
              <p:nvSpPr>
                <p:cNvPr id="912" name="Google Shape;912;p1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13" name="Google Shape;913;p19"/>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914" name="Google Shape;914;p19"/>
              <p:cNvGrpSpPr/>
              <p:nvPr/>
            </p:nvGrpSpPr>
            <p:grpSpPr>
              <a:xfrm>
                <a:off x="120100" y="4061789"/>
                <a:ext cx="602275" cy="193500"/>
                <a:chOff x="120100" y="539500"/>
                <a:chExt cx="602275" cy="193500"/>
              </a:xfrm>
            </p:grpSpPr>
            <p:sp>
              <p:nvSpPr>
                <p:cNvPr id="915" name="Google Shape;915;p1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16" name="Google Shape;916;p19"/>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917" name="Google Shape;917;p19"/>
              <p:cNvGrpSpPr/>
              <p:nvPr/>
            </p:nvGrpSpPr>
            <p:grpSpPr>
              <a:xfrm>
                <a:off x="120100" y="4379147"/>
                <a:ext cx="602275" cy="193500"/>
                <a:chOff x="120100" y="539500"/>
                <a:chExt cx="602275" cy="193500"/>
              </a:xfrm>
            </p:grpSpPr>
            <p:sp>
              <p:nvSpPr>
                <p:cNvPr id="918" name="Google Shape;918;p1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19" name="Google Shape;919;p19"/>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grpSp>
      <p:sp>
        <p:nvSpPr>
          <p:cNvPr id="920" name="Google Shape;920;p19"/>
          <p:cNvSpPr txBox="1">
            <a:spLocks noGrp="1"/>
          </p:cNvSpPr>
          <p:nvPr>
            <p:ph type="title" hasCustomPrompt="1"/>
          </p:nvPr>
        </p:nvSpPr>
        <p:spPr>
          <a:xfrm flipH="1">
            <a:off x="3620221" y="1825502"/>
            <a:ext cx="7680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8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21" name="Google Shape;921;p19"/>
          <p:cNvSpPr txBox="1">
            <a:spLocks noGrp="1"/>
          </p:cNvSpPr>
          <p:nvPr>
            <p:ph type="subTitle" idx="1"/>
          </p:nvPr>
        </p:nvSpPr>
        <p:spPr>
          <a:xfrm flipH="1">
            <a:off x="974150" y="1666500"/>
            <a:ext cx="2454000" cy="371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1pPr>
            <a:lvl2pPr lvl="1" algn="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2pPr>
            <a:lvl3pPr lvl="2" algn="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3pPr>
            <a:lvl4pPr lvl="3" algn="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4pPr>
            <a:lvl5pPr lvl="4" algn="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5pPr>
            <a:lvl6pPr lvl="5" algn="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6pPr>
            <a:lvl7pPr lvl="6" algn="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7pPr>
            <a:lvl8pPr lvl="7" algn="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8pPr>
            <a:lvl9pPr lvl="8" algn="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9pPr>
          </a:lstStyle>
          <a:p>
            <a:endParaRPr/>
          </a:p>
        </p:txBody>
      </p:sp>
      <p:sp>
        <p:nvSpPr>
          <p:cNvPr id="922" name="Google Shape;922;p19"/>
          <p:cNvSpPr txBox="1">
            <a:spLocks noGrp="1"/>
          </p:cNvSpPr>
          <p:nvPr>
            <p:ph type="subTitle" idx="2"/>
          </p:nvPr>
        </p:nvSpPr>
        <p:spPr>
          <a:xfrm flipH="1">
            <a:off x="974141" y="2022233"/>
            <a:ext cx="2454000" cy="55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923" name="Google Shape;923;p19"/>
          <p:cNvSpPr txBox="1">
            <a:spLocks noGrp="1"/>
          </p:cNvSpPr>
          <p:nvPr>
            <p:ph type="title" idx="3" hasCustomPrompt="1"/>
          </p:nvPr>
        </p:nvSpPr>
        <p:spPr>
          <a:xfrm flipH="1">
            <a:off x="3620221" y="3352227"/>
            <a:ext cx="7680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8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24" name="Google Shape;924;p19"/>
          <p:cNvSpPr txBox="1">
            <a:spLocks noGrp="1"/>
          </p:cNvSpPr>
          <p:nvPr>
            <p:ph type="subTitle" idx="4"/>
          </p:nvPr>
        </p:nvSpPr>
        <p:spPr>
          <a:xfrm flipH="1">
            <a:off x="974150" y="3193317"/>
            <a:ext cx="2454000" cy="371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1pPr>
            <a:lvl2pPr lvl="1" algn="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2pPr>
            <a:lvl3pPr lvl="2" algn="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3pPr>
            <a:lvl4pPr lvl="3" algn="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4pPr>
            <a:lvl5pPr lvl="4" algn="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5pPr>
            <a:lvl6pPr lvl="5" algn="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6pPr>
            <a:lvl7pPr lvl="6" algn="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7pPr>
            <a:lvl8pPr lvl="7" algn="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8pPr>
            <a:lvl9pPr lvl="8" algn="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9pPr>
          </a:lstStyle>
          <a:p>
            <a:endParaRPr/>
          </a:p>
        </p:txBody>
      </p:sp>
      <p:sp>
        <p:nvSpPr>
          <p:cNvPr id="925" name="Google Shape;925;p19"/>
          <p:cNvSpPr txBox="1">
            <a:spLocks noGrp="1"/>
          </p:cNvSpPr>
          <p:nvPr>
            <p:ph type="subTitle" idx="5"/>
          </p:nvPr>
        </p:nvSpPr>
        <p:spPr>
          <a:xfrm flipH="1">
            <a:off x="974150" y="3556625"/>
            <a:ext cx="2454000" cy="55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926" name="Google Shape;926;p19"/>
          <p:cNvSpPr txBox="1">
            <a:spLocks noGrp="1"/>
          </p:cNvSpPr>
          <p:nvPr>
            <p:ph type="title" idx="6" hasCustomPrompt="1"/>
          </p:nvPr>
        </p:nvSpPr>
        <p:spPr>
          <a:xfrm>
            <a:off x="5002630" y="1825502"/>
            <a:ext cx="7680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8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27" name="Google Shape;927;p19"/>
          <p:cNvSpPr txBox="1">
            <a:spLocks noGrp="1"/>
          </p:cNvSpPr>
          <p:nvPr>
            <p:ph type="subTitle" idx="7"/>
          </p:nvPr>
        </p:nvSpPr>
        <p:spPr>
          <a:xfrm>
            <a:off x="5967579" y="1666500"/>
            <a:ext cx="24540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1pPr>
            <a:lvl2pPr lvl="1"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2pPr>
            <a:lvl3pPr lvl="2"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3pPr>
            <a:lvl4pPr lvl="3"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4pPr>
            <a:lvl5pPr lvl="4"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5pPr>
            <a:lvl6pPr lvl="5"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6pPr>
            <a:lvl7pPr lvl="6"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7pPr>
            <a:lvl8pPr lvl="7"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8pPr>
            <a:lvl9pPr lvl="8"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9pPr>
          </a:lstStyle>
          <a:p>
            <a:endParaRPr/>
          </a:p>
        </p:txBody>
      </p:sp>
      <p:sp>
        <p:nvSpPr>
          <p:cNvPr id="928" name="Google Shape;928;p19"/>
          <p:cNvSpPr txBox="1">
            <a:spLocks noGrp="1"/>
          </p:cNvSpPr>
          <p:nvPr>
            <p:ph type="subTitle" idx="8"/>
          </p:nvPr>
        </p:nvSpPr>
        <p:spPr>
          <a:xfrm>
            <a:off x="5967575" y="2022233"/>
            <a:ext cx="2454000" cy="55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929" name="Google Shape;929;p19"/>
          <p:cNvSpPr txBox="1">
            <a:spLocks noGrp="1"/>
          </p:cNvSpPr>
          <p:nvPr>
            <p:ph type="title" idx="9"/>
          </p:nvPr>
        </p:nvSpPr>
        <p:spPr>
          <a:xfrm>
            <a:off x="973200" y="463800"/>
            <a:ext cx="74508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930" name="Google Shape;930;p19"/>
          <p:cNvSpPr txBox="1">
            <a:spLocks noGrp="1"/>
          </p:cNvSpPr>
          <p:nvPr>
            <p:ph type="title" idx="13" hasCustomPrompt="1"/>
          </p:nvPr>
        </p:nvSpPr>
        <p:spPr>
          <a:xfrm>
            <a:off x="5002630" y="3352227"/>
            <a:ext cx="7680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8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31" name="Google Shape;931;p19"/>
          <p:cNvSpPr txBox="1">
            <a:spLocks noGrp="1"/>
          </p:cNvSpPr>
          <p:nvPr>
            <p:ph type="subTitle" idx="14"/>
          </p:nvPr>
        </p:nvSpPr>
        <p:spPr>
          <a:xfrm>
            <a:off x="5967579" y="3193317"/>
            <a:ext cx="24540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1pPr>
            <a:lvl2pPr lvl="1"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2pPr>
            <a:lvl3pPr lvl="2"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3pPr>
            <a:lvl4pPr lvl="3"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4pPr>
            <a:lvl5pPr lvl="4"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5pPr>
            <a:lvl6pPr lvl="5"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6pPr>
            <a:lvl7pPr lvl="6"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7pPr>
            <a:lvl8pPr lvl="7"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8pPr>
            <a:lvl9pPr lvl="8"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9pPr>
          </a:lstStyle>
          <a:p>
            <a:endParaRPr/>
          </a:p>
        </p:txBody>
      </p:sp>
      <p:sp>
        <p:nvSpPr>
          <p:cNvPr id="932" name="Google Shape;932;p19"/>
          <p:cNvSpPr txBox="1">
            <a:spLocks noGrp="1"/>
          </p:cNvSpPr>
          <p:nvPr>
            <p:ph type="subTitle" idx="15"/>
          </p:nvPr>
        </p:nvSpPr>
        <p:spPr>
          <a:xfrm>
            <a:off x="5967579" y="3556625"/>
            <a:ext cx="2454000" cy="55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933"/>
        <p:cNvGrpSpPr/>
        <p:nvPr/>
      </p:nvGrpSpPr>
      <p:grpSpPr>
        <a:xfrm>
          <a:off x="0" y="0"/>
          <a:ext cx="0" cy="0"/>
          <a:chOff x="0" y="0"/>
          <a:chExt cx="0" cy="0"/>
        </a:xfrm>
      </p:grpSpPr>
      <p:grpSp>
        <p:nvGrpSpPr>
          <p:cNvPr id="934" name="Google Shape;934;p20"/>
          <p:cNvGrpSpPr/>
          <p:nvPr/>
        </p:nvGrpSpPr>
        <p:grpSpPr>
          <a:xfrm>
            <a:off x="117484" y="213750"/>
            <a:ext cx="8909032" cy="4716000"/>
            <a:chOff x="120100" y="213750"/>
            <a:chExt cx="8909032" cy="4716000"/>
          </a:xfrm>
        </p:grpSpPr>
        <p:sp>
          <p:nvSpPr>
            <p:cNvPr id="935" name="Google Shape;935;p20"/>
            <p:cNvSpPr/>
            <p:nvPr/>
          </p:nvSpPr>
          <p:spPr>
            <a:xfrm>
              <a:off x="237300" y="234600"/>
              <a:ext cx="8669400" cy="4674300"/>
            </a:xfrm>
            <a:prstGeom prst="roundRect">
              <a:avLst>
                <a:gd name="adj" fmla="val 3062"/>
              </a:avLst>
            </a:prstGeom>
            <a:solidFill>
              <a:schemeClr val="dk1"/>
            </a:solidFill>
            <a:ln>
              <a:noFill/>
            </a:ln>
            <a:effectLst>
              <a:outerShdw blurRad="257175"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0"/>
            <p:cNvSpPr/>
            <p:nvPr/>
          </p:nvSpPr>
          <p:spPr>
            <a:xfrm>
              <a:off x="8184550" y="213750"/>
              <a:ext cx="251400" cy="471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7" name="Google Shape;937;p20"/>
            <p:cNvGrpSpPr/>
            <p:nvPr/>
          </p:nvGrpSpPr>
          <p:grpSpPr>
            <a:xfrm>
              <a:off x="8421632" y="1393750"/>
              <a:ext cx="607500" cy="2356000"/>
              <a:chOff x="8421632" y="1393750"/>
              <a:chExt cx="607500" cy="2356000"/>
            </a:xfrm>
          </p:grpSpPr>
          <p:sp>
            <p:nvSpPr>
              <p:cNvPr id="938" name="Google Shape;938;p20"/>
              <p:cNvSpPr/>
              <p:nvPr/>
            </p:nvSpPr>
            <p:spPr>
              <a:xfrm>
                <a:off x="8421632" y="3049250"/>
                <a:ext cx="607500" cy="700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0"/>
              <p:cNvSpPr/>
              <p:nvPr/>
            </p:nvSpPr>
            <p:spPr>
              <a:xfrm>
                <a:off x="8421632" y="2497417"/>
                <a:ext cx="607500" cy="700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0"/>
              <p:cNvSpPr/>
              <p:nvPr/>
            </p:nvSpPr>
            <p:spPr>
              <a:xfrm>
                <a:off x="8421632" y="1945583"/>
                <a:ext cx="607500" cy="700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0"/>
              <p:cNvSpPr/>
              <p:nvPr/>
            </p:nvSpPr>
            <p:spPr>
              <a:xfrm>
                <a:off x="8421632" y="1393750"/>
                <a:ext cx="607500" cy="7005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20"/>
            <p:cNvSpPr/>
            <p:nvPr/>
          </p:nvSpPr>
          <p:spPr>
            <a:xfrm>
              <a:off x="389700" y="396000"/>
              <a:ext cx="8364600" cy="4351500"/>
            </a:xfrm>
            <a:prstGeom prst="roundRect">
              <a:avLst>
                <a:gd name="adj" fmla="val 306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3" name="Google Shape;943;p20"/>
            <p:cNvGrpSpPr/>
            <p:nvPr/>
          </p:nvGrpSpPr>
          <p:grpSpPr>
            <a:xfrm>
              <a:off x="120100" y="570853"/>
              <a:ext cx="602275" cy="4001793"/>
              <a:chOff x="120100" y="570853"/>
              <a:chExt cx="602275" cy="4001793"/>
            </a:xfrm>
          </p:grpSpPr>
          <p:grpSp>
            <p:nvGrpSpPr>
              <p:cNvPr id="944" name="Google Shape;944;p20"/>
              <p:cNvGrpSpPr/>
              <p:nvPr/>
            </p:nvGrpSpPr>
            <p:grpSpPr>
              <a:xfrm>
                <a:off x="120100" y="570853"/>
                <a:ext cx="602275" cy="193500"/>
                <a:chOff x="120100" y="539500"/>
                <a:chExt cx="602275" cy="193500"/>
              </a:xfrm>
            </p:grpSpPr>
            <p:sp>
              <p:nvSpPr>
                <p:cNvPr id="945" name="Google Shape;945;p20"/>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6" name="Google Shape;946;p20"/>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947" name="Google Shape;947;p20"/>
              <p:cNvGrpSpPr/>
              <p:nvPr/>
            </p:nvGrpSpPr>
            <p:grpSpPr>
              <a:xfrm>
                <a:off x="120100" y="888211"/>
                <a:ext cx="602275" cy="193500"/>
                <a:chOff x="120100" y="539500"/>
                <a:chExt cx="602275" cy="193500"/>
              </a:xfrm>
            </p:grpSpPr>
            <p:sp>
              <p:nvSpPr>
                <p:cNvPr id="948" name="Google Shape;948;p20"/>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9" name="Google Shape;949;p20"/>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950" name="Google Shape;950;p20"/>
              <p:cNvGrpSpPr/>
              <p:nvPr/>
            </p:nvGrpSpPr>
            <p:grpSpPr>
              <a:xfrm>
                <a:off x="120100" y="1205569"/>
                <a:ext cx="602275" cy="193500"/>
                <a:chOff x="120100" y="539500"/>
                <a:chExt cx="602275" cy="193500"/>
              </a:xfrm>
            </p:grpSpPr>
            <p:sp>
              <p:nvSpPr>
                <p:cNvPr id="951" name="Google Shape;951;p20"/>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2" name="Google Shape;952;p20"/>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953" name="Google Shape;953;p20"/>
              <p:cNvGrpSpPr/>
              <p:nvPr/>
            </p:nvGrpSpPr>
            <p:grpSpPr>
              <a:xfrm>
                <a:off x="120100" y="1522927"/>
                <a:ext cx="602275" cy="193500"/>
                <a:chOff x="120100" y="539500"/>
                <a:chExt cx="602275" cy="193500"/>
              </a:xfrm>
            </p:grpSpPr>
            <p:sp>
              <p:nvSpPr>
                <p:cNvPr id="954" name="Google Shape;954;p20"/>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5" name="Google Shape;955;p20"/>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956" name="Google Shape;956;p20"/>
              <p:cNvGrpSpPr/>
              <p:nvPr/>
            </p:nvGrpSpPr>
            <p:grpSpPr>
              <a:xfrm>
                <a:off x="120100" y="1840284"/>
                <a:ext cx="602275" cy="193500"/>
                <a:chOff x="120100" y="539500"/>
                <a:chExt cx="602275" cy="193500"/>
              </a:xfrm>
            </p:grpSpPr>
            <p:sp>
              <p:nvSpPr>
                <p:cNvPr id="957" name="Google Shape;957;p20"/>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8" name="Google Shape;958;p20"/>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959" name="Google Shape;959;p20"/>
              <p:cNvGrpSpPr/>
              <p:nvPr/>
            </p:nvGrpSpPr>
            <p:grpSpPr>
              <a:xfrm>
                <a:off x="120100" y="2157642"/>
                <a:ext cx="602275" cy="193500"/>
                <a:chOff x="120100" y="539500"/>
                <a:chExt cx="602275" cy="193500"/>
              </a:xfrm>
            </p:grpSpPr>
            <p:sp>
              <p:nvSpPr>
                <p:cNvPr id="960" name="Google Shape;960;p20"/>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61" name="Google Shape;961;p20"/>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962" name="Google Shape;962;p20"/>
              <p:cNvGrpSpPr/>
              <p:nvPr/>
            </p:nvGrpSpPr>
            <p:grpSpPr>
              <a:xfrm>
                <a:off x="120100" y="2475000"/>
                <a:ext cx="602275" cy="193500"/>
                <a:chOff x="120100" y="539500"/>
                <a:chExt cx="602275" cy="193500"/>
              </a:xfrm>
            </p:grpSpPr>
            <p:sp>
              <p:nvSpPr>
                <p:cNvPr id="963" name="Google Shape;963;p20"/>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64" name="Google Shape;964;p20"/>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965" name="Google Shape;965;p20"/>
              <p:cNvGrpSpPr/>
              <p:nvPr/>
            </p:nvGrpSpPr>
            <p:grpSpPr>
              <a:xfrm>
                <a:off x="120100" y="2792358"/>
                <a:ext cx="602275" cy="193500"/>
                <a:chOff x="120100" y="539500"/>
                <a:chExt cx="602275" cy="193500"/>
              </a:xfrm>
            </p:grpSpPr>
            <p:sp>
              <p:nvSpPr>
                <p:cNvPr id="966" name="Google Shape;966;p20"/>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67" name="Google Shape;967;p20"/>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968" name="Google Shape;968;p20"/>
              <p:cNvGrpSpPr/>
              <p:nvPr/>
            </p:nvGrpSpPr>
            <p:grpSpPr>
              <a:xfrm>
                <a:off x="120100" y="3109716"/>
                <a:ext cx="602275" cy="193500"/>
                <a:chOff x="120100" y="539500"/>
                <a:chExt cx="602275" cy="193500"/>
              </a:xfrm>
            </p:grpSpPr>
            <p:sp>
              <p:nvSpPr>
                <p:cNvPr id="969" name="Google Shape;969;p20"/>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70" name="Google Shape;970;p20"/>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971" name="Google Shape;971;p20"/>
              <p:cNvGrpSpPr/>
              <p:nvPr/>
            </p:nvGrpSpPr>
            <p:grpSpPr>
              <a:xfrm>
                <a:off x="120100" y="3427073"/>
                <a:ext cx="602275" cy="193500"/>
                <a:chOff x="120100" y="539500"/>
                <a:chExt cx="602275" cy="193500"/>
              </a:xfrm>
            </p:grpSpPr>
            <p:sp>
              <p:nvSpPr>
                <p:cNvPr id="972" name="Google Shape;972;p20"/>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73" name="Google Shape;973;p20"/>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974" name="Google Shape;974;p20"/>
              <p:cNvGrpSpPr/>
              <p:nvPr/>
            </p:nvGrpSpPr>
            <p:grpSpPr>
              <a:xfrm>
                <a:off x="120100" y="3744431"/>
                <a:ext cx="602275" cy="193500"/>
                <a:chOff x="120100" y="539500"/>
                <a:chExt cx="602275" cy="193500"/>
              </a:xfrm>
            </p:grpSpPr>
            <p:sp>
              <p:nvSpPr>
                <p:cNvPr id="975" name="Google Shape;975;p20"/>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76" name="Google Shape;976;p20"/>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977" name="Google Shape;977;p20"/>
              <p:cNvGrpSpPr/>
              <p:nvPr/>
            </p:nvGrpSpPr>
            <p:grpSpPr>
              <a:xfrm>
                <a:off x="120100" y="4061789"/>
                <a:ext cx="602275" cy="193500"/>
                <a:chOff x="120100" y="539500"/>
                <a:chExt cx="602275" cy="193500"/>
              </a:xfrm>
            </p:grpSpPr>
            <p:sp>
              <p:nvSpPr>
                <p:cNvPr id="978" name="Google Shape;978;p20"/>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79" name="Google Shape;979;p20"/>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980" name="Google Shape;980;p20"/>
              <p:cNvGrpSpPr/>
              <p:nvPr/>
            </p:nvGrpSpPr>
            <p:grpSpPr>
              <a:xfrm>
                <a:off x="120100" y="4379147"/>
                <a:ext cx="602275" cy="193500"/>
                <a:chOff x="120100" y="539500"/>
                <a:chExt cx="602275" cy="193500"/>
              </a:xfrm>
            </p:grpSpPr>
            <p:sp>
              <p:nvSpPr>
                <p:cNvPr id="981" name="Google Shape;981;p20"/>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82" name="Google Shape;982;p20"/>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grpSp>
      <p:sp>
        <p:nvSpPr>
          <p:cNvPr id="983" name="Google Shape;983;p20"/>
          <p:cNvSpPr txBox="1">
            <a:spLocks noGrp="1"/>
          </p:cNvSpPr>
          <p:nvPr>
            <p:ph type="subTitle" idx="1"/>
          </p:nvPr>
        </p:nvSpPr>
        <p:spPr>
          <a:xfrm>
            <a:off x="973200" y="3422254"/>
            <a:ext cx="22842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1pPr>
            <a:lvl2pPr lvl="1"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2pPr>
            <a:lvl3pPr lvl="2"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3pPr>
            <a:lvl4pPr lvl="3"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4pPr>
            <a:lvl5pPr lvl="4"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5pPr>
            <a:lvl6pPr lvl="5"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6pPr>
            <a:lvl7pPr lvl="6"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7pPr>
            <a:lvl8pPr lvl="7"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8pPr>
            <a:lvl9pPr lvl="8"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9pPr>
          </a:lstStyle>
          <a:p>
            <a:endParaRPr/>
          </a:p>
        </p:txBody>
      </p:sp>
      <p:sp>
        <p:nvSpPr>
          <p:cNvPr id="984" name="Google Shape;984;p20"/>
          <p:cNvSpPr txBox="1">
            <a:spLocks noGrp="1"/>
          </p:cNvSpPr>
          <p:nvPr>
            <p:ph type="subTitle" idx="2"/>
          </p:nvPr>
        </p:nvSpPr>
        <p:spPr>
          <a:xfrm>
            <a:off x="973200" y="3810474"/>
            <a:ext cx="2284200" cy="61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985" name="Google Shape;985;p20"/>
          <p:cNvSpPr txBox="1">
            <a:spLocks noGrp="1"/>
          </p:cNvSpPr>
          <p:nvPr>
            <p:ph type="subTitle" idx="3"/>
          </p:nvPr>
        </p:nvSpPr>
        <p:spPr>
          <a:xfrm>
            <a:off x="3556575" y="3422254"/>
            <a:ext cx="22842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1pPr>
            <a:lvl2pPr lvl="1"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2pPr>
            <a:lvl3pPr lvl="2"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3pPr>
            <a:lvl4pPr lvl="3"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4pPr>
            <a:lvl5pPr lvl="4"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5pPr>
            <a:lvl6pPr lvl="5"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6pPr>
            <a:lvl7pPr lvl="6"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7pPr>
            <a:lvl8pPr lvl="7"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8pPr>
            <a:lvl9pPr lvl="8"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9pPr>
          </a:lstStyle>
          <a:p>
            <a:endParaRPr/>
          </a:p>
        </p:txBody>
      </p:sp>
      <p:sp>
        <p:nvSpPr>
          <p:cNvPr id="986" name="Google Shape;986;p20"/>
          <p:cNvSpPr txBox="1">
            <a:spLocks noGrp="1"/>
          </p:cNvSpPr>
          <p:nvPr>
            <p:ph type="subTitle" idx="4"/>
          </p:nvPr>
        </p:nvSpPr>
        <p:spPr>
          <a:xfrm>
            <a:off x="3556575" y="3810475"/>
            <a:ext cx="2284200" cy="61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987" name="Google Shape;987;p20"/>
          <p:cNvSpPr txBox="1">
            <a:spLocks noGrp="1"/>
          </p:cNvSpPr>
          <p:nvPr>
            <p:ph type="subTitle" idx="5"/>
          </p:nvPr>
        </p:nvSpPr>
        <p:spPr>
          <a:xfrm>
            <a:off x="6139951" y="3422254"/>
            <a:ext cx="2284200" cy="371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1pPr>
            <a:lvl2pPr lvl="1"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2pPr>
            <a:lvl3pPr lvl="2"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3pPr>
            <a:lvl4pPr lvl="3"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4pPr>
            <a:lvl5pPr lvl="4"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5pPr>
            <a:lvl6pPr lvl="5"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6pPr>
            <a:lvl7pPr lvl="6"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7pPr>
            <a:lvl8pPr lvl="7"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8pPr>
            <a:lvl9pPr lvl="8"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9pPr>
          </a:lstStyle>
          <a:p>
            <a:endParaRPr/>
          </a:p>
        </p:txBody>
      </p:sp>
      <p:sp>
        <p:nvSpPr>
          <p:cNvPr id="988" name="Google Shape;988;p20"/>
          <p:cNvSpPr txBox="1">
            <a:spLocks noGrp="1"/>
          </p:cNvSpPr>
          <p:nvPr>
            <p:ph type="subTitle" idx="6"/>
          </p:nvPr>
        </p:nvSpPr>
        <p:spPr>
          <a:xfrm>
            <a:off x="6139951" y="3810474"/>
            <a:ext cx="2284200" cy="61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989" name="Google Shape;989;p20"/>
          <p:cNvSpPr txBox="1">
            <a:spLocks noGrp="1"/>
          </p:cNvSpPr>
          <p:nvPr>
            <p:ph type="title"/>
          </p:nvPr>
        </p:nvSpPr>
        <p:spPr>
          <a:xfrm>
            <a:off x="973200" y="463800"/>
            <a:ext cx="74508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Font typeface="Fredoka One"/>
              <a:buNone/>
              <a:defRPr/>
            </a:lvl1pPr>
            <a:lvl2pPr lvl="1" algn="ctr" rtl="0">
              <a:spcBef>
                <a:spcPts val="0"/>
              </a:spcBef>
              <a:spcAft>
                <a:spcPts val="0"/>
              </a:spcAft>
              <a:buSzPts val="3600"/>
              <a:buFont typeface="Fredoka One"/>
              <a:buNone/>
              <a:defRPr sz="3600">
                <a:latin typeface="Fredoka One"/>
                <a:ea typeface="Fredoka One"/>
                <a:cs typeface="Fredoka One"/>
                <a:sym typeface="Fredoka One"/>
              </a:defRPr>
            </a:lvl2pPr>
            <a:lvl3pPr lvl="2" algn="ctr" rtl="0">
              <a:spcBef>
                <a:spcPts val="0"/>
              </a:spcBef>
              <a:spcAft>
                <a:spcPts val="0"/>
              </a:spcAft>
              <a:buSzPts val="3600"/>
              <a:buFont typeface="Fredoka One"/>
              <a:buNone/>
              <a:defRPr sz="3600">
                <a:latin typeface="Fredoka One"/>
                <a:ea typeface="Fredoka One"/>
                <a:cs typeface="Fredoka One"/>
                <a:sym typeface="Fredoka One"/>
              </a:defRPr>
            </a:lvl3pPr>
            <a:lvl4pPr lvl="3" algn="ctr" rtl="0">
              <a:spcBef>
                <a:spcPts val="0"/>
              </a:spcBef>
              <a:spcAft>
                <a:spcPts val="0"/>
              </a:spcAft>
              <a:buSzPts val="3600"/>
              <a:buFont typeface="Fredoka One"/>
              <a:buNone/>
              <a:defRPr sz="3600">
                <a:latin typeface="Fredoka One"/>
                <a:ea typeface="Fredoka One"/>
                <a:cs typeface="Fredoka One"/>
                <a:sym typeface="Fredoka One"/>
              </a:defRPr>
            </a:lvl4pPr>
            <a:lvl5pPr lvl="4" algn="ctr" rtl="0">
              <a:spcBef>
                <a:spcPts val="0"/>
              </a:spcBef>
              <a:spcAft>
                <a:spcPts val="0"/>
              </a:spcAft>
              <a:buSzPts val="3600"/>
              <a:buFont typeface="Fredoka One"/>
              <a:buNone/>
              <a:defRPr sz="3600">
                <a:latin typeface="Fredoka One"/>
                <a:ea typeface="Fredoka One"/>
                <a:cs typeface="Fredoka One"/>
                <a:sym typeface="Fredoka One"/>
              </a:defRPr>
            </a:lvl5pPr>
            <a:lvl6pPr lvl="5" algn="ctr" rtl="0">
              <a:spcBef>
                <a:spcPts val="0"/>
              </a:spcBef>
              <a:spcAft>
                <a:spcPts val="0"/>
              </a:spcAft>
              <a:buSzPts val="3600"/>
              <a:buFont typeface="Fredoka One"/>
              <a:buNone/>
              <a:defRPr sz="3600">
                <a:latin typeface="Fredoka One"/>
                <a:ea typeface="Fredoka One"/>
                <a:cs typeface="Fredoka One"/>
                <a:sym typeface="Fredoka One"/>
              </a:defRPr>
            </a:lvl6pPr>
            <a:lvl7pPr lvl="6" algn="ctr" rtl="0">
              <a:spcBef>
                <a:spcPts val="0"/>
              </a:spcBef>
              <a:spcAft>
                <a:spcPts val="0"/>
              </a:spcAft>
              <a:buSzPts val="3600"/>
              <a:buFont typeface="Fredoka One"/>
              <a:buNone/>
              <a:defRPr sz="3600">
                <a:latin typeface="Fredoka One"/>
                <a:ea typeface="Fredoka One"/>
                <a:cs typeface="Fredoka One"/>
                <a:sym typeface="Fredoka One"/>
              </a:defRPr>
            </a:lvl7pPr>
            <a:lvl8pPr lvl="7" algn="ctr" rtl="0">
              <a:spcBef>
                <a:spcPts val="0"/>
              </a:spcBef>
              <a:spcAft>
                <a:spcPts val="0"/>
              </a:spcAft>
              <a:buSzPts val="3600"/>
              <a:buFont typeface="Fredoka One"/>
              <a:buNone/>
              <a:defRPr sz="3600">
                <a:latin typeface="Fredoka One"/>
                <a:ea typeface="Fredoka One"/>
                <a:cs typeface="Fredoka One"/>
                <a:sym typeface="Fredoka One"/>
              </a:defRPr>
            </a:lvl8pPr>
            <a:lvl9pPr lvl="8" algn="ctr" rtl="0">
              <a:spcBef>
                <a:spcPts val="0"/>
              </a:spcBef>
              <a:spcAft>
                <a:spcPts val="0"/>
              </a:spcAft>
              <a:buSzPts val="3600"/>
              <a:buFont typeface="Fredoka One"/>
              <a:buNone/>
              <a:defRPr sz="3600">
                <a:latin typeface="Fredoka One"/>
                <a:ea typeface="Fredoka One"/>
                <a:cs typeface="Fredoka One"/>
                <a:sym typeface="Fredoka One"/>
              </a:defRPr>
            </a:lvl9pPr>
          </a:lstStyle>
          <a:p>
            <a:endParaRPr/>
          </a:p>
        </p:txBody>
      </p:sp>
      <p:sp>
        <p:nvSpPr>
          <p:cNvPr id="990" name="Google Shape;990;p20"/>
          <p:cNvSpPr txBox="1">
            <a:spLocks noGrp="1"/>
          </p:cNvSpPr>
          <p:nvPr>
            <p:ph type="subTitle" idx="7"/>
          </p:nvPr>
        </p:nvSpPr>
        <p:spPr>
          <a:xfrm>
            <a:off x="973200" y="1794300"/>
            <a:ext cx="22842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1pPr>
            <a:lvl2pPr lvl="1"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2pPr>
            <a:lvl3pPr lvl="2"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3pPr>
            <a:lvl4pPr lvl="3"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4pPr>
            <a:lvl5pPr lvl="4"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5pPr>
            <a:lvl6pPr lvl="5"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6pPr>
            <a:lvl7pPr lvl="6"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7pPr>
            <a:lvl8pPr lvl="7"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8pPr>
            <a:lvl9pPr lvl="8"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9pPr>
          </a:lstStyle>
          <a:p>
            <a:endParaRPr/>
          </a:p>
        </p:txBody>
      </p:sp>
      <p:sp>
        <p:nvSpPr>
          <p:cNvPr id="991" name="Google Shape;991;p20"/>
          <p:cNvSpPr txBox="1">
            <a:spLocks noGrp="1"/>
          </p:cNvSpPr>
          <p:nvPr>
            <p:ph type="subTitle" idx="8"/>
          </p:nvPr>
        </p:nvSpPr>
        <p:spPr>
          <a:xfrm>
            <a:off x="973200" y="2182520"/>
            <a:ext cx="2284200" cy="61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992" name="Google Shape;992;p20"/>
          <p:cNvSpPr txBox="1">
            <a:spLocks noGrp="1"/>
          </p:cNvSpPr>
          <p:nvPr>
            <p:ph type="subTitle" idx="9"/>
          </p:nvPr>
        </p:nvSpPr>
        <p:spPr>
          <a:xfrm>
            <a:off x="3556575" y="1794300"/>
            <a:ext cx="22842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1pPr>
            <a:lvl2pPr lvl="1"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2pPr>
            <a:lvl3pPr lvl="2"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3pPr>
            <a:lvl4pPr lvl="3"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4pPr>
            <a:lvl5pPr lvl="4"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5pPr>
            <a:lvl6pPr lvl="5"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6pPr>
            <a:lvl7pPr lvl="6"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7pPr>
            <a:lvl8pPr lvl="7"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8pPr>
            <a:lvl9pPr lvl="8"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9pPr>
          </a:lstStyle>
          <a:p>
            <a:endParaRPr/>
          </a:p>
        </p:txBody>
      </p:sp>
      <p:sp>
        <p:nvSpPr>
          <p:cNvPr id="993" name="Google Shape;993;p20"/>
          <p:cNvSpPr txBox="1">
            <a:spLocks noGrp="1"/>
          </p:cNvSpPr>
          <p:nvPr>
            <p:ph type="subTitle" idx="13"/>
          </p:nvPr>
        </p:nvSpPr>
        <p:spPr>
          <a:xfrm>
            <a:off x="3556575" y="2182520"/>
            <a:ext cx="2284200" cy="61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994" name="Google Shape;994;p20"/>
          <p:cNvSpPr txBox="1">
            <a:spLocks noGrp="1"/>
          </p:cNvSpPr>
          <p:nvPr>
            <p:ph type="subTitle" idx="14"/>
          </p:nvPr>
        </p:nvSpPr>
        <p:spPr>
          <a:xfrm>
            <a:off x="6139951" y="1794300"/>
            <a:ext cx="22842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1pPr>
            <a:lvl2pPr lvl="1"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2pPr>
            <a:lvl3pPr lvl="2"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3pPr>
            <a:lvl4pPr lvl="3"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4pPr>
            <a:lvl5pPr lvl="4"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5pPr>
            <a:lvl6pPr lvl="5"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6pPr>
            <a:lvl7pPr lvl="6"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7pPr>
            <a:lvl8pPr lvl="7"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8pPr>
            <a:lvl9pPr lvl="8"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9pPr>
          </a:lstStyle>
          <a:p>
            <a:endParaRPr/>
          </a:p>
        </p:txBody>
      </p:sp>
      <p:sp>
        <p:nvSpPr>
          <p:cNvPr id="995" name="Google Shape;995;p20"/>
          <p:cNvSpPr txBox="1">
            <a:spLocks noGrp="1"/>
          </p:cNvSpPr>
          <p:nvPr>
            <p:ph type="subTitle" idx="15"/>
          </p:nvPr>
        </p:nvSpPr>
        <p:spPr>
          <a:xfrm>
            <a:off x="6139951" y="2182520"/>
            <a:ext cx="2284200" cy="61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10_1_1">
    <p:spTree>
      <p:nvGrpSpPr>
        <p:cNvPr id="1" name="Shape 1104"/>
        <p:cNvGrpSpPr/>
        <p:nvPr/>
      </p:nvGrpSpPr>
      <p:grpSpPr>
        <a:xfrm>
          <a:off x="0" y="0"/>
          <a:ext cx="0" cy="0"/>
          <a:chOff x="0" y="0"/>
          <a:chExt cx="0" cy="0"/>
        </a:xfrm>
      </p:grpSpPr>
      <p:grpSp>
        <p:nvGrpSpPr>
          <p:cNvPr id="1105" name="Google Shape;1105;p23"/>
          <p:cNvGrpSpPr/>
          <p:nvPr/>
        </p:nvGrpSpPr>
        <p:grpSpPr>
          <a:xfrm>
            <a:off x="117484" y="213750"/>
            <a:ext cx="8909032" cy="4716000"/>
            <a:chOff x="120100" y="213750"/>
            <a:chExt cx="8909032" cy="4716000"/>
          </a:xfrm>
        </p:grpSpPr>
        <p:sp>
          <p:nvSpPr>
            <p:cNvPr id="1106" name="Google Shape;1106;p23"/>
            <p:cNvSpPr/>
            <p:nvPr/>
          </p:nvSpPr>
          <p:spPr>
            <a:xfrm>
              <a:off x="237300" y="234600"/>
              <a:ext cx="8669400" cy="4674300"/>
            </a:xfrm>
            <a:prstGeom prst="roundRect">
              <a:avLst>
                <a:gd name="adj" fmla="val 3062"/>
              </a:avLst>
            </a:prstGeom>
            <a:solidFill>
              <a:schemeClr val="dk1"/>
            </a:solidFill>
            <a:ln>
              <a:noFill/>
            </a:ln>
            <a:effectLst>
              <a:outerShdw blurRad="257175"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3"/>
            <p:cNvSpPr/>
            <p:nvPr/>
          </p:nvSpPr>
          <p:spPr>
            <a:xfrm>
              <a:off x="8184550" y="213750"/>
              <a:ext cx="251400" cy="471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8" name="Google Shape;1108;p23"/>
            <p:cNvGrpSpPr/>
            <p:nvPr/>
          </p:nvGrpSpPr>
          <p:grpSpPr>
            <a:xfrm>
              <a:off x="8421632" y="1393750"/>
              <a:ext cx="607500" cy="2356000"/>
              <a:chOff x="8421632" y="1393750"/>
              <a:chExt cx="607500" cy="2356000"/>
            </a:xfrm>
          </p:grpSpPr>
          <p:sp>
            <p:nvSpPr>
              <p:cNvPr id="1109" name="Google Shape;1109;p23"/>
              <p:cNvSpPr/>
              <p:nvPr/>
            </p:nvSpPr>
            <p:spPr>
              <a:xfrm>
                <a:off x="8421632" y="3049250"/>
                <a:ext cx="607500" cy="700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3"/>
              <p:cNvSpPr/>
              <p:nvPr/>
            </p:nvSpPr>
            <p:spPr>
              <a:xfrm>
                <a:off x="8421632" y="2497417"/>
                <a:ext cx="607500" cy="700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3"/>
              <p:cNvSpPr/>
              <p:nvPr/>
            </p:nvSpPr>
            <p:spPr>
              <a:xfrm>
                <a:off x="8421632" y="1945583"/>
                <a:ext cx="607500" cy="700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3"/>
              <p:cNvSpPr/>
              <p:nvPr/>
            </p:nvSpPr>
            <p:spPr>
              <a:xfrm>
                <a:off x="8421632" y="1393750"/>
                <a:ext cx="607500" cy="7005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3" name="Google Shape;1113;p23"/>
            <p:cNvSpPr/>
            <p:nvPr/>
          </p:nvSpPr>
          <p:spPr>
            <a:xfrm>
              <a:off x="389700" y="396000"/>
              <a:ext cx="8364600" cy="4351500"/>
            </a:xfrm>
            <a:prstGeom prst="roundRect">
              <a:avLst>
                <a:gd name="adj" fmla="val 306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4" name="Google Shape;1114;p23"/>
            <p:cNvGrpSpPr/>
            <p:nvPr/>
          </p:nvGrpSpPr>
          <p:grpSpPr>
            <a:xfrm>
              <a:off x="120100" y="570853"/>
              <a:ext cx="602275" cy="4001793"/>
              <a:chOff x="120100" y="570853"/>
              <a:chExt cx="602275" cy="4001793"/>
            </a:xfrm>
          </p:grpSpPr>
          <p:grpSp>
            <p:nvGrpSpPr>
              <p:cNvPr id="1115" name="Google Shape;1115;p23"/>
              <p:cNvGrpSpPr/>
              <p:nvPr/>
            </p:nvGrpSpPr>
            <p:grpSpPr>
              <a:xfrm>
                <a:off x="120100" y="570853"/>
                <a:ext cx="602275" cy="193500"/>
                <a:chOff x="120100" y="539500"/>
                <a:chExt cx="602275" cy="193500"/>
              </a:xfrm>
            </p:grpSpPr>
            <p:sp>
              <p:nvSpPr>
                <p:cNvPr id="1116" name="Google Shape;1116;p2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7" name="Google Shape;1117;p23"/>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118" name="Google Shape;1118;p23"/>
              <p:cNvGrpSpPr/>
              <p:nvPr/>
            </p:nvGrpSpPr>
            <p:grpSpPr>
              <a:xfrm>
                <a:off x="120100" y="888211"/>
                <a:ext cx="602275" cy="193500"/>
                <a:chOff x="120100" y="539500"/>
                <a:chExt cx="602275" cy="193500"/>
              </a:xfrm>
            </p:grpSpPr>
            <p:sp>
              <p:nvSpPr>
                <p:cNvPr id="1119" name="Google Shape;1119;p2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20" name="Google Shape;1120;p23"/>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121" name="Google Shape;1121;p23"/>
              <p:cNvGrpSpPr/>
              <p:nvPr/>
            </p:nvGrpSpPr>
            <p:grpSpPr>
              <a:xfrm>
                <a:off x="120100" y="1205569"/>
                <a:ext cx="602275" cy="193500"/>
                <a:chOff x="120100" y="539500"/>
                <a:chExt cx="602275" cy="193500"/>
              </a:xfrm>
            </p:grpSpPr>
            <p:sp>
              <p:nvSpPr>
                <p:cNvPr id="1122" name="Google Shape;1122;p2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23" name="Google Shape;1123;p23"/>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124" name="Google Shape;1124;p23"/>
              <p:cNvGrpSpPr/>
              <p:nvPr/>
            </p:nvGrpSpPr>
            <p:grpSpPr>
              <a:xfrm>
                <a:off x="120100" y="1522927"/>
                <a:ext cx="602275" cy="193500"/>
                <a:chOff x="120100" y="539500"/>
                <a:chExt cx="602275" cy="193500"/>
              </a:xfrm>
            </p:grpSpPr>
            <p:sp>
              <p:nvSpPr>
                <p:cNvPr id="1125" name="Google Shape;1125;p2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26" name="Google Shape;1126;p23"/>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127" name="Google Shape;1127;p23"/>
              <p:cNvGrpSpPr/>
              <p:nvPr/>
            </p:nvGrpSpPr>
            <p:grpSpPr>
              <a:xfrm>
                <a:off x="120100" y="1840284"/>
                <a:ext cx="602275" cy="193500"/>
                <a:chOff x="120100" y="539500"/>
                <a:chExt cx="602275" cy="193500"/>
              </a:xfrm>
            </p:grpSpPr>
            <p:sp>
              <p:nvSpPr>
                <p:cNvPr id="1128" name="Google Shape;1128;p2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29" name="Google Shape;1129;p23"/>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130" name="Google Shape;1130;p23"/>
              <p:cNvGrpSpPr/>
              <p:nvPr/>
            </p:nvGrpSpPr>
            <p:grpSpPr>
              <a:xfrm>
                <a:off x="120100" y="2157642"/>
                <a:ext cx="602275" cy="193500"/>
                <a:chOff x="120100" y="539500"/>
                <a:chExt cx="602275" cy="193500"/>
              </a:xfrm>
            </p:grpSpPr>
            <p:sp>
              <p:nvSpPr>
                <p:cNvPr id="1131" name="Google Shape;1131;p2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2" name="Google Shape;1132;p23"/>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133" name="Google Shape;1133;p23"/>
              <p:cNvGrpSpPr/>
              <p:nvPr/>
            </p:nvGrpSpPr>
            <p:grpSpPr>
              <a:xfrm>
                <a:off x="120100" y="2475000"/>
                <a:ext cx="602275" cy="193500"/>
                <a:chOff x="120100" y="539500"/>
                <a:chExt cx="602275" cy="193500"/>
              </a:xfrm>
            </p:grpSpPr>
            <p:sp>
              <p:nvSpPr>
                <p:cNvPr id="1134" name="Google Shape;1134;p2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5" name="Google Shape;1135;p23"/>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136" name="Google Shape;1136;p23"/>
              <p:cNvGrpSpPr/>
              <p:nvPr/>
            </p:nvGrpSpPr>
            <p:grpSpPr>
              <a:xfrm>
                <a:off x="120100" y="2792358"/>
                <a:ext cx="602275" cy="193500"/>
                <a:chOff x="120100" y="539500"/>
                <a:chExt cx="602275" cy="193500"/>
              </a:xfrm>
            </p:grpSpPr>
            <p:sp>
              <p:nvSpPr>
                <p:cNvPr id="1137" name="Google Shape;1137;p2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8" name="Google Shape;1138;p23"/>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139" name="Google Shape;1139;p23"/>
              <p:cNvGrpSpPr/>
              <p:nvPr/>
            </p:nvGrpSpPr>
            <p:grpSpPr>
              <a:xfrm>
                <a:off x="120100" y="3109716"/>
                <a:ext cx="602275" cy="193500"/>
                <a:chOff x="120100" y="539500"/>
                <a:chExt cx="602275" cy="193500"/>
              </a:xfrm>
            </p:grpSpPr>
            <p:sp>
              <p:nvSpPr>
                <p:cNvPr id="1140" name="Google Shape;1140;p2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1" name="Google Shape;1141;p23"/>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142" name="Google Shape;1142;p23"/>
              <p:cNvGrpSpPr/>
              <p:nvPr/>
            </p:nvGrpSpPr>
            <p:grpSpPr>
              <a:xfrm>
                <a:off x="120100" y="3427073"/>
                <a:ext cx="602275" cy="193500"/>
                <a:chOff x="120100" y="539500"/>
                <a:chExt cx="602275" cy="193500"/>
              </a:xfrm>
            </p:grpSpPr>
            <p:sp>
              <p:nvSpPr>
                <p:cNvPr id="1143" name="Google Shape;1143;p2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4" name="Google Shape;1144;p23"/>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145" name="Google Shape;1145;p23"/>
              <p:cNvGrpSpPr/>
              <p:nvPr/>
            </p:nvGrpSpPr>
            <p:grpSpPr>
              <a:xfrm>
                <a:off x="120100" y="3744431"/>
                <a:ext cx="602275" cy="193500"/>
                <a:chOff x="120100" y="539500"/>
                <a:chExt cx="602275" cy="193500"/>
              </a:xfrm>
            </p:grpSpPr>
            <p:sp>
              <p:nvSpPr>
                <p:cNvPr id="1146" name="Google Shape;1146;p2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7" name="Google Shape;1147;p23"/>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148" name="Google Shape;1148;p23"/>
              <p:cNvGrpSpPr/>
              <p:nvPr/>
            </p:nvGrpSpPr>
            <p:grpSpPr>
              <a:xfrm>
                <a:off x="120100" y="4061789"/>
                <a:ext cx="602275" cy="193500"/>
                <a:chOff x="120100" y="539500"/>
                <a:chExt cx="602275" cy="193500"/>
              </a:xfrm>
            </p:grpSpPr>
            <p:sp>
              <p:nvSpPr>
                <p:cNvPr id="1149" name="Google Shape;1149;p2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50" name="Google Shape;1150;p23"/>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151" name="Google Shape;1151;p23"/>
              <p:cNvGrpSpPr/>
              <p:nvPr/>
            </p:nvGrpSpPr>
            <p:grpSpPr>
              <a:xfrm>
                <a:off x="120100" y="4379147"/>
                <a:ext cx="602275" cy="193500"/>
                <a:chOff x="120100" y="539500"/>
                <a:chExt cx="602275" cy="193500"/>
              </a:xfrm>
            </p:grpSpPr>
            <p:sp>
              <p:nvSpPr>
                <p:cNvPr id="1152" name="Google Shape;1152;p2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53" name="Google Shape;1153;p23"/>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grpSp>
      <p:sp>
        <p:nvSpPr>
          <p:cNvPr id="1154" name="Google Shape;1154;p23"/>
          <p:cNvSpPr txBox="1">
            <a:spLocks noGrp="1"/>
          </p:cNvSpPr>
          <p:nvPr>
            <p:ph type="title"/>
          </p:nvPr>
        </p:nvSpPr>
        <p:spPr>
          <a:xfrm flipH="1">
            <a:off x="1206388" y="1314647"/>
            <a:ext cx="3166200" cy="14313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3800"/>
              <a:buNone/>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155" name="Google Shape;1155;p23"/>
          <p:cNvSpPr txBox="1">
            <a:spLocks noGrp="1"/>
          </p:cNvSpPr>
          <p:nvPr>
            <p:ph type="subTitle" idx="1"/>
          </p:nvPr>
        </p:nvSpPr>
        <p:spPr>
          <a:xfrm flipH="1">
            <a:off x="1206388" y="2763575"/>
            <a:ext cx="3166200" cy="115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1208"/>
        <p:cNvGrpSpPr/>
        <p:nvPr/>
      </p:nvGrpSpPr>
      <p:grpSpPr>
        <a:xfrm>
          <a:off x="0" y="0"/>
          <a:ext cx="0" cy="0"/>
          <a:chOff x="0" y="0"/>
          <a:chExt cx="0" cy="0"/>
        </a:xfrm>
      </p:grpSpPr>
      <p:grpSp>
        <p:nvGrpSpPr>
          <p:cNvPr id="1209" name="Google Shape;1209;p25"/>
          <p:cNvGrpSpPr/>
          <p:nvPr/>
        </p:nvGrpSpPr>
        <p:grpSpPr>
          <a:xfrm>
            <a:off x="117484" y="213750"/>
            <a:ext cx="8909032" cy="4716000"/>
            <a:chOff x="120100" y="213750"/>
            <a:chExt cx="8909032" cy="4716000"/>
          </a:xfrm>
        </p:grpSpPr>
        <p:sp>
          <p:nvSpPr>
            <p:cNvPr id="1210" name="Google Shape;1210;p25"/>
            <p:cNvSpPr/>
            <p:nvPr/>
          </p:nvSpPr>
          <p:spPr>
            <a:xfrm>
              <a:off x="237300" y="234600"/>
              <a:ext cx="8669400" cy="4674300"/>
            </a:xfrm>
            <a:prstGeom prst="roundRect">
              <a:avLst>
                <a:gd name="adj" fmla="val 3062"/>
              </a:avLst>
            </a:prstGeom>
            <a:solidFill>
              <a:schemeClr val="dk1"/>
            </a:solidFill>
            <a:ln>
              <a:noFill/>
            </a:ln>
            <a:effectLst>
              <a:outerShdw blurRad="257175"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5"/>
            <p:cNvSpPr/>
            <p:nvPr/>
          </p:nvSpPr>
          <p:spPr>
            <a:xfrm>
              <a:off x="8184550" y="213750"/>
              <a:ext cx="251400" cy="471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2" name="Google Shape;1212;p25"/>
            <p:cNvGrpSpPr/>
            <p:nvPr/>
          </p:nvGrpSpPr>
          <p:grpSpPr>
            <a:xfrm>
              <a:off x="8421632" y="1393750"/>
              <a:ext cx="607500" cy="2356000"/>
              <a:chOff x="8421632" y="1393750"/>
              <a:chExt cx="607500" cy="2356000"/>
            </a:xfrm>
          </p:grpSpPr>
          <p:sp>
            <p:nvSpPr>
              <p:cNvPr id="1213" name="Google Shape;1213;p25"/>
              <p:cNvSpPr/>
              <p:nvPr/>
            </p:nvSpPr>
            <p:spPr>
              <a:xfrm>
                <a:off x="8421632" y="3049250"/>
                <a:ext cx="607500" cy="700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5"/>
              <p:cNvSpPr/>
              <p:nvPr/>
            </p:nvSpPr>
            <p:spPr>
              <a:xfrm>
                <a:off x="8421632" y="2497417"/>
                <a:ext cx="607500" cy="700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5"/>
              <p:cNvSpPr/>
              <p:nvPr/>
            </p:nvSpPr>
            <p:spPr>
              <a:xfrm>
                <a:off x="8421632" y="1945583"/>
                <a:ext cx="607500" cy="700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5"/>
              <p:cNvSpPr/>
              <p:nvPr/>
            </p:nvSpPr>
            <p:spPr>
              <a:xfrm>
                <a:off x="8421632" y="1393750"/>
                <a:ext cx="607500" cy="7005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7" name="Google Shape;1217;p25"/>
            <p:cNvSpPr/>
            <p:nvPr/>
          </p:nvSpPr>
          <p:spPr>
            <a:xfrm>
              <a:off x="389700" y="396000"/>
              <a:ext cx="8364600" cy="4351500"/>
            </a:xfrm>
            <a:prstGeom prst="roundRect">
              <a:avLst>
                <a:gd name="adj" fmla="val 306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8" name="Google Shape;1218;p25"/>
            <p:cNvGrpSpPr/>
            <p:nvPr/>
          </p:nvGrpSpPr>
          <p:grpSpPr>
            <a:xfrm>
              <a:off x="120100" y="570853"/>
              <a:ext cx="602275" cy="4001793"/>
              <a:chOff x="120100" y="570853"/>
              <a:chExt cx="602275" cy="4001793"/>
            </a:xfrm>
          </p:grpSpPr>
          <p:grpSp>
            <p:nvGrpSpPr>
              <p:cNvPr id="1219" name="Google Shape;1219;p25"/>
              <p:cNvGrpSpPr/>
              <p:nvPr/>
            </p:nvGrpSpPr>
            <p:grpSpPr>
              <a:xfrm>
                <a:off x="120100" y="570853"/>
                <a:ext cx="602275" cy="193500"/>
                <a:chOff x="120100" y="539500"/>
                <a:chExt cx="602275" cy="193500"/>
              </a:xfrm>
            </p:grpSpPr>
            <p:sp>
              <p:nvSpPr>
                <p:cNvPr id="1220" name="Google Shape;1220;p2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1" name="Google Shape;1221;p25"/>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222" name="Google Shape;1222;p25"/>
              <p:cNvGrpSpPr/>
              <p:nvPr/>
            </p:nvGrpSpPr>
            <p:grpSpPr>
              <a:xfrm>
                <a:off x="120100" y="888211"/>
                <a:ext cx="602275" cy="193500"/>
                <a:chOff x="120100" y="539500"/>
                <a:chExt cx="602275" cy="193500"/>
              </a:xfrm>
            </p:grpSpPr>
            <p:sp>
              <p:nvSpPr>
                <p:cNvPr id="1223" name="Google Shape;1223;p2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4" name="Google Shape;1224;p25"/>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225" name="Google Shape;1225;p25"/>
              <p:cNvGrpSpPr/>
              <p:nvPr/>
            </p:nvGrpSpPr>
            <p:grpSpPr>
              <a:xfrm>
                <a:off x="120100" y="1205569"/>
                <a:ext cx="602275" cy="193500"/>
                <a:chOff x="120100" y="539500"/>
                <a:chExt cx="602275" cy="193500"/>
              </a:xfrm>
            </p:grpSpPr>
            <p:sp>
              <p:nvSpPr>
                <p:cNvPr id="1226" name="Google Shape;1226;p2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7" name="Google Shape;1227;p25"/>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228" name="Google Shape;1228;p25"/>
              <p:cNvGrpSpPr/>
              <p:nvPr/>
            </p:nvGrpSpPr>
            <p:grpSpPr>
              <a:xfrm>
                <a:off x="120100" y="1522927"/>
                <a:ext cx="602275" cy="193500"/>
                <a:chOff x="120100" y="539500"/>
                <a:chExt cx="602275" cy="193500"/>
              </a:xfrm>
            </p:grpSpPr>
            <p:sp>
              <p:nvSpPr>
                <p:cNvPr id="1229" name="Google Shape;1229;p2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0" name="Google Shape;1230;p25"/>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231" name="Google Shape;1231;p25"/>
              <p:cNvGrpSpPr/>
              <p:nvPr/>
            </p:nvGrpSpPr>
            <p:grpSpPr>
              <a:xfrm>
                <a:off x="120100" y="1840284"/>
                <a:ext cx="602275" cy="193500"/>
                <a:chOff x="120100" y="539500"/>
                <a:chExt cx="602275" cy="193500"/>
              </a:xfrm>
            </p:grpSpPr>
            <p:sp>
              <p:nvSpPr>
                <p:cNvPr id="1232" name="Google Shape;1232;p2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3" name="Google Shape;1233;p25"/>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234" name="Google Shape;1234;p25"/>
              <p:cNvGrpSpPr/>
              <p:nvPr/>
            </p:nvGrpSpPr>
            <p:grpSpPr>
              <a:xfrm>
                <a:off x="120100" y="2157642"/>
                <a:ext cx="602275" cy="193500"/>
                <a:chOff x="120100" y="539500"/>
                <a:chExt cx="602275" cy="193500"/>
              </a:xfrm>
            </p:grpSpPr>
            <p:sp>
              <p:nvSpPr>
                <p:cNvPr id="1235" name="Google Shape;1235;p2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6" name="Google Shape;1236;p25"/>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237" name="Google Shape;1237;p25"/>
              <p:cNvGrpSpPr/>
              <p:nvPr/>
            </p:nvGrpSpPr>
            <p:grpSpPr>
              <a:xfrm>
                <a:off x="120100" y="2475000"/>
                <a:ext cx="602275" cy="193500"/>
                <a:chOff x="120100" y="539500"/>
                <a:chExt cx="602275" cy="193500"/>
              </a:xfrm>
            </p:grpSpPr>
            <p:sp>
              <p:nvSpPr>
                <p:cNvPr id="1238" name="Google Shape;1238;p2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9" name="Google Shape;1239;p25"/>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240" name="Google Shape;1240;p25"/>
              <p:cNvGrpSpPr/>
              <p:nvPr/>
            </p:nvGrpSpPr>
            <p:grpSpPr>
              <a:xfrm>
                <a:off x="120100" y="2792358"/>
                <a:ext cx="602275" cy="193500"/>
                <a:chOff x="120100" y="539500"/>
                <a:chExt cx="602275" cy="193500"/>
              </a:xfrm>
            </p:grpSpPr>
            <p:sp>
              <p:nvSpPr>
                <p:cNvPr id="1241" name="Google Shape;1241;p2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2" name="Google Shape;1242;p25"/>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243" name="Google Shape;1243;p25"/>
              <p:cNvGrpSpPr/>
              <p:nvPr/>
            </p:nvGrpSpPr>
            <p:grpSpPr>
              <a:xfrm>
                <a:off x="120100" y="3109716"/>
                <a:ext cx="602275" cy="193500"/>
                <a:chOff x="120100" y="539500"/>
                <a:chExt cx="602275" cy="193500"/>
              </a:xfrm>
            </p:grpSpPr>
            <p:sp>
              <p:nvSpPr>
                <p:cNvPr id="1244" name="Google Shape;1244;p2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5" name="Google Shape;1245;p25"/>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246" name="Google Shape;1246;p25"/>
              <p:cNvGrpSpPr/>
              <p:nvPr/>
            </p:nvGrpSpPr>
            <p:grpSpPr>
              <a:xfrm>
                <a:off x="120100" y="3427073"/>
                <a:ext cx="602275" cy="193500"/>
                <a:chOff x="120100" y="539500"/>
                <a:chExt cx="602275" cy="193500"/>
              </a:xfrm>
            </p:grpSpPr>
            <p:sp>
              <p:nvSpPr>
                <p:cNvPr id="1247" name="Google Shape;1247;p2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8" name="Google Shape;1248;p25"/>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249" name="Google Shape;1249;p25"/>
              <p:cNvGrpSpPr/>
              <p:nvPr/>
            </p:nvGrpSpPr>
            <p:grpSpPr>
              <a:xfrm>
                <a:off x="120100" y="3744431"/>
                <a:ext cx="602275" cy="193500"/>
                <a:chOff x="120100" y="539500"/>
                <a:chExt cx="602275" cy="193500"/>
              </a:xfrm>
            </p:grpSpPr>
            <p:sp>
              <p:nvSpPr>
                <p:cNvPr id="1250" name="Google Shape;1250;p2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51" name="Google Shape;1251;p25"/>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252" name="Google Shape;1252;p25"/>
              <p:cNvGrpSpPr/>
              <p:nvPr/>
            </p:nvGrpSpPr>
            <p:grpSpPr>
              <a:xfrm>
                <a:off x="120100" y="4061789"/>
                <a:ext cx="602275" cy="193500"/>
                <a:chOff x="120100" y="539500"/>
                <a:chExt cx="602275" cy="193500"/>
              </a:xfrm>
            </p:grpSpPr>
            <p:sp>
              <p:nvSpPr>
                <p:cNvPr id="1253" name="Google Shape;1253;p2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54" name="Google Shape;1254;p25"/>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255" name="Google Shape;1255;p25"/>
              <p:cNvGrpSpPr/>
              <p:nvPr/>
            </p:nvGrpSpPr>
            <p:grpSpPr>
              <a:xfrm>
                <a:off x="120100" y="4379147"/>
                <a:ext cx="602275" cy="193500"/>
                <a:chOff x="120100" y="539500"/>
                <a:chExt cx="602275" cy="193500"/>
              </a:xfrm>
            </p:grpSpPr>
            <p:sp>
              <p:nvSpPr>
                <p:cNvPr id="1256" name="Google Shape;1256;p2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57" name="Google Shape;1257;p25"/>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gr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1258"/>
        <p:cNvGrpSpPr/>
        <p:nvPr/>
      </p:nvGrpSpPr>
      <p:grpSpPr>
        <a:xfrm>
          <a:off x="0" y="0"/>
          <a:ext cx="0" cy="0"/>
          <a:chOff x="0" y="0"/>
          <a:chExt cx="0" cy="0"/>
        </a:xfrm>
      </p:grpSpPr>
      <p:grpSp>
        <p:nvGrpSpPr>
          <p:cNvPr id="1259" name="Google Shape;1259;p26"/>
          <p:cNvGrpSpPr/>
          <p:nvPr/>
        </p:nvGrpSpPr>
        <p:grpSpPr>
          <a:xfrm>
            <a:off x="117484" y="213750"/>
            <a:ext cx="8909032" cy="4716000"/>
            <a:chOff x="117484" y="213750"/>
            <a:chExt cx="8909032" cy="4716000"/>
          </a:xfrm>
        </p:grpSpPr>
        <p:grpSp>
          <p:nvGrpSpPr>
            <p:cNvPr id="1260" name="Google Shape;1260;p26"/>
            <p:cNvGrpSpPr/>
            <p:nvPr/>
          </p:nvGrpSpPr>
          <p:grpSpPr>
            <a:xfrm>
              <a:off x="8419016" y="1393750"/>
              <a:ext cx="607500" cy="2356000"/>
              <a:chOff x="8421632" y="1393750"/>
              <a:chExt cx="607500" cy="2356000"/>
            </a:xfrm>
          </p:grpSpPr>
          <p:sp>
            <p:nvSpPr>
              <p:cNvPr id="1261" name="Google Shape;1261;p26"/>
              <p:cNvSpPr/>
              <p:nvPr/>
            </p:nvSpPr>
            <p:spPr>
              <a:xfrm>
                <a:off x="8421632" y="3049250"/>
                <a:ext cx="607500" cy="700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6"/>
              <p:cNvSpPr/>
              <p:nvPr/>
            </p:nvSpPr>
            <p:spPr>
              <a:xfrm>
                <a:off x="8421632" y="2497417"/>
                <a:ext cx="607500" cy="700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6"/>
              <p:cNvSpPr/>
              <p:nvPr/>
            </p:nvSpPr>
            <p:spPr>
              <a:xfrm>
                <a:off x="8421632" y="1945583"/>
                <a:ext cx="607500" cy="700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6"/>
              <p:cNvSpPr/>
              <p:nvPr/>
            </p:nvSpPr>
            <p:spPr>
              <a:xfrm>
                <a:off x="8421632" y="1393750"/>
                <a:ext cx="607500" cy="7005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5" name="Google Shape;1265;p26"/>
            <p:cNvSpPr/>
            <p:nvPr/>
          </p:nvSpPr>
          <p:spPr>
            <a:xfrm>
              <a:off x="234684" y="234600"/>
              <a:ext cx="8669400" cy="4674300"/>
            </a:xfrm>
            <a:prstGeom prst="roundRect">
              <a:avLst>
                <a:gd name="adj" fmla="val 3062"/>
              </a:avLst>
            </a:prstGeom>
            <a:solidFill>
              <a:schemeClr val="dk1"/>
            </a:solidFill>
            <a:ln>
              <a:noFill/>
            </a:ln>
            <a:effectLst>
              <a:outerShdw blurRad="257175"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6"/>
            <p:cNvSpPr/>
            <p:nvPr/>
          </p:nvSpPr>
          <p:spPr>
            <a:xfrm>
              <a:off x="8181934" y="213750"/>
              <a:ext cx="251400" cy="471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7" name="Google Shape;1267;p26"/>
            <p:cNvGrpSpPr/>
            <p:nvPr/>
          </p:nvGrpSpPr>
          <p:grpSpPr>
            <a:xfrm>
              <a:off x="117484" y="570853"/>
              <a:ext cx="602275" cy="4001793"/>
              <a:chOff x="120100" y="570853"/>
              <a:chExt cx="602275" cy="4001793"/>
            </a:xfrm>
          </p:grpSpPr>
          <p:grpSp>
            <p:nvGrpSpPr>
              <p:cNvPr id="1268" name="Google Shape;1268;p26"/>
              <p:cNvGrpSpPr/>
              <p:nvPr/>
            </p:nvGrpSpPr>
            <p:grpSpPr>
              <a:xfrm>
                <a:off x="120100" y="570853"/>
                <a:ext cx="602275" cy="193500"/>
                <a:chOff x="120100" y="539500"/>
                <a:chExt cx="602275" cy="193500"/>
              </a:xfrm>
            </p:grpSpPr>
            <p:sp>
              <p:nvSpPr>
                <p:cNvPr id="1269" name="Google Shape;1269;p26"/>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70" name="Google Shape;1270;p26"/>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271" name="Google Shape;1271;p26"/>
              <p:cNvGrpSpPr/>
              <p:nvPr/>
            </p:nvGrpSpPr>
            <p:grpSpPr>
              <a:xfrm>
                <a:off x="120100" y="888211"/>
                <a:ext cx="602275" cy="193500"/>
                <a:chOff x="120100" y="539500"/>
                <a:chExt cx="602275" cy="193500"/>
              </a:xfrm>
            </p:grpSpPr>
            <p:sp>
              <p:nvSpPr>
                <p:cNvPr id="1272" name="Google Shape;1272;p26"/>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73" name="Google Shape;1273;p26"/>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274" name="Google Shape;1274;p26"/>
              <p:cNvGrpSpPr/>
              <p:nvPr/>
            </p:nvGrpSpPr>
            <p:grpSpPr>
              <a:xfrm>
                <a:off x="120100" y="1205569"/>
                <a:ext cx="602275" cy="193500"/>
                <a:chOff x="120100" y="539500"/>
                <a:chExt cx="602275" cy="193500"/>
              </a:xfrm>
            </p:grpSpPr>
            <p:sp>
              <p:nvSpPr>
                <p:cNvPr id="1275" name="Google Shape;1275;p26"/>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76" name="Google Shape;1276;p26"/>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277" name="Google Shape;1277;p26"/>
              <p:cNvGrpSpPr/>
              <p:nvPr/>
            </p:nvGrpSpPr>
            <p:grpSpPr>
              <a:xfrm>
                <a:off x="120100" y="1522927"/>
                <a:ext cx="602275" cy="193500"/>
                <a:chOff x="120100" y="539500"/>
                <a:chExt cx="602275" cy="193500"/>
              </a:xfrm>
            </p:grpSpPr>
            <p:sp>
              <p:nvSpPr>
                <p:cNvPr id="1278" name="Google Shape;1278;p26"/>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79" name="Google Shape;1279;p26"/>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280" name="Google Shape;1280;p26"/>
              <p:cNvGrpSpPr/>
              <p:nvPr/>
            </p:nvGrpSpPr>
            <p:grpSpPr>
              <a:xfrm>
                <a:off x="120100" y="1840284"/>
                <a:ext cx="602275" cy="193500"/>
                <a:chOff x="120100" y="539500"/>
                <a:chExt cx="602275" cy="193500"/>
              </a:xfrm>
            </p:grpSpPr>
            <p:sp>
              <p:nvSpPr>
                <p:cNvPr id="1281" name="Google Shape;1281;p26"/>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2" name="Google Shape;1282;p26"/>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283" name="Google Shape;1283;p26"/>
              <p:cNvGrpSpPr/>
              <p:nvPr/>
            </p:nvGrpSpPr>
            <p:grpSpPr>
              <a:xfrm>
                <a:off x="120100" y="2157642"/>
                <a:ext cx="602275" cy="193500"/>
                <a:chOff x="120100" y="539500"/>
                <a:chExt cx="602275" cy="193500"/>
              </a:xfrm>
            </p:grpSpPr>
            <p:sp>
              <p:nvSpPr>
                <p:cNvPr id="1284" name="Google Shape;1284;p26"/>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5" name="Google Shape;1285;p26"/>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286" name="Google Shape;1286;p26"/>
              <p:cNvGrpSpPr/>
              <p:nvPr/>
            </p:nvGrpSpPr>
            <p:grpSpPr>
              <a:xfrm>
                <a:off x="120100" y="2475000"/>
                <a:ext cx="602275" cy="193500"/>
                <a:chOff x="120100" y="539500"/>
                <a:chExt cx="602275" cy="193500"/>
              </a:xfrm>
            </p:grpSpPr>
            <p:sp>
              <p:nvSpPr>
                <p:cNvPr id="1287" name="Google Shape;1287;p26"/>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8" name="Google Shape;1288;p26"/>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289" name="Google Shape;1289;p26"/>
              <p:cNvGrpSpPr/>
              <p:nvPr/>
            </p:nvGrpSpPr>
            <p:grpSpPr>
              <a:xfrm>
                <a:off x="120100" y="2792358"/>
                <a:ext cx="602275" cy="193500"/>
                <a:chOff x="120100" y="539500"/>
                <a:chExt cx="602275" cy="193500"/>
              </a:xfrm>
            </p:grpSpPr>
            <p:sp>
              <p:nvSpPr>
                <p:cNvPr id="1290" name="Google Shape;1290;p26"/>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91" name="Google Shape;1291;p26"/>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292" name="Google Shape;1292;p26"/>
              <p:cNvGrpSpPr/>
              <p:nvPr/>
            </p:nvGrpSpPr>
            <p:grpSpPr>
              <a:xfrm>
                <a:off x="120100" y="3109716"/>
                <a:ext cx="602275" cy="193500"/>
                <a:chOff x="120100" y="539500"/>
                <a:chExt cx="602275" cy="193500"/>
              </a:xfrm>
            </p:grpSpPr>
            <p:sp>
              <p:nvSpPr>
                <p:cNvPr id="1293" name="Google Shape;1293;p26"/>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94" name="Google Shape;1294;p26"/>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295" name="Google Shape;1295;p26"/>
              <p:cNvGrpSpPr/>
              <p:nvPr/>
            </p:nvGrpSpPr>
            <p:grpSpPr>
              <a:xfrm>
                <a:off x="120100" y="3427073"/>
                <a:ext cx="602275" cy="193500"/>
                <a:chOff x="120100" y="539500"/>
                <a:chExt cx="602275" cy="193500"/>
              </a:xfrm>
            </p:grpSpPr>
            <p:sp>
              <p:nvSpPr>
                <p:cNvPr id="1296" name="Google Shape;1296;p26"/>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97" name="Google Shape;1297;p26"/>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298" name="Google Shape;1298;p26"/>
              <p:cNvGrpSpPr/>
              <p:nvPr/>
            </p:nvGrpSpPr>
            <p:grpSpPr>
              <a:xfrm>
                <a:off x="120100" y="3744431"/>
                <a:ext cx="602275" cy="193500"/>
                <a:chOff x="120100" y="539500"/>
                <a:chExt cx="602275" cy="193500"/>
              </a:xfrm>
            </p:grpSpPr>
            <p:sp>
              <p:nvSpPr>
                <p:cNvPr id="1299" name="Google Shape;1299;p26"/>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00" name="Google Shape;1300;p26"/>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301" name="Google Shape;1301;p26"/>
              <p:cNvGrpSpPr/>
              <p:nvPr/>
            </p:nvGrpSpPr>
            <p:grpSpPr>
              <a:xfrm>
                <a:off x="120100" y="4061789"/>
                <a:ext cx="602275" cy="193500"/>
                <a:chOff x="120100" y="539500"/>
                <a:chExt cx="602275" cy="193500"/>
              </a:xfrm>
            </p:grpSpPr>
            <p:sp>
              <p:nvSpPr>
                <p:cNvPr id="1302" name="Google Shape;1302;p26"/>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03" name="Google Shape;1303;p26"/>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304" name="Google Shape;1304;p26"/>
              <p:cNvGrpSpPr/>
              <p:nvPr/>
            </p:nvGrpSpPr>
            <p:grpSpPr>
              <a:xfrm>
                <a:off x="120100" y="4379147"/>
                <a:ext cx="602275" cy="193500"/>
                <a:chOff x="120100" y="539500"/>
                <a:chExt cx="602275" cy="193500"/>
              </a:xfrm>
            </p:grpSpPr>
            <p:sp>
              <p:nvSpPr>
                <p:cNvPr id="1305" name="Google Shape;1305;p26"/>
                <p:cNvSpPr/>
                <p:nvPr/>
              </p:nvSpPr>
              <p:spPr>
                <a:xfrm>
                  <a:off x="528875" y="539500"/>
                  <a:ext cx="193500" cy="19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06" name="Google Shape;1306;p26"/>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gr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212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grpSp>
        <p:nvGrpSpPr>
          <p:cNvPr id="60" name="Google Shape;60;p3"/>
          <p:cNvGrpSpPr/>
          <p:nvPr/>
        </p:nvGrpSpPr>
        <p:grpSpPr>
          <a:xfrm>
            <a:off x="117484" y="213750"/>
            <a:ext cx="8909032" cy="4716000"/>
            <a:chOff x="120100" y="213750"/>
            <a:chExt cx="8909032" cy="4716000"/>
          </a:xfrm>
        </p:grpSpPr>
        <p:sp>
          <p:nvSpPr>
            <p:cNvPr id="61" name="Google Shape;61;p3"/>
            <p:cNvSpPr/>
            <p:nvPr/>
          </p:nvSpPr>
          <p:spPr>
            <a:xfrm>
              <a:off x="237300" y="234600"/>
              <a:ext cx="8669400" cy="4674300"/>
            </a:xfrm>
            <a:prstGeom prst="roundRect">
              <a:avLst>
                <a:gd name="adj" fmla="val 3062"/>
              </a:avLst>
            </a:prstGeom>
            <a:solidFill>
              <a:schemeClr val="dk1"/>
            </a:solidFill>
            <a:ln>
              <a:noFill/>
            </a:ln>
            <a:effectLst>
              <a:outerShdw blurRad="257175"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8184550" y="213750"/>
              <a:ext cx="251400" cy="471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3"/>
            <p:cNvGrpSpPr/>
            <p:nvPr/>
          </p:nvGrpSpPr>
          <p:grpSpPr>
            <a:xfrm>
              <a:off x="8421632" y="1393750"/>
              <a:ext cx="607500" cy="2356000"/>
              <a:chOff x="8421632" y="1393750"/>
              <a:chExt cx="607500" cy="2356000"/>
            </a:xfrm>
          </p:grpSpPr>
          <p:sp>
            <p:nvSpPr>
              <p:cNvPr id="64" name="Google Shape;64;p3"/>
              <p:cNvSpPr/>
              <p:nvPr/>
            </p:nvSpPr>
            <p:spPr>
              <a:xfrm>
                <a:off x="8421632" y="3049250"/>
                <a:ext cx="607500" cy="700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8421632" y="2497417"/>
                <a:ext cx="607500" cy="700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8421632" y="1945583"/>
                <a:ext cx="607500" cy="700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8421632" y="1393750"/>
                <a:ext cx="607500" cy="7005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3"/>
            <p:cNvSpPr/>
            <p:nvPr/>
          </p:nvSpPr>
          <p:spPr>
            <a:xfrm>
              <a:off x="389700" y="396000"/>
              <a:ext cx="8364600" cy="4351500"/>
            </a:xfrm>
            <a:prstGeom prst="roundRect">
              <a:avLst>
                <a:gd name="adj" fmla="val 306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3"/>
            <p:cNvGrpSpPr/>
            <p:nvPr/>
          </p:nvGrpSpPr>
          <p:grpSpPr>
            <a:xfrm>
              <a:off x="120100" y="570853"/>
              <a:ext cx="602275" cy="4001793"/>
              <a:chOff x="120100" y="570853"/>
              <a:chExt cx="602275" cy="4001793"/>
            </a:xfrm>
          </p:grpSpPr>
          <p:grpSp>
            <p:nvGrpSpPr>
              <p:cNvPr id="70" name="Google Shape;70;p3"/>
              <p:cNvGrpSpPr/>
              <p:nvPr/>
            </p:nvGrpSpPr>
            <p:grpSpPr>
              <a:xfrm>
                <a:off x="120100" y="570853"/>
                <a:ext cx="602275" cy="193500"/>
                <a:chOff x="120100" y="539500"/>
                <a:chExt cx="602275" cy="193500"/>
              </a:xfrm>
            </p:grpSpPr>
            <p:sp>
              <p:nvSpPr>
                <p:cNvPr id="71" name="Google Shape;71;p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 name="Google Shape;72;p3"/>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73" name="Google Shape;73;p3"/>
              <p:cNvGrpSpPr/>
              <p:nvPr/>
            </p:nvGrpSpPr>
            <p:grpSpPr>
              <a:xfrm>
                <a:off x="120100" y="888211"/>
                <a:ext cx="602275" cy="193500"/>
                <a:chOff x="120100" y="539500"/>
                <a:chExt cx="602275" cy="193500"/>
              </a:xfrm>
            </p:grpSpPr>
            <p:sp>
              <p:nvSpPr>
                <p:cNvPr id="74" name="Google Shape;74;p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 name="Google Shape;75;p3"/>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76" name="Google Shape;76;p3"/>
              <p:cNvGrpSpPr/>
              <p:nvPr/>
            </p:nvGrpSpPr>
            <p:grpSpPr>
              <a:xfrm>
                <a:off x="120100" y="1205569"/>
                <a:ext cx="602275" cy="193500"/>
                <a:chOff x="120100" y="539500"/>
                <a:chExt cx="602275" cy="193500"/>
              </a:xfrm>
            </p:grpSpPr>
            <p:sp>
              <p:nvSpPr>
                <p:cNvPr id="77" name="Google Shape;77;p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 name="Google Shape;78;p3"/>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79" name="Google Shape;79;p3"/>
              <p:cNvGrpSpPr/>
              <p:nvPr/>
            </p:nvGrpSpPr>
            <p:grpSpPr>
              <a:xfrm>
                <a:off x="120100" y="1522927"/>
                <a:ext cx="602275" cy="193500"/>
                <a:chOff x="120100" y="539500"/>
                <a:chExt cx="602275" cy="193500"/>
              </a:xfrm>
            </p:grpSpPr>
            <p:sp>
              <p:nvSpPr>
                <p:cNvPr id="80" name="Google Shape;80;p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1" name="Google Shape;81;p3"/>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82" name="Google Shape;82;p3"/>
              <p:cNvGrpSpPr/>
              <p:nvPr/>
            </p:nvGrpSpPr>
            <p:grpSpPr>
              <a:xfrm>
                <a:off x="120100" y="1840284"/>
                <a:ext cx="602275" cy="193500"/>
                <a:chOff x="120100" y="539500"/>
                <a:chExt cx="602275" cy="193500"/>
              </a:xfrm>
            </p:grpSpPr>
            <p:sp>
              <p:nvSpPr>
                <p:cNvPr id="83" name="Google Shape;83;p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 name="Google Shape;84;p3"/>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85" name="Google Shape;85;p3"/>
              <p:cNvGrpSpPr/>
              <p:nvPr/>
            </p:nvGrpSpPr>
            <p:grpSpPr>
              <a:xfrm>
                <a:off x="120100" y="2157642"/>
                <a:ext cx="602275" cy="193500"/>
                <a:chOff x="120100" y="539500"/>
                <a:chExt cx="602275" cy="193500"/>
              </a:xfrm>
            </p:grpSpPr>
            <p:sp>
              <p:nvSpPr>
                <p:cNvPr id="86" name="Google Shape;86;p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7" name="Google Shape;87;p3"/>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88" name="Google Shape;88;p3"/>
              <p:cNvGrpSpPr/>
              <p:nvPr/>
            </p:nvGrpSpPr>
            <p:grpSpPr>
              <a:xfrm>
                <a:off x="120100" y="2475000"/>
                <a:ext cx="602275" cy="193500"/>
                <a:chOff x="120100" y="539500"/>
                <a:chExt cx="602275" cy="193500"/>
              </a:xfrm>
            </p:grpSpPr>
            <p:sp>
              <p:nvSpPr>
                <p:cNvPr id="89" name="Google Shape;89;p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0" name="Google Shape;90;p3"/>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91" name="Google Shape;91;p3"/>
              <p:cNvGrpSpPr/>
              <p:nvPr/>
            </p:nvGrpSpPr>
            <p:grpSpPr>
              <a:xfrm>
                <a:off x="120100" y="2792358"/>
                <a:ext cx="602275" cy="193500"/>
                <a:chOff x="120100" y="539500"/>
                <a:chExt cx="602275" cy="193500"/>
              </a:xfrm>
            </p:grpSpPr>
            <p:sp>
              <p:nvSpPr>
                <p:cNvPr id="92" name="Google Shape;92;p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3" name="Google Shape;93;p3"/>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94" name="Google Shape;94;p3"/>
              <p:cNvGrpSpPr/>
              <p:nvPr/>
            </p:nvGrpSpPr>
            <p:grpSpPr>
              <a:xfrm>
                <a:off x="120100" y="3109716"/>
                <a:ext cx="602275" cy="193500"/>
                <a:chOff x="120100" y="539500"/>
                <a:chExt cx="602275" cy="193500"/>
              </a:xfrm>
            </p:grpSpPr>
            <p:sp>
              <p:nvSpPr>
                <p:cNvPr id="95" name="Google Shape;95;p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6" name="Google Shape;96;p3"/>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97" name="Google Shape;97;p3"/>
              <p:cNvGrpSpPr/>
              <p:nvPr/>
            </p:nvGrpSpPr>
            <p:grpSpPr>
              <a:xfrm>
                <a:off x="120100" y="3427073"/>
                <a:ext cx="602275" cy="193500"/>
                <a:chOff x="120100" y="539500"/>
                <a:chExt cx="602275" cy="193500"/>
              </a:xfrm>
            </p:grpSpPr>
            <p:sp>
              <p:nvSpPr>
                <p:cNvPr id="98" name="Google Shape;98;p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9" name="Google Shape;99;p3"/>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00" name="Google Shape;100;p3"/>
              <p:cNvGrpSpPr/>
              <p:nvPr/>
            </p:nvGrpSpPr>
            <p:grpSpPr>
              <a:xfrm>
                <a:off x="120100" y="3744431"/>
                <a:ext cx="602275" cy="193500"/>
                <a:chOff x="120100" y="539500"/>
                <a:chExt cx="602275" cy="193500"/>
              </a:xfrm>
            </p:grpSpPr>
            <p:sp>
              <p:nvSpPr>
                <p:cNvPr id="101" name="Google Shape;101;p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2" name="Google Shape;102;p3"/>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03" name="Google Shape;103;p3"/>
              <p:cNvGrpSpPr/>
              <p:nvPr/>
            </p:nvGrpSpPr>
            <p:grpSpPr>
              <a:xfrm>
                <a:off x="120100" y="4061789"/>
                <a:ext cx="602275" cy="193500"/>
                <a:chOff x="120100" y="539500"/>
                <a:chExt cx="602275" cy="193500"/>
              </a:xfrm>
            </p:grpSpPr>
            <p:sp>
              <p:nvSpPr>
                <p:cNvPr id="104" name="Google Shape;104;p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5" name="Google Shape;105;p3"/>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06" name="Google Shape;106;p3"/>
              <p:cNvGrpSpPr/>
              <p:nvPr/>
            </p:nvGrpSpPr>
            <p:grpSpPr>
              <a:xfrm>
                <a:off x="120100" y="4379147"/>
                <a:ext cx="602275" cy="193500"/>
                <a:chOff x="120100" y="539500"/>
                <a:chExt cx="602275" cy="193500"/>
              </a:xfrm>
            </p:grpSpPr>
            <p:sp>
              <p:nvSpPr>
                <p:cNvPr id="107" name="Google Shape;107;p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8" name="Google Shape;108;p3"/>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grpSp>
      <p:sp>
        <p:nvSpPr>
          <p:cNvPr id="109" name="Google Shape;109;p3"/>
          <p:cNvSpPr txBox="1">
            <a:spLocks noGrp="1"/>
          </p:cNvSpPr>
          <p:nvPr>
            <p:ph type="title"/>
          </p:nvPr>
        </p:nvSpPr>
        <p:spPr>
          <a:xfrm>
            <a:off x="4464975" y="1537540"/>
            <a:ext cx="3723000" cy="1265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45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10" name="Google Shape;110;p3"/>
          <p:cNvSpPr txBox="1">
            <a:spLocks noGrp="1"/>
          </p:cNvSpPr>
          <p:nvPr>
            <p:ph type="title" idx="2" hasCustomPrompt="1"/>
          </p:nvPr>
        </p:nvSpPr>
        <p:spPr>
          <a:xfrm rot="-600355">
            <a:off x="2047456" y="2190219"/>
            <a:ext cx="1450360" cy="59950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5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11" name="Google Shape;111;p3"/>
          <p:cNvSpPr txBox="1">
            <a:spLocks noGrp="1"/>
          </p:cNvSpPr>
          <p:nvPr>
            <p:ph type="subTitle" idx="1"/>
          </p:nvPr>
        </p:nvSpPr>
        <p:spPr>
          <a:xfrm>
            <a:off x="4464975" y="2908540"/>
            <a:ext cx="3723000" cy="69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700"/>
            </a:lvl1pPr>
            <a:lvl2pPr lvl="1" algn="ctr" rtl="0">
              <a:lnSpc>
                <a:spcPct val="100000"/>
              </a:lnSpc>
              <a:spcBef>
                <a:spcPts val="0"/>
              </a:spcBef>
              <a:spcAft>
                <a:spcPts val="0"/>
              </a:spcAft>
              <a:buNone/>
              <a:defRPr sz="1700"/>
            </a:lvl2pPr>
            <a:lvl3pPr lvl="2" algn="ctr" rtl="0">
              <a:lnSpc>
                <a:spcPct val="100000"/>
              </a:lnSpc>
              <a:spcBef>
                <a:spcPts val="0"/>
              </a:spcBef>
              <a:spcAft>
                <a:spcPts val="0"/>
              </a:spcAft>
              <a:buNone/>
              <a:defRPr sz="1700"/>
            </a:lvl3pPr>
            <a:lvl4pPr lvl="3" algn="ctr" rtl="0">
              <a:lnSpc>
                <a:spcPct val="100000"/>
              </a:lnSpc>
              <a:spcBef>
                <a:spcPts val="0"/>
              </a:spcBef>
              <a:spcAft>
                <a:spcPts val="0"/>
              </a:spcAft>
              <a:buNone/>
              <a:defRPr sz="1700"/>
            </a:lvl4pPr>
            <a:lvl5pPr lvl="4" algn="ctr" rtl="0">
              <a:lnSpc>
                <a:spcPct val="100000"/>
              </a:lnSpc>
              <a:spcBef>
                <a:spcPts val="0"/>
              </a:spcBef>
              <a:spcAft>
                <a:spcPts val="0"/>
              </a:spcAft>
              <a:buNone/>
              <a:defRPr sz="1700"/>
            </a:lvl5pPr>
            <a:lvl6pPr lvl="5" algn="ctr" rtl="0">
              <a:lnSpc>
                <a:spcPct val="100000"/>
              </a:lnSpc>
              <a:spcBef>
                <a:spcPts val="0"/>
              </a:spcBef>
              <a:spcAft>
                <a:spcPts val="0"/>
              </a:spcAft>
              <a:buNone/>
              <a:defRPr sz="1700"/>
            </a:lvl6pPr>
            <a:lvl7pPr lvl="6" algn="ctr" rtl="0">
              <a:lnSpc>
                <a:spcPct val="100000"/>
              </a:lnSpc>
              <a:spcBef>
                <a:spcPts val="0"/>
              </a:spcBef>
              <a:spcAft>
                <a:spcPts val="0"/>
              </a:spcAft>
              <a:buNone/>
              <a:defRPr sz="1700"/>
            </a:lvl7pPr>
            <a:lvl8pPr lvl="7" algn="ctr" rtl="0">
              <a:lnSpc>
                <a:spcPct val="100000"/>
              </a:lnSpc>
              <a:spcBef>
                <a:spcPts val="0"/>
              </a:spcBef>
              <a:spcAft>
                <a:spcPts val="0"/>
              </a:spcAft>
              <a:buNone/>
              <a:defRPr sz="1700"/>
            </a:lvl8pPr>
            <a:lvl9pPr lvl="8" algn="ctr" rtl="0">
              <a:lnSpc>
                <a:spcPct val="100000"/>
              </a:lnSpc>
              <a:spcBef>
                <a:spcPts val="0"/>
              </a:spcBef>
              <a:spcAft>
                <a:spcPts val="0"/>
              </a:spcAft>
              <a:buNone/>
              <a:defRPr sz="1700"/>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2"/>
        <p:cNvGrpSpPr/>
        <p:nvPr/>
      </p:nvGrpSpPr>
      <p:grpSpPr>
        <a:xfrm>
          <a:off x="0" y="0"/>
          <a:ext cx="0" cy="0"/>
          <a:chOff x="0" y="0"/>
          <a:chExt cx="0" cy="0"/>
        </a:xfrm>
      </p:grpSpPr>
      <p:grpSp>
        <p:nvGrpSpPr>
          <p:cNvPr id="113" name="Google Shape;113;p4"/>
          <p:cNvGrpSpPr/>
          <p:nvPr/>
        </p:nvGrpSpPr>
        <p:grpSpPr>
          <a:xfrm>
            <a:off x="117484" y="213750"/>
            <a:ext cx="8909032" cy="4716000"/>
            <a:chOff x="120100" y="213750"/>
            <a:chExt cx="8909032" cy="4716000"/>
          </a:xfrm>
        </p:grpSpPr>
        <p:sp>
          <p:nvSpPr>
            <p:cNvPr id="114" name="Google Shape;114;p4"/>
            <p:cNvSpPr/>
            <p:nvPr/>
          </p:nvSpPr>
          <p:spPr>
            <a:xfrm>
              <a:off x="237300" y="234600"/>
              <a:ext cx="8669400" cy="4674300"/>
            </a:xfrm>
            <a:prstGeom prst="roundRect">
              <a:avLst>
                <a:gd name="adj" fmla="val 3062"/>
              </a:avLst>
            </a:prstGeom>
            <a:solidFill>
              <a:schemeClr val="dk1"/>
            </a:solidFill>
            <a:ln>
              <a:noFill/>
            </a:ln>
            <a:effectLst>
              <a:outerShdw blurRad="257175"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8184550" y="213750"/>
              <a:ext cx="251400" cy="471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4"/>
            <p:cNvGrpSpPr/>
            <p:nvPr/>
          </p:nvGrpSpPr>
          <p:grpSpPr>
            <a:xfrm>
              <a:off x="8421632" y="1393750"/>
              <a:ext cx="607500" cy="2356000"/>
              <a:chOff x="8421632" y="1393750"/>
              <a:chExt cx="607500" cy="2356000"/>
            </a:xfrm>
          </p:grpSpPr>
          <p:sp>
            <p:nvSpPr>
              <p:cNvPr id="117" name="Google Shape;117;p4"/>
              <p:cNvSpPr/>
              <p:nvPr/>
            </p:nvSpPr>
            <p:spPr>
              <a:xfrm>
                <a:off x="8421632" y="3049250"/>
                <a:ext cx="607500" cy="700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8421632" y="2497417"/>
                <a:ext cx="607500" cy="700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8421632" y="1945583"/>
                <a:ext cx="607500" cy="700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8421632" y="1393750"/>
                <a:ext cx="607500" cy="7005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4"/>
            <p:cNvSpPr/>
            <p:nvPr/>
          </p:nvSpPr>
          <p:spPr>
            <a:xfrm>
              <a:off x="389700" y="396000"/>
              <a:ext cx="8364600" cy="4351500"/>
            </a:xfrm>
            <a:prstGeom prst="roundRect">
              <a:avLst>
                <a:gd name="adj" fmla="val 306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4"/>
            <p:cNvGrpSpPr/>
            <p:nvPr/>
          </p:nvGrpSpPr>
          <p:grpSpPr>
            <a:xfrm>
              <a:off x="120100" y="570853"/>
              <a:ext cx="602275" cy="4001793"/>
              <a:chOff x="120100" y="570853"/>
              <a:chExt cx="602275" cy="4001793"/>
            </a:xfrm>
          </p:grpSpPr>
          <p:grpSp>
            <p:nvGrpSpPr>
              <p:cNvPr id="123" name="Google Shape;123;p4"/>
              <p:cNvGrpSpPr/>
              <p:nvPr/>
            </p:nvGrpSpPr>
            <p:grpSpPr>
              <a:xfrm>
                <a:off x="120100" y="570853"/>
                <a:ext cx="602275" cy="193500"/>
                <a:chOff x="120100" y="539500"/>
                <a:chExt cx="602275" cy="193500"/>
              </a:xfrm>
            </p:grpSpPr>
            <p:sp>
              <p:nvSpPr>
                <p:cNvPr id="124" name="Google Shape;124;p4"/>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5" name="Google Shape;125;p4"/>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26" name="Google Shape;126;p4"/>
              <p:cNvGrpSpPr/>
              <p:nvPr/>
            </p:nvGrpSpPr>
            <p:grpSpPr>
              <a:xfrm>
                <a:off x="120100" y="888211"/>
                <a:ext cx="602275" cy="193500"/>
                <a:chOff x="120100" y="539500"/>
                <a:chExt cx="602275" cy="193500"/>
              </a:xfrm>
            </p:grpSpPr>
            <p:sp>
              <p:nvSpPr>
                <p:cNvPr id="127" name="Google Shape;127;p4"/>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 name="Google Shape;128;p4"/>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29" name="Google Shape;129;p4"/>
              <p:cNvGrpSpPr/>
              <p:nvPr/>
            </p:nvGrpSpPr>
            <p:grpSpPr>
              <a:xfrm>
                <a:off x="120100" y="1205569"/>
                <a:ext cx="602275" cy="193500"/>
                <a:chOff x="120100" y="539500"/>
                <a:chExt cx="602275" cy="193500"/>
              </a:xfrm>
            </p:grpSpPr>
            <p:sp>
              <p:nvSpPr>
                <p:cNvPr id="130" name="Google Shape;130;p4"/>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1" name="Google Shape;131;p4"/>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32" name="Google Shape;132;p4"/>
              <p:cNvGrpSpPr/>
              <p:nvPr/>
            </p:nvGrpSpPr>
            <p:grpSpPr>
              <a:xfrm>
                <a:off x="120100" y="1522927"/>
                <a:ext cx="602275" cy="193500"/>
                <a:chOff x="120100" y="539500"/>
                <a:chExt cx="602275" cy="193500"/>
              </a:xfrm>
            </p:grpSpPr>
            <p:sp>
              <p:nvSpPr>
                <p:cNvPr id="133" name="Google Shape;133;p4"/>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 name="Google Shape;134;p4"/>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35" name="Google Shape;135;p4"/>
              <p:cNvGrpSpPr/>
              <p:nvPr/>
            </p:nvGrpSpPr>
            <p:grpSpPr>
              <a:xfrm>
                <a:off x="120100" y="1840284"/>
                <a:ext cx="602275" cy="193500"/>
                <a:chOff x="120100" y="539500"/>
                <a:chExt cx="602275" cy="193500"/>
              </a:xfrm>
            </p:grpSpPr>
            <p:sp>
              <p:nvSpPr>
                <p:cNvPr id="136" name="Google Shape;136;p4"/>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 name="Google Shape;137;p4"/>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38" name="Google Shape;138;p4"/>
              <p:cNvGrpSpPr/>
              <p:nvPr/>
            </p:nvGrpSpPr>
            <p:grpSpPr>
              <a:xfrm>
                <a:off x="120100" y="2157642"/>
                <a:ext cx="602275" cy="193500"/>
                <a:chOff x="120100" y="539500"/>
                <a:chExt cx="602275" cy="193500"/>
              </a:xfrm>
            </p:grpSpPr>
            <p:sp>
              <p:nvSpPr>
                <p:cNvPr id="139" name="Google Shape;139;p4"/>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 name="Google Shape;140;p4"/>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41" name="Google Shape;141;p4"/>
              <p:cNvGrpSpPr/>
              <p:nvPr/>
            </p:nvGrpSpPr>
            <p:grpSpPr>
              <a:xfrm>
                <a:off x="120100" y="2475000"/>
                <a:ext cx="602275" cy="193500"/>
                <a:chOff x="120100" y="539500"/>
                <a:chExt cx="602275" cy="193500"/>
              </a:xfrm>
            </p:grpSpPr>
            <p:sp>
              <p:nvSpPr>
                <p:cNvPr id="142" name="Google Shape;142;p4"/>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3" name="Google Shape;143;p4"/>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44" name="Google Shape;144;p4"/>
              <p:cNvGrpSpPr/>
              <p:nvPr/>
            </p:nvGrpSpPr>
            <p:grpSpPr>
              <a:xfrm>
                <a:off x="120100" y="2792358"/>
                <a:ext cx="602275" cy="193500"/>
                <a:chOff x="120100" y="539500"/>
                <a:chExt cx="602275" cy="193500"/>
              </a:xfrm>
            </p:grpSpPr>
            <p:sp>
              <p:nvSpPr>
                <p:cNvPr id="145" name="Google Shape;145;p4"/>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6" name="Google Shape;146;p4"/>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47" name="Google Shape;147;p4"/>
              <p:cNvGrpSpPr/>
              <p:nvPr/>
            </p:nvGrpSpPr>
            <p:grpSpPr>
              <a:xfrm>
                <a:off x="120100" y="3109716"/>
                <a:ext cx="602275" cy="193500"/>
                <a:chOff x="120100" y="539500"/>
                <a:chExt cx="602275" cy="193500"/>
              </a:xfrm>
            </p:grpSpPr>
            <p:sp>
              <p:nvSpPr>
                <p:cNvPr id="148" name="Google Shape;148;p4"/>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9" name="Google Shape;149;p4"/>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50" name="Google Shape;150;p4"/>
              <p:cNvGrpSpPr/>
              <p:nvPr/>
            </p:nvGrpSpPr>
            <p:grpSpPr>
              <a:xfrm>
                <a:off x="120100" y="3427073"/>
                <a:ext cx="602275" cy="193500"/>
                <a:chOff x="120100" y="539500"/>
                <a:chExt cx="602275" cy="193500"/>
              </a:xfrm>
            </p:grpSpPr>
            <p:sp>
              <p:nvSpPr>
                <p:cNvPr id="151" name="Google Shape;151;p4"/>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2" name="Google Shape;152;p4"/>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53" name="Google Shape;153;p4"/>
              <p:cNvGrpSpPr/>
              <p:nvPr/>
            </p:nvGrpSpPr>
            <p:grpSpPr>
              <a:xfrm>
                <a:off x="120100" y="3744431"/>
                <a:ext cx="602275" cy="193500"/>
                <a:chOff x="120100" y="539500"/>
                <a:chExt cx="602275" cy="193500"/>
              </a:xfrm>
            </p:grpSpPr>
            <p:sp>
              <p:nvSpPr>
                <p:cNvPr id="154" name="Google Shape;154;p4"/>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5" name="Google Shape;155;p4"/>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56" name="Google Shape;156;p4"/>
              <p:cNvGrpSpPr/>
              <p:nvPr/>
            </p:nvGrpSpPr>
            <p:grpSpPr>
              <a:xfrm>
                <a:off x="120100" y="4061789"/>
                <a:ext cx="602275" cy="193500"/>
                <a:chOff x="120100" y="539500"/>
                <a:chExt cx="602275" cy="193500"/>
              </a:xfrm>
            </p:grpSpPr>
            <p:sp>
              <p:nvSpPr>
                <p:cNvPr id="157" name="Google Shape;157;p4"/>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8" name="Google Shape;158;p4"/>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59" name="Google Shape;159;p4"/>
              <p:cNvGrpSpPr/>
              <p:nvPr/>
            </p:nvGrpSpPr>
            <p:grpSpPr>
              <a:xfrm>
                <a:off x="120100" y="4379147"/>
                <a:ext cx="602275" cy="193500"/>
                <a:chOff x="120100" y="539500"/>
                <a:chExt cx="602275" cy="193500"/>
              </a:xfrm>
            </p:grpSpPr>
            <p:sp>
              <p:nvSpPr>
                <p:cNvPr id="160" name="Google Shape;160;p4"/>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1" name="Google Shape;161;p4"/>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grpSp>
      <p:sp>
        <p:nvSpPr>
          <p:cNvPr id="162" name="Google Shape;162;p4"/>
          <p:cNvSpPr txBox="1">
            <a:spLocks noGrp="1"/>
          </p:cNvSpPr>
          <p:nvPr>
            <p:ph type="body" idx="1"/>
          </p:nvPr>
        </p:nvSpPr>
        <p:spPr>
          <a:xfrm flipH="1">
            <a:off x="4409947" y="1629711"/>
            <a:ext cx="4014000" cy="2701800"/>
          </a:xfrm>
          <a:prstGeom prst="rect">
            <a:avLst/>
          </a:prstGeom>
        </p:spPr>
        <p:txBody>
          <a:bodyPr spcFirstLastPara="1" wrap="square" lIns="91425" tIns="91425" rIns="91425" bIns="91425" anchor="ctr" anchorCtr="0">
            <a:noAutofit/>
          </a:bodyPr>
          <a:lstStyle>
            <a:lvl1pPr marL="457200" lvl="0" indent="-323850">
              <a:lnSpc>
                <a:spcPct val="100000"/>
              </a:lnSpc>
              <a:spcBef>
                <a:spcPts val="0"/>
              </a:spcBef>
              <a:spcAft>
                <a:spcPts val="0"/>
              </a:spcAft>
              <a:buSzPts val="1500"/>
              <a:buChar char="●"/>
              <a:defRPr/>
            </a:lvl1pPr>
            <a:lvl2pPr marL="914400" lvl="1" indent="-323850">
              <a:lnSpc>
                <a:spcPct val="100000"/>
              </a:lnSpc>
              <a:spcBef>
                <a:spcPts val="1000"/>
              </a:spcBef>
              <a:spcAft>
                <a:spcPts val="0"/>
              </a:spcAft>
              <a:buClr>
                <a:srgbClr val="434343"/>
              </a:buClr>
              <a:buSzPts val="1500"/>
              <a:buFont typeface="Roboto Condensed Light"/>
              <a:buChar char="○"/>
              <a:defRPr/>
            </a:lvl2pPr>
            <a:lvl3pPr marL="1371600" lvl="2" indent="-323850">
              <a:lnSpc>
                <a:spcPct val="100000"/>
              </a:lnSpc>
              <a:spcBef>
                <a:spcPts val="0"/>
              </a:spcBef>
              <a:spcAft>
                <a:spcPts val="0"/>
              </a:spcAft>
              <a:buClr>
                <a:srgbClr val="434343"/>
              </a:buClr>
              <a:buSzPts val="1500"/>
              <a:buFont typeface="Roboto Condensed Light"/>
              <a:buChar char="■"/>
              <a:defRPr/>
            </a:lvl3pPr>
            <a:lvl4pPr marL="1828800" lvl="3" indent="-323850">
              <a:lnSpc>
                <a:spcPct val="100000"/>
              </a:lnSpc>
              <a:spcBef>
                <a:spcPts val="0"/>
              </a:spcBef>
              <a:spcAft>
                <a:spcPts val="0"/>
              </a:spcAft>
              <a:buClr>
                <a:srgbClr val="434343"/>
              </a:buClr>
              <a:buSzPts val="1500"/>
              <a:buFont typeface="Roboto Condensed Light"/>
              <a:buChar char="●"/>
              <a:defRPr/>
            </a:lvl4pPr>
            <a:lvl5pPr marL="2286000" lvl="4" indent="-323850">
              <a:lnSpc>
                <a:spcPct val="100000"/>
              </a:lnSpc>
              <a:spcBef>
                <a:spcPts val="0"/>
              </a:spcBef>
              <a:spcAft>
                <a:spcPts val="0"/>
              </a:spcAft>
              <a:buClr>
                <a:srgbClr val="434343"/>
              </a:buClr>
              <a:buSzPts val="1500"/>
              <a:buFont typeface="Roboto Condensed Light"/>
              <a:buChar char="○"/>
              <a:defRPr/>
            </a:lvl5pPr>
            <a:lvl6pPr marL="2743200" lvl="5" indent="-323850">
              <a:lnSpc>
                <a:spcPct val="100000"/>
              </a:lnSpc>
              <a:spcBef>
                <a:spcPts val="0"/>
              </a:spcBef>
              <a:spcAft>
                <a:spcPts val="0"/>
              </a:spcAft>
              <a:buClr>
                <a:srgbClr val="434343"/>
              </a:buClr>
              <a:buSzPts val="1500"/>
              <a:buFont typeface="Roboto Condensed Light"/>
              <a:buChar char="■"/>
              <a:defRPr/>
            </a:lvl6pPr>
            <a:lvl7pPr marL="3200400" lvl="6" indent="-323850">
              <a:lnSpc>
                <a:spcPct val="100000"/>
              </a:lnSpc>
              <a:spcBef>
                <a:spcPts val="0"/>
              </a:spcBef>
              <a:spcAft>
                <a:spcPts val="0"/>
              </a:spcAft>
              <a:buClr>
                <a:srgbClr val="434343"/>
              </a:buClr>
              <a:buSzPts val="1500"/>
              <a:buFont typeface="Roboto Condensed Light"/>
              <a:buChar char="●"/>
              <a:defRPr/>
            </a:lvl7pPr>
            <a:lvl8pPr marL="3657600" lvl="7" indent="-323850">
              <a:lnSpc>
                <a:spcPct val="100000"/>
              </a:lnSpc>
              <a:spcBef>
                <a:spcPts val="0"/>
              </a:spcBef>
              <a:spcAft>
                <a:spcPts val="0"/>
              </a:spcAft>
              <a:buClr>
                <a:srgbClr val="434343"/>
              </a:buClr>
              <a:buSzPts val="1500"/>
              <a:buFont typeface="Roboto Condensed Light"/>
              <a:buChar char="○"/>
              <a:defRPr/>
            </a:lvl8pPr>
            <a:lvl9pPr marL="4114800" lvl="8" indent="-323850">
              <a:lnSpc>
                <a:spcPct val="100000"/>
              </a:lnSpc>
              <a:spcBef>
                <a:spcPts val="0"/>
              </a:spcBef>
              <a:spcAft>
                <a:spcPts val="0"/>
              </a:spcAft>
              <a:buClr>
                <a:srgbClr val="434343"/>
              </a:buClr>
              <a:buSzPts val="1500"/>
              <a:buFont typeface="Roboto Condensed Light"/>
              <a:buChar char="■"/>
              <a:defRPr/>
            </a:lvl9pPr>
          </a:lstStyle>
          <a:p>
            <a:endParaRPr/>
          </a:p>
        </p:txBody>
      </p:sp>
      <p:sp>
        <p:nvSpPr>
          <p:cNvPr id="163" name="Google Shape;163;p4"/>
          <p:cNvSpPr txBox="1">
            <a:spLocks noGrp="1"/>
          </p:cNvSpPr>
          <p:nvPr>
            <p:ph type="title"/>
          </p:nvPr>
        </p:nvSpPr>
        <p:spPr>
          <a:xfrm>
            <a:off x="973200" y="463800"/>
            <a:ext cx="74508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800"/>
              <a:buNone/>
              <a:defRPr/>
            </a:lvl1pPr>
            <a:lvl2pPr lvl="1" algn="ctr" rtl="0">
              <a:spcBef>
                <a:spcPts val="0"/>
              </a:spcBef>
              <a:spcAft>
                <a:spcPts val="0"/>
              </a:spcAft>
              <a:buSzPts val="3600"/>
              <a:buFont typeface="Fredoka One"/>
              <a:buNone/>
              <a:defRPr sz="3600">
                <a:latin typeface="Fredoka One"/>
                <a:ea typeface="Fredoka One"/>
                <a:cs typeface="Fredoka One"/>
                <a:sym typeface="Fredoka One"/>
              </a:defRPr>
            </a:lvl2pPr>
            <a:lvl3pPr lvl="2" algn="ctr" rtl="0">
              <a:spcBef>
                <a:spcPts val="0"/>
              </a:spcBef>
              <a:spcAft>
                <a:spcPts val="0"/>
              </a:spcAft>
              <a:buSzPts val="3600"/>
              <a:buFont typeface="Fredoka One"/>
              <a:buNone/>
              <a:defRPr sz="3600">
                <a:latin typeface="Fredoka One"/>
                <a:ea typeface="Fredoka One"/>
                <a:cs typeface="Fredoka One"/>
                <a:sym typeface="Fredoka One"/>
              </a:defRPr>
            </a:lvl3pPr>
            <a:lvl4pPr lvl="3" algn="ctr" rtl="0">
              <a:spcBef>
                <a:spcPts val="0"/>
              </a:spcBef>
              <a:spcAft>
                <a:spcPts val="0"/>
              </a:spcAft>
              <a:buSzPts val="3600"/>
              <a:buFont typeface="Fredoka One"/>
              <a:buNone/>
              <a:defRPr sz="3600">
                <a:latin typeface="Fredoka One"/>
                <a:ea typeface="Fredoka One"/>
                <a:cs typeface="Fredoka One"/>
                <a:sym typeface="Fredoka One"/>
              </a:defRPr>
            </a:lvl4pPr>
            <a:lvl5pPr lvl="4" algn="ctr" rtl="0">
              <a:spcBef>
                <a:spcPts val="0"/>
              </a:spcBef>
              <a:spcAft>
                <a:spcPts val="0"/>
              </a:spcAft>
              <a:buSzPts val="3600"/>
              <a:buFont typeface="Fredoka One"/>
              <a:buNone/>
              <a:defRPr sz="3600">
                <a:latin typeface="Fredoka One"/>
                <a:ea typeface="Fredoka One"/>
                <a:cs typeface="Fredoka One"/>
                <a:sym typeface="Fredoka One"/>
              </a:defRPr>
            </a:lvl5pPr>
            <a:lvl6pPr lvl="5" algn="ctr" rtl="0">
              <a:spcBef>
                <a:spcPts val="0"/>
              </a:spcBef>
              <a:spcAft>
                <a:spcPts val="0"/>
              </a:spcAft>
              <a:buSzPts val="3600"/>
              <a:buFont typeface="Fredoka One"/>
              <a:buNone/>
              <a:defRPr sz="3600">
                <a:latin typeface="Fredoka One"/>
                <a:ea typeface="Fredoka One"/>
                <a:cs typeface="Fredoka One"/>
                <a:sym typeface="Fredoka One"/>
              </a:defRPr>
            </a:lvl6pPr>
            <a:lvl7pPr lvl="6" algn="ctr" rtl="0">
              <a:spcBef>
                <a:spcPts val="0"/>
              </a:spcBef>
              <a:spcAft>
                <a:spcPts val="0"/>
              </a:spcAft>
              <a:buSzPts val="3600"/>
              <a:buFont typeface="Fredoka One"/>
              <a:buNone/>
              <a:defRPr sz="3600">
                <a:latin typeface="Fredoka One"/>
                <a:ea typeface="Fredoka One"/>
                <a:cs typeface="Fredoka One"/>
                <a:sym typeface="Fredoka One"/>
              </a:defRPr>
            </a:lvl7pPr>
            <a:lvl8pPr lvl="7" algn="ctr" rtl="0">
              <a:spcBef>
                <a:spcPts val="0"/>
              </a:spcBef>
              <a:spcAft>
                <a:spcPts val="0"/>
              </a:spcAft>
              <a:buSzPts val="3600"/>
              <a:buFont typeface="Fredoka One"/>
              <a:buNone/>
              <a:defRPr sz="3600">
                <a:latin typeface="Fredoka One"/>
                <a:ea typeface="Fredoka One"/>
                <a:cs typeface="Fredoka One"/>
                <a:sym typeface="Fredoka One"/>
              </a:defRPr>
            </a:lvl8pPr>
            <a:lvl9pPr lvl="8" algn="ctr" rtl="0">
              <a:spcBef>
                <a:spcPts val="0"/>
              </a:spcBef>
              <a:spcAft>
                <a:spcPts val="0"/>
              </a:spcAft>
              <a:buSzPts val="3600"/>
              <a:buFont typeface="Fredoka One"/>
              <a:buNone/>
              <a:defRPr sz="3600">
                <a:latin typeface="Fredoka One"/>
                <a:ea typeface="Fredoka One"/>
                <a:cs typeface="Fredoka One"/>
                <a:sym typeface="Fredoka One"/>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4"/>
        <p:cNvGrpSpPr/>
        <p:nvPr/>
      </p:nvGrpSpPr>
      <p:grpSpPr>
        <a:xfrm>
          <a:off x="0" y="0"/>
          <a:ext cx="0" cy="0"/>
          <a:chOff x="0" y="0"/>
          <a:chExt cx="0" cy="0"/>
        </a:xfrm>
      </p:grpSpPr>
      <p:grpSp>
        <p:nvGrpSpPr>
          <p:cNvPr id="165" name="Google Shape;165;p5"/>
          <p:cNvGrpSpPr/>
          <p:nvPr/>
        </p:nvGrpSpPr>
        <p:grpSpPr>
          <a:xfrm>
            <a:off x="117484" y="213750"/>
            <a:ext cx="8909032" cy="4716000"/>
            <a:chOff x="120100" y="213750"/>
            <a:chExt cx="8909032" cy="4716000"/>
          </a:xfrm>
        </p:grpSpPr>
        <p:sp>
          <p:nvSpPr>
            <p:cNvPr id="166" name="Google Shape;166;p5"/>
            <p:cNvSpPr/>
            <p:nvPr/>
          </p:nvSpPr>
          <p:spPr>
            <a:xfrm>
              <a:off x="237300" y="234600"/>
              <a:ext cx="8669400" cy="4674300"/>
            </a:xfrm>
            <a:prstGeom prst="roundRect">
              <a:avLst>
                <a:gd name="adj" fmla="val 3062"/>
              </a:avLst>
            </a:prstGeom>
            <a:solidFill>
              <a:schemeClr val="dk1"/>
            </a:solidFill>
            <a:ln>
              <a:noFill/>
            </a:ln>
            <a:effectLst>
              <a:outerShdw blurRad="257175"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8184550" y="213750"/>
              <a:ext cx="251400" cy="471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5"/>
            <p:cNvGrpSpPr/>
            <p:nvPr/>
          </p:nvGrpSpPr>
          <p:grpSpPr>
            <a:xfrm>
              <a:off x="8421632" y="1393750"/>
              <a:ext cx="607500" cy="2356000"/>
              <a:chOff x="8421632" y="1393750"/>
              <a:chExt cx="607500" cy="2356000"/>
            </a:xfrm>
          </p:grpSpPr>
          <p:sp>
            <p:nvSpPr>
              <p:cNvPr id="169" name="Google Shape;169;p5"/>
              <p:cNvSpPr/>
              <p:nvPr/>
            </p:nvSpPr>
            <p:spPr>
              <a:xfrm>
                <a:off x="8421632" y="3049250"/>
                <a:ext cx="607500" cy="700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8421632" y="2497417"/>
                <a:ext cx="607500" cy="700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8421632" y="1945583"/>
                <a:ext cx="607500" cy="700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8421632" y="1393750"/>
                <a:ext cx="607500" cy="7005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5"/>
            <p:cNvSpPr/>
            <p:nvPr/>
          </p:nvSpPr>
          <p:spPr>
            <a:xfrm>
              <a:off x="389700" y="396000"/>
              <a:ext cx="8364600" cy="4351500"/>
            </a:xfrm>
            <a:prstGeom prst="roundRect">
              <a:avLst>
                <a:gd name="adj" fmla="val 306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5"/>
            <p:cNvGrpSpPr/>
            <p:nvPr/>
          </p:nvGrpSpPr>
          <p:grpSpPr>
            <a:xfrm>
              <a:off x="120100" y="570853"/>
              <a:ext cx="602275" cy="4001793"/>
              <a:chOff x="120100" y="570853"/>
              <a:chExt cx="602275" cy="4001793"/>
            </a:xfrm>
          </p:grpSpPr>
          <p:grpSp>
            <p:nvGrpSpPr>
              <p:cNvPr id="175" name="Google Shape;175;p5"/>
              <p:cNvGrpSpPr/>
              <p:nvPr/>
            </p:nvGrpSpPr>
            <p:grpSpPr>
              <a:xfrm>
                <a:off x="120100" y="570853"/>
                <a:ext cx="602275" cy="193500"/>
                <a:chOff x="120100" y="539500"/>
                <a:chExt cx="602275" cy="193500"/>
              </a:xfrm>
            </p:grpSpPr>
            <p:sp>
              <p:nvSpPr>
                <p:cNvPr id="176" name="Google Shape;176;p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7" name="Google Shape;177;p5"/>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78" name="Google Shape;178;p5"/>
              <p:cNvGrpSpPr/>
              <p:nvPr/>
            </p:nvGrpSpPr>
            <p:grpSpPr>
              <a:xfrm>
                <a:off x="120100" y="888211"/>
                <a:ext cx="602275" cy="193500"/>
                <a:chOff x="120100" y="539500"/>
                <a:chExt cx="602275" cy="193500"/>
              </a:xfrm>
            </p:grpSpPr>
            <p:sp>
              <p:nvSpPr>
                <p:cNvPr id="179" name="Google Shape;179;p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0" name="Google Shape;180;p5"/>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81" name="Google Shape;181;p5"/>
              <p:cNvGrpSpPr/>
              <p:nvPr/>
            </p:nvGrpSpPr>
            <p:grpSpPr>
              <a:xfrm>
                <a:off x="120100" y="1205569"/>
                <a:ext cx="602275" cy="193500"/>
                <a:chOff x="120100" y="539500"/>
                <a:chExt cx="602275" cy="193500"/>
              </a:xfrm>
            </p:grpSpPr>
            <p:sp>
              <p:nvSpPr>
                <p:cNvPr id="182" name="Google Shape;182;p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3" name="Google Shape;183;p5"/>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84" name="Google Shape;184;p5"/>
              <p:cNvGrpSpPr/>
              <p:nvPr/>
            </p:nvGrpSpPr>
            <p:grpSpPr>
              <a:xfrm>
                <a:off x="120100" y="1522927"/>
                <a:ext cx="602275" cy="193500"/>
                <a:chOff x="120100" y="539500"/>
                <a:chExt cx="602275" cy="193500"/>
              </a:xfrm>
            </p:grpSpPr>
            <p:sp>
              <p:nvSpPr>
                <p:cNvPr id="185" name="Google Shape;185;p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6" name="Google Shape;186;p5"/>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87" name="Google Shape;187;p5"/>
              <p:cNvGrpSpPr/>
              <p:nvPr/>
            </p:nvGrpSpPr>
            <p:grpSpPr>
              <a:xfrm>
                <a:off x="120100" y="1840284"/>
                <a:ext cx="602275" cy="193500"/>
                <a:chOff x="120100" y="539500"/>
                <a:chExt cx="602275" cy="193500"/>
              </a:xfrm>
            </p:grpSpPr>
            <p:sp>
              <p:nvSpPr>
                <p:cNvPr id="188" name="Google Shape;188;p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9" name="Google Shape;189;p5"/>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90" name="Google Shape;190;p5"/>
              <p:cNvGrpSpPr/>
              <p:nvPr/>
            </p:nvGrpSpPr>
            <p:grpSpPr>
              <a:xfrm>
                <a:off x="120100" y="2157642"/>
                <a:ext cx="602275" cy="193500"/>
                <a:chOff x="120100" y="539500"/>
                <a:chExt cx="602275" cy="193500"/>
              </a:xfrm>
            </p:grpSpPr>
            <p:sp>
              <p:nvSpPr>
                <p:cNvPr id="191" name="Google Shape;191;p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 name="Google Shape;192;p5"/>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93" name="Google Shape;193;p5"/>
              <p:cNvGrpSpPr/>
              <p:nvPr/>
            </p:nvGrpSpPr>
            <p:grpSpPr>
              <a:xfrm>
                <a:off x="120100" y="2475000"/>
                <a:ext cx="602275" cy="193500"/>
                <a:chOff x="120100" y="539500"/>
                <a:chExt cx="602275" cy="193500"/>
              </a:xfrm>
            </p:grpSpPr>
            <p:sp>
              <p:nvSpPr>
                <p:cNvPr id="194" name="Google Shape;194;p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5" name="Google Shape;195;p5"/>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196" name="Google Shape;196;p5"/>
              <p:cNvGrpSpPr/>
              <p:nvPr/>
            </p:nvGrpSpPr>
            <p:grpSpPr>
              <a:xfrm>
                <a:off x="120100" y="2792358"/>
                <a:ext cx="602275" cy="193500"/>
                <a:chOff x="120100" y="539500"/>
                <a:chExt cx="602275" cy="193500"/>
              </a:xfrm>
            </p:grpSpPr>
            <p:sp>
              <p:nvSpPr>
                <p:cNvPr id="197" name="Google Shape;197;p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8" name="Google Shape;198;p5"/>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199" name="Google Shape;199;p5"/>
              <p:cNvGrpSpPr/>
              <p:nvPr/>
            </p:nvGrpSpPr>
            <p:grpSpPr>
              <a:xfrm>
                <a:off x="120100" y="3109716"/>
                <a:ext cx="602275" cy="193500"/>
                <a:chOff x="120100" y="539500"/>
                <a:chExt cx="602275" cy="193500"/>
              </a:xfrm>
            </p:grpSpPr>
            <p:sp>
              <p:nvSpPr>
                <p:cNvPr id="200" name="Google Shape;200;p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1" name="Google Shape;201;p5"/>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202" name="Google Shape;202;p5"/>
              <p:cNvGrpSpPr/>
              <p:nvPr/>
            </p:nvGrpSpPr>
            <p:grpSpPr>
              <a:xfrm>
                <a:off x="120100" y="3427073"/>
                <a:ext cx="602275" cy="193500"/>
                <a:chOff x="120100" y="539500"/>
                <a:chExt cx="602275" cy="193500"/>
              </a:xfrm>
            </p:grpSpPr>
            <p:sp>
              <p:nvSpPr>
                <p:cNvPr id="203" name="Google Shape;203;p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4" name="Google Shape;204;p5"/>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205" name="Google Shape;205;p5"/>
              <p:cNvGrpSpPr/>
              <p:nvPr/>
            </p:nvGrpSpPr>
            <p:grpSpPr>
              <a:xfrm>
                <a:off x="120100" y="3744431"/>
                <a:ext cx="602275" cy="193500"/>
                <a:chOff x="120100" y="539500"/>
                <a:chExt cx="602275" cy="193500"/>
              </a:xfrm>
            </p:grpSpPr>
            <p:sp>
              <p:nvSpPr>
                <p:cNvPr id="206" name="Google Shape;206;p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7" name="Google Shape;207;p5"/>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208" name="Google Shape;208;p5"/>
              <p:cNvGrpSpPr/>
              <p:nvPr/>
            </p:nvGrpSpPr>
            <p:grpSpPr>
              <a:xfrm>
                <a:off x="120100" y="4061789"/>
                <a:ext cx="602275" cy="193500"/>
                <a:chOff x="120100" y="539500"/>
                <a:chExt cx="602275" cy="193500"/>
              </a:xfrm>
            </p:grpSpPr>
            <p:sp>
              <p:nvSpPr>
                <p:cNvPr id="209" name="Google Shape;209;p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0" name="Google Shape;210;p5"/>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211" name="Google Shape;211;p5"/>
              <p:cNvGrpSpPr/>
              <p:nvPr/>
            </p:nvGrpSpPr>
            <p:grpSpPr>
              <a:xfrm>
                <a:off x="120100" y="4379147"/>
                <a:ext cx="602275" cy="193500"/>
                <a:chOff x="120100" y="539500"/>
                <a:chExt cx="602275" cy="193500"/>
              </a:xfrm>
            </p:grpSpPr>
            <p:sp>
              <p:nvSpPr>
                <p:cNvPr id="212" name="Google Shape;212;p5"/>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3" name="Google Shape;213;p5"/>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grpSp>
      <p:sp>
        <p:nvSpPr>
          <p:cNvPr id="214" name="Google Shape;214;p5"/>
          <p:cNvSpPr txBox="1">
            <a:spLocks noGrp="1"/>
          </p:cNvSpPr>
          <p:nvPr>
            <p:ph type="subTitle" idx="1"/>
          </p:nvPr>
        </p:nvSpPr>
        <p:spPr>
          <a:xfrm>
            <a:off x="1254788" y="2788392"/>
            <a:ext cx="27768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1pPr>
            <a:lvl2pPr lvl="1"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2pPr>
            <a:lvl3pPr lvl="2"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3pPr>
            <a:lvl4pPr lvl="3"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4pPr>
            <a:lvl5pPr lvl="4"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5pPr>
            <a:lvl6pPr lvl="5"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6pPr>
            <a:lvl7pPr lvl="6"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7pPr>
            <a:lvl8pPr lvl="7"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8pPr>
            <a:lvl9pPr lvl="8"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9pPr>
          </a:lstStyle>
          <a:p>
            <a:endParaRPr/>
          </a:p>
        </p:txBody>
      </p:sp>
      <p:sp>
        <p:nvSpPr>
          <p:cNvPr id="215" name="Google Shape;215;p5"/>
          <p:cNvSpPr txBox="1">
            <a:spLocks noGrp="1"/>
          </p:cNvSpPr>
          <p:nvPr>
            <p:ph type="subTitle" idx="2"/>
          </p:nvPr>
        </p:nvSpPr>
        <p:spPr>
          <a:xfrm>
            <a:off x="1254788" y="3159792"/>
            <a:ext cx="27768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16" name="Google Shape;216;p5"/>
          <p:cNvSpPr txBox="1">
            <a:spLocks noGrp="1"/>
          </p:cNvSpPr>
          <p:nvPr>
            <p:ph type="subTitle" idx="3"/>
          </p:nvPr>
        </p:nvSpPr>
        <p:spPr>
          <a:xfrm>
            <a:off x="5112413" y="2788392"/>
            <a:ext cx="27768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1pPr>
            <a:lvl2pPr lvl="1"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2pPr>
            <a:lvl3pPr lvl="2"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3pPr>
            <a:lvl4pPr lvl="3"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4pPr>
            <a:lvl5pPr lvl="4"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5pPr>
            <a:lvl6pPr lvl="5"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6pPr>
            <a:lvl7pPr lvl="6"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7pPr>
            <a:lvl8pPr lvl="7"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8pPr>
            <a:lvl9pPr lvl="8"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9pPr>
          </a:lstStyle>
          <a:p>
            <a:endParaRPr/>
          </a:p>
        </p:txBody>
      </p:sp>
      <p:sp>
        <p:nvSpPr>
          <p:cNvPr id="217" name="Google Shape;217;p5"/>
          <p:cNvSpPr txBox="1">
            <a:spLocks noGrp="1"/>
          </p:cNvSpPr>
          <p:nvPr>
            <p:ph type="subTitle" idx="4"/>
          </p:nvPr>
        </p:nvSpPr>
        <p:spPr>
          <a:xfrm>
            <a:off x="5112413" y="3159792"/>
            <a:ext cx="27768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18" name="Google Shape;218;p5"/>
          <p:cNvSpPr txBox="1">
            <a:spLocks noGrp="1"/>
          </p:cNvSpPr>
          <p:nvPr>
            <p:ph type="title"/>
          </p:nvPr>
        </p:nvSpPr>
        <p:spPr>
          <a:xfrm>
            <a:off x="973200" y="463800"/>
            <a:ext cx="74508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9"/>
        <p:cNvGrpSpPr/>
        <p:nvPr/>
      </p:nvGrpSpPr>
      <p:grpSpPr>
        <a:xfrm>
          <a:off x="0" y="0"/>
          <a:ext cx="0" cy="0"/>
          <a:chOff x="0" y="0"/>
          <a:chExt cx="0" cy="0"/>
        </a:xfrm>
      </p:grpSpPr>
      <p:grpSp>
        <p:nvGrpSpPr>
          <p:cNvPr id="220" name="Google Shape;220;p6"/>
          <p:cNvGrpSpPr/>
          <p:nvPr/>
        </p:nvGrpSpPr>
        <p:grpSpPr>
          <a:xfrm>
            <a:off x="117484" y="213750"/>
            <a:ext cx="8909032" cy="4716000"/>
            <a:chOff x="120100" y="213750"/>
            <a:chExt cx="8909032" cy="4716000"/>
          </a:xfrm>
        </p:grpSpPr>
        <p:sp>
          <p:nvSpPr>
            <p:cNvPr id="221" name="Google Shape;221;p6"/>
            <p:cNvSpPr/>
            <p:nvPr/>
          </p:nvSpPr>
          <p:spPr>
            <a:xfrm>
              <a:off x="237300" y="234600"/>
              <a:ext cx="8669400" cy="4674300"/>
            </a:xfrm>
            <a:prstGeom prst="roundRect">
              <a:avLst>
                <a:gd name="adj" fmla="val 3062"/>
              </a:avLst>
            </a:prstGeom>
            <a:solidFill>
              <a:schemeClr val="dk1"/>
            </a:solidFill>
            <a:ln>
              <a:noFill/>
            </a:ln>
            <a:effectLst>
              <a:outerShdw blurRad="257175"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8184550" y="213750"/>
              <a:ext cx="251400" cy="471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 name="Google Shape;223;p6"/>
            <p:cNvGrpSpPr/>
            <p:nvPr/>
          </p:nvGrpSpPr>
          <p:grpSpPr>
            <a:xfrm>
              <a:off x="8421632" y="1393750"/>
              <a:ext cx="607500" cy="2356000"/>
              <a:chOff x="8421632" y="1393750"/>
              <a:chExt cx="607500" cy="2356000"/>
            </a:xfrm>
          </p:grpSpPr>
          <p:sp>
            <p:nvSpPr>
              <p:cNvPr id="224" name="Google Shape;224;p6"/>
              <p:cNvSpPr/>
              <p:nvPr/>
            </p:nvSpPr>
            <p:spPr>
              <a:xfrm>
                <a:off x="8421632" y="3049250"/>
                <a:ext cx="607500" cy="700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8421632" y="2497417"/>
                <a:ext cx="607500" cy="700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8421632" y="1945583"/>
                <a:ext cx="607500" cy="700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8421632" y="1393750"/>
                <a:ext cx="607500" cy="7005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6"/>
            <p:cNvSpPr/>
            <p:nvPr/>
          </p:nvSpPr>
          <p:spPr>
            <a:xfrm>
              <a:off x="389700" y="396000"/>
              <a:ext cx="8364600" cy="4351500"/>
            </a:xfrm>
            <a:prstGeom prst="roundRect">
              <a:avLst>
                <a:gd name="adj" fmla="val 306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6"/>
            <p:cNvGrpSpPr/>
            <p:nvPr/>
          </p:nvGrpSpPr>
          <p:grpSpPr>
            <a:xfrm>
              <a:off x="120100" y="570853"/>
              <a:ext cx="602275" cy="4001793"/>
              <a:chOff x="120100" y="570853"/>
              <a:chExt cx="602275" cy="4001793"/>
            </a:xfrm>
          </p:grpSpPr>
          <p:grpSp>
            <p:nvGrpSpPr>
              <p:cNvPr id="230" name="Google Shape;230;p6"/>
              <p:cNvGrpSpPr/>
              <p:nvPr/>
            </p:nvGrpSpPr>
            <p:grpSpPr>
              <a:xfrm>
                <a:off x="120100" y="570853"/>
                <a:ext cx="602275" cy="193500"/>
                <a:chOff x="120100" y="539500"/>
                <a:chExt cx="602275" cy="193500"/>
              </a:xfrm>
            </p:grpSpPr>
            <p:sp>
              <p:nvSpPr>
                <p:cNvPr id="231" name="Google Shape;231;p6"/>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2" name="Google Shape;232;p6"/>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233" name="Google Shape;233;p6"/>
              <p:cNvGrpSpPr/>
              <p:nvPr/>
            </p:nvGrpSpPr>
            <p:grpSpPr>
              <a:xfrm>
                <a:off x="120100" y="888211"/>
                <a:ext cx="602275" cy="193500"/>
                <a:chOff x="120100" y="539500"/>
                <a:chExt cx="602275" cy="193500"/>
              </a:xfrm>
            </p:grpSpPr>
            <p:sp>
              <p:nvSpPr>
                <p:cNvPr id="234" name="Google Shape;234;p6"/>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5" name="Google Shape;235;p6"/>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236" name="Google Shape;236;p6"/>
              <p:cNvGrpSpPr/>
              <p:nvPr/>
            </p:nvGrpSpPr>
            <p:grpSpPr>
              <a:xfrm>
                <a:off x="120100" y="1205569"/>
                <a:ext cx="602275" cy="193500"/>
                <a:chOff x="120100" y="539500"/>
                <a:chExt cx="602275" cy="193500"/>
              </a:xfrm>
            </p:grpSpPr>
            <p:sp>
              <p:nvSpPr>
                <p:cNvPr id="237" name="Google Shape;237;p6"/>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8" name="Google Shape;238;p6"/>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239" name="Google Shape;239;p6"/>
              <p:cNvGrpSpPr/>
              <p:nvPr/>
            </p:nvGrpSpPr>
            <p:grpSpPr>
              <a:xfrm>
                <a:off x="120100" y="1522927"/>
                <a:ext cx="602275" cy="193500"/>
                <a:chOff x="120100" y="539500"/>
                <a:chExt cx="602275" cy="193500"/>
              </a:xfrm>
            </p:grpSpPr>
            <p:sp>
              <p:nvSpPr>
                <p:cNvPr id="240" name="Google Shape;240;p6"/>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1" name="Google Shape;241;p6"/>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242" name="Google Shape;242;p6"/>
              <p:cNvGrpSpPr/>
              <p:nvPr/>
            </p:nvGrpSpPr>
            <p:grpSpPr>
              <a:xfrm>
                <a:off x="120100" y="1840284"/>
                <a:ext cx="602275" cy="193500"/>
                <a:chOff x="120100" y="539500"/>
                <a:chExt cx="602275" cy="193500"/>
              </a:xfrm>
            </p:grpSpPr>
            <p:sp>
              <p:nvSpPr>
                <p:cNvPr id="243" name="Google Shape;243;p6"/>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4" name="Google Shape;244;p6"/>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245" name="Google Shape;245;p6"/>
              <p:cNvGrpSpPr/>
              <p:nvPr/>
            </p:nvGrpSpPr>
            <p:grpSpPr>
              <a:xfrm>
                <a:off x="120100" y="2157642"/>
                <a:ext cx="602275" cy="193500"/>
                <a:chOff x="120100" y="539500"/>
                <a:chExt cx="602275" cy="193500"/>
              </a:xfrm>
            </p:grpSpPr>
            <p:sp>
              <p:nvSpPr>
                <p:cNvPr id="246" name="Google Shape;246;p6"/>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7" name="Google Shape;247;p6"/>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248" name="Google Shape;248;p6"/>
              <p:cNvGrpSpPr/>
              <p:nvPr/>
            </p:nvGrpSpPr>
            <p:grpSpPr>
              <a:xfrm>
                <a:off x="120100" y="2475000"/>
                <a:ext cx="602275" cy="193500"/>
                <a:chOff x="120100" y="539500"/>
                <a:chExt cx="602275" cy="193500"/>
              </a:xfrm>
            </p:grpSpPr>
            <p:sp>
              <p:nvSpPr>
                <p:cNvPr id="249" name="Google Shape;249;p6"/>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0" name="Google Shape;250;p6"/>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251" name="Google Shape;251;p6"/>
              <p:cNvGrpSpPr/>
              <p:nvPr/>
            </p:nvGrpSpPr>
            <p:grpSpPr>
              <a:xfrm>
                <a:off x="120100" y="2792358"/>
                <a:ext cx="602275" cy="193500"/>
                <a:chOff x="120100" y="539500"/>
                <a:chExt cx="602275" cy="193500"/>
              </a:xfrm>
            </p:grpSpPr>
            <p:sp>
              <p:nvSpPr>
                <p:cNvPr id="252" name="Google Shape;252;p6"/>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3" name="Google Shape;253;p6"/>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254" name="Google Shape;254;p6"/>
              <p:cNvGrpSpPr/>
              <p:nvPr/>
            </p:nvGrpSpPr>
            <p:grpSpPr>
              <a:xfrm>
                <a:off x="120100" y="3109716"/>
                <a:ext cx="602275" cy="193500"/>
                <a:chOff x="120100" y="539500"/>
                <a:chExt cx="602275" cy="193500"/>
              </a:xfrm>
            </p:grpSpPr>
            <p:sp>
              <p:nvSpPr>
                <p:cNvPr id="255" name="Google Shape;255;p6"/>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6" name="Google Shape;256;p6"/>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257" name="Google Shape;257;p6"/>
              <p:cNvGrpSpPr/>
              <p:nvPr/>
            </p:nvGrpSpPr>
            <p:grpSpPr>
              <a:xfrm>
                <a:off x="120100" y="3427073"/>
                <a:ext cx="602275" cy="193500"/>
                <a:chOff x="120100" y="539500"/>
                <a:chExt cx="602275" cy="193500"/>
              </a:xfrm>
            </p:grpSpPr>
            <p:sp>
              <p:nvSpPr>
                <p:cNvPr id="258" name="Google Shape;258;p6"/>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9" name="Google Shape;259;p6"/>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260" name="Google Shape;260;p6"/>
              <p:cNvGrpSpPr/>
              <p:nvPr/>
            </p:nvGrpSpPr>
            <p:grpSpPr>
              <a:xfrm>
                <a:off x="120100" y="3744431"/>
                <a:ext cx="602275" cy="193500"/>
                <a:chOff x="120100" y="539500"/>
                <a:chExt cx="602275" cy="193500"/>
              </a:xfrm>
            </p:grpSpPr>
            <p:sp>
              <p:nvSpPr>
                <p:cNvPr id="261" name="Google Shape;261;p6"/>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2" name="Google Shape;262;p6"/>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263" name="Google Shape;263;p6"/>
              <p:cNvGrpSpPr/>
              <p:nvPr/>
            </p:nvGrpSpPr>
            <p:grpSpPr>
              <a:xfrm>
                <a:off x="120100" y="4061789"/>
                <a:ext cx="602275" cy="193500"/>
                <a:chOff x="120100" y="539500"/>
                <a:chExt cx="602275" cy="193500"/>
              </a:xfrm>
            </p:grpSpPr>
            <p:sp>
              <p:nvSpPr>
                <p:cNvPr id="264" name="Google Shape;264;p6"/>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5" name="Google Shape;265;p6"/>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266" name="Google Shape;266;p6"/>
              <p:cNvGrpSpPr/>
              <p:nvPr/>
            </p:nvGrpSpPr>
            <p:grpSpPr>
              <a:xfrm>
                <a:off x="120100" y="4379147"/>
                <a:ext cx="602275" cy="193500"/>
                <a:chOff x="120100" y="539500"/>
                <a:chExt cx="602275" cy="193500"/>
              </a:xfrm>
            </p:grpSpPr>
            <p:sp>
              <p:nvSpPr>
                <p:cNvPr id="267" name="Google Shape;267;p6"/>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6"/>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grpSp>
      <p:sp>
        <p:nvSpPr>
          <p:cNvPr id="269" name="Google Shape;269;p6"/>
          <p:cNvSpPr txBox="1">
            <a:spLocks noGrp="1"/>
          </p:cNvSpPr>
          <p:nvPr>
            <p:ph type="title"/>
          </p:nvPr>
        </p:nvSpPr>
        <p:spPr>
          <a:xfrm>
            <a:off x="973200" y="463800"/>
            <a:ext cx="74508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2"/>
        <p:cNvGrpSpPr/>
        <p:nvPr/>
      </p:nvGrpSpPr>
      <p:grpSpPr>
        <a:xfrm>
          <a:off x="0" y="0"/>
          <a:ext cx="0" cy="0"/>
          <a:chOff x="0" y="0"/>
          <a:chExt cx="0" cy="0"/>
        </a:xfrm>
      </p:grpSpPr>
      <p:grpSp>
        <p:nvGrpSpPr>
          <p:cNvPr id="323" name="Google Shape;323;p8"/>
          <p:cNvGrpSpPr/>
          <p:nvPr/>
        </p:nvGrpSpPr>
        <p:grpSpPr>
          <a:xfrm>
            <a:off x="117484" y="213750"/>
            <a:ext cx="8909032" cy="4716000"/>
            <a:chOff x="120100" y="213750"/>
            <a:chExt cx="8909032" cy="4716000"/>
          </a:xfrm>
        </p:grpSpPr>
        <p:sp>
          <p:nvSpPr>
            <p:cNvPr id="324" name="Google Shape;324;p8"/>
            <p:cNvSpPr/>
            <p:nvPr/>
          </p:nvSpPr>
          <p:spPr>
            <a:xfrm>
              <a:off x="237300" y="234600"/>
              <a:ext cx="8669400" cy="4674300"/>
            </a:xfrm>
            <a:prstGeom prst="roundRect">
              <a:avLst>
                <a:gd name="adj" fmla="val 3062"/>
              </a:avLst>
            </a:prstGeom>
            <a:solidFill>
              <a:schemeClr val="dk1"/>
            </a:solidFill>
            <a:ln>
              <a:noFill/>
            </a:ln>
            <a:effectLst>
              <a:outerShdw blurRad="257175"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8184550" y="213750"/>
              <a:ext cx="251400" cy="471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 name="Google Shape;326;p8"/>
            <p:cNvGrpSpPr/>
            <p:nvPr/>
          </p:nvGrpSpPr>
          <p:grpSpPr>
            <a:xfrm>
              <a:off x="8421632" y="1393750"/>
              <a:ext cx="607500" cy="2356000"/>
              <a:chOff x="8421632" y="1393750"/>
              <a:chExt cx="607500" cy="2356000"/>
            </a:xfrm>
          </p:grpSpPr>
          <p:sp>
            <p:nvSpPr>
              <p:cNvPr id="327" name="Google Shape;327;p8"/>
              <p:cNvSpPr/>
              <p:nvPr/>
            </p:nvSpPr>
            <p:spPr>
              <a:xfrm>
                <a:off x="8421632" y="3049250"/>
                <a:ext cx="607500" cy="700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8421632" y="2497417"/>
                <a:ext cx="607500" cy="700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8421632" y="1945583"/>
                <a:ext cx="607500" cy="700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8421632" y="1393750"/>
                <a:ext cx="607500" cy="7005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8"/>
            <p:cNvSpPr/>
            <p:nvPr/>
          </p:nvSpPr>
          <p:spPr>
            <a:xfrm>
              <a:off x="389700" y="396000"/>
              <a:ext cx="8364600" cy="4351500"/>
            </a:xfrm>
            <a:prstGeom prst="roundRect">
              <a:avLst>
                <a:gd name="adj" fmla="val 306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8"/>
            <p:cNvGrpSpPr/>
            <p:nvPr/>
          </p:nvGrpSpPr>
          <p:grpSpPr>
            <a:xfrm>
              <a:off x="120100" y="570853"/>
              <a:ext cx="602275" cy="4001793"/>
              <a:chOff x="120100" y="570853"/>
              <a:chExt cx="602275" cy="4001793"/>
            </a:xfrm>
          </p:grpSpPr>
          <p:grpSp>
            <p:nvGrpSpPr>
              <p:cNvPr id="333" name="Google Shape;333;p8"/>
              <p:cNvGrpSpPr/>
              <p:nvPr/>
            </p:nvGrpSpPr>
            <p:grpSpPr>
              <a:xfrm>
                <a:off x="120100" y="570853"/>
                <a:ext cx="602275" cy="193500"/>
                <a:chOff x="120100" y="539500"/>
                <a:chExt cx="602275" cy="193500"/>
              </a:xfrm>
            </p:grpSpPr>
            <p:sp>
              <p:nvSpPr>
                <p:cNvPr id="334" name="Google Shape;334;p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5" name="Google Shape;335;p8"/>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336" name="Google Shape;336;p8"/>
              <p:cNvGrpSpPr/>
              <p:nvPr/>
            </p:nvGrpSpPr>
            <p:grpSpPr>
              <a:xfrm>
                <a:off x="120100" y="888211"/>
                <a:ext cx="602275" cy="193500"/>
                <a:chOff x="120100" y="539500"/>
                <a:chExt cx="602275" cy="193500"/>
              </a:xfrm>
            </p:grpSpPr>
            <p:sp>
              <p:nvSpPr>
                <p:cNvPr id="337" name="Google Shape;337;p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8" name="Google Shape;338;p8"/>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339" name="Google Shape;339;p8"/>
              <p:cNvGrpSpPr/>
              <p:nvPr/>
            </p:nvGrpSpPr>
            <p:grpSpPr>
              <a:xfrm>
                <a:off x="120100" y="1205569"/>
                <a:ext cx="602275" cy="193500"/>
                <a:chOff x="120100" y="539500"/>
                <a:chExt cx="602275" cy="193500"/>
              </a:xfrm>
            </p:grpSpPr>
            <p:sp>
              <p:nvSpPr>
                <p:cNvPr id="340" name="Google Shape;340;p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1" name="Google Shape;341;p8"/>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342" name="Google Shape;342;p8"/>
              <p:cNvGrpSpPr/>
              <p:nvPr/>
            </p:nvGrpSpPr>
            <p:grpSpPr>
              <a:xfrm>
                <a:off x="120100" y="1522927"/>
                <a:ext cx="602275" cy="193500"/>
                <a:chOff x="120100" y="539500"/>
                <a:chExt cx="602275" cy="193500"/>
              </a:xfrm>
            </p:grpSpPr>
            <p:sp>
              <p:nvSpPr>
                <p:cNvPr id="343" name="Google Shape;343;p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4" name="Google Shape;344;p8"/>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345" name="Google Shape;345;p8"/>
              <p:cNvGrpSpPr/>
              <p:nvPr/>
            </p:nvGrpSpPr>
            <p:grpSpPr>
              <a:xfrm>
                <a:off x="120100" y="1840284"/>
                <a:ext cx="602275" cy="193500"/>
                <a:chOff x="120100" y="539500"/>
                <a:chExt cx="602275" cy="193500"/>
              </a:xfrm>
            </p:grpSpPr>
            <p:sp>
              <p:nvSpPr>
                <p:cNvPr id="346" name="Google Shape;346;p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7" name="Google Shape;347;p8"/>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348" name="Google Shape;348;p8"/>
              <p:cNvGrpSpPr/>
              <p:nvPr/>
            </p:nvGrpSpPr>
            <p:grpSpPr>
              <a:xfrm>
                <a:off x="120100" y="2157642"/>
                <a:ext cx="602275" cy="193500"/>
                <a:chOff x="120100" y="539500"/>
                <a:chExt cx="602275" cy="193500"/>
              </a:xfrm>
            </p:grpSpPr>
            <p:sp>
              <p:nvSpPr>
                <p:cNvPr id="349" name="Google Shape;349;p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0" name="Google Shape;350;p8"/>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351" name="Google Shape;351;p8"/>
              <p:cNvGrpSpPr/>
              <p:nvPr/>
            </p:nvGrpSpPr>
            <p:grpSpPr>
              <a:xfrm>
                <a:off x="120100" y="2475000"/>
                <a:ext cx="602275" cy="193500"/>
                <a:chOff x="120100" y="539500"/>
                <a:chExt cx="602275" cy="193500"/>
              </a:xfrm>
            </p:grpSpPr>
            <p:sp>
              <p:nvSpPr>
                <p:cNvPr id="352" name="Google Shape;352;p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3" name="Google Shape;353;p8"/>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354" name="Google Shape;354;p8"/>
              <p:cNvGrpSpPr/>
              <p:nvPr/>
            </p:nvGrpSpPr>
            <p:grpSpPr>
              <a:xfrm>
                <a:off x="120100" y="2792358"/>
                <a:ext cx="602275" cy="193500"/>
                <a:chOff x="120100" y="539500"/>
                <a:chExt cx="602275" cy="193500"/>
              </a:xfrm>
            </p:grpSpPr>
            <p:sp>
              <p:nvSpPr>
                <p:cNvPr id="355" name="Google Shape;355;p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6" name="Google Shape;356;p8"/>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357" name="Google Shape;357;p8"/>
              <p:cNvGrpSpPr/>
              <p:nvPr/>
            </p:nvGrpSpPr>
            <p:grpSpPr>
              <a:xfrm>
                <a:off x="120100" y="3109716"/>
                <a:ext cx="602275" cy="193500"/>
                <a:chOff x="120100" y="539500"/>
                <a:chExt cx="602275" cy="193500"/>
              </a:xfrm>
            </p:grpSpPr>
            <p:sp>
              <p:nvSpPr>
                <p:cNvPr id="358" name="Google Shape;358;p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9" name="Google Shape;359;p8"/>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360" name="Google Shape;360;p8"/>
              <p:cNvGrpSpPr/>
              <p:nvPr/>
            </p:nvGrpSpPr>
            <p:grpSpPr>
              <a:xfrm>
                <a:off x="120100" y="3427073"/>
                <a:ext cx="602275" cy="193500"/>
                <a:chOff x="120100" y="539500"/>
                <a:chExt cx="602275" cy="193500"/>
              </a:xfrm>
            </p:grpSpPr>
            <p:sp>
              <p:nvSpPr>
                <p:cNvPr id="361" name="Google Shape;361;p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2" name="Google Shape;362;p8"/>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363" name="Google Shape;363;p8"/>
              <p:cNvGrpSpPr/>
              <p:nvPr/>
            </p:nvGrpSpPr>
            <p:grpSpPr>
              <a:xfrm>
                <a:off x="120100" y="3744431"/>
                <a:ext cx="602275" cy="193500"/>
                <a:chOff x="120100" y="539500"/>
                <a:chExt cx="602275" cy="193500"/>
              </a:xfrm>
            </p:grpSpPr>
            <p:sp>
              <p:nvSpPr>
                <p:cNvPr id="364" name="Google Shape;364;p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5" name="Google Shape;365;p8"/>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366" name="Google Shape;366;p8"/>
              <p:cNvGrpSpPr/>
              <p:nvPr/>
            </p:nvGrpSpPr>
            <p:grpSpPr>
              <a:xfrm>
                <a:off x="120100" y="4061789"/>
                <a:ext cx="602275" cy="193500"/>
                <a:chOff x="120100" y="539500"/>
                <a:chExt cx="602275" cy="193500"/>
              </a:xfrm>
            </p:grpSpPr>
            <p:sp>
              <p:nvSpPr>
                <p:cNvPr id="367" name="Google Shape;367;p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8" name="Google Shape;368;p8"/>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369" name="Google Shape;369;p8"/>
              <p:cNvGrpSpPr/>
              <p:nvPr/>
            </p:nvGrpSpPr>
            <p:grpSpPr>
              <a:xfrm>
                <a:off x="120100" y="4379147"/>
                <a:ext cx="602275" cy="193500"/>
                <a:chOff x="120100" y="539500"/>
                <a:chExt cx="602275" cy="193500"/>
              </a:xfrm>
            </p:grpSpPr>
            <p:sp>
              <p:nvSpPr>
                <p:cNvPr id="370" name="Google Shape;370;p8"/>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1" name="Google Shape;371;p8"/>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grpSp>
      <p:sp>
        <p:nvSpPr>
          <p:cNvPr id="372" name="Google Shape;372;p8"/>
          <p:cNvSpPr txBox="1">
            <a:spLocks noGrp="1"/>
          </p:cNvSpPr>
          <p:nvPr>
            <p:ph type="title"/>
          </p:nvPr>
        </p:nvSpPr>
        <p:spPr>
          <a:xfrm>
            <a:off x="1698600" y="1423450"/>
            <a:ext cx="6000000" cy="22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500"/>
              <a:buNone/>
              <a:defRPr sz="7000"/>
            </a:lvl1pPr>
            <a:lvl2pPr lvl="1" rtl="0">
              <a:lnSpc>
                <a:spcPct val="80000"/>
              </a:lnSpc>
              <a:spcBef>
                <a:spcPts val="0"/>
              </a:spcBef>
              <a:spcAft>
                <a:spcPts val="0"/>
              </a:spcAft>
              <a:buSzPts val="3600"/>
              <a:buNone/>
              <a:defRPr/>
            </a:lvl2pPr>
            <a:lvl3pPr lvl="2" rtl="0">
              <a:lnSpc>
                <a:spcPct val="80000"/>
              </a:lnSpc>
              <a:spcBef>
                <a:spcPts val="0"/>
              </a:spcBef>
              <a:spcAft>
                <a:spcPts val="0"/>
              </a:spcAft>
              <a:buSzPts val="3600"/>
              <a:buNone/>
              <a:defRPr/>
            </a:lvl3pPr>
            <a:lvl4pPr lvl="3" rtl="0">
              <a:lnSpc>
                <a:spcPct val="80000"/>
              </a:lnSpc>
              <a:spcBef>
                <a:spcPts val="0"/>
              </a:spcBef>
              <a:spcAft>
                <a:spcPts val="0"/>
              </a:spcAft>
              <a:buSzPts val="3600"/>
              <a:buNone/>
              <a:defRPr/>
            </a:lvl4pPr>
            <a:lvl5pPr lvl="4" rtl="0">
              <a:lnSpc>
                <a:spcPct val="80000"/>
              </a:lnSpc>
              <a:spcBef>
                <a:spcPts val="0"/>
              </a:spcBef>
              <a:spcAft>
                <a:spcPts val="0"/>
              </a:spcAft>
              <a:buSzPts val="3600"/>
              <a:buNone/>
              <a:defRPr/>
            </a:lvl5pPr>
            <a:lvl6pPr lvl="5" rtl="0">
              <a:lnSpc>
                <a:spcPct val="80000"/>
              </a:lnSpc>
              <a:spcBef>
                <a:spcPts val="0"/>
              </a:spcBef>
              <a:spcAft>
                <a:spcPts val="0"/>
              </a:spcAft>
              <a:buSzPts val="3600"/>
              <a:buNone/>
              <a:defRPr/>
            </a:lvl6pPr>
            <a:lvl7pPr lvl="6" rtl="0">
              <a:lnSpc>
                <a:spcPct val="80000"/>
              </a:lnSpc>
              <a:spcBef>
                <a:spcPts val="0"/>
              </a:spcBef>
              <a:spcAft>
                <a:spcPts val="0"/>
              </a:spcAft>
              <a:buSzPts val="3600"/>
              <a:buNone/>
              <a:defRPr/>
            </a:lvl7pPr>
            <a:lvl8pPr lvl="7" rtl="0">
              <a:lnSpc>
                <a:spcPct val="80000"/>
              </a:lnSpc>
              <a:spcBef>
                <a:spcPts val="0"/>
              </a:spcBef>
              <a:spcAft>
                <a:spcPts val="0"/>
              </a:spcAft>
              <a:buSzPts val="3600"/>
              <a:buNone/>
              <a:defRPr/>
            </a:lvl8pPr>
            <a:lvl9pPr lvl="8" rtl="0">
              <a:lnSpc>
                <a:spcPct val="80000"/>
              </a:lnSpc>
              <a:spcBef>
                <a:spcPts val="0"/>
              </a:spcBef>
              <a:spcAft>
                <a:spcPts val="0"/>
              </a:spcAft>
              <a:buSzPts val="36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3"/>
        <p:cNvGrpSpPr/>
        <p:nvPr/>
      </p:nvGrpSpPr>
      <p:grpSpPr>
        <a:xfrm>
          <a:off x="0" y="0"/>
          <a:ext cx="0" cy="0"/>
          <a:chOff x="0" y="0"/>
          <a:chExt cx="0" cy="0"/>
        </a:xfrm>
      </p:grpSpPr>
      <p:grpSp>
        <p:nvGrpSpPr>
          <p:cNvPr id="374" name="Google Shape;374;p9"/>
          <p:cNvGrpSpPr/>
          <p:nvPr/>
        </p:nvGrpSpPr>
        <p:grpSpPr>
          <a:xfrm>
            <a:off x="117484" y="213750"/>
            <a:ext cx="8909032" cy="4716000"/>
            <a:chOff x="120100" y="213750"/>
            <a:chExt cx="8909032" cy="4716000"/>
          </a:xfrm>
        </p:grpSpPr>
        <p:sp>
          <p:nvSpPr>
            <p:cNvPr id="375" name="Google Shape;375;p9"/>
            <p:cNvSpPr/>
            <p:nvPr/>
          </p:nvSpPr>
          <p:spPr>
            <a:xfrm>
              <a:off x="237300" y="234600"/>
              <a:ext cx="8669400" cy="4674300"/>
            </a:xfrm>
            <a:prstGeom prst="roundRect">
              <a:avLst>
                <a:gd name="adj" fmla="val 3062"/>
              </a:avLst>
            </a:prstGeom>
            <a:solidFill>
              <a:schemeClr val="dk1"/>
            </a:solidFill>
            <a:ln>
              <a:noFill/>
            </a:ln>
            <a:effectLst>
              <a:outerShdw blurRad="257175"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8184550" y="213750"/>
              <a:ext cx="251400" cy="471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9"/>
            <p:cNvGrpSpPr/>
            <p:nvPr/>
          </p:nvGrpSpPr>
          <p:grpSpPr>
            <a:xfrm>
              <a:off x="8421632" y="1393750"/>
              <a:ext cx="607500" cy="2356000"/>
              <a:chOff x="8421632" y="1393750"/>
              <a:chExt cx="607500" cy="2356000"/>
            </a:xfrm>
          </p:grpSpPr>
          <p:sp>
            <p:nvSpPr>
              <p:cNvPr id="378" name="Google Shape;378;p9"/>
              <p:cNvSpPr/>
              <p:nvPr/>
            </p:nvSpPr>
            <p:spPr>
              <a:xfrm>
                <a:off x="8421632" y="3049250"/>
                <a:ext cx="607500" cy="700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9"/>
              <p:cNvSpPr/>
              <p:nvPr/>
            </p:nvSpPr>
            <p:spPr>
              <a:xfrm>
                <a:off x="8421632" y="2497417"/>
                <a:ext cx="607500" cy="700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8421632" y="1945583"/>
                <a:ext cx="607500" cy="700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8421632" y="1393750"/>
                <a:ext cx="607500" cy="7005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2" name="Google Shape;382;p9"/>
            <p:cNvSpPr/>
            <p:nvPr/>
          </p:nvSpPr>
          <p:spPr>
            <a:xfrm>
              <a:off x="389700" y="396000"/>
              <a:ext cx="8364600" cy="4351500"/>
            </a:xfrm>
            <a:prstGeom prst="roundRect">
              <a:avLst>
                <a:gd name="adj" fmla="val 306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3" name="Google Shape;383;p9"/>
            <p:cNvGrpSpPr/>
            <p:nvPr/>
          </p:nvGrpSpPr>
          <p:grpSpPr>
            <a:xfrm>
              <a:off x="120100" y="570853"/>
              <a:ext cx="602275" cy="4001793"/>
              <a:chOff x="120100" y="570853"/>
              <a:chExt cx="602275" cy="4001793"/>
            </a:xfrm>
          </p:grpSpPr>
          <p:grpSp>
            <p:nvGrpSpPr>
              <p:cNvPr id="384" name="Google Shape;384;p9"/>
              <p:cNvGrpSpPr/>
              <p:nvPr/>
            </p:nvGrpSpPr>
            <p:grpSpPr>
              <a:xfrm>
                <a:off x="120100" y="570853"/>
                <a:ext cx="602275" cy="193500"/>
                <a:chOff x="120100" y="539500"/>
                <a:chExt cx="602275" cy="193500"/>
              </a:xfrm>
            </p:grpSpPr>
            <p:sp>
              <p:nvSpPr>
                <p:cNvPr id="385" name="Google Shape;385;p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6" name="Google Shape;386;p9"/>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387" name="Google Shape;387;p9"/>
              <p:cNvGrpSpPr/>
              <p:nvPr/>
            </p:nvGrpSpPr>
            <p:grpSpPr>
              <a:xfrm>
                <a:off x="120100" y="888211"/>
                <a:ext cx="602275" cy="193500"/>
                <a:chOff x="120100" y="539500"/>
                <a:chExt cx="602275" cy="193500"/>
              </a:xfrm>
            </p:grpSpPr>
            <p:sp>
              <p:nvSpPr>
                <p:cNvPr id="388" name="Google Shape;388;p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9" name="Google Shape;389;p9"/>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390" name="Google Shape;390;p9"/>
              <p:cNvGrpSpPr/>
              <p:nvPr/>
            </p:nvGrpSpPr>
            <p:grpSpPr>
              <a:xfrm>
                <a:off x="120100" y="1205569"/>
                <a:ext cx="602275" cy="193500"/>
                <a:chOff x="120100" y="539500"/>
                <a:chExt cx="602275" cy="193500"/>
              </a:xfrm>
            </p:grpSpPr>
            <p:sp>
              <p:nvSpPr>
                <p:cNvPr id="391" name="Google Shape;391;p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2" name="Google Shape;392;p9"/>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393" name="Google Shape;393;p9"/>
              <p:cNvGrpSpPr/>
              <p:nvPr/>
            </p:nvGrpSpPr>
            <p:grpSpPr>
              <a:xfrm>
                <a:off x="120100" y="1522927"/>
                <a:ext cx="602275" cy="193500"/>
                <a:chOff x="120100" y="539500"/>
                <a:chExt cx="602275" cy="193500"/>
              </a:xfrm>
            </p:grpSpPr>
            <p:sp>
              <p:nvSpPr>
                <p:cNvPr id="394" name="Google Shape;394;p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5" name="Google Shape;395;p9"/>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396" name="Google Shape;396;p9"/>
              <p:cNvGrpSpPr/>
              <p:nvPr/>
            </p:nvGrpSpPr>
            <p:grpSpPr>
              <a:xfrm>
                <a:off x="120100" y="1840284"/>
                <a:ext cx="602275" cy="193500"/>
                <a:chOff x="120100" y="539500"/>
                <a:chExt cx="602275" cy="193500"/>
              </a:xfrm>
            </p:grpSpPr>
            <p:sp>
              <p:nvSpPr>
                <p:cNvPr id="397" name="Google Shape;397;p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8" name="Google Shape;398;p9"/>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399" name="Google Shape;399;p9"/>
              <p:cNvGrpSpPr/>
              <p:nvPr/>
            </p:nvGrpSpPr>
            <p:grpSpPr>
              <a:xfrm>
                <a:off x="120100" y="2157642"/>
                <a:ext cx="602275" cy="193500"/>
                <a:chOff x="120100" y="539500"/>
                <a:chExt cx="602275" cy="193500"/>
              </a:xfrm>
            </p:grpSpPr>
            <p:sp>
              <p:nvSpPr>
                <p:cNvPr id="400" name="Google Shape;400;p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1" name="Google Shape;401;p9"/>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402" name="Google Shape;402;p9"/>
              <p:cNvGrpSpPr/>
              <p:nvPr/>
            </p:nvGrpSpPr>
            <p:grpSpPr>
              <a:xfrm>
                <a:off x="120100" y="2475000"/>
                <a:ext cx="602275" cy="193500"/>
                <a:chOff x="120100" y="539500"/>
                <a:chExt cx="602275" cy="193500"/>
              </a:xfrm>
            </p:grpSpPr>
            <p:sp>
              <p:nvSpPr>
                <p:cNvPr id="403" name="Google Shape;403;p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4" name="Google Shape;404;p9"/>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405" name="Google Shape;405;p9"/>
              <p:cNvGrpSpPr/>
              <p:nvPr/>
            </p:nvGrpSpPr>
            <p:grpSpPr>
              <a:xfrm>
                <a:off x="120100" y="2792358"/>
                <a:ext cx="602275" cy="193500"/>
                <a:chOff x="120100" y="539500"/>
                <a:chExt cx="602275" cy="193500"/>
              </a:xfrm>
            </p:grpSpPr>
            <p:sp>
              <p:nvSpPr>
                <p:cNvPr id="406" name="Google Shape;406;p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7" name="Google Shape;407;p9"/>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408" name="Google Shape;408;p9"/>
              <p:cNvGrpSpPr/>
              <p:nvPr/>
            </p:nvGrpSpPr>
            <p:grpSpPr>
              <a:xfrm>
                <a:off x="120100" y="3109716"/>
                <a:ext cx="602275" cy="193500"/>
                <a:chOff x="120100" y="539500"/>
                <a:chExt cx="602275" cy="193500"/>
              </a:xfrm>
            </p:grpSpPr>
            <p:sp>
              <p:nvSpPr>
                <p:cNvPr id="409" name="Google Shape;409;p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0" name="Google Shape;410;p9"/>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411" name="Google Shape;411;p9"/>
              <p:cNvGrpSpPr/>
              <p:nvPr/>
            </p:nvGrpSpPr>
            <p:grpSpPr>
              <a:xfrm>
                <a:off x="120100" y="3427073"/>
                <a:ext cx="602275" cy="193500"/>
                <a:chOff x="120100" y="539500"/>
                <a:chExt cx="602275" cy="193500"/>
              </a:xfrm>
            </p:grpSpPr>
            <p:sp>
              <p:nvSpPr>
                <p:cNvPr id="412" name="Google Shape;412;p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3" name="Google Shape;413;p9"/>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414" name="Google Shape;414;p9"/>
              <p:cNvGrpSpPr/>
              <p:nvPr/>
            </p:nvGrpSpPr>
            <p:grpSpPr>
              <a:xfrm>
                <a:off x="120100" y="3744431"/>
                <a:ext cx="602275" cy="193500"/>
                <a:chOff x="120100" y="539500"/>
                <a:chExt cx="602275" cy="193500"/>
              </a:xfrm>
            </p:grpSpPr>
            <p:sp>
              <p:nvSpPr>
                <p:cNvPr id="415" name="Google Shape;415;p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6" name="Google Shape;416;p9"/>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417" name="Google Shape;417;p9"/>
              <p:cNvGrpSpPr/>
              <p:nvPr/>
            </p:nvGrpSpPr>
            <p:grpSpPr>
              <a:xfrm>
                <a:off x="120100" y="4061789"/>
                <a:ext cx="602275" cy="193500"/>
                <a:chOff x="120100" y="539500"/>
                <a:chExt cx="602275" cy="193500"/>
              </a:xfrm>
            </p:grpSpPr>
            <p:sp>
              <p:nvSpPr>
                <p:cNvPr id="418" name="Google Shape;418;p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9" name="Google Shape;419;p9"/>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420" name="Google Shape;420;p9"/>
              <p:cNvGrpSpPr/>
              <p:nvPr/>
            </p:nvGrpSpPr>
            <p:grpSpPr>
              <a:xfrm>
                <a:off x="120100" y="4379147"/>
                <a:ext cx="602275" cy="193500"/>
                <a:chOff x="120100" y="539500"/>
                <a:chExt cx="602275" cy="193500"/>
              </a:xfrm>
            </p:grpSpPr>
            <p:sp>
              <p:nvSpPr>
                <p:cNvPr id="421" name="Google Shape;421;p9"/>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2" name="Google Shape;422;p9"/>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grpSp>
      <p:sp>
        <p:nvSpPr>
          <p:cNvPr id="423" name="Google Shape;423;p9"/>
          <p:cNvSpPr txBox="1">
            <a:spLocks noGrp="1"/>
          </p:cNvSpPr>
          <p:nvPr>
            <p:ph type="subTitle" idx="1"/>
          </p:nvPr>
        </p:nvSpPr>
        <p:spPr>
          <a:xfrm>
            <a:off x="2153439" y="2332100"/>
            <a:ext cx="5081700" cy="114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700"/>
            </a:lvl1pPr>
            <a:lvl2pPr lvl="1" algn="ctr" rtl="0">
              <a:spcBef>
                <a:spcPts val="0"/>
              </a:spcBef>
              <a:spcAft>
                <a:spcPts val="0"/>
              </a:spcAft>
              <a:buNone/>
              <a:defRPr sz="1700"/>
            </a:lvl2pPr>
            <a:lvl3pPr lvl="2" algn="ctr" rtl="0">
              <a:spcBef>
                <a:spcPts val="0"/>
              </a:spcBef>
              <a:spcAft>
                <a:spcPts val="0"/>
              </a:spcAft>
              <a:buNone/>
              <a:defRPr sz="1700"/>
            </a:lvl3pPr>
            <a:lvl4pPr lvl="3" algn="ctr" rtl="0">
              <a:spcBef>
                <a:spcPts val="0"/>
              </a:spcBef>
              <a:spcAft>
                <a:spcPts val="0"/>
              </a:spcAft>
              <a:buNone/>
              <a:defRPr sz="1700"/>
            </a:lvl4pPr>
            <a:lvl5pPr lvl="4" algn="ctr" rtl="0">
              <a:spcBef>
                <a:spcPts val="0"/>
              </a:spcBef>
              <a:spcAft>
                <a:spcPts val="0"/>
              </a:spcAft>
              <a:buNone/>
              <a:defRPr sz="1700"/>
            </a:lvl5pPr>
            <a:lvl6pPr lvl="5" algn="ctr" rtl="0">
              <a:spcBef>
                <a:spcPts val="0"/>
              </a:spcBef>
              <a:spcAft>
                <a:spcPts val="0"/>
              </a:spcAft>
              <a:buNone/>
              <a:defRPr sz="1700"/>
            </a:lvl6pPr>
            <a:lvl7pPr lvl="6" algn="ctr" rtl="0">
              <a:spcBef>
                <a:spcPts val="0"/>
              </a:spcBef>
              <a:spcAft>
                <a:spcPts val="0"/>
              </a:spcAft>
              <a:buNone/>
              <a:defRPr sz="1700"/>
            </a:lvl7pPr>
            <a:lvl8pPr lvl="7" algn="ctr" rtl="0">
              <a:spcBef>
                <a:spcPts val="0"/>
              </a:spcBef>
              <a:spcAft>
                <a:spcPts val="0"/>
              </a:spcAft>
              <a:buNone/>
              <a:defRPr sz="1700"/>
            </a:lvl8pPr>
            <a:lvl9pPr lvl="8" algn="ctr" rtl="0">
              <a:spcBef>
                <a:spcPts val="0"/>
              </a:spcBef>
              <a:spcAft>
                <a:spcPts val="0"/>
              </a:spcAft>
              <a:buNone/>
              <a:defRPr sz="1700"/>
            </a:lvl9pPr>
          </a:lstStyle>
          <a:p>
            <a:endParaRPr/>
          </a:p>
        </p:txBody>
      </p:sp>
      <p:sp>
        <p:nvSpPr>
          <p:cNvPr id="424" name="Google Shape;424;p9"/>
          <p:cNvSpPr txBox="1">
            <a:spLocks noGrp="1"/>
          </p:cNvSpPr>
          <p:nvPr>
            <p:ph type="title"/>
          </p:nvPr>
        </p:nvSpPr>
        <p:spPr>
          <a:xfrm>
            <a:off x="2153439" y="1660150"/>
            <a:ext cx="5081700" cy="62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4400"/>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7"/>
        <p:cNvGrpSpPr/>
        <p:nvPr/>
      </p:nvGrpSpPr>
      <p:grpSpPr>
        <a:xfrm>
          <a:off x="0" y="0"/>
          <a:ext cx="0" cy="0"/>
          <a:chOff x="0" y="0"/>
          <a:chExt cx="0" cy="0"/>
        </a:xfrm>
      </p:grpSpPr>
      <p:grpSp>
        <p:nvGrpSpPr>
          <p:cNvPr id="478" name="Google Shape;478;p11"/>
          <p:cNvGrpSpPr/>
          <p:nvPr/>
        </p:nvGrpSpPr>
        <p:grpSpPr>
          <a:xfrm>
            <a:off x="117484" y="213750"/>
            <a:ext cx="8909032" cy="4716000"/>
            <a:chOff x="120100" y="213750"/>
            <a:chExt cx="8909032" cy="4716000"/>
          </a:xfrm>
        </p:grpSpPr>
        <p:sp>
          <p:nvSpPr>
            <p:cNvPr id="479" name="Google Shape;479;p11"/>
            <p:cNvSpPr/>
            <p:nvPr/>
          </p:nvSpPr>
          <p:spPr>
            <a:xfrm>
              <a:off x="237300" y="234600"/>
              <a:ext cx="8669400" cy="4674300"/>
            </a:xfrm>
            <a:prstGeom prst="roundRect">
              <a:avLst>
                <a:gd name="adj" fmla="val 3062"/>
              </a:avLst>
            </a:prstGeom>
            <a:solidFill>
              <a:schemeClr val="dk1"/>
            </a:solidFill>
            <a:ln>
              <a:noFill/>
            </a:ln>
            <a:effectLst>
              <a:outerShdw blurRad="257175"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1"/>
            <p:cNvSpPr/>
            <p:nvPr/>
          </p:nvSpPr>
          <p:spPr>
            <a:xfrm>
              <a:off x="8184550" y="213750"/>
              <a:ext cx="251400" cy="471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1" name="Google Shape;481;p11"/>
            <p:cNvGrpSpPr/>
            <p:nvPr/>
          </p:nvGrpSpPr>
          <p:grpSpPr>
            <a:xfrm>
              <a:off x="8421632" y="1393750"/>
              <a:ext cx="607500" cy="2356000"/>
              <a:chOff x="8421632" y="1393750"/>
              <a:chExt cx="607500" cy="2356000"/>
            </a:xfrm>
          </p:grpSpPr>
          <p:sp>
            <p:nvSpPr>
              <p:cNvPr id="482" name="Google Shape;482;p11"/>
              <p:cNvSpPr/>
              <p:nvPr/>
            </p:nvSpPr>
            <p:spPr>
              <a:xfrm>
                <a:off x="8421632" y="3049250"/>
                <a:ext cx="607500" cy="700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1"/>
              <p:cNvSpPr/>
              <p:nvPr/>
            </p:nvSpPr>
            <p:spPr>
              <a:xfrm>
                <a:off x="8421632" y="2497417"/>
                <a:ext cx="607500" cy="700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1"/>
              <p:cNvSpPr/>
              <p:nvPr/>
            </p:nvSpPr>
            <p:spPr>
              <a:xfrm>
                <a:off x="8421632" y="1945583"/>
                <a:ext cx="607500" cy="700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1"/>
              <p:cNvSpPr/>
              <p:nvPr/>
            </p:nvSpPr>
            <p:spPr>
              <a:xfrm>
                <a:off x="8421632" y="1393750"/>
                <a:ext cx="607500" cy="7005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 name="Google Shape;486;p11"/>
            <p:cNvSpPr/>
            <p:nvPr/>
          </p:nvSpPr>
          <p:spPr>
            <a:xfrm>
              <a:off x="389700" y="396000"/>
              <a:ext cx="8364600" cy="4351500"/>
            </a:xfrm>
            <a:prstGeom prst="roundRect">
              <a:avLst>
                <a:gd name="adj" fmla="val 306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7" name="Google Shape;487;p11"/>
            <p:cNvGrpSpPr/>
            <p:nvPr/>
          </p:nvGrpSpPr>
          <p:grpSpPr>
            <a:xfrm>
              <a:off x="120100" y="570853"/>
              <a:ext cx="602275" cy="4001793"/>
              <a:chOff x="120100" y="570853"/>
              <a:chExt cx="602275" cy="4001793"/>
            </a:xfrm>
          </p:grpSpPr>
          <p:grpSp>
            <p:nvGrpSpPr>
              <p:cNvPr id="488" name="Google Shape;488;p11"/>
              <p:cNvGrpSpPr/>
              <p:nvPr/>
            </p:nvGrpSpPr>
            <p:grpSpPr>
              <a:xfrm>
                <a:off x="120100" y="570853"/>
                <a:ext cx="602275" cy="193500"/>
                <a:chOff x="120100" y="539500"/>
                <a:chExt cx="602275" cy="193500"/>
              </a:xfrm>
            </p:grpSpPr>
            <p:sp>
              <p:nvSpPr>
                <p:cNvPr id="489" name="Google Shape;489;p11"/>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0" name="Google Shape;490;p11"/>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491" name="Google Shape;491;p11"/>
              <p:cNvGrpSpPr/>
              <p:nvPr/>
            </p:nvGrpSpPr>
            <p:grpSpPr>
              <a:xfrm>
                <a:off x="120100" y="888211"/>
                <a:ext cx="602275" cy="193500"/>
                <a:chOff x="120100" y="539500"/>
                <a:chExt cx="602275" cy="193500"/>
              </a:xfrm>
            </p:grpSpPr>
            <p:sp>
              <p:nvSpPr>
                <p:cNvPr id="492" name="Google Shape;492;p11"/>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3" name="Google Shape;493;p11"/>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494" name="Google Shape;494;p11"/>
              <p:cNvGrpSpPr/>
              <p:nvPr/>
            </p:nvGrpSpPr>
            <p:grpSpPr>
              <a:xfrm>
                <a:off x="120100" y="1205569"/>
                <a:ext cx="602275" cy="193500"/>
                <a:chOff x="120100" y="539500"/>
                <a:chExt cx="602275" cy="193500"/>
              </a:xfrm>
            </p:grpSpPr>
            <p:sp>
              <p:nvSpPr>
                <p:cNvPr id="495" name="Google Shape;495;p11"/>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6" name="Google Shape;496;p11"/>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497" name="Google Shape;497;p11"/>
              <p:cNvGrpSpPr/>
              <p:nvPr/>
            </p:nvGrpSpPr>
            <p:grpSpPr>
              <a:xfrm>
                <a:off x="120100" y="1522927"/>
                <a:ext cx="602275" cy="193500"/>
                <a:chOff x="120100" y="539500"/>
                <a:chExt cx="602275" cy="193500"/>
              </a:xfrm>
            </p:grpSpPr>
            <p:sp>
              <p:nvSpPr>
                <p:cNvPr id="498" name="Google Shape;498;p11"/>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9" name="Google Shape;499;p11"/>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500" name="Google Shape;500;p11"/>
              <p:cNvGrpSpPr/>
              <p:nvPr/>
            </p:nvGrpSpPr>
            <p:grpSpPr>
              <a:xfrm>
                <a:off x="120100" y="1840284"/>
                <a:ext cx="602275" cy="193500"/>
                <a:chOff x="120100" y="539500"/>
                <a:chExt cx="602275" cy="193500"/>
              </a:xfrm>
            </p:grpSpPr>
            <p:sp>
              <p:nvSpPr>
                <p:cNvPr id="501" name="Google Shape;501;p11"/>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2" name="Google Shape;502;p11"/>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503" name="Google Shape;503;p11"/>
              <p:cNvGrpSpPr/>
              <p:nvPr/>
            </p:nvGrpSpPr>
            <p:grpSpPr>
              <a:xfrm>
                <a:off x="120100" y="2157642"/>
                <a:ext cx="602275" cy="193500"/>
                <a:chOff x="120100" y="539500"/>
                <a:chExt cx="602275" cy="193500"/>
              </a:xfrm>
            </p:grpSpPr>
            <p:sp>
              <p:nvSpPr>
                <p:cNvPr id="504" name="Google Shape;504;p11"/>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5" name="Google Shape;505;p11"/>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506" name="Google Shape;506;p11"/>
              <p:cNvGrpSpPr/>
              <p:nvPr/>
            </p:nvGrpSpPr>
            <p:grpSpPr>
              <a:xfrm>
                <a:off x="120100" y="2475000"/>
                <a:ext cx="602275" cy="193500"/>
                <a:chOff x="120100" y="539500"/>
                <a:chExt cx="602275" cy="193500"/>
              </a:xfrm>
            </p:grpSpPr>
            <p:sp>
              <p:nvSpPr>
                <p:cNvPr id="507" name="Google Shape;507;p11"/>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8" name="Google Shape;508;p11"/>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509" name="Google Shape;509;p11"/>
              <p:cNvGrpSpPr/>
              <p:nvPr/>
            </p:nvGrpSpPr>
            <p:grpSpPr>
              <a:xfrm>
                <a:off x="120100" y="2792358"/>
                <a:ext cx="602275" cy="193500"/>
                <a:chOff x="120100" y="539500"/>
                <a:chExt cx="602275" cy="193500"/>
              </a:xfrm>
            </p:grpSpPr>
            <p:sp>
              <p:nvSpPr>
                <p:cNvPr id="510" name="Google Shape;510;p11"/>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1" name="Google Shape;511;p11"/>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512" name="Google Shape;512;p11"/>
              <p:cNvGrpSpPr/>
              <p:nvPr/>
            </p:nvGrpSpPr>
            <p:grpSpPr>
              <a:xfrm>
                <a:off x="120100" y="3109716"/>
                <a:ext cx="602275" cy="193500"/>
                <a:chOff x="120100" y="539500"/>
                <a:chExt cx="602275" cy="193500"/>
              </a:xfrm>
            </p:grpSpPr>
            <p:sp>
              <p:nvSpPr>
                <p:cNvPr id="513" name="Google Shape;513;p11"/>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4" name="Google Shape;514;p11"/>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515" name="Google Shape;515;p11"/>
              <p:cNvGrpSpPr/>
              <p:nvPr/>
            </p:nvGrpSpPr>
            <p:grpSpPr>
              <a:xfrm>
                <a:off x="120100" y="3427073"/>
                <a:ext cx="602275" cy="193500"/>
                <a:chOff x="120100" y="539500"/>
                <a:chExt cx="602275" cy="193500"/>
              </a:xfrm>
            </p:grpSpPr>
            <p:sp>
              <p:nvSpPr>
                <p:cNvPr id="516" name="Google Shape;516;p11"/>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7" name="Google Shape;517;p11"/>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518" name="Google Shape;518;p11"/>
              <p:cNvGrpSpPr/>
              <p:nvPr/>
            </p:nvGrpSpPr>
            <p:grpSpPr>
              <a:xfrm>
                <a:off x="120100" y="3744431"/>
                <a:ext cx="602275" cy="193500"/>
                <a:chOff x="120100" y="539500"/>
                <a:chExt cx="602275" cy="193500"/>
              </a:xfrm>
            </p:grpSpPr>
            <p:sp>
              <p:nvSpPr>
                <p:cNvPr id="519" name="Google Shape;519;p11"/>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0" name="Google Shape;520;p11"/>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521" name="Google Shape;521;p11"/>
              <p:cNvGrpSpPr/>
              <p:nvPr/>
            </p:nvGrpSpPr>
            <p:grpSpPr>
              <a:xfrm>
                <a:off x="120100" y="4061789"/>
                <a:ext cx="602275" cy="193500"/>
                <a:chOff x="120100" y="539500"/>
                <a:chExt cx="602275" cy="193500"/>
              </a:xfrm>
            </p:grpSpPr>
            <p:sp>
              <p:nvSpPr>
                <p:cNvPr id="522" name="Google Shape;522;p11"/>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3" name="Google Shape;523;p11"/>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524" name="Google Shape;524;p11"/>
              <p:cNvGrpSpPr/>
              <p:nvPr/>
            </p:nvGrpSpPr>
            <p:grpSpPr>
              <a:xfrm>
                <a:off x="120100" y="4379147"/>
                <a:ext cx="602275" cy="193500"/>
                <a:chOff x="120100" y="539500"/>
                <a:chExt cx="602275" cy="193500"/>
              </a:xfrm>
            </p:grpSpPr>
            <p:sp>
              <p:nvSpPr>
                <p:cNvPr id="525" name="Google Shape;525;p11"/>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6" name="Google Shape;526;p11"/>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grpSp>
      <p:sp>
        <p:nvSpPr>
          <p:cNvPr id="527" name="Google Shape;527;p11"/>
          <p:cNvSpPr txBox="1">
            <a:spLocks noGrp="1"/>
          </p:cNvSpPr>
          <p:nvPr>
            <p:ph type="title" hasCustomPrompt="1"/>
          </p:nvPr>
        </p:nvSpPr>
        <p:spPr>
          <a:xfrm>
            <a:off x="1590339" y="1524182"/>
            <a:ext cx="6207900" cy="1255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500"/>
              <a:buNone/>
              <a:defRPr sz="85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528" name="Google Shape;528;p11"/>
          <p:cNvSpPr txBox="1">
            <a:spLocks noGrp="1"/>
          </p:cNvSpPr>
          <p:nvPr>
            <p:ph type="subTitle" idx="1"/>
          </p:nvPr>
        </p:nvSpPr>
        <p:spPr>
          <a:xfrm flipH="1">
            <a:off x="2518800" y="2839021"/>
            <a:ext cx="4106400" cy="58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700"/>
            </a:lvl1pPr>
            <a:lvl2pPr lvl="1" algn="ctr" rtl="0">
              <a:lnSpc>
                <a:spcPct val="100000"/>
              </a:lnSpc>
              <a:spcBef>
                <a:spcPts val="0"/>
              </a:spcBef>
              <a:spcAft>
                <a:spcPts val="0"/>
              </a:spcAft>
              <a:buNone/>
              <a:defRPr sz="1700"/>
            </a:lvl2pPr>
            <a:lvl3pPr lvl="2" algn="ctr" rtl="0">
              <a:lnSpc>
                <a:spcPct val="100000"/>
              </a:lnSpc>
              <a:spcBef>
                <a:spcPts val="0"/>
              </a:spcBef>
              <a:spcAft>
                <a:spcPts val="0"/>
              </a:spcAft>
              <a:buNone/>
              <a:defRPr sz="1700"/>
            </a:lvl3pPr>
            <a:lvl4pPr lvl="3" algn="ctr" rtl="0">
              <a:lnSpc>
                <a:spcPct val="100000"/>
              </a:lnSpc>
              <a:spcBef>
                <a:spcPts val="0"/>
              </a:spcBef>
              <a:spcAft>
                <a:spcPts val="0"/>
              </a:spcAft>
              <a:buNone/>
              <a:defRPr sz="1700"/>
            </a:lvl4pPr>
            <a:lvl5pPr lvl="4" algn="ctr" rtl="0">
              <a:lnSpc>
                <a:spcPct val="100000"/>
              </a:lnSpc>
              <a:spcBef>
                <a:spcPts val="0"/>
              </a:spcBef>
              <a:spcAft>
                <a:spcPts val="0"/>
              </a:spcAft>
              <a:buNone/>
              <a:defRPr sz="1700"/>
            </a:lvl5pPr>
            <a:lvl6pPr lvl="5" algn="ctr" rtl="0">
              <a:lnSpc>
                <a:spcPct val="100000"/>
              </a:lnSpc>
              <a:spcBef>
                <a:spcPts val="0"/>
              </a:spcBef>
              <a:spcAft>
                <a:spcPts val="0"/>
              </a:spcAft>
              <a:buNone/>
              <a:defRPr sz="1700"/>
            </a:lvl6pPr>
            <a:lvl7pPr lvl="6" algn="ctr" rtl="0">
              <a:lnSpc>
                <a:spcPct val="100000"/>
              </a:lnSpc>
              <a:spcBef>
                <a:spcPts val="0"/>
              </a:spcBef>
              <a:spcAft>
                <a:spcPts val="0"/>
              </a:spcAft>
              <a:buNone/>
              <a:defRPr sz="1700"/>
            </a:lvl7pPr>
            <a:lvl8pPr lvl="7" algn="ctr" rtl="0">
              <a:lnSpc>
                <a:spcPct val="100000"/>
              </a:lnSpc>
              <a:spcBef>
                <a:spcPts val="0"/>
              </a:spcBef>
              <a:spcAft>
                <a:spcPts val="0"/>
              </a:spcAft>
              <a:buNone/>
              <a:defRPr sz="1700"/>
            </a:lvl8pPr>
            <a:lvl9pPr lvl="8" algn="ctr" rtl="0">
              <a:lnSpc>
                <a:spcPct val="100000"/>
              </a:lnSpc>
              <a:spcBef>
                <a:spcPts val="0"/>
              </a:spcBef>
              <a:spcAft>
                <a:spcPts val="0"/>
              </a:spcAft>
              <a:buNone/>
              <a:defRPr sz="1700"/>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26_1">
    <p:spTree>
      <p:nvGrpSpPr>
        <p:cNvPr id="1" name="Shape 530"/>
        <p:cNvGrpSpPr/>
        <p:nvPr/>
      </p:nvGrpSpPr>
      <p:grpSpPr>
        <a:xfrm>
          <a:off x="0" y="0"/>
          <a:ext cx="0" cy="0"/>
          <a:chOff x="0" y="0"/>
          <a:chExt cx="0" cy="0"/>
        </a:xfrm>
      </p:grpSpPr>
      <p:grpSp>
        <p:nvGrpSpPr>
          <p:cNvPr id="531" name="Google Shape;531;p13"/>
          <p:cNvGrpSpPr/>
          <p:nvPr/>
        </p:nvGrpSpPr>
        <p:grpSpPr>
          <a:xfrm>
            <a:off x="117484" y="213750"/>
            <a:ext cx="8909032" cy="4716000"/>
            <a:chOff x="120100" y="213750"/>
            <a:chExt cx="8909032" cy="4716000"/>
          </a:xfrm>
        </p:grpSpPr>
        <p:sp>
          <p:nvSpPr>
            <p:cNvPr id="532" name="Google Shape;532;p13"/>
            <p:cNvSpPr/>
            <p:nvPr/>
          </p:nvSpPr>
          <p:spPr>
            <a:xfrm>
              <a:off x="237300" y="234600"/>
              <a:ext cx="8669400" cy="4674300"/>
            </a:xfrm>
            <a:prstGeom prst="roundRect">
              <a:avLst>
                <a:gd name="adj" fmla="val 3062"/>
              </a:avLst>
            </a:prstGeom>
            <a:solidFill>
              <a:schemeClr val="dk1"/>
            </a:solidFill>
            <a:ln>
              <a:noFill/>
            </a:ln>
            <a:effectLst>
              <a:outerShdw blurRad="257175"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8184550" y="213750"/>
              <a:ext cx="251400" cy="471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4" name="Google Shape;534;p13"/>
            <p:cNvGrpSpPr/>
            <p:nvPr/>
          </p:nvGrpSpPr>
          <p:grpSpPr>
            <a:xfrm>
              <a:off x="8421632" y="1393750"/>
              <a:ext cx="607500" cy="2356000"/>
              <a:chOff x="8421632" y="1393750"/>
              <a:chExt cx="607500" cy="2356000"/>
            </a:xfrm>
          </p:grpSpPr>
          <p:sp>
            <p:nvSpPr>
              <p:cNvPr id="535" name="Google Shape;535;p13"/>
              <p:cNvSpPr/>
              <p:nvPr/>
            </p:nvSpPr>
            <p:spPr>
              <a:xfrm>
                <a:off x="8421632" y="3049250"/>
                <a:ext cx="607500" cy="700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8421632" y="2497417"/>
                <a:ext cx="607500" cy="700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8421632" y="1945583"/>
                <a:ext cx="607500" cy="700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a:off x="8421632" y="1393750"/>
                <a:ext cx="607500" cy="7005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9" name="Google Shape;539;p13"/>
            <p:cNvSpPr/>
            <p:nvPr/>
          </p:nvSpPr>
          <p:spPr>
            <a:xfrm>
              <a:off x="389700" y="396000"/>
              <a:ext cx="8364600" cy="4351500"/>
            </a:xfrm>
            <a:prstGeom prst="roundRect">
              <a:avLst>
                <a:gd name="adj" fmla="val 306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0" name="Google Shape;540;p13"/>
            <p:cNvGrpSpPr/>
            <p:nvPr/>
          </p:nvGrpSpPr>
          <p:grpSpPr>
            <a:xfrm>
              <a:off x="120100" y="570853"/>
              <a:ext cx="602275" cy="4001793"/>
              <a:chOff x="120100" y="570853"/>
              <a:chExt cx="602275" cy="4001793"/>
            </a:xfrm>
          </p:grpSpPr>
          <p:grpSp>
            <p:nvGrpSpPr>
              <p:cNvPr id="541" name="Google Shape;541;p13"/>
              <p:cNvGrpSpPr/>
              <p:nvPr/>
            </p:nvGrpSpPr>
            <p:grpSpPr>
              <a:xfrm>
                <a:off x="120100" y="570853"/>
                <a:ext cx="602275" cy="193500"/>
                <a:chOff x="120100" y="539500"/>
                <a:chExt cx="602275" cy="193500"/>
              </a:xfrm>
            </p:grpSpPr>
            <p:sp>
              <p:nvSpPr>
                <p:cNvPr id="542" name="Google Shape;542;p1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3" name="Google Shape;543;p13"/>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544" name="Google Shape;544;p13"/>
              <p:cNvGrpSpPr/>
              <p:nvPr/>
            </p:nvGrpSpPr>
            <p:grpSpPr>
              <a:xfrm>
                <a:off x="120100" y="888211"/>
                <a:ext cx="602275" cy="193500"/>
                <a:chOff x="120100" y="539500"/>
                <a:chExt cx="602275" cy="193500"/>
              </a:xfrm>
            </p:grpSpPr>
            <p:sp>
              <p:nvSpPr>
                <p:cNvPr id="545" name="Google Shape;545;p1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6" name="Google Shape;546;p13"/>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547" name="Google Shape;547;p13"/>
              <p:cNvGrpSpPr/>
              <p:nvPr/>
            </p:nvGrpSpPr>
            <p:grpSpPr>
              <a:xfrm>
                <a:off x="120100" y="1205569"/>
                <a:ext cx="602275" cy="193500"/>
                <a:chOff x="120100" y="539500"/>
                <a:chExt cx="602275" cy="193500"/>
              </a:xfrm>
            </p:grpSpPr>
            <p:sp>
              <p:nvSpPr>
                <p:cNvPr id="548" name="Google Shape;548;p1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9" name="Google Shape;549;p13"/>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550" name="Google Shape;550;p13"/>
              <p:cNvGrpSpPr/>
              <p:nvPr/>
            </p:nvGrpSpPr>
            <p:grpSpPr>
              <a:xfrm>
                <a:off x="120100" y="1522927"/>
                <a:ext cx="602275" cy="193500"/>
                <a:chOff x="120100" y="539500"/>
                <a:chExt cx="602275" cy="193500"/>
              </a:xfrm>
            </p:grpSpPr>
            <p:sp>
              <p:nvSpPr>
                <p:cNvPr id="551" name="Google Shape;551;p1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2" name="Google Shape;552;p13"/>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553" name="Google Shape;553;p13"/>
              <p:cNvGrpSpPr/>
              <p:nvPr/>
            </p:nvGrpSpPr>
            <p:grpSpPr>
              <a:xfrm>
                <a:off x="120100" y="1840284"/>
                <a:ext cx="602275" cy="193500"/>
                <a:chOff x="120100" y="539500"/>
                <a:chExt cx="602275" cy="193500"/>
              </a:xfrm>
            </p:grpSpPr>
            <p:sp>
              <p:nvSpPr>
                <p:cNvPr id="554" name="Google Shape;554;p1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5" name="Google Shape;555;p13"/>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556" name="Google Shape;556;p13"/>
              <p:cNvGrpSpPr/>
              <p:nvPr/>
            </p:nvGrpSpPr>
            <p:grpSpPr>
              <a:xfrm>
                <a:off x="120100" y="2157642"/>
                <a:ext cx="602275" cy="193500"/>
                <a:chOff x="120100" y="539500"/>
                <a:chExt cx="602275" cy="193500"/>
              </a:xfrm>
            </p:grpSpPr>
            <p:sp>
              <p:nvSpPr>
                <p:cNvPr id="557" name="Google Shape;557;p1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8" name="Google Shape;558;p13"/>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559" name="Google Shape;559;p13"/>
              <p:cNvGrpSpPr/>
              <p:nvPr/>
            </p:nvGrpSpPr>
            <p:grpSpPr>
              <a:xfrm>
                <a:off x="120100" y="2475000"/>
                <a:ext cx="602275" cy="193500"/>
                <a:chOff x="120100" y="539500"/>
                <a:chExt cx="602275" cy="193500"/>
              </a:xfrm>
            </p:grpSpPr>
            <p:sp>
              <p:nvSpPr>
                <p:cNvPr id="560" name="Google Shape;560;p1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1" name="Google Shape;561;p13"/>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562" name="Google Shape;562;p13"/>
              <p:cNvGrpSpPr/>
              <p:nvPr/>
            </p:nvGrpSpPr>
            <p:grpSpPr>
              <a:xfrm>
                <a:off x="120100" y="2792358"/>
                <a:ext cx="602275" cy="193500"/>
                <a:chOff x="120100" y="539500"/>
                <a:chExt cx="602275" cy="193500"/>
              </a:xfrm>
            </p:grpSpPr>
            <p:sp>
              <p:nvSpPr>
                <p:cNvPr id="563" name="Google Shape;563;p1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4" name="Google Shape;564;p13"/>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565" name="Google Shape;565;p13"/>
              <p:cNvGrpSpPr/>
              <p:nvPr/>
            </p:nvGrpSpPr>
            <p:grpSpPr>
              <a:xfrm>
                <a:off x="120100" y="3109716"/>
                <a:ext cx="602275" cy="193500"/>
                <a:chOff x="120100" y="539500"/>
                <a:chExt cx="602275" cy="193500"/>
              </a:xfrm>
            </p:grpSpPr>
            <p:sp>
              <p:nvSpPr>
                <p:cNvPr id="566" name="Google Shape;566;p1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7" name="Google Shape;567;p13"/>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568" name="Google Shape;568;p13"/>
              <p:cNvGrpSpPr/>
              <p:nvPr/>
            </p:nvGrpSpPr>
            <p:grpSpPr>
              <a:xfrm>
                <a:off x="120100" y="3427073"/>
                <a:ext cx="602275" cy="193500"/>
                <a:chOff x="120100" y="539500"/>
                <a:chExt cx="602275" cy="193500"/>
              </a:xfrm>
            </p:grpSpPr>
            <p:sp>
              <p:nvSpPr>
                <p:cNvPr id="569" name="Google Shape;569;p1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0" name="Google Shape;570;p13"/>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571" name="Google Shape;571;p13"/>
              <p:cNvGrpSpPr/>
              <p:nvPr/>
            </p:nvGrpSpPr>
            <p:grpSpPr>
              <a:xfrm>
                <a:off x="120100" y="3744431"/>
                <a:ext cx="602275" cy="193500"/>
                <a:chOff x="120100" y="539500"/>
                <a:chExt cx="602275" cy="193500"/>
              </a:xfrm>
            </p:grpSpPr>
            <p:sp>
              <p:nvSpPr>
                <p:cNvPr id="572" name="Google Shape;572;p1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3" name="Google Shape;573;p13"/>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nvGrpSpPr>
              <p:cNvPr id="574" name="Google Shape;574;p13"/>
              <p:cNvGrpSpPr/>
              <p:nvPr/>
            </p:nvGrpSpPr>
            <p:grpSpPr>
              <a:xfrm>
                <a:off x="120100" y="4061789"/>
                <a:ext cx="602275" cy="193500"/>
                <a:chOff x="120100" y="539500"/>
                <a:chExt cx="602275" cy="193500"/>
              </a:xfrm>
            </p:grpSpPr>
            <p:sp>
              <p:nvSpPr>
                <p:cNvPr id="575" name="Google Shape;575;p1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6" name="Google Shape;576;p13"/>
                <p:cNvCxnSpPr/>
                <p:nvPr/>
              </p:nvCxnSpPr>
              <p:spPr>
                <a:xfrm>
                  <a:off x="120100" y="636250"/>
                  <a:ext cx="489900" cy="0"/>
                </a:xfrm>
                <a:prstGeom prst="straightConnector1">
                  <a:avLst/>
                </a:prstGeom>
                <a:noFill/>
                <a:ln w="76200" cap="rnd" cmpd="sng">
                  <a:solidFill>
                    <a:schemeClr val="lt2"/>
                  </a:solidFill>
                  <a:prstDash val="solid"/>
                  <a:round/>
                  <a:headEnd type="none" w="med" len="med"/>
                  <a:tailEnd type="none" w="med" len="med"/>
                </a:ln>
              </p:spPr>
            </p:cxnSp>
          </p:grpSp>
          <p:grpSp>
            <p:nvGrpSpPr>
              <p:cNvPr id="577" name="Google Shape;577;p13"/>
              <p:cNvGrpSpPr/>
              <p:nvPr/>
            </p:nvGrpSpPr>
            <p:grpSpPr>
              <a:xfrm>
                <a:off x="120100" y="4379147"/>
                <a:ext cx="602275" cy="193500"/>
                <a:chOff x="120100" y="539500"/>
                <a:chExt cx="602275" cy="193500"/>
              </a:xfrm>
            </p:grpSpPr>
            <p:sp>
              <p:nvSpPr>
                <p:cNvPr id="578" name="Google Shape;578;p13"/>
                <p:cNvSpPr/>
                <p:nvPr/>
              </p:nvSpPr>
              <p:spPr>
                <a:xfrm>
                  <a:off x="528875" y="539500"/>
                  <a:ext cx="193500" cy="19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9" name="Google Shape;579;p13"/>
                <p:cNvCxnSpPr/>
                <p:nvPr/>
              </p:nvCxnSpPr>
              <p:spPr>
                <a:xfrm>
                  <a:off x="120100" y="636250"/>
                  <a:ext cx="489900" cy="0"/>
                </a:xfrm>
                <a:prstGeom prst="straightConnector1">
                  <a:avLst/>
                </a:prstGeom>
                <a:noFill/>
                <a:ln w="76200" cap="rnd" cmpd="sng">
                  <a:solidFill>
                    <a:schemeClr val="dk2"/>
                  </a:solidFill>
                  <a:prstDash val="solid"/>
                  <a:round/>
                  <a:headEnd type="none" w="med" len="med"/>
                  <a:tailEnd type="none" w="med" len="med"/>
                </a:ln>
              </p:spPr>
            </p:cxnSp>
          </p:grpSp>
        </p:grpSp>
      </p:grpSp>
      <p:sp>
        <p:nvSpPr>
          <p:cNvPr id="580" name="Google Shape;580;p13"/>
          <p:cNvSpPr txBox="1">
            <a:spLocks noGrp="1"/>
          </p:cNvSpPr>
          <p:nvPr>
            <p:ph type="title" hasCustomPrompt="1"/>
          </p:nvPr>
        </p:nvSpPr>
        <p:spPr>
          <a:xfrm>
            <a:off x="1126943" y="1825502"/>
            <a:ext cx="7680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8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581" name="Google Shape;581;p13"/>
          <p:cNvSpPr txBox="1">
            <a:spLocks noGrp="1"/>
          </p:cNvSpPr>
          <p:nvPr>
            <p:ph type="subTitle" idx="1"/>
          </p:nvPr>
        </p:nvSpPr>
        <p:spPr>
          <a:xfrm>
            <a:off x="2087002" y="1666499"/>
            <a:ext cx="23802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1pPr>
            <a:lvl2pPr lvl="1"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2pPr>
            <a:lvl3pPr lvl="2"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3pPr>
            <a:lvl4pPr lvl="3"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4pPr>
            <a:lvl5pPr lvl="4"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5pPr>
            <a:lvl6pPr lvl="5"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6pPr>
            <a:lvl7pPr lvl="6"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7pPr>
            <a:lvl8pPr lvl="7"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8pPr>
            <a:lvl9pPr lvl="8"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9pPr>
          </a:lstStyle>
          <a:p>
            <a:endParaRPr/>
          </a:p>
        </p:txBody>
      </p:sp>
      <p:sp>
        <p:nvSpPr>
          <p:cNvPr id="582" name="Google Shape;582;p13"/>
          <p:cNvSpPr txBox="1">
            <a:spLocks noGrp="1"/>
          </p:cNvSpPr>
          <p:nvPr>
            <p:ph type="subTitle" idx="2"/>
          </p:nvPr>
        </p:nvSpPr>
        <p:spPr>
          <a:xfrm>
            <a:off x="2087012" y="2029795"/>
            <a:ext cx="2380200" cy="55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583" name="Google Shape;583;p13"/>
          <p:cNvSpPr txBox="1">
            <a:spLocks noGrp="1"/>
          </p:cNvSpPr>
          <p:nvPr>
            <p:ph type="title" idx="3" hasCustomPrompt="1"/>
          </p:nvPr>
        </p:nvSpPr>
        <p:spPr>
          <a:xfrm>
            <a:off x="1126943" y="3352227"/>
            <a:ext cx="7680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8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584" name="Google Shape;584;p13"/>
          <p:cNvSpPr txBox="1">
            <a:spLocks noGrp="1"/>
          </p:cNvSpPr>
          <p:nvPr>
            <p:ph type="subTitle" idx="4"/>
          </p:nvPr>
        </p:nvSpPr>
        <p:spPr>
          <a:xfrm>
            <a:off x="2087002" y="3193317"/>
            <a:ext cx="23802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1pPr>
            <a:lvl2pPr lvl="1"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2pPr>
            <a:lvl3pPr lvl="2"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3pPr>
            <a:lvl4pPr lvl="3"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4pPr>
            <a:lvl5pPr lvl="4"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5pPr>
            <a:lvl6pPr lvl="5"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6pPr>
            <a:lvl7pPr lvl="6"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7pPr>
            <a:lvl8pPr lvl="7"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8pPr>
            <a:lvl9pPr lvl="8"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9pPr>
          </a:lstStyle>
          <a:p>
            <a:endParaRPr/>
          </a:p>
        </p:txBody>
      </p:sp>
      <p:sp>
        <p:nvSpPr>
          <p:cNvPr id="585" name="Google Shape;585;p13"/>
          <p:cNvSpPr txBox="1">
            <a:spLocks noGrp="1"/>
          </p:cNvSpPr>
          <p:nvPr>
            <p:ph type="subTitle" idx="5"/>
          </p:nvPr>
        </p:nvSpPr>
        <p:spPr>
          <a:xfrm>
            <a:off x="2087012" y="3556626"/>
            <a:ext cx="2380200" cy="55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586" name="Google Shape;586;p13"/>
          <p:cNvSpPr txBox="1">
            <a:spLocks noGrp="1"/>
          </p:cNvSpPr>
          <p:nvPr>
            <p:ph type="title" idx="6" hasCustomPrompt="1"/>
          </p:nvPr>
        </p:nvSpPr>
        <p:spPr>
          <a:xfrm>
            <a:off x="5078830" y="1825502"/>
            <a:ext cx="7680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8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587" name="Google Shape;587;p13"/>
          <p:cNvSpPr txBox="1">
            <a:spLocks noGrp="1"/>
          </p:cNvSpPr>
          <p:nvPr>
            <p:ph type="subTitle" idx="7"/>
          </p:nvPr>
        </p:nvSpPr>
        <p:spPr>
          <a:xfrm>
            <a:off x="6039074" y="1666499"/>
            <a:ext cx="23802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1pPr>
            <a:lvl2pPr lvl="1"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2pPr>
            <a:lvl3pPr lvl="2"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3pPr>
            <a:lvl4pPr lvl="3"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4pPr>
            <a:lvl5pPr lvl="4"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5pPr>
            <a:lvl6pPr lvl="5"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6pPr>
            <a:lvl7pPr lvl="6"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7pPr>
            <a:lvl8pPr lvl="7"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8pPr>
            <a:lvl9pPr lvl="8"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9pPr>
          </a:lstStyle>
          <a:p>
            <a:endParaRPr/>
          </a:p>
        </p:txBody>
      </p:sp>
      <p:sp>
        <p:nvSpPr>
          <p:cNvPr id="588" name="Google Shape;588;p13"/>
          <p:cNvSpPr txBox="1">
            <a:spLocks noGrp="1"/>
          </p:cNvSpPr>
          <p:nvPr>
            <p:ph type="subTitle" idx="8"/>
          </p:nvPr>
        </p:nvSpPr>
        <p:spPr>
          <a:xfrm>
            <a:off x="6039083" y="2029795"/>
            <a:ext cx="2380200" cy="55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589" name="Google Shape;589;p13"/>
          <p:cNvSpPr txBox="1">
            <a:spLocks noGrp="1"/>
          </p:cNvSpPr>
          <p:nvPr>
            <p:ph type="title" idx="9"/>
          </p:nvPr>
        </p:nvSpPr>
        <p:spPr>
          <a:xfrm>
            <a:off x="973200" y="463800"/>
            <a:ext cx="74508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590" name="Google Shape;590;p13"/>
          <p:cNvSpPr txBox="1">
            <a:spLocks noGrp="1"/>
          </p:cNvSpPr>
          <p:nvPr>
            <p:ph type="title" idx="13" hasCustomPrompt="1"/>
          </p:nvPr>
        </p:nvSpPr>
        <p:spPr>
          <a:xfrm>
            <a:off x="5078830" y="3352227"/>
            <a:ext cx="7680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8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591" name="Google Shape;591;p13"/>
          <p:cNvSpPr txBox="1">
            <a:spLocks noGrp="1"/>
          </p:cNvSpPr>
          <p:nvPr>
            <p:ph type="subTitle" idx="14"/>
          </p:nvPr>
        </p:nvSpPr>
        <p:spPr>
          <a:xfrm>
            <a:off x="6039074" y="3193311"/>
            <a:ext cx="23802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1pPr>
            <a:lvl2pPr lvl="1"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2pPr>
            <a:lvl3pPr lvl="2"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3pPr>
            <a:lvl4pPr lvl="3"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4pPr>
            <a:lvl5pPr lvl="4"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5pPr>
            <a:lvl6pPr lvl="5"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6pPr>
            <a:lvl7pPr lvl="6"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7pPr>
            <a:lvl8pPr lvl="7"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8pPr>
            <a:lvl9pPr lvl="8" rtl="0">
              <a:lnSpc>
                <a:spcPct val="100000"/>
              </a:lnSpc>
              <a:spcBef>
                <a:spcPts val="0"/>
              </a:spcBef>
              <a:spcAft>
                <a:spcPts val="0"/>
              </a:spcAft>
              <a:buNone/>
              <a:defRPr sz="2200">
                <a:highlight>
                  <a:schemeClr val="lt2"/>
                </a:highlight>
                <a:latin typeface="Grandstander ExtraBold"/>
                <a:ea typeface="Grandstander ExtraBold"/>
                <a:cs typeface="Grandstander ExtraBold"/>
                <a:sym typeface="Grandstander ExtraBold"/>
              </a:defRPr>
            </a:lvl9pPr>
          </a:lstStyle>
          <a:p>
            <a:endParaRPr/>
          </a:p>
        </p:txBody>
      </p:sp>
      <p:sp>
        <p:nvSpPr>
          <p:cNvPr id="592" name="Google Shape;592;p13"/>
          <p:cNvSpPr txBox="1">
            <a:spLocks noGrp="1"/>
          </p:cNvSpPr>
          <p:nvPr>
            <p:ph type="subTitle" idx="15"/>
          </p:nvPr>
        </p:nvSpPr>
        <p:spPr>
          <a:xfrm>
            <a:off x="6039083" y="3556628"/>
            <a:ext cx="2380200" cy="55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73200" y="463800"/>
            <a:ext cx="7450800" cy="59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800"/>
              <a:buFont typeface="Grandstander ExtraBold"/>
              <a:buNone/>
              <a:defRPr sz="3800">
                <a:solidFill>
                  <a:schemeClr val="dk1"/>
                </a:solidFill>
                <a:latin typeface="Grandstander ExtraBold"/>
                <a:ea typeface="Grandstander ExtraBold"/>
                <a:cs typeface="Grandstander ExtraBold"/>
                <a:sym typeface="Grandstander ExtraBold"/>
              </a:defRPr>
            </a:lvl1pPr>
            <a:lvl2pPr lvl="1" algn="ctr" rtl="0">
              <a:spcBef>
                <a:spcPts val="0"/>
              </a:spcBef>
              <a:spcAft>
                <a:spcPts val="0"/>
              </a:spcAft>
              <a:buClr>
                <a:schemeClr val="dk1"/>
              </a:buClr>
              <a:buSzPts val="3600"/>
              <a:buFont typeface="Commissioner"/>
              <a:buNone/>
              <a:defRPr sz="3600" b="1">
                <a:solidFill>
                  <a:schemeClr val="dk1"/>
                </a:solidFill>
                <a:highlight>
                  <a:schemeClr val="lt2"/>
                </a:highlight>
                <a:latin typeface="Commissioner"/>
                <a:ea typeface="Commissioner"/>
                <a:cs typeface="Commissioner"/>
                <a:sym typeface="Commissioner"/>
              </a:defRPr>
            </a:lvl2pPr>
            <a:lvl3pPr lvl="2" algn="ctr" rtl="0">
              <a:spcBef>
                <a:spcPts val="0"/>
              </a:spcBef>
              <a:spcAft>
                <a:spcPts val="0"/>
              </a:spcAft>
              <a:buClr>
                <a:schemeClr val="dk1"/>
              </a:buClr>
              <a:buSzPts val="3600"/>
              <a:buFont typeface="Commissioner"/>
              <a:buNone/>
              <a:defRPr sz="3600" b="1">
                <a:solidFill>
                  <a:schemeClr val="dk1"/>
                </a:solidFill>
                <a:highlight>
                  <a:schemeClr val="lt2"/>
                </a:highlight>
                <a:latin typeface="Commissioner"/>
                <a:ea typeface="Commissioner"/>
                <a:cs typeface="Commissioner"/>
                <a:sym typeface="Commissioner"/>
              </a:defRPr>
            </a:lvl3pPr>
            <a:lvl4pPr lvl="3" algn="ctr" rtl="0">
              <a:spcBef>
                <a:spcPts val="0"/>
              </a:spcBef>
              <a:spcAft>
                <a:spcPts val="0"/>
              </a:spcAft>
              <a:buClr>
                <a:schemeClr val="dk1"/>
              </a:buClr>
              <a:buSzPts val="3600"/>
              <a:buFont typeface="Commissioner"/>
              <a:buNone/>
              <a:defRPr sz="3600" b="1">
                <a:solidFill>
                  <a:schemeClr val="dk1"/>
                </a:solidFill>
                <a:highlight>
                  <a:schemeClr val="lt2"/>
                </a:highlight>
                <a:latin typeface="Commissioner"/>
                <a:ea typeface="Commissioner"/>
                <a:cs typeface="Commissioner"/>
                <a:sym typeface="Commissioner"/>
              </a:defRPr>
            </a:lvl4pPr>
            <a:lvl5pPr lvl="4" algn="ctr" rtl="0">
              <a:spcBef>
                <a:spcPts val="0"/>
              </a:spcBef>
              <a:spcAft>
                <a:spcPts val="0"/>
              </a:spcAft>
              <a:buClr>
                <a:schemeClr val="dk1"/>
              </a:buClr>
              <a:buSzPts val="3600"/>
              <a:buFont typeface="Commissioner"/>
              <a:buNone/>
              <a:defRPr sz="3600" b="1">
                <a:solidFill>
                  <a:schemeClr val="dk1"/>
                </a:solidFill>
                <a:highlight>
                  <a:schemeClr val="lt2"/>
                </a:highlight>
                <a:latin typeface="Commissioner"/>
                <a:ea typeface="Commissioner"/>
                <a:cs typeface="Commissioner"/>
                <a:sym typeface="Commissioner"/>
              </a:defRPr>
            </a:lvl5pPr>
            <a:lvl6pPr lvl="5" algn="ctr" rtl="0">
              <a:spcBef>
                <a:spcPts val="0"/>
              </a:spcBef>
              <a:spcAft>
                <a:spcPts val="0"/>
              </a:spcAft>
              <a:buClr>
                <a:schemeClr val="dk1"/>
              </a:buClr>
              <a:buSzPts val="3600"/>
              <a:buFont typeface="Commissioner"/>
              <a:buNone/>
              <a:defRPr sz="3600" b="1">
                <a:solidFill>
                  <a:schemeClr val="dk1"/>
                </a:solidFill>
                <a:highlight>
                  <a:schemeClr val="lt2"/>
                </a:highlight>
                <a:latin typeface="Commissioner"/>
                <a:ea typeface="Commissioner"/>
                <a:cs typeface="Commissioner"/>
                <a:sym typeface="Commissioner"/>
              </a:defRPr>
            </a:lvl6pPr>
            <a:lvl7pPr lvl="6" algn="ctr" rtl="0">
              <a:spcBef>
                <a:spcPts val="0"/>
              </a:spcBef>
              <a:spcAft>
                <a:spcPts val="0"/>
              </a:spcAft>
              <a:buClr>
                <a:schemeClr val="dk1"/>
              </a:buClr>
              <a:buSzPts val="3600"/>
              <a:buFont typeface="Commissioner"/>
              <a:buNone/>
              <a:defRPr sz="3600" b="1">
                <a:solidFill>
                  <a:schemeClr val="dk1"/>
                </a:solidFill>
                <a:highlight>
                  <a:schemeClr val="lt2"/>
                </a:highlight>
                <a:latin typeface="Commissioner"/>
                <a:ea typeface="Commissioner"/>
                <a:cs typeface="Commissioner"/>
                <a:sym typeface="Commissioner"/>
              </a:defRPr>
            </a:lvl7pPr>
            <a:lvl8pPr lvl="7" algn="ctr" rtl="0">
              <a:spcBef>
                <a:spcPts val="0"/>
              </a:spcBef>
              <a:spcAft>
                <a:spcPts val="0"/>
              </a:spcAft>
              <a:buClr>
                <a:schemeClr val="dk1"/>
              </a:buClr>
              <a:buSzPts val="3600"/>
              <a:buFont typeface="Commissioner"/>
              <a:buNone/>
              <a:defRPr sz="3600" b="1">
                <a:solidFill>
                  <a:schemeClr val="dk1"/>
                </a:solidFill>
                <a:highlight>
                  <a:schemeClr val="lt2"/>
                </a:highlight>
                <a:latin typeface="Commissioner"/>
                <a:ea typeface="Commissioner"/>
                <a:cs typeface="Commissioner"/>
                <a:sym typeface="Commissioner"/>
              </a:defRPr>
            </a:lvl8pPr>
            <a:lvl9pPr lvl="8" algn="ctr" rtl="0">
              <a:spcBef>
                <a:spcPts val="0"/>
              </a:spcBef>
              <a:spcAft>
                <a:spcPts val="0"/>
              </a:spcAft>
              <a:buClr>
                <a:schemeClr val="dk1"/>
              </a:buClr>
              <a:buSzPts val="3600"/>
              <a:buFont typeface="Commissioner"/>
              <a:buNone/>
              <a:defRPr sz="3600" b="1">
                <a:solidFill>
                  <a:schemeClr val="dk1"/>
                </a:solidFill>
                <a:highlight>
                  <a:schemeClr val="lt2"/>
                </a:highlight>
                <a:latin typeface="Commissioner"/>
                <a:ea typeface="Commissioner"/>
                <a:cs typeface="Commissioner"/>
                <a:sym typeface="Commissioner"/>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ctr" anchorCtr="0">
            <a:noAutofit/>
          </a:bodyPr>
          <a:lstStyle>
            <a:lvl1pPr marL="457200" lvl="0" indent="-323850">
              <a:lnSpc>
                <a:spcPct val="100000"/>
              </a:lnSpc>
              <a:spcBef>
                <a:spcPts val="0"/>
              </a:spcBef>
              <a:spcAft>
                <a:spcPts val="0"/>
              </a:spcAft>
              <a:buClr>
                <a:schemeClr val="dk1"/>
              </a:buClr>
              <a:buSzPts val="1500"/>
              <a:buFont typeface="Commissioner"/>
              <a:buChar char="●"/>
              <a:defRPr sz="1500">
                <a:solidFill>
                  <a:schemeClr val="dk1"/>
                </a:solidFill>
                <a:latin typeface="Commissioner"/>
                <a:ea typeface="Commissioner"/>
                <a:cs typeface="Commissioner"/>
                <a:sym typeface="Commissioner"/>
              </a:defRPr>
            </a:lvl1pPr>
            <a:lvl2pPr marL="914400" lvl="1" indent="-323850">
              <a:lnSpc>
                <a:spcPct val="100000"/>
              </a:lnSpc>
              <a:spcBef>
                <a:spcPts val="0"/>
              </a:spcBef>
              <a:spcAft>
                <a:spcPts val="0"/>
              </a:spcAft>
              <a:buClr>
                <a:schemeClr val="dk1"/>
              </a:buClr>
              <a:buSzPts val="1500"/>
              <a:buFont typeface="Commissioner"/>
              <a:buChar char="○"/>
              <a:defRPr sz="1500">
                <a:solidFill>
                  <a:schemeClr val="dk1"/>
                </a:solidFill>
                <a:latin typeface="Commissioner"/>
                <a:ea typeface="Commissioner"/>
                <a:cs typeface="Commissioner"/>
                <a:sym typeface="Commissioner"/>
              </a:defRPr>
            </a:lvl2pPr>
            <a:lvl3pPr marL="1371600" lvl="2" indent="-323850">
              <a:lnSpc>
                <a:spcPct val="100000"/>
              </a:lnSpc>
              <a:spcBef>
                <a:spcPts val="0"/>
              </a:spcBef>
              <a:spcAft>
                <a:spcPts val="0"/>
              </a:spcAft>
              <a:buClr>
                <a:schemeClr val="dk1"/>
              </a:buClr>
              <a:buSzPts val="1500"/>
              <a:buFont typeface="Commissioner"/>
              <a:buChar char="■"/>
              <a:defRPr sz="1500">
                <a:solidFill>
                  <a:schemeClr val="dk1"/>
                </a:solidFill>
                <a:latin typeface="Commissioner"/>
                <a:ea typeface="Commissioner"/>
                <a:cs typeface="Commissioner"/>
                <a:sym typeface="Commissioner"/>
              </a:defRPr>
            </a:lvl3pPr>
            <a:lvl4pPr marL="1828800" lvl="3" indent="-323850">
              <a:lnSpc>
                <a:spcPct val="100000"/>
              </a:lnSpc>
              <a:spcBef>
                <a:spcPts val="0"/>
              </a:spcBef>
              <a:spcAft>
                <a:spcPts val="0"/>
              </a:spcAft>
              <a:buClr>
                <a:schemeClr val="dk1"/>
              </a:buClr>
              <a:buSzPts val="1500"/>
              <a:buFont typeface="Commissioner"/>
              <a:buChar char="●"/>
              <a:defRPr sz="1500">
                <a:solidFill>
                  <a:schemeClr val="dk1"/>
                </a:solidFill>
                <a:latin typeface="Commissioner"/>
                <a:ea typeface="Commissioner"/>
                <a:cs typeface="Commissioner"/>
                <a:sym typeface="Commissioner"/>
              </a:defRPr>
            </a:lvl4pPr>
            <a:lvl5pPr marL="2286000" lvl="4" indent="-323850">
              <a:lnSpc>
                <a:spcPct val="100000"/>
              </a:lnSpc>
              <a:spcBef>
                <a:spcPts val="0"/>
              </a:spcBef>
              <a:spcAft>
                <a:spcPts val="0"/>
              </a:spcAft>
              <a:buClr>
                <a:schemeClr val="dk1"/>
              </a:buClr>
              <a:buSzPts val="1500"/>
              <a:buFont typeface="Commissioner"/>
              <a:buChar char="○"/>
              <a:defRPr sz="1500">
                <a:solidFill>
                  <a:schemeClr val="dk1"/>
                </a:solidFill>
                <a:latin typeface="Commissioner"/>
                <a:ea typeface="Commissioner"/>
                <a:cs typeface="Commissioner"/>
                <a:sym typeface="Commissioner"/>
              </a:defRPr>
            </a:lvl5pPr>
            <a:lvl6pPr marL="2743200" lvl="5" indent="-323850">
              <a:lnSpc>
                <a:spcPct val="100000"/>
              </a:lnSpc>
              <a:spcBef>
                <a:spcPts val="0"/>
              </a:spcBef>
              <a:spcAft>
                <a:spcPts val="0"/>
              </a:spcAft>
              <a:buClr>
                <a:schemeClr val="dk1"/>
              </a:buClr>
              <a:buSzPts val="1500"/>
              <a:buFont typeface="Commissioner"/>
              <a:buChar char="■"/>
              <a:defRPr sz="1500">
                <a:solidFill>
                  <a:schemeClr val="dk1"/>
                </a:solidFill>
                <a:latin typeface="Commissioner"/>
                <a:ea typeface="Commissioner"/>
                <a:cs typeface="Commissioner"/>
                <a:sym typeface="Commissioner"/>
              </a:defRPr>
            </a:lvl6pPr>
            <a:lvl7pPr marL="3200400" lvl="6" indent="-323850">
              <a:lnSpc>
                <a:spcPct val="100000"/>
              </a:lnSpc>
              <a:spcBef>
                <a:spcPts val="0"/>
              </a:spcBef>
              <a:spcAft>
                <a:spcPts val="0"/>
              </a:spcAft>
              <a:buClr>
                <a:schemeClr val="dk1"/>
              </a:buClr>
              <a:buSzPts val="1500"/>
              <a:buFont typeface="Commissioner"/>
              <a:buChar char="●"/>
              <a:defRPr sz="1500">
                <a:solidFill>
                  <a:schemeClr val="dk1"/>
                </a:solidFill>
                <a:latin typeface="Commissioner"/>
                <a:ea typeface="Commissioner"/>
                <a:cs typeface="Commissioner"/>
                <a:sym typeface="Commissioner"/>
              </a:defRPr>
            </a:lvl7pPr>
            <a:lvl8pPr marL="3657600" lvl="7" indent="-323850">
              <a:lnSpc>
                <a:spcPct val="100000"/>
              </a:lnSpc>
              <a:spcBef>
                <a:spcPts val="0"/>
              </a:spcBef>
              <a:spcAft>
                <a:spcPts val="0"/>
              </a:spcAft>
              <a:buClr>
                <a:schemeClr val="dk1"/>
              </a:buClr>
              <a:buSzPts val="1500"/>
              <a:buFont typeface="Commissioner"/>
              <a:buChar char="○"/>
              <a:defRPr sz="1500">
                <a:solidFill>
                  <a:schemeClr val="dk1"/>
                </a:solidFill>
                <a:latin typeface="Commissioner"/>
                <a:ea typeface="Commissioner"/>
                <a:cs typeface="Commissioner"/>
                <a:sym typeface="Commissioner"/>
              </a:defRPr>
            </a:lvl8pPr>
            <a:lvl9pPr marL="4114800" lvl="8" indent="-323850">
              <a:lnSpc>
                <a:spcPct val="100000"/>
              </a:lnSpc>
              <a:spcBef>
                <a:spcPts val="0"/>
              </a:spcBef>
              <a:spcAft>
                <a:spcPts val="0"/>
              </a:spcAft>
              <a:buClr>
                <a:schemeClr val="dk1"/>
              </a:buClr>
              <a:buSzPts val="1500"/>
              <a:buFont typeface="Commissioner"/>
              <a:buChar char="■"/>
              <a:defRPr sz="1500">
                <a:solidFill>
                  <a:schemeClr val="dk1"/>
                </a:solidFill>
                <a:latin typeface="Commissioner"/>
                <a:ea typeface="Commissioner"/>
                <a:cs typeface="Commissioner"/>
                <a:sym typeface="Commission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7" r:id="rId8"/>
    <p:sldLayoutId id="2147483659" r:id="rId9"/>
    <p:sldLayoutId id="2147483663" r:id="rId10"/>
    <p:sldLayoutId id="2147483664" r:id="rId11"/>
    <p:sldLayoutId id="2147483665" r:id="rId12"/>
    <p:sldLayoutId id="2147483666" r:id="rId13"/>
    <p:sldLayoutId id="2147483669" r:id="rId14"/>
    <p:sldLayoutId id="2147483671" r:id="rId15"/>
    <p:sldLayoutId id="2147483672" r:id="rId16"/>
    <p:sldLayoutId id="2147483676" r:id="rId1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33" Type="http://schemas.openxmlformats.org/officeDocument/2006/relationships/image" Target="../media/image760.sv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28" Type="http://schemas.openxmlformats.org/officeDocument/2006/relationships/image" Target="../media/image215.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33" Type="http://schemas.openxmlformats.org/officeDocument/2006/relationships/image" Target="../media/image74.sv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3" Type="http://schemas.openxmlformats.org/officeDocument/2006/relationships/image" Target="../media/image1060.svg"/><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14" Type="http://schemas.openxmlformats.org/officeDocument/2006/relationships/image" Target="../media/image13.png"/></Relationships>
</file>

<file path=ppt/slides/_rels/slide16.xml.rels><?xml version="1.0" encoding="UTF-8" standalone="yes"?>
<Relationships xmlns="http://schemas.openxmlformats.org/package/2006/relationships"><Relationship Id="rId13" Type="http://schemas.openxmlformats.org/officeDocument/2006/relationships/image" Target="../media/image1060.svg"/><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14" Type="http://schemas.openxmlformats.org/officeDocument/2006/relationships/image" Target="../media/image13.png"/></Relationships>
</file>

<file path=ppt/slides/_rels/slide17.xml.rels><?xml version="1.0" encoding="UTF-8" standalone="yes"?>
<Relationships xmlns="http://schemas.openxmlformats.org/package/2006/relationships"><Relationship Id="rId13" Type="http://schemas.openxmlformats.org/officeDocument/2006/relationships/image" Target="../media/image1060.svg"/><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14" Type="http://schemas.openxmlformats.org/officeDocument/2006/relationships/image" Target="../media/image13.png"/></Relationships>
</file>

<file path=ppt/slides/_rels/slide18.xml.rels><?xml version="1.0" encoding="UTF-8" standalone="yes"?>
<Relationships xmlns="http://schemas.openxmlformats.org/package/2006/relationships"><Relationship Id="rId13" Type="http://schemas.openxmlformats.org/officeDocument/2006/relationships/image" Target="../media/image1060.svg"/><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 Id="rId1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31" Type="http://schemas.openxmlformats.org/officeDocument/2006/relationships/image" Target="../media/image15.png"/><Relationship Id="rId30" Type="http://schemas.openxmlformats.org/officeDocument/2006/relationships/image" Target="../media/image89.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5"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480.svg"/><Relationship Id="rId2" Type="http://schemas.openxmlformats.org/officeDocument/2006/relationships/notesSlide" Target="../notesSlides/notesSlide15.xml"/><Relationship Id="rId1" Type="http://schemas.openxmlformats.org/officeDocument/2006/relationships/slideLayout" Target="../slideLayouts/slideLayout14.xml"/><Relationship Id="rId9" Type="http://schemas.openxmlformats.org/officeDocument/2006/relationships/image" Target="../media/image50.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image" Target="../media/image142.svg"/><Relationship Id="rId2" Type="http://schemas.openxmlformats.org/officeDocument/2006/relationships/notesSlide" Target="../notesSlides/notesSlide17.xml"/><Relationship Id="rId1" Type="http://schemas.openxmlformats.org/officeDocument/2006/relationships/slideLayout" Target="../slideLayouts/slideLayout12.xml"/><Relationship Id="rId9"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5" Type="http://schemas.openxmlformats.org/officeDocument/2006/relationships/image" Target="NUL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0.xml"/><Relationship Id="rId10" Type="http://schemas.openxmlformats.org/officeDocument/2006/relationships/image" Target="../media/image24.png"/><Relationship Id="rId9" Type="http://schemas.openxmlformats.org/officeDocument/2006/relationships/image" Target="../media/image144.sv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1.xml"/><Relationship Id="rId23" Type="http://schemas.openxmlformats.org/officeDocument/2006/relationships/image" Target="NUL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1.xml"/><Relationship Id="rId23" Type="http://schemas.openxmlformats.org/officeDocument/2006/relationships/image" Target="NULL"/></Relationships>
</file>

<file path=ppt/slides/_rels/slide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png"/><Relationship Id="rId5" Type="http://schemas.microsoft.com/office/2007/relationships/media" Target="../media/media3.mp3"/><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1.xml"/><Relationship Id="rId58" Type="http://schemas.openxmlformats.org/officeDocument/2006/relationships/image" Target="../media/image209.sv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1.xml"/><Relationship Id="rId58" Type="http://schemas.openxmlformats.org/officeDocument/2006/relationships/image" Target="../media/image209.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1.xml"/><Relationship Id="rId11" Type="http://schemas.openxmlformats.org/officeDocument/2006/relationships/image" Target="NULL"/><Relationship Id="rId10" Type="http://schemas.openxmlformats.org/officeDocument/2006/relationships/image" Target="../media/image27.png"/><Relationship Id="rId9" Type="http://schemas.openxmlformats.org/officeDocument/2006/relationships/image" Target="../media/image144.sv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29.png"/><Relationship Id="rId37" Type="http://schemas.openxmlformats.org/officeDocument/2006/relationships/image" Target="NULL"/><Relationship Id="rId5" Type="http://schemas.openxmlformats.org/officeDocument/2006/relationships/image" Target="NUL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29.png"/><Relationship Id="rId37" Type="http://schemas.openxmlformats.org/officeDocument/2006/relationships/image" Target="NULL"/><Relationship Id="rId5" Type="http://schemas.openxmlformats.org/officeDocument/2006/relationships/image" Target="NUL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1" Type="http://schemas.openxmlformats.org/officeDocument/2006/relationships/image" Target="../media/image2.svg"/><Relationship Id="rId2" Type="http://schemas.openxmlformats.org/officeDocument/2006/relationships/notesSlide" Target="../notesSlides/notesSlide30.xml"/><Relationship Id="rId20" Type="http://schemas.openxmlformats.org/officeDocument/2006/relationships/image" Target="../media/image32.png"/><Relationship Id="rId1" Type="http://schemas.openxmlformats.org/officeDocument/2006/relationships/slideLayout" Target="../slideLayouts/slideLayout8.xml"/><Relationship Id="rId10" Type="http://schemas.openxmlformats.org/officeDocument/2006/relationships/image" Target="../media/image31.png"/><Relationship Id="rId19" Type="http://schemas.openxmlformats.org/officeDocument/2006/relationships/image" Target="NULL"/><Relationship Id="rId9" Type="http://schemas.openxmlformats.org/officeDocument/2006/relationships/image" Target="../media/image143.svg"/><Relationship Id="rId22"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12"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8.xml"/><Relationship Id="rId11" Type="http://schemas.openxmlformats.org/officeDocument/2006/relationships/image" Target="../media/image2.svg"/><Relationship Id="rId10" Type="http://schemas.openxmlformats.org/officeDocument/2006/relationships/image" Target="../media/image32.png"/><Relationship Id="rId9" Type="http://schemas.openxmlformats.org/officeDocument/2006/relationships/image" Target="../media/image143.svg"/></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png"/><Relationship Id="rId5" Type="http://schemas.microsoft.com/office/2007/relationships/media" Target="../media/media3.mp3"/><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33" Type="http://schemas.openxmlformats.org/officeDocument/2006/relationships/image" Target="../media/image760.sv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png"/><Relationship Id="rId5" Type="http://schemas.microsoft.com/office/2007/relationships/media" Target="../media/media3.mp3"/><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png"/><Relationship Id="rId5" Type="http://schemas.microsoft.com/office/2007/relationships/media" Target="../media/media3.mp3"/><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png"/><Relationship Id="rId5" Type="http://schemas.microsoft.com/office/2007/relationships/media" Target="../media/media3.mp3"/><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15" Type="http://schemas.openxmlformats.org/officeDocument/2006/relationships/image" Target="../media/image560.svg"/><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grpSp>
        <p:nvGrpSpPr>
          <p:cNvPr id="1317" name="Google Shape;1317;p30"/>
          <p:cNvGrpSpPr/>
          <p:nvPr/>
        </p:nvGrpSpPr>
        <p:grpSpPr>
          <a:xfrm>
            <a:off x="926572" y="879231"/>
            <a:ext cx="7138066" cy="3318644"/>
            <a:chOff x="1005594" y="1041275"/>
            <a:chExt cx="6829800" cy="3060950"/>
          </a:xfrm>
        </p:grpSpPr>
        <p:sp>
          <p:nvSpPr>
            <p:cNvPr id="1318" name="Google Shape;1318;p30"/>
            <p:cNvSpPr/>
            <p:nvPr/>
          </p:nvSpPr>
          <p:spPr>
            <a:xfrm>
              <a:off x="1005594" y="1156397"/>
              <a:ext cx="6829800" cy="2829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0"/>
            <p:cNvSpPr/>
            <p:nvPr/>
          </p:nvSpPr>
          <p:spPr>
            <a:xfrm>
              <a:off x="2242278" y="1041275"/>
              <a:ext cx="1517100" cy="226200"/>
            </a:xfrm>
            <a:prstGeom prst="rect">
              <a:avLst/>
            </a:prstGeom>
            <a:solidFill>
              <a:srgbClr val="7952B3">
                <a:alpha val="51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0"/>
            <p:cNvSpPr/>
            <p:nvPr/>
          </p:nvSpPr>
          <p:spPr>
            <a:xfrm>
              <a:off x="2242278" y="3876025"/>
              <a:ext cx="1517100" cy="226200"/>
            </a:xfrm>
            <a:prstGeom prst="rect">
              <a:avLst/>
            </a:prstGeom>
            <a:solidFill>
              <a:srgbClr val="7952B3">
                <a:alpha val="51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4" name="Google Shape;1344;p30"/>
          <p:cNvSpPr txBox="1">
            <a:spLocks noGrp="1"/>
          </p:cNvSpPr>
          <p:nvPr>
            <p:ph type="ctrTitle"/>
          </p:nvPr>
        </p:nvSpPr>
        <p:spPr>
          <a:xfrm>
            <a:off x="348300" y="1436653"/>
            <a:ext cx="8294610" cy="2202600"/>
          </a:xfrm>
          <a:prstGeom prst="rect">
            <a:avLst/>
          </a:prstGeom>
        </p:spPr>
        <p:txBody>
          <a:bodyPr spcFirstLastPara="1" wrap="square" lIns="91425" tIns="91425" rIns="91425" bIns="91425" anchor="ctr" anchorCtr="0">
            <a:noAutofit/>
          </a:bodyPr>
          <a:lstStyle/>
          <a:p>
            <a:pPr lvl="0">
              <a:lnSpc>
                <a:spcPct val="150000"/>
              </a:lnSpc>
            </a:pPr>
            <a:r>
              <a:rPr lang="en-US" sz="3600" b="1" dirty="0" smtClean="0">
                <a:latin typeface="+mj-lt"/>
              </a:rPr>
              <a:t>NHIỆT LIỆT CHÀO </a:t>
            </a:r>
            <a:r>
              <a:rPr lang="en-US" sz="3600" b="1" dirty="0">
                <a:latin typeface="+mj-lt"/>
              </a:rPr>
              <a:t>MỪNG CÁC </a:t>
            </a:r>
            <a:r>
              <a:rPr lang="en-US" sz="3600" b="1" dirty="0" smtClean="0">
                <a:latin typeface="+mj-lt"/>
              </a:rPr>
              <a:t/>
            </a:r>
            <a:br>
              <a:rPr lang="en-US" sz="3600" b="1" dirty="0" smtClean="0">
                <a:latin typeface="+mj-lt"/>
              </a:rPr>
            </a:br>
            <a:r>
              <a:rPr lang="en-US" sz="3600" b="1" dirty="0" smtClean="0">
                <a:latin typeface="+mj-lt"/>
              </a:rPr>
              <a:t>EM </a:t>
            </a:r>
            <a:r>
              <a:rPr lang="en-US" sz="3600" b="1" dirty="0">
                <a:latin typeface="+mj-lt"/>
              </a:rPr>
              <a:t>ĐẾN VỚI BUỔI HỌC </a:t>
            </a:r>
            <a:r>
              <a:rPr lang="en-US" sz="3600" b="1" dirty="0" smtClean="0">
                <a:latin typeface="+mj-lt"/>
              </a:rPr>
              <a:t>NÀY</a:t>
            </a:r>
            <a:endParaRPr lang="en-US" sz="3600" b="1" dirty="0">
              <a:latin typeface="+mj-lt"/>
            </a:endParaRPr>
          </a:p>
        </p:txBody>
      </p:sp>
      <p:sp>
        <p:nvSpPr>
          <p:cNvPr id="1345" name="Google Shape;1345;p30"/>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0"/>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0"/>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30"/>
          <p:cNvGrpSpPr/>
          <p:nvPr/>
        </p:nvGrpSpPr>
        <p:grpSpPr>
          <a:xfrm rot="599979">
            <a:off x="991640" y="1009169"/>
            <a:ext cx="789630" cy="818543"/>
            <a:chOff x="5374175" y="4084700"/>
            <a:chExt cx="1032375" cy="1375400"/>
          </a:xfrm>
        </p:grpSpPr>
        <p:sp>
          <p:nvSpPr>
            <p:cNvPr id="1350" name="Google Shape;1350;p30"/>
            <p:cNvSpPr/>
            <p:nvPr/>
          </p:nvSpPr>
          <p:spPr>
            <a:xfrm>
              <a:off x="5474525" y="4227500"/>
              <a:ext cx="816450" cy="916275"/>
            </a:xfrm>
            <a:custGeom>
              <a:avLst/>
              <a:gdLst/>
              <a:ahLst/>
              <a:cxnLst/>
              <a:rect l="l" t="t" r="r" b="b"/>
              <a:pathLst>
                <a:path w="32658" h="36651" extrusionOk="0">
                  <a:moveTo>
                    <a:pt x="17148" y="1"/>
                  </a:moveTo>
                  <a:cubicBezTo>
                    <a:pt x="14005" y="1"/>
                    <a:pt x="10870" y="881"/>
                    <a:pt x="8128" y="2630"/>
                  </a:cubicBezTo>
                  <a:cubicBezTo>
                    <a:pt x="2983" y="6059"/>
                    <a:pt x="1" y="11912"/>
                    <a:pt x="187" y="18063"/>
                  </a:cubicBezTo>
                  <a:cubicBezTo>
                    <a:pt x="336" y="21307"/>
                    <a:pt x="1268" y="24438"/>
                    <a:pt x="2946" y="27197"/>
                  </a:cubicBezTo>
                  <a:cubicBezTo>
                    <a:pt x="3766" y="28576"/>
                    <a:pt x="4735" y="29844"/>
                    <a:pt x="5891" y="30962"/>
                  </a:cubicBezTo>
                  <a:cubicBezTo>
                    <a:pt x="6935" y="32043"/>
                    <a:pt x="8202" y="32938"/>
                    <a:pt x="9097" y="34168"/>
                  </a:cubicBezTo>
                  <a:cubicBezTo>
                    <a:pt x="9544" y="34765"/>
                    <a:pt x="9880" y="35436"/>
                    <a:pt x="10029" y="36181"/>
                  </a:cubicBezTo>
                  <a:cubicBezTo>
                    <a:pt x="10079" y="36314"/>
                    <a:pt x="10202" y="36380"/>
                    <a:pt x="10327" y="36380"/>
                  </a:cubicBezTo>
                  <a:cubicBezTo>
                    <a:pt x="10483" y="36380"/>
                    <a:pt x="10642" y="36277"/>
                    <a:pt x="10663" y="36070"/>
                  </a:cubicBezTo>
                  <a:lnTo>
                    <a:pt x="10626" y="36070"/>
                  </a:lnTo>
                  <a:cubicBezTo>
                    <a:pt x="10775" y="33125"/>
                    <a:pt x="7792" y="31186"/>
                    <a:pt x="6115" y="29136"/>
                  </a:cubicBezTo>
                  <a:cubicBezTo>
                    <a:pt x="4251" y="26787"/>
                    <a:pt x="2946" y="24028"/>
                    <a:pt x="2349" y="21120"/>
                  </a:cubicBezTo>
                  <a:cubicBezTo>
                    <a:pt x="1753" y="18213"/>
                    <a:pt x="1902" y="15193"/>
                    <a:pt x="2834" y="12397"/>
                  </a:cubicBezTo>
                  <a:cubicBezTo>
                    <a:pt x="3729" y="9787"/>
                    <a:pt x="5220" y="7476"/>
                    <a:pt x="7196" y="5575"/>
                  </a:cubicBezTo>
                  <a:cubicBezTo>
                    <a:pt x="9975" y="2820"/>
                    <a:pt x="13680" y="1368"/>
                    <a:pt x="17450" y="1368"/>
                  </a:cubicBezTo>
                  <a:cubicBezTo>
                    <a:pt x="19242" y="1368"/>
                    <a:pt x="21049" y="1696"/>
                    <a:pt x="22779" y="2369"/>
                  </a:cubicBezTo>
                  <a:cubicBezTo>
                    <a:pt x="25575" y="3375"/>
                    <a:pt x="27923" y="5314"/>
                    <a:pt x="29452" y="7812"/>
                  </a:cubicBezTo>
                  <a:cubicBezTo>
                    <a:pt x="30309" y="9340"/>
                    <a:pt x="30868" y="11018"/>
                    <a:pt x="31018" y="12770"/>
                  </a:cubicBezTo>
                  <a:cubicBezTo>
                    <a:pt x="31279" y="14596"/>
                    <a:pt x="31316" y="16386"/>
                    <a:pt x="31204" y="18213"/>
                  </a:cubicBezTo>
                  <a:cubicBezTo>
                    <a:pt x="30831" y="21829"/>
                    <a:pt x="29377" y="25296"/>
                    <a:pt x="27029" y="28092"/>
                  </a:cubicBezTo>
                  <a:cubicBezTo>
                    <a:pt x="25873" y="29397"/>
                    <a:pt x="24643" y="30664"/>
                    <a:pt x="23375" y="31857"/>
                  </a:cubicBezTo>
                  <a:cubicBezTo>
                    <a:pt x="22220" y="33013"/>
                    <a:pt x="21138" y="34317"/>
                    <a:pt x="21064" y="36032"/>
                  </a:cubicBezTo>
                  <a:cubicBezTo>
                    <a:pt x="21064" y="36429"/>
                    <a:pt x="21368" y="36650"/>
                    <a:pt x="21668" y="36650"/>
                  </a:cubicBezTo>
                  <a:cubicBezTo>
                    <a:pt x="21904" y="36650"/>
                    <a:pt x="22138" y="36514"/>
                    <a:pt x="22220" y="36219"/>
                  </a:cubicBezTo>
                  <a:cubicBezTo>
                    <a:pt x="22555" y="34653"/>
                    <a:pt x="23562" y="33497"/>
                    <a:pt x="24680" y="32416"/>
                  </a:cubicBezTo>
                  <a:cubicBezTo>
                    <a:pt x="25910" y="31335"/>
                    <a:pt x="27029" y="30142"/>
                    <a:pt x="28072" y="28912"/>
                  </a:cubicBezTo>
                  <a:cubicBezTo>
                    <a:pt x="30197" y="26302"/>
                    <a:pt x="31651" y="23208"/>
                    <a:pt x="32285" y="19890"/>
                  </a:cubicBezTo>
                  <a:cubicBezTo>
                    <a:pt x="32583" y="18063"/>
                    <a:pt x="32658" y="16162"/>
                    <a:pt x="32509" y="14298"/>
                  </a:cubicBezTo>
                  <a:cubicBezTo>
                    <a:pt x="32397" y="12471"/>
                    <a:pt x="32061" y="10645"/>
                    <a:pt x="31428" y="8893"/>
                  </a:cubicBezTo>
                  <a:cubicBezTo>
                    <a:pt x="30197" y="5948"/>
                    <a:pt x="27961" y="3524"/>
                    <a:pt x="25165" y="2033"/>
                  </a:cubicBezTo>
                  <a:cubicBezTo>
                    <a:pt x="22658" y="676"/>
                    <a:pt x="19900" y="1"/>
                    <a:pt x="17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0"/>
            <p:cNvSpPr/>
            <p:nvPr/>
          </p:nvSpPr>
          <p:spPr>
            <a:xfrm>
              <a:off x="5710500" y="5061875"/>
              <a:ext cx="326975" cy="106300"/>
            </a:xfrm>
            <a:custGeom>
              <a:avLst/>
              <a:gdLst/>
              <a:ahLst/>
              <a:cxnLst/>
              <a:rect l="l" t="t" r="r" b="b"/>
              <a:pathLst>
                <a:path w="13079" h="4252" extrusionOk="0">
                  <a:moveTo>
                    <a:pt x="81" y="0"/>
                  </a:moveTo>
                  <a:cubicBezTo>
                    <a:pt x="44" y="0"/>
                    <a:pt x="1" y="55"/>
                    <a:pt x="31" y="85"/>
                  </a:cubicBezTo>
                  <a:lnTo>
                    <a:pt x="68" y="122"/>
                  </a:lnTo>
                  <a:cubicBezTo>
                    <a:pt x="553" y="682"/>
                    <a:pt x="292" y="1390"/>
                    <a:pt x="366" y="2024"/>
                  </a:cubicBezTo>
                  <a:cubicBezTo>
                    <a:pt x="366" y="2583"/>
                    <a:pt x="627" y="3142"/>
                    <a:pt x="1075" y="3515"/>
                  </a:cubicBezTo>
                  <a:cubicBezTo>
                    <a:pt x="1783" y="3999"/>
                    <a:pt x="2827" y="3962"/>
                    <a:pt x="3647" y="4037"/>
                  </a:cubicBezTo>
                  <a:cubicBezTo>
                    <a:pt x="4579" y="4111"/>
                    <a:pt x="5511" y="4186"/>
                    <a:pt x="6443" y="4223"/>
                  </a:cubicBezTo>
                  <a:cubicBezTo>
                    <a:pt x="6909" y="4242"/>
                    <a:pt x="7375" y="4251"/>
                    <a:pt x="7846" y="4251"/>
                  </a:cubicBezTo>
                  <a:cubicBezTo>
                    <a:pt x="8316" y="4251"/>
                    <a:pt x="8792" y="4242"/>
                    <a:pt x="9276" y="4223"/>
                  </a:cubicBezTo>
                  <a:cubicBezTo>
                    <a:pt x="9529" y="4223"/>
                    <a:pt x="9799" y="4230"/>
                    <a:pt x="10073" y="4230"/>
                  </a:cubicBezTo>
                  <a:cubicBezTo>
                    <a:pt x="10691" y="4230"/>
                    <a:pt x="11332" y="4194"/>
                    <a:pt x="11849" y="3962"/>
                  </a:cubicBezTo>
                  <a:cubicBezTo>
                    <a:pt x="12445" y="3701"/>
                    <a:pt x="12818" y="3179"/>
                    <a:pt x="12930" y="2546"/>
                  </a:cubicBezTo>
                  <a:cubicBezTo>
                    <a:pt x="13079" y="1874"/>
                    <a:pt x="12781" y="1353"/>
                    <a:pt x="12520" y="756"/>
                  </a:cubicBezTo>
                  <a:cubicBezTo>
                    <a:pt x="12480" y="664"/>
                    <a:pt x="12412" y="627"/>
                    <a:pt x="12340" y="627"/>
                  </a:cubicBezTo>
                  <a:cubicBezTo>
                    <a:pt x="12207" y="627"/>
                    <a:pt x="12059" y="748"/>
                    <a:pt x="12035" y="868"/>
                  </a:cubicBezTo>
                  <a:cubicBezTo>
                    <a:pt x="11960" y="1353"/>
                    <a:pt x="11811" y="1837"/>
                    <a:pt x="11662" y="2285"/>
                  </a:cubicBezTo>
                  <a:cubicBezTo>
                    <a:pt x="11438" y="2956"/>
                    <a:pt x="10767" y="2844"/>
                    <a:pt x="10171" y="2881"/>
                  </a:cubicBezTo>
                  <a:cubicBezTo>
                    <a:pt x="9629" y="2907"/>
                    <a:pt x="9083" y="2920"/>
                    <a:pt x="8536" y="2920"/>
                  </a:cubicBezTo>
                  <a:cubicBezTo>
                    <a:pt x="7538" y="2920"/>
                    <a:pt x="6535" y="2879"/>
                    <a:pt x="5548" y="2806"/>
                  </a:cubicBezTo>
                  <a:cubicBezTo>
                    <a:pt x="4765" y="2769"/>
                    <a:pt x="4020" y="2657"/>
                    <a:pt x="3274" y="2546"/>
                  </a:cubicBezTo>
                  <a:cubicBezTo>
                    <a:pt x="2715" y="2471"/>
                    <a:pt x="1969" y="2546"/>
                    <a:pt x="1597" y="2024"/>
                  </a:cubicBezTo>
                  <a:cubicBezTo>
                    <a:pt x="1112" y="1353"/>
                    <a:pt x="963" y="383"/>
                    <a:pt x="105" y="10"/>
                  </a:cubicBezTo>
                  <a:cubicBezTo>
                    <a:pt x="98" y="3"/>
                    <a:pt x="90"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0"/>
            <p:cNvSpPr/>
            <p:nvPr/>
          </p:nvSpPr>
          <p:spPr>
            <a:xfrm>
              <a:off x="5709400" y="5088225"/>
              <a:ext cx="354175" cy="353150"/>
            </a:xfrm>
            <a:custGeom>
              <a:avLst/>
              <a:gdLst/>
              <a:ahLst/>
              <a:cxnLst/>
              <a:rect l="l" t="t" r="r" b="b"/>
              <a:pathLst>
                <a:path w="14167" h="14126" extrusionOk="0">
                  <a:moveTo>
                    <a:pt x="410" y="0"/>
                  </a:moveTo>
                  <a:cubicBezTo>
                    <a:pt x="336" y="0"/>
                    <a:pt x="299" y="38"/>
                    <a:pt x="299" y="112"/>
                  </a:cubicBezTo>
                  <a:lnTo>
                    <a:pt x="261" y="112"/>
                  </a:lnTo>
                  <a:cubicBezTo>
                    <a:pt x="299" y="560"/>
                    <a:pt x="373" y="970"/>
                    <a:pt x="559" y="1380"/>
                  </a:cubicBezTo>
                  <a:cubicBezTo>
                    <a:pt x="671" y="1976"/>
                    <a:pt x="709" y="2573"/>
                    <a:pt x="671" y="3132"/>
                  </a:cubicBezTo>
                  <a:cubicBezTo>
                    <a:pt x="634" y="4399"/>
                    <a:pt x="261" y="5592"/>
                    <a:pt x="149" y="6823"/>
                  </a:cubicBezTo>
                  <a:cubicBezTo>
                    <a:pt x="0" y="8053"/>
                    <a:pt x="261" y="9283"/>
                    <a:pt x="858" y="10327"/>
                  </a:cubicBezTo>
                  <a:cubicBezTo>
                    <a:pt x="1417" y="11333"/>
                    <a:pt x="2163" y="12228"/>
                    <a:pt x="3020" y="13011"/>
                  </a:cubicBezTo>
                  <a:cubicBezTo>
                    <a:pt x="3989" y="13868"/>
                    <a:pt x="5257" y="13757"/>
                    <a:pt x="6487" y="13868"/>
                  </a:cubicBezTo>
                  <a:cubicBezTo>
                    <a:pt x="7158" y="13906"/>
                    <a:pt x="7829" y="13980"/>
                    <a:pt x="8537" y="14055"/>
                  </a:cubicBezTo>
                  <a:cubicBezTo>
                    <a:pt x="8851" y="14074"/>
                    <a:pt x="9186" y="14125"/>
                    <a:pt x="9520" y="14125"/>
                  </a:cubicBezTo>
                  <a:cubicBezTo>
                    <a:pt x="9820" y="14125"/>
                    <a:pt x="10119" y="14084"/>
                    <a:pt x="10401" y="13943"/>
                  </a:cubicBezTo>
                  <a:cubicBezTo>
                    <a:pt x="10811" y="13682"/>
                    <a:pt x="11221" y="13309"/>
                    <a:pt x="11557" y="12899"/>
                  </a:cubicBezTo>
                  <a:cubicBezTo>
                    <a:pt x="11930" y="12452"/>
                    <a:pt x="12265" y="12042"/>
                    <a:pt x="12601" y="11557"/>
                  </a:cubicBezTo>
                  <a:cubicBezTo>
                    <a:pt x="13309" y="10625"/>
                    <a:pt x="13794" y="9507"/>
                    <a:pt x="13980" y="8351"/>
                  </a:cubicBezTo>
                  <a:cubicBezTo>
                    <a:pt x="14167" y="6897"/>
                    <a:pt x="13682" y="5555"/>
                    <a:pt x="13309" y="4213"/>
                  </a:cubicBezTo>
                  <a:cubicBezTo>
                    <a:pt x="13123" y="3616"/>
                    <a:pt x="13048" y="2983"/>
                    <a:pt x="13123" y="2386"/>
                  </a:cubicBezTo>
                  <a:cubicBezTo>
                    <a:pt x="13160" y="1790"/>
                    <a:pt x="13235" y="1156"/>
                    <a:pt x="13346" y="560"/>
                  </a:cubicBezTo>
                  <a:cubicBezTo>
                    <a:pt x="13406" y="382"/>
                    <a:pt x="13253" y="228"/>
                    <a:pt x="13076" y="228"/>
                  </a:cubicBezTo>
                  <a:cubicBezTo>
                    <a:pt x="13030" y="228"/>
                    <a:pt x="12982" y="238"/>
                    <a:pt x="12936" y="261"/>
                  </a:cubicBezTo>
                  <a:cubicBezTo>
                    <a:pt x="10849" y="1417"/>
                    <a:pt x="12116" y="4213"/>
                    <a:pt x="12564" y="5965"/>
                  </a:cubicBezTo>
                  <a:cubicBezTo>
                    <a:pt x="12936" y="7046"/>
                    <a:pt x="12899" y="8202"/>
                    <a:pt x="12526" y="9283"/>
                  </a:cubicBezTo>
                  <a:cubicBezTo>
                    <a:pt x="12079" y="10364"/>
                    <a:pt x="11445" y="11296"/>
                    <a:pt x="10662" y="12116"/>
                  </a:cubicBezTo>
                  <a:cubicBezTo>
                    <a:pt x="10305" y="12509"/>
                    <a:pt x="10017" y="12902"/>
                    <a:pt x="9469" y="12902"/>
                  </a:cubicBezTo>
                  <a:cubicBezTo>
                    <a:pt x="9445" y="12902"/>
                    <a:pt x="9420" y="12901"/>
                    <a:pt x="9395" y="12899"/>
                  </a:cubicBezTo>
                  <a:cubicBezTo>
                    <a:pt x="8798" y="12862"/>
                    <a:pt x="8090" y="12750"/>
                    <a:pt x="7419" y="12675"/>
                  </a:cubicBezTo>
                  <a:cubicBezTo>
                    <a:pt x="6748" y="12601"/>
                    <a:pt x="6189" y="12526"/>
                    <a:pt x="5555" y="12452"/>
                  </a:cubicBezTo>
                  <a:cubicBezTo>
                    <a:pt x="4996" y="12452"/>
                    <a:pt x="4437" y="12265"/>
                    <a:pt x="3952" y="11967"/>
                  </a:cubicBezTo>
                  <a:cubicBezTo>
                    <a:pt x="3094" y="11296"/>
                    <a:pt x="2349" y="10439"/>
                    <a:pt x="1790" y="9469"/>
                  </a:cubicBezTo>
                  <a:cubicBezTo>
                    <a:pt x="1156" y="8314"/>
                    <a:pt x="1305" y="7046"/>
                    <a:pt x="1529" y="5816"/>
                  </a:cubicBezTo>
                  <a:cubicBezTo>
                    <a:pt x="1752" y="4660"/>
                    <a:pt x="2051" y="3467"/>
                    <a:pt x="1864" y="2274"/>
                  </a:cubicBezTo>
                  <a:cubicBezTo>
                    <a:pt x="1752" y="1417"/>
                    <a:pt x="1417" y="75"/>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0"/>
            <p:cNvSpPr/>
            <p:nvPr/>
          </p:nvSpPr>
          <p:spPr>
            <a:xfrm>
              <a:off x="5737350" y="5232850"/>
              <a:ext cx="356050" cy="197050"/>
            </a:xfrm>
            <a:custGeom>
              <a:avLst/>
              <a:gdLst/>
              <a:ahLst/>
              <a:cxnLst/>
              <a:rect l="l" t="t" r="r" b="b"/>
              <a:pathLst>
                <a:path w="14242" h="7882" extrusionOk="0">
                  <a:moveTo>
                    <a:pt x="1918" y="6479"/>
                  </a:moveTo>
                  <a:cubicBezTo>
                    <a:pt x="1919" y="6479"/>
                    <a:pt x="1918" y="6483"/>
                    <a:pt x="1914" y="6492"/>
                  </a:cubicBezTo>
                  <a:lnTo>
                    <a:pt x="1914" y="6492"/>
                  </a:lnTo>
                  <a:cubicBezTo>
                    <a:pt x="1916" y="6484"/>
                    <a:pt x="1918" y="6479"/>
                    <a:pt x="1918" y="6479"/>
                  </a:cubicBezTo>
                  <a:close/>
                  <a:moveTo>
                    <a:pt x="13067" y="0"/>
                  </a:moveTo>
                  <a:cubicBezTo>
                    <a:pt x="12540" y="0"/>
                    <a:pt x="12007" y="506"/>
                    <a:pt x="12340" y="1149"/>
                  </a:cubicBezTo>
                  <a:cubicBezTo>
                    <a:pt x="12366" y="1201"/>
                    <a:pt x="12385" y="1235"/>
                    <a:pt x="12399" y="1256"/>
                  </a:cubicBezTo>
                  <a:lnTo>
                    <a:pt x="12399" y="1256"/>
                  </a:lnTo>
                  <a:cubicBezTo>
                    <a:pt x="12392" y="1260"/>
                    <a:pt x="12384" y="1273"/>
                    <a:pt x="12378" y="1298"/>
                  </a:cubicBezTo>
                  <a:cubicBezTo>
                    <a:pt x="12378" y="1410"/>
                    <a:pt x="12340" y="1522"/>
                    <a:pt x="12266" y="1634"/>
                  </a:cubicBezTo>
                  <a:cubicBezTo>
                    <a:pt x="12042" y="1820"/>
                    <a:pt x="11781" y="2007"/>
                    <a:pt x="11483" y="2119"/>
                  </a:cubicBezTo>
                  <a:cubicBezTo>
                    <a:pt x="10849" y="2380"/>
                    <a:pt x="10141" y="2603"/>
                    <a:pt x="9432" y="2827"/>
                  </a:cubicBezTo>
                  <a:cubicBezTo>
                    <a:pt x="8016" y="3312"/>
                    <a:pt x="6562" y="3759"/>
                    <a:pt x="5108" y="4132"/>
                  </a:cubicBezTo>
                  <a:cubicBezTo>
                    <a:pt x="4400" y="4355"/>
                    <a:pt x="3654" y="4542"/>
                    <a:pt x="2908" y="4691"/>
                  </a:cubicBezTo>
                  <a:cubicBezTo>
                    <a:pt x="2312" y="4803"/>
                    <a:pt x="1753" y="4952"/>
                    <a:pt x="1194" y="5176"/>
                  </a:cubicBezTo>
                  <a:cubicBezTo>
                    <a:pt x="634" y="5437"/>
                    <a:pt x="262" y="5884"/>
                    <a:pt x="113" y="6480"/>
                  </a:cubicBezTo>
                  <a:cubicBezTo>
                    <a:pt x="1" y="7077"/>
                    <a:pt x="373" y="7711"/>
                    <a:pt x="1007" y="7860"/>
                  </a:cubicBezTo>
                  <a:cubicBezTo>
                    <a:pt x="1066" y="7874"/>
                    <a:pt x="1124" y="7881"/>
                    <a:pt x="1181" y="7881"/>
                  </a:cubicBezTo>
                  <a:cubicBezTo>
                    <a:pt x="1555" y="7881"/>
                    <a:pt x="1865" y="7577"/>
                    <a:pt x="1865" y="7189"/>
                  </a:cubicBezTo>
                  <a:cubicBezTo>
                    <a:pt x="1865" y="7002"/>
                    <a:pt x="1865" y="6779"/>
                    <a:pt x="1902" y="6592"/>
                  </a:cubicBezTo>
                  <a:cubicBezTo>
                    <a:pt x="1902" y="6557"/>
                    <a:pt x="1906" y="6530"/>
                    <a:pt x="1909" y="6510"/>
                  </a:cubicBezTo>
                  <a:lnTo>
                    <a:pt x="1909" y="6510"/>
                  </a:lnTo>
                  <a:cubicBezTo>
                    <a:pt x="1986" y="6438"/>
                    <a:pt x="2129" y="6367"/>
                    <a:pt x="2237" y="6331"/>
                  </a:cubicBezTo>
                  <a:cubicBezTo>
                    <a:pt x="2871" y="6145"/>
                    <a:pt x="3505" y="5958"/>
                    <a:pt x="4139" y="5809"/>
                  </a:cubicBezTo>
                  <a:cubicBezTo>
                    <a:pt x="5593" y="5399"/>
                    <a:pt x="6972" y="5026"/>
                    <a:pt x="8389" y="4579"/>
                  </a:cubicBezTo>
                  <a:cubicBezTo>
                    <a:pt x="9693" y="4206"/>
                    <a:pt x="10998" y="3759"/>
                    <a:pt x="12303" y="3274"/>
                  </a:cubicBezTo>
                  <a:cubicBezTo>
                    <a:pt x="13272" y="2827"/>
                    <a:pt x="14242" y="1709"/>
                    <a:pt x="13794" y="553"/>
                  </a:cubicBezTo>
                  <a:cubicBezTo>
                    <a:pt x="13660" y="162"/>
                    <a:pt x="13364" y="0"/>
                    <a:pt x="13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0"/>
            <p:cNvSpPr/>
            <p:nvPr/>
          </p:nvSpPr>
          <p:spPr>
            <a:xfrm>
              <a:off x="5694475" y="5128200"/>
              <a:ext cx="363500" cy="202225"/>
            </a:xfrm>
            <a:custGeom>
              <a:avLst/>
              <a:gdLst/>
              <a:ahLst/>
              <a:cxnLst/>
              <a:rect l="l" t="t" r="r" b="b"/>
              <a:pathLst>
                <a:path w="14540" h="8089" extrusionOk="0">
                  <a:moveTo>
                    <a:pt x="13699" y="0"/>
                  </a:moveTo>
                  <a:cubicBezTo>
                    <a:pt x="13632" y="0"/>
                    <a:pt x="13564" y="13"/>
                    <a:pt x="13496" y="42"/>
                  </a:cubicBezTo>
                  <a:cubicBezTo>
                    <a:pt x="13198" y="116"/>
                    <a:pt x="13086" y="564"/>
                    <a:pt x="13011" y="825"/>
                  </a:cubicBezTo>
                  <a:cubicBezTo>
                    <a:pt x="12974" y="1085"/>
                    <a:pt x="12974" y="1197"/>
                    <a:pt x="12788" y="1384"/>
                  </a:cubicBezTo>
                  <a:cubicBezTo>
                    <a:pt x="12527" y="1570"/>
                    <a:pt x="12229" y="1719"/>
                    <a:pt x="11930" y="1831"/>
                  </a:cubicBezTo>
                  <a:cubicBezTo>
                    <a:pt x="9395" y="2763"/>
                    <a:pt x="6823" y="3546"/>
                    <a:pt x="4213" y="4180"/>
                  </a:cubicBezTo>
                  <a:cubicBezTo>
                    <a:pt x="3020" y="4478"/>
                    <a:pt x="1417" y="4590"/>
                    <a:pt x="597" y="5634"/>
                  </a:cubicBezTo>
                  <a:cubicBezTo>
                    <a:pt x="187" y="6118"/>
                    <a:pt x="1" y="6752"/>
                    <a:pt x="113" y="7386"/>
                  </a:cubicBezTo>
                  <a:cubicBezTo>
                    <a:pt x="222" y="7767"/>
                    <a:pt x="550" y="8089"/>
                    <a:pt x="908" y="8089"/>
                  </a:cubicBezTo>
                  <a:cubicBezTo>
                    <a:pt x="1039" y="8089"/>
                    <a:pt x="1175" y="8045"/>
                    <a:pt x="1306" y="7945"/>
                  </a:cubicBezTo>
                  <a:cubicBezTo>
                    <a:pt x="1678" y="7647"/>
                    <a:pt x="1492" y="7125"/>
                    <a:pt x="1753" y="6715"/>
                  </a:cubicBezTo>
                  <a:cubicBezTo>
                    <a:pt x="2088" y="6305"/>
                    <a:pt x="2573" y="5969"/>
                    <a:pt x="3095" y="5857"/>
                  </a:cubicBezTo>
                  <a:cubicBezTo>
                    <a:pt x="4400" y="5447"/>
                    <a:pt x="5742" y="5149"/>
                    <a:pt x="7047" y="4776"/>
                  </a:cubicBezTo>
                  <a:cubicBezTo>
                    <a:pt x="8351" y="4366"/>
                    <a:pt x="9619" y="3993"/>
                    <a:pt x="10887" y="3583"/>
                  </a:cubicBezTo>
                  <a:cubicBezTo>
                    <a:pt x="11930" y="3210"/>
                    <a:pt x="13347" y="2987"/>
                    <a:pt x="14055" y="2055"/>
                  </a:cubicBezTo>
                  <a:cubicBezTo>
                    <a:pt x="14391" y="1682"/>
                    <a:pt x="14540" y="1197"/>
                    <a:pt x="14465" y="713"/>
                  </a:cubicBezTo>
                  <a:cubicBezTo>
                    <a:pt x="14402" y="397"/>
                    <a:pt x="14071" y="0"/>
                    <a:pt x="13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0"/>
            <p:cNvSpPr/>
            <p:nvPr/>
          </p:nvSpPr>
          <p:spPr>
            <a:xfrm>
              <a:off x="5775575" y="4665550"/>
              <a:ext cx="42875" cy="478600"/>
            </a:xfrm>
            <a:custGeom>
              <a:avLst/>
              <a:gdLst/>
              <a:ahLst/>
              <a:cxnLst/>
              <a:rect l="l" t="t" r="r" b="b"/>
              <a:pathLst>
                <a:path w="1715" h="19144" extrusionOk="0">
                  <a:moveTo>
                    <a:pt x="261" y="1"/>
                  </a:moveTo>
                  <a:cubicBezTo>
                    <a:pt x="187" y="1"/>
                    <a:pt x="112" y="57"/>
                    <a:pt x="112" y="169"/>
                  </a:cubicBezTo>
                  <a:cubicBezTo>
                    <a:pt x="0" y="3263"/>
                    <a:pt x="0" y="6357"/>
                    <a:pt x="0" y="9489"/>
                  </a:cubicBezTo>
                  <a:cubicBezTo>
                    <a:pt x="0" y="11017"/>
                    <a:pt x="75" y="12546"/>
                    <a:pt x="149" y="14074"/>
                  </a:cubicBezTo>
                  <a:cubicBezTo>
                    <a:pt x="187" y="14820"/>
                    <a:pt x="224" y="15603"/>
                    <a:pt x="261" y="16348"/>
                  </a:cubicBezTo>
                  <a:cubicBezTo>
                    <a:pt x="261" y="17131"/>
                    <a:pt x="336" y="17914"/>
                    <a:pt x="447" y="18697"/>
                  </a:cubicBezTo>
                  <a:cubicBezTo>
                    <a:pt x="512" y="19005"/>
                    <a:pt x="761" y="19144"/>
                    <a:pt x="1021" y="19144"/>
                  </a:cubicBezTo>
                  <a:cubicBezTo>
                    <a:pt x="1358" y="19144"/>
                    <a:pt x="1715" y="18910"/>
                    <a:pt x="1715" y="18510"/>
                  </a:cubicBezTo>
                  <a:cubicBezTo>
                    <a:pt x="1678" y="17765"/>
                    <a:pt x="1603" y="16982"/>
                    <a:pt x="1491" y="16236"/>
                  </a:cubicBezTo>
                  <a:cubicBezTo>
                    <a:pt x="1417" y="15453"/>
                    <a:pt x="1342" y="14708"/>
                    <a:pt x="1268" y="13925"/>
                  </a:cubicBezTo>
                  <a:cubicBezTo>
                    <a:pt x="1119" y="12396"/>
                    <a:pt x="1007" y="10868"/>
                    <a:pt x="895" y="9340"/>
                  </a:cubicBezTo>
                  <a:cubicBezTo>
                    <a:pt x="634" y="6320"/>
                    <a:pt x="485" y="3226"/>
                    <a:pt x="410" y="169"/>
                  </a:cubicBezTo>
                  <a:cubicBezTo>
                    <a:pt x="410" y="57"/>
                    <a:pt x="336"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0"/>
            <p:cNvSpPr/>
            <p:nvPr/>
          </p:nvSpPr>
          <p:spPr>
            <a:xfrm>
              <a:off x="5926550" y="4723575"/>
              <a:ext cx="97875" cy="432775"/>
            </a:xfrm>
            <a:custGeom>
              <a:avLst/>
              <a:gdLst/>
              <a:ahLst/>
              <a:cxnLst/>
              <a:rect l="l" t="t" r="r" b="b"/>
              <a:pathLst>
                <a:path w="3915" h="17311" extrusionOk="0">
                  <a:moveTo>
                    <a:pt x="3786" y="1"/>
                  </a:moveTo>
                  <a:cubicBezTo>
                    <a:pt x="3745" y="1"/>
                    <a:pt x="3706" y="25"/>
                    <a:pt x="3691" y="84"/>
                  </a:cubicBezTo>
                  <a:cubicBezTo>
                    <a:pt x="3020" y="2955"/>
                    <a:pt x="2275" y="5788"/>
                    <a:pt x="1678" y="8659"/>
                  </a:cubicBezTo>
                  <a:cubicBezTo>
                    <a:pt x="1380" y="10113"/>
                    <a:pt x="1119" y="11529"/>
                    <a:pt x="821" y="12946"/>
                  </a:cubicBezTo>
                  <a:cubicBezTo>
                    <a:pt x="709" y="13654"/>
                    <a:pt x="560" y="14363"/>
                    <a:pt x="448" y="15108"/>
                  </a:cubicBezTo>
                  <a:cubicBezTo>
                    <a:pt x="336" y="15705"/>
                    <a:pt x="0" y="16562"/>
                    <a:pt x="411" y="17084"/>
                  </a:cubicBezTo>
                  <a:cubicBezTo>
                    <a:pt x="507" y="17229"/>
                    <a:pt x="650" y="17311"/>
                    <a:pt x="799" y="17311"/>
                  </a:cubicBezTo>
                  <a:cubicBezTo>
                    <a:pt x="881" y="17311"/>
                    <a:pt x="965" y="17286"/>
                    <a:pt x="1044" y="17233"/>
                  </a:cubicBezTo>
                  <a:cubicBezTo>
                    <a:pt x="1604" y="16860"/>
                    <a:pt x="1566" y="16189"/>
                    <a:pt x="1641" y="15556"/>
                  </a:cubicBezTo>
                  <a:cubicBezTo>
                    <a:pt x="1753" y="14810"/>
                    <a:pt x="1827" y="14102"/>
                    <a:pt x="1939" y="13356"/>
                  </a:cubicBezTo>
                  <a:cubicBezTo>
                    <a:pt x="2125" y="11902"/>
                    <a:pt x="2349" y="10411"/>
                    <a:pt x="2573" y="8920"/>
                  </a:cubicBezTo>
                  <a:cubicBezTo>
                    <a:pt x="3020" y="5975"/>
                    <a:pt x="3393" y="3067"/>
                    <a:pt x="3915" y="122"/>
                  </a:cubicBezTo>
                  <a:cubicBezTo>
                    <a:pt x="3915" y="55"/>
                    <a:pt x="3848" y="1"/>
                    <a:pt x="37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0"/>
            <p:cNvSpPr/>
            <p:nvPr/>
          </p:nvSpPr>
          <p:spPr>
            <a:xfrm>
              <a:off x="5728300" y="4571725"/>
              <a:ext cx="336725" cy="244250"/>
            </a:xfrm>
            <a:custGeom>
              <a:avLst/>
              <a:gdLst/>
              <a:ahLst/>
              <a:cxnLst/>
              <a:rect l="l" t="t" r="r" b="b"/>
              <a:pathLst>
                <a:path w="13469" h="9770" extrusionOk="0">
                  <a:moveTo>
                    <a:pt x="8179" y="895"/>
                  </a:moveTo>
                  <a:cubicBezTo>
                    <a:pt x="8261" y="895"/>
                    <a:pt x="8340" y="920"/>
                    <a:pt x="8415" y="977"/>
                  </a:cubicBezTo>
                  <a:cubicBezTo>
                    <a:pt x="9273" y="1536"/>
                    <a:pt x="8341" y="3027"/>
                    <a:pt x="7930" y="3623"/>
                  </a:cubicBezTo>
                  <a:cubicBezTo>
                    <a:pt x="7520" y="4223"/>
                    <a:pt x="7030" y="4769"/>
                    <a:pt x="6483" y="5261"/>
                  </a:cubicBezTo>
                  <a:lnTo>
                    <a:pt x="6483" y="5261"/>
                  </a:lnTo>
                  <a:cubicBezTo>
                    <a:pt x="6440" y="5055"/>
                    <a:pt x="6412" y="4845"/>
                    <a:pt x="6402" y="4630"/>
                  </a:cubicBezTo>
                  <a:cubicBezTo>
                    <a:pt x="6327" y="3922"/>
                    <a:pt x="6439" y="3176"/>
                    <a:pt x="6738" y="2505"/>
                  </a:cubicBezTo>
                  <a:cubicBezTo>
                    <a:pt x="6901" y="2114"/>
                    <a:pt x="7605" y="895"/>
                    <a:pt x="8179" y="895"/>
                  </a:cubicBezTo>
                  <a:close/>
                  <a:moveTo>
                    <a:pt x="8262" y="0"/>
                  </a:moveTo>
                  <a:cubicBezTo>
                    <a:pt x="7111" y="0"/>
                    <a:pt x="5875" y="2153"/>
                    <a:pt x="5619" y="3064"/>
                  </a:cubicBezTo>
                  <a:cubicBezTo>
                    <a:pt x="5321" y="4033"/>
                    <a:pt x="5321" y="5038"/>
                    <a:pt x="5586" y="5974"/>
                  </a:cubicBezTo>
                  <a:lnTo>
                    <a:pt x="5586" y="5974"/>
                  </a:lnTo>
                  <a:cubicBezTo>
                    <a:pt x="4932" y="6434"/>
                    <a:pt x="4235" y="6806"/>
                    <a:pt x="3494" y="7090"/>
                  </a:cubicBezTo>
                  <a:cubicBezTo>
                    <a:pt x="2723" y="7383"/>
                    <a:pt x="1914" y="7543"/>
                    <a:pt x="1095" y="7543"/>
                  </a:cubicBezTo>
                  <a:cubicBezTo>
                    <a:pt x="765" y="7543"/>
                    <a:pt x="433" y="7517"/>
                    <a:pt x="102" y="7463"/>
                  </a:cubicBezTo>
                  <a:cubicBezTo>
                    <a:pt x="91" y="7458"/>
                    <a:pt x="82" y="7456"/>
                    <a:pt x="73" y="7456"/>
                  </a:cubicBezTo>
                  <a:cubicBezTo>
                    <a:pt x="19" y="7456"/>
                    <a:pt x="0" y="7543"/>
                    <a:pt x="64" y="7575"/>
                  </a:cubicBezTo>
                  <a:lnTo>
                    <a:pt x="27" y="7575"/>
                  </a:lnTo>
                  <a:cubicBezTo>
                    <a:pt x="665" y="7953"/>
                    <a:pt x="1392" y="8151"/>
                    <a:pt x="2133" y="8151"/>
                  </a:cubicBezTo>
                  <a:cubicBezTo>
                    <a:pt x="2562" y="8151"/>
                    <a:pt x="2996" y="8085"/>
                    <a:pt x="3420" y="7948"/>
                  </a:cubicBezTo>
                  <a:cubicBezTo>
                    <a:pt x="4298" y="7685"/>
                    <a:pt x="5130" y="7283"/>
                    <a:pt x="5880" y="6762"/>
                  </a:cubicBezTo>
                  <a:lnTo>
                    <a:pt x="5880" y="6762"/>
                  </a:lnTo>
                  <a:cubicBezTo>
                    <a:pt x="6176" y="7396"/>
                    <a:pt x="6602" y="7978"/>
                    <a:pt x="7148" y="8470"/>
                  </a:cubicBezTo>
                  <a:cubicBezTo>
                    <a:pt x="8005" y="9178"/>
                    <a:pt x="9086" y="9625"/>
                    <a:pt x="10205" y="9737"/>
                  </a:cubicBezTo>
                  <a:cubicBezTo>
                    <a:pt x="10366" y="9759"/>
                    <a:pt x="10528" y="9769"/>
                    <a:pt x="10690" y="9769"/>
                  </a:cubicBezTo>
                  <a:cubicBezTo>
                    <a:pt x="11650" y="9769"/>
                    <a:pt x="12597" y="9395"/>
                    <a:pt x="13299" y="8693"/>
                  </a:cubicBezTo>
                  <a:cubicBezTo>
                    <a:pt x="13469" y="8524"/>
                    <a:pt x="13329" y="8199"/>
                    <a:pt x="13077" y="8199"/>
                  </a:cubicBezTo>
                  <a:cubicBezTo>
                    <a:pt x="13053" y="8199"/>
                    <a:pt x="13027" y="8202"/>
                    <a:pt x="13001" y="8209"/>
                  </a:cubicBezTo>
                  <a:cubicBezTo>
                    <a:pt x="12364" y="8415"/>
                    <a:pt x="11703" y="8519"/>
                    <a:pt x="11045" y="8519"/>
                  </a:cubicBezTo>
                  <a:cubicBezTo>
                    <a:pt x="10276" y="8519"/>
                    <a:pt x="9511" y="8378"/>
                    <a:pt x="8788" y="8097"/>
                  </a:cubicBezTo>
                  <a:cubicBezTo>
                    <a:pt x="7873" y="7701"/>
                    <a:pt x="7155" y="6977"/>
                    <a:pt x="6753" y="6089"/>
                  </a:cubicBezTo>
                  <a:lnTo>
                    <a:pt x="6753" y="6089"/>
                  </a:lnTo>
                  <a:cubicBezTo>
                    <a:pt x="8195" y="4909"/>
                    <a:pt x="10356" y="2533"/>
                    <a:pt x="9273" y="716"/>
                  </a:cubicBezTo>
                  <a:cubicBezTo>
                    <a:pt x="8965" y="206"/>
                    <a:pt x="8618" y="0"/>
                    <a:pt x="8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0"/>
            <p:cNvSpPr/>
            <p:nvPr/>
          </p:nvSpPr>
          <p:spPr>
            <a:xfrm>
              <a:off x="5848250" y="5411625"/>
              <a:ext cx="59675" cy="48475"/>
            </a:xfrm>
            <a:custGeom>
              <a:avLst/>
              <a:gdLst/>
              <a:ahLst/>
              <a:cxnLst/>
              <a:rect l="l" t="t" r="r" b="b"/>
              <a:pathLst>
                <a:path w="2387" h="1939" extrusionOk="0">
                  <a:moveTo>
                    <a:pt x="1418" y="0"/>
                  </a:moveTo>
                  <a:cubicBezTo>
                    <a:pt x="1343" y="0"/>
                    <a:pt x="1268" y="38"/>
                    <a:pt x="1194" y="38"/>
                  </a:cubicBezTo>
                  <a:cubicBezTo>
                    <a:pt x="1055" y="58"/>
                    <a:pt x="937" y="109"/>
                    <a:pt x="840" y="187"/>
                  </a:cubicBezTo>
                  <a:lnTo>
                    <a:pt x="840" y="187"/>
                  </a:lnTo>
                  <a:cubicBezTo>
                    <a:pt x="772" y="187"/>
                    <a:pt x="703" y="190"/>
                    <a:pt x="635" y="224"/>
                  </a:cubicBezTo>
                  <a:cubicBezTo>
                    <a:pt x="560" y="224"/>
                    <a:pt x="448" y="299"/>
                    <a:pt x="374" y="336"/>
                  </a:cubicBezTo>
                  <a:cubicBezTo>
                    <a:pt x="262" y="373"/>
                    <a:pt x="150" y="485"/>
                    <a:pt x="113" y="597"/>
                  </a:cubicBezTo>
                  <a:cubicBezTo>
                    <a:pt x="1" y="783"/>
                    <a:pt x="1" y="1044"/>
                    <a:pt x="113" y="1268"/>
                  </a:cubicBezTo>
                  <a:cubicBezTo>
                    <a:pt x="150" y="1380"/>
                    <a:pt x="262" y="1454"/>
                    <a:pt x="374" y="1529"/>
                  </a:cubicBezTo>
                  <a:lnTo>
                    <a:pt x="374" y="1566"/>
                  </a:lnTo>
                  <a:cubicBezTo>
                    <a:pt x="523" y="1641"/>
                    <a:pt x="672" y="1715"/>
                    <a:pt x="821" y="1753"/>
                  </a:cubicBezTo>
                  <a:cubicBezTo>
                    <a:pt x="854" y="1753"/>
                    <a:pt x="894" y="1753"/>
                    <a:pt x="938" y="1756"/>
                  </a:cubicBezTo>
                  <a:lnTo>
                    <a:pt x="938" y="1756"/>
                  </a:lnTo>
                  <a:cubicBezTo>
                    <a:pt x="961" y="1776"/>
                    <a:pt x="984" y="1790"/>
                    <a:pt x="1008" y="1790"/>
                  </a:cubicBezTo>
                  <a:cubicBezTo>
                    <a:pt x="1157" y="1864"/>
                    <a:pt x="1306" y="1939"/>
                    <a:pt x="1492" y="1939"/>
                  </a:cubicBezTo>
                  <a:cubicBezTo>
                    <a:pt x="1641" y="1939"/>
                    <a:pt x="1790" y="1864"/>
                    <a:pt x="1940" y="1790"/>
                  </a:cubicBezTo>
                  <a:cubicBezTo>
                    <a:pt x="2089" y="1715"/>
                    <a:pt x="2200" y="1603"/>
                    <a:pt x="2275" y="1492"/>
                  </a:cubicBezTo>
                  <a:cubicBezTo>
                    <a:pt x="2350" y="1342"/>
                    <a:pt x="2387" y="1193"/>
                    <a:pt x="2387" y="1007"/>
                  </a:cubicBezTo>
                  <a:cubicBezTo>
                    <a:pt x="2387" y="821"/>
                    <a:pt x="2350" y="634"/>
                    <a:pt x="2238" y="485"/>
                  </a:cubicBezTo>
                  <a:cubicBezTo>
                    <a:pt x="2200" y="410"/>
                    <a:pt x="2126" y="336"/>
                    <a:pt x="2089" y="261"/>
                  </a:cubicBezTo>
                  <a:lnTo>
                    <a:pt x="2051" y="261"/>
                  </a:lnTo>
                  <a:cubicBezTo>
                    <a:pt x="1977" y="187"/>
                    <a:pt x="1865" y="112"/>
                    <a:pt x="1753" y="75"/>
                  </a:cubicBezTo>
                  <a:cubicBezTo>
                    <a:pt x="1641" y="38"/>
                    <a:pt x="1529" y="0"/>
                    <a:pt x="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0"/>
            <p:cNvSpPr/>
            <p:nvPr/>
          </p:nvSpPr>
          <p:spPr>
            <a:xfrm>
              <a:off x="5374175" y="4377100"/>
              <a:ext cx="114350" cy="79500"/>
            </a:xfrm>
            <a:custGeom>
              <a:avLst/>
              <a:gdLst/>
              <a:ahLst/>
              <a:cxnLst/>
              <a:rect l="l" t="t" r="r" b="b"/>
              <a:pathLst>
                <a:path w="4574" h="3180" extrusionOk="0">
                  <a:moveTo>
                    <a:pt x="585" y="1"/>
                  </a:moveTo>
                  <a:cubicBezTo>
                    <a:pt x="473" y="1"/>
                    <a:pt x="399" y="38"/>
                    <a:pt x="324" y="38"/>
                  </a:cubicBezTo>
                  <a:cubicBezTo>
                    <a:pt x="308" y="34"/>
                    <a:pt x="292" y="32"/>
                    <a:pt x="276" y="32"/>
                  </a:cubicBezTo>
                  <a:cubicBezTo>
                    <a:pt x="139" y="32"/>
                    <a:pt x="0" y="166"/>
                    <a:pt x="100" y="299"/>
                  </a:cubicBezTo>
                  <a:lnTo>
                    <a:pt x="100" y="336"/>
                  </a:lnTo>
                  <a:cubicBezTo>
                    <a:pt x="175" y="448"/>
                    <a:pt x="175" y="560"/>
                    <a:pt x="249" y="672"/>
                  </a:cubicBezTo>
                  <a:cubicBezTo>
                    <a:pt x="361" y="821"/>
                    <a:pt x="473" y="970"/>
                    <a:pt x="622" y="1045"/>
                  </a:cubicBezTo>
                  <a:cubicBezTo>
                    <a:pt x="883" y="1268"/>
                    <a:pt x="1107" y="1455"/>
                    <a:pt x="1331" y="1641"/>
                  </a:cubicBezTo>
                  <a:cubicBezTo>
                    <a:pt x="1442" y="1753"/>
                    <a:pt x="1592" y="1865"/>
                    <a:pt x="1741" y="1977"/>
                  </a:cubicBezTo>
                  <a:lnTo>
                    <a:pt x="1927" y="2088"/>
                  </a:lnTo>
                  <a:lnTo>
                    <a:pt x="2039" y="2163"/>
                  </a:lnTo>
                  <a:cubicBezTo>
                    <a:pt x="2337" y="2387"/>
                    <a:pt x="2598" y="2573"/>
                    <a:pt x="2896" y="2797"/>
                  </a:cubicBezTo>
                  <a:cubicBezTo>
                    <a:pt x="3170" y="2988"/>
                    <a:pt x="3464" y="3180"/>
                    <a:pt x="3792" y="3180"/>
                  </a:cubicBezTo>
                  <a:cubicBezTo>
                    <a:pt x="3911" y="3180"/>
                    <a:pt x="4035" y="3155"/>
                    <a:pt x="4164" y="3095"/>
                  </a:cubicBezTo>
                  <a:cubicBezTo>
                    <a:pt x="4425" y="2909"/>
                    <a:pt x="4574" y="2573"/>
                    <a:pt x="4499" y="2238"/>
                  </a:cubicBezTo>
                  <a:cubicBezTo>
                    <a:pt x="4388" y="1977"/>
                    <a:pt x="4201" y="1753"/>
                    <a:pt x="3940" y="1641"/>
                  </a:cubicBezTo>
                  <a:cubicBezTo>
                    <a:pt x="3418" y="1306"/>
                    <a:pt x="2859" y="1045"/>
                    <a:pt x="2300" y="746"/>
                  </a:cubicBezTo>
                  <a:lnTo>
                    <a:pt x="2225" y="672"/>
                  </a:lnTo>
                  <a:cubicBezTo>
                    <a:pt x="2225" y="672"/>
                    <a:pt x="2100" y="609"/>
                    <a:pt x="2068" y="609"/>
                  </a:cubicBezTo>
                  <a:cubicBezTo>
                    <a:pt x="2058" y="609"/>
                    <a:pt x="2058" y="616"/>
                    <a:pt x="2076" y="635"/>
                  </a:cubicBezTo>
                  <a:lnTo>
                    <a:pt x="1741" y="485"/>
                  </a:lnTo>
                  <a:lnTo>
                    <a:pt x="1368" y="299"/>
                  </a:lnTo>
                  <a:cubicBezTo>
                    <a:pt x="1219" y="224"/>
                    <a:pt x="1032" y="150"/>
                    <a:pt x="883" y="75"/>
                  </a:cubicBezTo>
                  <a:cubicBezTo>
                    <a:pt x="771" y="38"/>
                    <a:pt x="660"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0"/>
            <p:cNvSpPr/>
            <p:nvPr/>
          </p:nvSpPr>
          <p:spPr>
            <a:xfrm>
              <a:off x="5558575" y="4184625"/>
              <a:ext cx="81375" cy="97825"/>
            </a:xfrm>
            <a:custGeom>
              <a:avLst/>
              <a:gdLst/>
              <a:ahLst/>
              <a:cxnLst/>
              <a:rect l="l" t="t" r="r" b="b"/>
              <a:pathLst>
                <a:path w="3255" h="3913" extrusionOk="0">
                  <a:moveTo>
                    <a:pt x="211" y="0"/>
                  </a:moveTo>
                  <a:cubicBezTo>
                    <a:pt x="95" y="0"/>
                    <a:pt x="1" y="122"/>
                    <a:pt x="31" y="244"/>
                  </a:cubicBezTo>
                  <a:lnTo>
                    <a:pt x="106" y="505"/>
                  </a:lnTo>
                  <a:lnTo>
                    <a:pt x="106" y="356"/>
                  </a:lnTo>
                  <a:cubicBezTo>
                    <a:pt x="106" y="691"/>
                    <a:pt x="218" y="989"/>
                    <a:pt x="404" y="1250"/>
                  </a:cubicBezTo>
                  <a:cubicBezTo>
                    <a:pt x="553" y="1511"/>
                    <a:pt x="702" y="1772"/>
                    <a:pt x="851" y="2071"/>
                  </a:cubicBezTo>
                  <a:cubicBezTo>
                    <a:pt x="963" y="2331"/>
                    <a:pt x="1112" y="2592"/>
                    <a:pt x="1299" y="2853"/>
                  </a:cubicBezTo>
                  <a:cubicBezTo>
                    <a:pt x="1448" y="3152"/>
                    <a:pt x="1672" y="3450"/>
                    <a:pt x="1895" y="3711"/>
                  </a:cubicBezTo>
                  <a:cubicBezTo>
                    <a:pt x="2037" y="3853"/>
                    <a:pt x="2201" y="3913"/>
                    <a:pt x="2359" y="3913"/>
                  </a:cubicBezTo>
                  <a:cubicBezTo>
                    <a:pt x="2827" y="3913"/>
                    <a:pt x="3255" y="3391"/>
                    <a:pt x="2976" y="2891"/>
                  </a:cubicBezTo>
                  <a:cubicBezTo>
                    <a:pt x="2753" y="2592"/>
                    <a:pt x="2566" y="2294"/>
                    <a:pt x="2305" y="2033"/>
                  </a:cubicBezTo>
                  <a:cubicBezTo>
                    <a:pt x="2119" y="1772"/>
                    <a:pt x="1895" y="1549"/>
                    <a:pt x="1672" y="1325"/>
                  </a:cubicBezTo>
                  <a:cubicBezTo>
                    <a:pt x="1448" y="1064"/>
                    <a:pt x="1224" y="840"/>
                    <a:pt x="1038" y="617"/>
                  </a:cubicBezTo>
                  <a:cubicBezTo>
                    <a:pt x="926" y="505"/>
                    <a:pt x="814" y="393"/>
                    <a:pt x="665" y="281"/>
                  </a:cubicBezTo>
                  <a:cubicBezTo>
                    <a:pt x="628" y="244"/>
                    <a:pt x="553" y="207"/>
                    <a:pt x="479" y="169"/>
                  </a:cubicBezTo>
                  <a:cubicBezTo>
                    <a:pt x="404" y="132"/>
                    <a:pt x="329" y="95"/>
                    <a:pt x="292" y="20"/>
                  </a:cubicBezTo>
                  <a:cubicBezTo>
                    <a:pt x="265" y="6"/>
                    <a:pt x="237"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0"/>
            <p:cNvSpPr/>
            <p:nvPr/>
          </p:nvSpPr>
          <p:spPr>
            <a:xfrm>
              <a:off x="5934000" y="4084700"/>
              <a:ext cx="38250" cy="127400"/>
            </a:xfrm>
            <a:custGeom>
              <a:avLst/>
              <a:gdLst/>
              <a:ahLst/>
              <a:cxnLst/>
              <a:rect l="l" t="t" r="r" b="b"/>
              <a:pathLst>
                <a:path w="1530" h="5096" extrusionOk="0">
                  <a:moveTo>
                    <a:pt x="653" y="0"/>
                  </a:moveTo>
                  <a:cubicBezTo>
                    <a:pt x="634" y="0"/>
                    <a:pt x="616" y="10"/>
                    <a:pt x="597" y="28"/>
                  </a:cubicBezTo>
                  <a:lnTo>
                    <a:pt x="560" y="28"/>
                  </a:lnTo>
                  <a:cubicBezTo>
                    <a:pt x="448" y="103"/>
                    <a:pt x="374" y="215"/>
                    <a:pt x="299" y="326"/>
                  </a:cubicBezTo>
                  <a:lnTo>
                    <a:pt x="313" y="312"/>
                  </a:lnTo>
                  <a:lnTo>
                    <a:pt x="313" y="312"/>
                  </a:lnTo>
                  <a:cubicBezTo>
                    <a:pt x="219" y="432"/>
                    <a:pt x="205" y="544"/>
                    <a:pt x="150" y="737"/>
                  </a:cubicBezTo>
                  <a:cubicBezTo>
                    <a:pt x="113" y="923"/>
                    <a:pt x="75" y="1109"/>
                    <a:pt x="75" y="1296"/>
                  </a:cubicBezTo>
                  <a:cubicBezTo>
                    <a:pt x="38" y="1669"/>
                    <a:pt x="38" y="2079"/>
                    <a:pt x="1" y="2451"/>
                  </a:cubicBezTo>
                  <a:cubicBezTo>
                    <a:pt x="1" y="2824"/>
                    <a:pt x="1" y="3197"/>
                    <a:pt x="1" y="3570"/>
                  </a:cubicBezTo>
                  <a:lnTo>
                    <a:pt x="1" y="4092"/>
                  </a:lnTo>
                  <a:lnTo>
                    <a:pt x="1" y="4353"/>
                  </a:lnTo>
                  <a:cubicBezTo>
                    <a:pt x="38" y="4576"/>
                    <a:pt x="113" y="4763"/>
                    <a:pt x="262" y="4912"/>
                  </a:cubicBezTo>
                  <a:cubicBezTo>
                    <a:pt x="386" y="5036"/>
                    <a:pt x="550" y="5096"/>
                    <a:pt x="714" y="5096"/>
                  </a:cubicBezTo>
                  <a:cubicBezTo>
                    <a:pt x="944" y="5096"/>
                    <a:pt x="1175" y="4980"/>
                    <a:pt x="1306" y="4763"/>
                  </a:cubicBezTo>
                  <a:cubicBezTo>
                    <a:pt x="1529" y="4427"/>
                    <a:pt x="1417" y="3868"/>
                    <a:pt x="1417" y="3495"/>
                  </a:cubicBezTo>
                  <a:cubicBezTo>
                    <a:pt x="1380" y="3085"/>
                    <a:pt x="1380" y="2712"/>
                    <a:pt x="1380" y="2340"/>
                  </a:cubicBezTo>
                  <a:cubicBezTo>
                    <a:pt x="1380" y="1967"/>
                    <a:pt x="1306" y="1594"/>
                    <a:pt x="1268" y="1221"/>
                  </a:cubicBezTo>
                  <a:cubicBezTo>
                    <a:pt x="1231" y="1072"/>
                    <a:pt x="1194" y="886"/>
                    <a:pt x="1156" y="737"/>
                  </a:cubicBezTo>
                  <a:cubicBezTo>
                    <a:pt x="1083" y="518"/>
                    <a:pt x="1082" y="334"/>
                    <a:pt x="872" y="187"/>
                  </a:cubicBezTo>
                  <a:lnTo>
                    <a:pt x="872" y="187"/>
                  </a:lnTo>
                  <a:cubicBezTo>
                    <a:pt x="825" y="126"/>
                    <a:pt x="773" y="71"/>
                    <a:pt x="709" y="28"/>
                  </a:cubicBezTo>
                  <a:cubicBezTo>
                    <a:pt x="690" y="10"/>
                    <a:pt x="672" y="0"/>
                    <a:pt x="6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0"/>
            <p:cNvSpPr/>
            <p:nvPr/>
          </p:nvSpPr>
          <p:spPr>
            <a:xfrm>
              <a:off x="6183775" y="4235450"/>
              <a:ext cx="68225" cy="80175"/>
            </a:xfrm>
            <a:custGeom>
              <a:avLst/>
              <a:gdLst/>
              <a:ahLst/>
              <a:cxnLst/>
              <a:rect l="l" t="t" r="r" b="b"/>
              <a:pathLst>
                <a:path w="2729" h="3207" extrusionOk="0">
                  <a:moveTo>
                    <a:pt x="2200" y="0"/>
                  </a:moveTo>
                  <a:cubicBezTo>
                    <a:pt x="2089" y="0"/>
                    <a:pt x="1999" y="42"/>
                    <a:pt x="1913" y="94"/>
                  </a:cubicBezTo>
                  <a:lnTo>
                    <a:pt x="1913" y="94"/>
                  </a:lnTo>
                  <a:cubicBezTo>
                    <a:pt x="1649" y="168"/>
                    <a:pt x="1447" y="418"/>
                    <a:pt x="1268" y="597"/>
                  </a:cubicBezTo>
                  <a:cubicBezTo>
                    <a:pt x="1119" y="746"/>
                    <a:pt x="970" y="895"/>
                    <a:pt x="858" y="1081"/>
                  </a:cubicBezTo>
                  <a:cubicBezTo>
                    <a:pt x="672" y="1268"/>
                    <a:pt x="485" y="1491"/>
                    <a:pt x="336" y="1715"/>
                  </a:cubicBezTo>
                  <a:cubicBezTo>
                    <a:pt x="299" y="1790"/>
                    <a:pt x="224" y="1902"/>
                    <a:pt x="187" y="2013"/>
                  </a:cubicBezTo>
                  <a:cubicBezTo>
                    <a:pt x="38" y="2200"/>
                    <a:pt x="1" y="2461"/>
                    <a:pt x="38" y="2722"/>
                  </a:cubicBezTo>
                  <a:cubicBezTo>
                    <a:pt x="150" y="2983"/>
                    <a:pt x="411" y="3169"/>
                    <a:pt x="672" y="3206"/>
                  </a:cubicBezTo>
                  <a:cubicBezTo>
                    <a:pt x="1045" y="3206"/>
                    <a:pt x="1343" y="2908"/>
                    <a:pt x="1566" y="2647"/>
                  </a:cubicBezTo>
                  <a:cubicBezTo>
                    <a:pt x="1790" y="2386"/>
                    <a:pt x="1902" y="2200"/>
                    <a:pt x="2051" y="1976"/>
                  </a:cubicBezTo>
                  <a:cubicBezTo>
                    <a:pt x="2163" y="1827"/>
                    <a:pt x="2275" y="1641"/>
                    <a:pt x="2387" y="1454"/>
                  </a:cubicBezTo>
                  <a:cubicBezTo>
                    <a:pt x="2516" y="1196"/>
                    <a:pt x="2729" y="910"/>
                    <a:pt x="2711" y="620"/>
                  </a:cubicBezTo>
                  <a:lnTo>
                    <a:pt x="2711" y="620"/>
                  </a:lnTo>
                  <a:cubicBezTo>
                    <a:pt x="2717" y="529"/>
                    <a:pt x="2708" y="444"/>
                    <a:pt x="2685" y="373"/>
                  </a:cubicBezTo>
                  <a:cubicBezTo>
                    <a:pt x="2648" y="149"/>
                    <a:pt x="2424" y="0"/>
                    <a:pt x="2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0"/>
            <p:cNvSpPr/>
            <p:nvPr/>
          </p:nvSpPr>
          <p:spPr>
            <a:xfrm>
              <a:off x="6347800" y="4481125"/>
              <a:ext cx="58750" cy="54450"/>
            </a:xfrm>
            <a:custGeom>
              <a:avLst/>
              <a:gdLst/>
              <a:ahLst/>
              <a:cxnLst/>
              <a:rect l="l" t="t" r="r" b="b"/>
              <a:pathLst>
                <a:path w="2350" h="2178" extrusionOk="0">
                  <a:moveTo>
                    <a:pt x="1692" y="1"/>
                  </a:moveTo>
                  <a:cubicBezTo>
                    <a:pt x="1649" y="1"/>
                    <a:pt x="1607" y="5"/>
                    <a:pt x="1567" y="15"/>
                  </a:cubicBezTo>
                  <a:cubicBezTo>
                    <a:pt x="1492" y="52"/>
                    <a:pt x="1418" y="90"/>
                    <a:pt x="1343" y="127"/>
                  </a:cubicBezTo>
                  <a:lnTo>
                    <a:pt x="1161" y="248"/>
                  </a:lnTo>
                  <a:lnTo>
                    <a:pt x="1161" y="248"/>
                  </a:lnTo>
                  <a:cubicBezTo>
                    <a:pt x="1107" y="270"/>
                    <a:pt x="1051" y="292"/>
                    <a:pt x="1008" y="313"/>
                  </a:cubicBezTo>
                  <a:lnTo>
                    <a:pt x="896" y="388"/>
                  </a:lnTo>
                  <a:cubicBezTo>
                    <a:pt x="784" y="500"/>
                    <a:pt x="635" y="574"/>
                    <a:pt x="523" y="686"/>
                  </a:cubicBezTo>
                  <a:lnTo>
                    <a:pt x="299" y="873"/>
                  </a:lnTo>
                  <a:cubicBezTo>
                    <a:pt x="225" y="910"/>
                    <a:pt x="187" y="1022"/>
                    <a:pt x="113" y="1096"/>
                  </a:cubicBezTo>
                  <a:cubicBezTo>
                    <a:pt x="38" y="1208"/>
                    <a:pt x="1" y="1357"/>
                    <a:pt x="1" y="1506"/>
                  </a:cubicBezTo>
                  <a:cubicBezTo>
                    <a:pt x="1" y="1693"/>
                    <a:pt x="76" y="1879"/>
                    <a:pt x="225" y="1991"/>
                  </a:cubicBezTo>
                  <a:lnTo>
                    <a:pt x="336" y="2103"/>
                  </a:lnTo>
                  <a:cubicBezTo>
                    <a:pt x="448" y="2140"/>
                    <a:pt x="560" y="2177"/>
                    <a:pt x="672" y="2177"/>
                  </a:cubicBezTo>
                  <a:cubicBezTo>
                    <a:pt x="970" y="2177"/>
                    <a:pt x="1231" y="2028"/>
                    <a:pt x="1455" y="1805"/>
                  </a:cubicBezTo>
                  <a:cubicBezTo>
                    <a:pt x="1529" y="1693"/>
                    <a:pt x="1604" y="1618"/>
                    <a:pt x="1716" y="1506"/>
                  </a:cubicBezTo>
                  <a:cubicBezTo>
                    <a:pt x="1790" y="1394"/>
                    <a:pt x="1865" y="1320"/>
                    <a:pt x="1939" y="1245"/>
                  </a:cubicBezTo>
                  <a:cubicBezTo>
                    <a:pt x="1939" y="1171"/>
                    <a:pt x="1977" y="1096"/>
                    <a:pt x="2014" y="1059"/>
                  </a:cubicBezTo>
                  <a:cubicBezTo>
                    <a:pt x="2163" y="835"/>
                    <a:pt x="2350" y="612"/>
                    <a:pt x="2238" y="351"/>
                  </a:cubicBezTo>
                  <a:lnTo>
                    <a:pt x="2238" y="351"/>
                  </a:lnTo>
                  <a:cubicBezTo>
                    <a:pt x="2238" y="339"/>
                    <a:pt x="2238" y="326"/>
                    <a:pt x="2238" y="313"/>
                  </a:cubicBezTo>
                  <a:cubicBezTo>
                    <a:pt x="2200" y="239"/>
                    <a:pt x="2163" y="164"/>
                    <a:pt x="2126" y="127"/>
                  </a:cubicBezTo>
                  <a:cubicBezTo>
                    <a:pt x="2089" y="108"/>
                    <a:pt x="2043" y="90"/>
                    <a:pt x="1992" y="76"/>
                  </a:cubicBezTo>
                  <a:lnTo>
                    <a:pt x="1992" y="76"/>
                  </a:lnTo>
                  <a:cubicBezTo>
                    <a:pt x="1911" y="29"/>
                    <a:pt x="1800" y="1"/>
                    <a:pt x="16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0"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flipH="1">
            <a:off x="6827299" y="3368978"/>
            <a:ext cx="1789794" cy="1447496"/>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44"/>
                                        </p:tgtEl>
                                        <p:attrNameLst>
                                          <p:attrName>style.visibility</p:attrName>
                                        </p:attrNameLst>
                                      </p:cBhvr>
                                      <p:to>
                                        <p:strVal val="visible"/>
                                      </p:to>
                                    </p:set>
                                    <p:animEffect transition="in" filter="randombar(horizontal)">
                                      <p:cBhvr>
                                        <p:cTn id="7" dur="500"/>
                                        <p:tgtEl>
                                          <p:spTgt spid="1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grpSp>
        <p:nvGrpSpPr>
          <p:cNvPr id="1491" name="Google Shape;1491;p35"/>
          <p:cNvGrpSpPr/>
          <p:nvPr/>
        </p:nvGrpSpPr>
        <p:grpSpPr>
          <a:xfrm>
            <a:off x="997527" y="982541"/>
            <a:ext cx="7309898" cy="3014861"/>
            <a:chOff x="3816425" y="1064319"/>
            <a:chExt cx="4605300" cy="3014861"/>
          </a:xfrm>
        </p:grpSpPr>
        <p:sp>
          <p:nvSpPr>
            <p:cNvPr id="1492" name="Google Shape;1492;p35"/>
            <p:cNvSpPr/>
            <p:nvPr/>
          </p:nvSpPr>
          <p:spPr>
            <a:xfrm>
              <a:off x="3816425" y="1180350"/>
              <a:ext cx="4605300" cy="2782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5"/>
            <p:cNvSpPr/>
            <p:nvPr/>
          </p:nvSpPr>
          <p:spPr>
            <a:xfrm>
              <a:off x="5360525" y="1064319"/>
              <a:ext cx="1517100" cy="226200"/>
            </a:xfrm>
            <a:prstGeom prst="rect">
              <a:avLst/>
            </a:prstGeom>
            <a:solidFill>
              <a:srgbClr val="7952B3">
                <a:alpha val="51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5"/>
            <p:cNvSpPr/>
            <p:nvPr/>
          </p:nvSpPr>
          <p:spPr>
            <a:xfrm>
              <a:off x="5360525" y="3852981"/>
              <a:ext cx="1517100" cy="226200"/>
            </a:xfrm>
            <a:prstGeom prst="rect">
              <a:avLst/>
            </a:prstGeom>
            <a:solidFill>
              <a:srgbClr val="7952B3">
                <a:alpha val="51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5" name="Google Shape;1495;p35"/>
          <p:cNvGrpSpPr/>
          <p:nvPr/>
        </p:nvGrpSpPr>
        <p:grpSpPr>
          <a:xfrm rot="-599874" flipH="1">
            <a:off x="1343477" y="1215949"/>
            <a:ext cx="1575230" cy="2163995"/>
            <a:chOff x="6642475" y="1638075"/>
            <a:chExt cx="879525" cy="1361850"/>
          </a:xfrm>
        </p:grpSpPr>
        <p:sp>
          <p:nvSpPr>
            <p:cNvPr id="1496" name="Google Shape;1496;p35"/>
            <p:cNvSpPr/>
            <p:nvPr/>
          </p:nvSpPr>
          <p:spPr>
            <a:xfrm>
              <a:off x="6642475" y="1755400"/>
              <a:ext cx="879525" cy="1244525"/>
            </a:xfrm>
            <a:custGeom>
              <a:avLst/>
              <a:gdLst/>
              <a:ahLst/>
              <a:cxnLst/>
              <a:rect l="l" t="t" r="r" b="b"/>
              <a:pathLst>
                <a:path w="35181" h="49781" extrusionOk="0">
                  <a:moveTo>
                    <a:pt x="2086" y="1"/>
                  </a:moveTo>
                  <a:cubicBezTo>
                    <a:pt x="939" y="1"/>
                    <a:pt x="0" y="905"/>
                    <a:pt x="0" y="2086"/>
                  </a:cubicBezTo>
                  <a:lnTo>
                    <a:pt x="0" y="47695"/>
                  </a:lnTo>
                  <a:cubicBezTo>
                    <a:pt x="0" y="48842"/>
                    <a:pt x="939" y="49781"/>
                    <a:pt x="2086" y="49781"/>
                  </a:cubicBezTo>
                  <a:lnTo>
                    <a:pt x="33095" y="49781"/>
                  </a:lnTo>
                  <a:cubicBezTo>
                    <a:pt x="34242" y="49781"/>
                    <a:pt x="35180" y="48842"/>
                    <a:pt x="35180" y="47695"/>
                  </a:cubicBezTo>
                  <a:lnTo>
                    <a:pt x="35180" y="2086"/>
                  </a:lnTo>
                  <a:cubicBezTo>
                    <a:pt x="35180" y="905"/>
                    <a:pt x="34242" y="1"/>
                    <a:pt x="33095" y="1"/>
                  </a:cubicBezTo>
                  <a:close/>
                </a:path>
              </a:pathLst>
            </a:custGeom>
            <a:solidFill>
              <a:schemeClr val="lt2"/>
            </a:solidFill>
            <a:ln>
              <a:noFill/>
            </a:ln>
            <a:effectLst>
              <a:outerShdw blurRad="2571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5"/>
            <p:cNvSpPr/>
            <p:nvPr/>
          </p:nvSpPr>
          <p:spPr>
            <a:xfrm>
              <a:off x="6717225" y="1827550"/>
              <a:ext cx="754375" cy="1101125"/>
            </a:xfrm>
            <a:custGeom>
              <a:avLst/>
              <a:gdLst/>
              <a:ahLst/>
              <a:cxnLst/>
              <a:rect l="l" t="t" r="r" b="b"/>
              <a:pathLst>
                <a:path w="30175" h="44045" extrusionOk="0">
                  <a:moveTo>
                    <a:pt x="0" y="0"/>
                  </a:moveTo>
                  <a:lnTo>
                    <a:pt x="973" y="44044"/>
                  </a:lnTo>
                  <a:lnTo>
                    <a:pt x="30174" y="44044"/>
                  </a:lnTo>
                  <a:lnTo>
                    <a:pt x="292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5"/>
            <p:cNvSpPr/>
            <p:nvPr/>
          </p:nvSpPr>
          <p:spPr>
            <a:xfrm>
              <a:off x="6717225" y="1827550"/>
              <a:ext cx="754375" cy="1101125"/>
            </a:xfrm>
            <a:custGeom>
              <a:avLst/>
              <a:gdLst/>
              <a:ahLst/>
              <a:cxnLst/>
              <a:rect l="l" t="t" r="r" b="b"/>
              <a:pathLst>
                <a:path w="30175" h="44045" extrusionOk="0">
                  <a:moveTo>
                    <a:pt x="0" y="0"/>
                  </a:moveTo>
                  <a:lnTo>
                    <a:pt x="973" y="44044"/>
                  </a:lnTo>
                  <a:lnTo>
                    <a:pt x="30174" y="44044"/>
                  </a:lnTo>
                  <a:lnTo>
                    <a:pt x="292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5"/>
            <p:cNvSpPr/>
            <p:nvPr/>
          </p:nvSpPr>
          <p:spPr>
            <a:xfrm>
              <a:off x="6716350" y="1827550"/>
              <a:ext cx="730900" cy="1081125"/>
            </a:xfrm>
            <a:custGeom>
              <a:avLst/>
              <a:gdLst/>
              <a:ahLst/>
              <a:cxnLst/>
              <a:rect l="l" t="t" r="r" b="b"/>
              <a:pathLst>
                <a:path w="29236" h="43245" extrusionOk="0">
                  <a:moveTo>
                    <a:pt x="35" y="0"/>
                  </a:moveTo>
                  <a:lnTo>
                    <a:pt x="0" y="43245"/>
                  </a:lnTo>
                  <a:lnTo>
                    <a:pt x="29201" y="43245"/>
                  </a:lnTo>
                  <a:lnTo>
                    <a:pt x="292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5"/>
            <p:cNvSpPr/>
            <p:nvPr/>
          </p:nvSpPr>
          <p:spPr>
            <a:xfrm>
              <a:off x="6697225" y="1827550"/>
              <a:ext cx="750025" cy="1054200"/>
            </a:xfrm>
            <a:custGeom>
              <a:avLst/>
              <a:gdLst/>
              <a:ahLst/>
              <a:cxnLst/>
              <a:rect l="l" t="t" r="r" b="b"/>
              <a:pathLst>
                <a:path w="30001" h="42168" extrusionOk="0">
                  <a:moveTo>
                    <a:pt x="800" y="0"/>
                  </a:moveTo>
                  <a:lnTo>
                    <a:pt x="1" y="42167"/>
                  </a:lnTo>
                  <a:lnTo>
                    <a:pt x="29201" y="42167"/>
                  </a:lnTo>
                  <a:lnTo>
                    <a:pt x="300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5"/>
            <p:cNvSpPr/>
            <p:nvPr/>
          </p:nvSpPr>
          <p:spPr>
            <a:xfrm>
              <a:off x="6892775" y="1723250"/>
              <a:ext cx="378925" cy="137350"/>
            </a:xfrm>
            <a:custGeom>
              <a:avLst/>
              <a:gdLst/>
              <a:ahLst/>
              <a:cxnLst/>
              <a:rect l="l" t="t" r="r" b="b"/>
              <a:pathLst>
                <a:path w="15157" h="5494" extrusionOk="0">
                  <a:moveTo>
                    <a:pt x="3233" y="1"/>
                  </a:moveTo>
                  <a:cubicBezTo>
                    <a:pt x="2294" y="1"/>
                    <a:pt x="1425" y="626"/>
                    <a:pt x="1147" y="1530"/>
                  </a:cubicBezTo>
                  <a:lnTo>
                    <a:pt x="139" y="4693"/>
                  </a:lnTo>
                  <a:cubicBezTo>
                    <a:pt x="0" y="5076"/>
                    <a:pt x="313" y="5493"/>
                    <a:pt x="730" y="5493"/>
                  </a:cubicBezTo>
                  <a:lnTo>
                    <a:pt x="14461" y="5493"/>
                  </a:lnTo>
                  <a:cubicBezTo>
                    <a:pt x="14844" y="5493"/>
                    <a:pt x="15157" y="5076"/>
                    <a:pt x="15018" y="4693"/>
                  </a:cubicBezTo>
                  <a:lnTo>
                    <a:pt x="14010" y="1530"/>
                  </a:lnTo>
                  <a:cubicBezTo>
                    <a:pt x="13731" y="626"/>
                    <a:pt x="12897" y="1"/>
                    <a:pt x="119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5"/>
            <p:cNvSpPr/>
            <p:nvPr/>
          </p:nvSpPr>
          <p:spPr>
            <a:xfrm>
              <a:off x="6994450" y="1638075"/>
              <a:ext cx="153850" cy="131700"/>
            </a:xfrm>
            <a:custGeom>
              <a:avLst/>
              <a:gdLst/>
              <a:ahLst/>
              <a:cxnLst/>
              <a:rect l="l" t="t" r="r" b="b"/>
              <a:pathLst>
                <a:path w="6154" h="5268" extrusionOk="0">
                  <a:moveTo>
                    <a:pt x="3511" y="1"/>
                  </a:moveTo>
                  <a:cubicBezTo>
                    <a:pt x="1182" y="1"/>
                    <a:pt x="0" y="2817"/>
                    <a:pt x="1669" y="4485"/>
                  </a:cubicBezTo>
                  <a:cubicBezTo>
                    <a:pt x="2198" y="5026"/>
                    <a:pt x="2856" y="5267"/>
                    <a:pt x="3502" y="5267"/>
                  </a:cubicBezTo>
                  <a:cubicBezTo>
                    <a:pt x="4851" y="5267"/>
                    <a:pt x="6153" y="4217"/>
                    <a:pt x="6153" y="2643"/>
                  </a:cubicBezTo>
                  <a:cubicBezTo>
                    <a:pt x="6153" y="1183"/>
                    <a:pt x="4971" y="1"/>
                    <a:pt x="3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5"/>
            <p:cNvSpPr/>
            <p:nvPr/>
          </p:nvSpPr>
          <p:spPr>
            <a:xfrm>
              <a:off x="7048325" y="1669375"/>
              <a:ext cx="68675" cy="68675"/>
            </a:xfrm>
            <a:custGeom>
              <a:avLst/>
              <a:gdLst/>
              <a:ahLst/>
              <a:cxnLst/>
              <a:rect l="l" t="t" r="r" b="b"/>
              <a:pathLst>
                <a:path w="2747" h="2747" extrusionOk="0">
                  <a:moveTo>
                    <a:pt x="1356" y="0"/>
                  </a:moveTo>
                  <a:cubicBezTo>
                    <a:pt x="592" y="0"/>
                    <a:pt x="1" y="626"/>
                    <a:pt x="1" y="1391"/>
                  </a:cubicBezTo>
                  <a:cubicBezTo>
                    <a:pt x="1" y="2121"/>
                    <a:pt x="592" y="2746"/>
                    <a:pt x="1356" y="2746"/>
                  </a:cubicBezTo>
                  <a:cubicBezTo>
                    <a:pt x="2121" y="2746"/>
                    <a:pt x="2747" y="2121"/>
                    <a:pt x="2747" y="1391"/>
                  </a:cubicBezTo>
                  <a:cubicBezTo>
                    <a:pt x="2747" y="626"/>
                    <a:pt x="2121" y="0"/>
                    <a:pt x="13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4" name="Google Shape;1504;p35"/>
          <p:cNvSpPr txBox="1">
            <a:spLocks noGrp="1"/>
          </p:cNvSpPr>
          <p:nvPr>
            <p:ph type="title"/>
          </p:nvPr>
        </p:nvSpPr>
        <p:spPr>
          <a:xfrm>
            <a:off x="3061470" y="1765805"/>
            <a:ext cx="5091484" cy="1265100"/>
          </a:xfrm>
          <a:prstGeom prst="rect">
            <a:avLst/>
          </a:prstGeom>
        </p:spPr>
        <p:txBody>
          <a:bodyPr spcFirstLastPara="1" wrap="square" lIns="91425" tIns="91425" rIns="91425" bIns="91425" anchor="ctr" anchorCtr="0">
            <a:noAutofit/>
          </a:bodyPr>
          <a:lstStyle/>
          <a:p>
            <a:pPr lvl="0">
              <a:lnSpc>
                <a:spcPct val="120000"/>
              </a:lnSpc>
            </a:pPr>
            <a:r>
              <a:rPr lang="en-US" sz="3800" dirty="0" smtClean="0"/>
              <a:t> </a:t>
            </a:r>
            <a:r>
              <a:rPr lang="en-US" sz="3800" b="1" dirty="0" smtClean="0">
                <a:latin typeface="+mj-lt"/>
              </a:rPr>
              <a:t>TÌM HIỂU CHUNG</a:t>
            </a:r>
            <a:endParaRPr sz="3800" b="1" dirty="0">
              <a:latin typeface="+mj-lt"/>
            </a:endParaRPr>
          </a:p>
        </p:txBody>
      </p:sp>
      <p:sp>
        <p:nvSpPr>
          <p:cNvPr id="1505" name="Google Shape;1505;p35"/>
          <p:cNvSpPr txBox="1">
            <a:spLocks noGrp="1"/>
          </p:cNvSpPr>
          <p:nvPr>
            <p:ph type="title" idx="2"/>
          </p:nvPr>
        </p:nvSpPr>
        <p:spPr>
          <a:xfrm>
            <a:off x="1843289" y="1979352"/>
            <a:ext cx="597256" cy="59950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latin typeface="+mj-lt"/>
              </a:rPr>
              <a:t>I</a:t>
            </a:r>
            <a:endParaRPr sz="3600" b="1" dirty="0">
              <a:latin typeface="+mj-lt"/>
            </a:endParaRPr>
          </a:p>
        </p:txBody>
      </p:sp>
      <p:grpSp>
        <p:nvGrpSpPr>
          <p:cNvPr id="1507" name="Google Shape;1507;p35"/>
          <p:cNvGrpSpPr/>
          <p:nvPr/>
        </p:nvGrpSpPr>
        <p:grpSpPr>
          <a:xfrm rot="-599982">
            <a:off x="1652717" y="1916832"/>
            <a:ext cx="1011694" cy="820988"/>
            <a:chOff x="2802500" y="2179400"/>
            <a:chExt cx="1200425" cy="1096075"/>
          </a:xfrm>
        </p:grpSpPr>
        <p:sp>
          <p:nvSpPr>
            <p:cNvPr id="1508" name="Google Shape;1508;p35"/>
            <p:cNvSpPr/>
            <p:nvPr/>
          </p:nvSpPr>
          <p:spPr>
            <a:xfrm>
              <a:off x="2802500" y="2179400"/>
              <a:ext cx="1155700" cy="1094625"/>
            </a:xfrm>
            <a:custGeom>
              <a:avLst/>
              <a:gdLst/>
              <a:ahLst/>
              <a:cxnLst/>
              <a:rect l="l" t="t" r="r" b="b"/>
              <a:pathLst>
                <a:path w="46228" h="43785" extrusionOk="0">
                  <a:moveTo>
                    <a:pt x="15181" y="37839"/>
                  </a:moveTo>
                  <a:cubicBezTo>
                    <a:pt x="15182" y="37839"/>
                    <a:pt x="15211" y="37849"/>
                    <a:pt x="15294" y="37879"/>
                  </a:cubicBezTo>
                  <a:lnTo>
                    <a:pt x="15285" y="37879"/>
                  </a:lnTo>
                  <a:cubicBezTo>
                    <a:pt x="15285" y="37879"/>
                    <a:pt x="15178" y="37839"/>
                    <a:pt x="15181" y="37839"/>
                  </a:cubicBezTo>
                  <a:close/>
                  <a:moveTo>
                    <a:pt x="22990" y="1452"/>
                  </a:moveTo>
                  <a:cubicBezTo>
                    <a:pt x="24512" y="1452"/>
                    <a:pt x="26050" y="1578"/>
                    <a:pt x="27588" y="1830"/>
                  </a:cubicBezTo>
                  <a:cubicBezTo>
                    <a:pt x="31577" y="2501"/>
                    <a:pt x="35528" y="3992"/>
                    <a:pt x="38772" y="6527"/>
                  </a:cubicBezTo>
                  <a:cubicBezTo>
                    <a:pt x="41903" y="8913"/>
                    <a:pt x="44065" y="12343"/>
                    <a:pt x="44885" y="16220"/>
                  </a:cubicBezTo>
                  <a:cubicBezTo>
                    <a:pt x="45668" y="20768"/>
                    <a:pt x="44624" y="25465"/>
                    <a:pt x="42015" y="29268"/>
                  </a:cubicBezTo>
                  <a:cubicBezTo>
                    <a:pt x="39443" y="32921"/>
                    <a:pt x="35193" y="34785"/>
                    <a:pt x="31055" y="36053"/>
                  </a:cubicBezTo>
                  <a:cubicBezTo>
                    <a:pt x="28267" y="36913"/>
                    <a:pt x="25383" y="37329"/>
                    <a:pt x="22463" y="37329"/>
                  </a:cubicBezTo>
                  <a:cubicBezTo>
                    <a:pt x="22221" y="37329"/>
                    <a:pt x="21978" y="37326"/>
                    <a:pt x="21735" y="37320"/>
                  </a:cubicBezTo>
                  <a:cubicBezTo>
                    <a:pt x="20057" y="37245"/>
                    <a:pt x="18379" y="37022"/>
                    <a:pt x="16739" y="36612"/>
                  </a:cubicBezTo>
                  <a:cubicBezTo>
                    <a:pt x="16196" y="36481"/>
                    <a:pt x="15742" y="36313"/>
                    <a:pt x="15296" y="36313"/>
                  </a:cubicBezTo>
                  <a:cubicBezTo>
                    <a:pt x="14975" y="36313"/>
                    <a:pt x="14659" y="36400"/>
                    <a:pt x="14316" y="36649"/>
                  </a:cubicBezTo>
                  <a:cubicBezTo>
                    <a:pt x="13011" y="37618"/>
                    <a:pt x="12079" y="39147"/>
                    <a:pt x="11073" y="40377"/>
                  </a:cubicBezTo>
                  <a:cubicBezTo>
                    <a:pt x="10675" y="40907"/>
                    <a:pt x="10219" y="41407"/>
                    <a:pt x="9731" y="41878"/>
                  </a:cubicBezTo>
                  <a:lnTo>
                    <a:pt x="9731" y="41878"/>
                  </a:lnTo>
                  <a:lnTo>
                    <a:pt x="9731" y="41384"/>
                  </a:lnTo>
                  <a:cubicBezTo>
                    <a:pt x="9731" y="40973"/>
                    <a:pt x="9768" y="40526"/>
                    <a:pt x="9805" y="40116"/>
                  </a:cubicBezTo>
                  <a:cubicBezTo>
                    <a:pt x="9842" y="39184"/>
                    <a:pt x="9954" y="38289"/>
                    <a:pt x="9992" y="37357"/>
                  </a:cubicBezTo>
                  <a:cubicBezTo>
                    <a:pt x="10103" y="36574"/>
                    <a:pt x="10103" y="35792"/>
                    <a:pt x="10103" y="35009"/>
                  </a:cubicBezTo>
                  <a:cubicBezTo>
                    <a:pt x="10066" y="34375"/>
                    <a:pt x="9992" y="33778"/>
                    <a:pt x="9470" y="33368"/>
                  </a:cubicBezTo>
                  <a:cubicBezTo>
                    <a:pt x="8090" y="32399"/>
                    <a:pt x="6897" y="31281"/>
                    <a:pt x="5853" y="29976"/>
                  </a:cubicBezTo>
                  <a:cubicBezTo>
                    <a:pt x="3020" y="26360"/>
                    <a:pt x="1678" y="21774"/>
                    <a:pt x="2163" y="17189"/>
                  </a:cubicBezTo>
                  <a:cubicBezTo>
                    <a:pt x="2685" y="11336"/>
                    <a:pt x="6524" y="6527"/>
                    <a:pt x="11595" y="3768"/>
                  </a:cubicBezTo>
                  <a:cubicBezTo>
                    <a:pt x="12750" y="3155"/>
                    <a:pt x="13975" y="2576"/>
                    <a:pt x="15202" y="2100"/>
                  </a:cubicBezTo>
                  <a:lnTo>
                    <a:pt x="15202" y="2100"/>
                  </a:lnTo>
                  <a:cubicBezTo>
                    <a:pt x="15207" y="2100"/>
                    <a:pt x="15213" y="2100"/>
                    <a:pt x="15219" y="2100"/>
                  </a:cubicBezTo>
                  <a:cubicBezTo>
                    <a:pt x="15239" y="2100"/>
                    <a:pt x="15262" y="2097"/>
                    <a:pt x="15285" y="2091"/>
                  </a:cubicBezTo>
                  <a:cubicBezTo>
                    <a:pt x="16292" y="1792"/>
                    <a:pt x="17336" y="1643"/>
                    <a:pt x="18417" y="1606"/>
                  </a:cubicBezTo>
                  <a:cubicBezTo>
                    <a:pt x="19423" y="1606"/>
                    <a:pt x="20430" y="1569"/>
                    <a:pt x="21474" y="1494"/>
                  </a:cubicBezTo>
                  <a:cubicBezTo>
                    <a:pt x="21977" y="1466"/>
                    <a:pt x="22483" y="1452"/>
                    <a:pt x="22990" y="1452"/>
                  </a:cubicBezTo>
                  <a:close/>
                  <a:moveTo>
                    <a:pt x="22679" y="1"/>
                  </a:moveTo>
                  <a:cubicBezTo>
                    <a:pt x="21137" y="1"/>
                    <a:pt x="19583" y="166"/>
                    <a:pt x="18156" y="711"/>
                  </a:cubicBezTo>
                  <a:cubicBezTo>
                    <a:pt x="17671" y="860"/>
                    <a:pt x="17149" y="1009"/>
                    <a:pt x="16665" y="1159"/>
                  </a:cubicBezTo>
                  <a:cubicBezTo>
                    <a:pt x="16143" y="1308"/>
                    <a:pt x="15658" y="1569"/>
                    <a:pt x="15173" y="1718"/>
                  </a:cubicBezTo>
                  <a:cubicBezTo>
                    <a:pt x="15173" y="1718"/>
                    <a:pt x="15173" y="1718"/>
                    <a:pt x="15173" y="1718"/>
                  </a:cubicBezTo>
                  <a:lnTo>
                    <a:pt x="15173" y="1718"/>
                  </a:lnTo>
                  <a:cubicBezTo>
                    <a:pt x="15173" y="1718"/>
                    <a:pt x="15172" y="1718"/>
                    <a:pt x="15171" y="1718"/>
                  </a:cubicBezTo>
                  <a:lnTo>
                    <a:pt x="15171" y="1718"/>
                  </a:lnTo>
                  <a:cubicBezTo>
                    <a:pt x="9767" y="3285"/>
                    <a:pt x="4958" y="6975"/>
                    <a:pt x="2610" y="12156"/>
                  </a:cubicBezTo>
                  <a:cubicBezTo>
                    <a:pt x="1" y="18084"/>
                    <a:pt x="634" y="24906"/>
                    <a:pt x="4250" y="30237"/>
                  </a:cubicBezTo>
                  <a:cubicBezTo>
                    <a:pt x="5182" y="31579"/>
                    <a:pt x="6264" y="32772"/>
                    <a:pt x="7531" y="33816"/>
                  </a:cubicBezTo>
                  <a:cubicBezTo>
                    <a:pt x="7829" y="34077"/>
                    <a:pt x="8165" y="34338"/>
                    <a:pt x="8500" y="34561"/>
                  </a:cubicBezTo>
                  <a:cubicBezTo>
                    <a:pt x="8502" y="34562"/>
                    <a:pt x="8504" y="34563"/>
                    <a:pt x="8506" y="34564"/>
                  </a:cubicBezTo>
                  <a:lnTo>
                    <a:pt x="8506" y="34564"/>
                  </a:lnTo>
                  <a:cubicBezTo>
                    <a:pt x="8519" y="34639"/>
                    <a:pt x="8554" y="34786"/>
                    <a:pt x="8569" y="34786"/>
                  </a:cubicBezTo>
                  <a:cubicBezTo>
                    <a:pt x="8572" y="34786"/>
                    <a:pt x="8575" y="34775"/>
                    <a:pt x="8575" y="34748"/>
                  </a:cubicBezTo>
                  <a:cubicBezTo>
                    <a:pt x="8575" y="34897"/>
                    <a:pt x="8575" y="35046"/>
                    <a:pt x="8575" y="35195"/>
                  </a:cubicBezTo>
                  <a:cubicBezTo>
                    <a:pt x="8612" y="37059"/>
                    <a:pt x="8277" y="38886"/>
                    <a:pt x="8165" y="40713"/>
                  </a:cubicBezTo>
                  <a:cubicBezTo>
                    <a:pt x="8131" y="41649"/>
                    <a:pt x="8068" y="43785"/>
                    <a:pt x="9319" y="43785"/>
                  </a:cubicBezTo>
                  <a:cubicBezTo>
                    <a:pt x="9463" y="43785"/>
                    <a:pt x="9625" y="43756"/>
                    <a:pt x="9805" y="43695"/>
                  </a:cubicBezTo>
                  <a:cubicBezTo>
                    <a:pt x="10476" y="43397"/>
                    <a:pt x="11035" y="42949"/>
                    <a:pt x="11445" y="42353"/>
                  </a:cubicBezTo>
                  <a:cubicBezTo>
                    <a:pt x="12079" y="41645"/>
                    <a:pt x="12676" y="40862"/>
                    <a:pt x="13272" y="40116"/>
                  </a:cubicBezTo>
                  <a:cubicBezTo>
                    <a:pt x="13794" y="39445"/>
                    <a:pt x="14316" y="38811"/>
                    <a:pt x="14912" y="38215"/>
                  </a:cubicBezTo>
                  <a:cubicBezTo>
                    <a:pt x="14978" y="38182"/>
                    <a:pt x="15215" y="37978"/>
                    <a:pt x="15197" y="37978"/>
                  </a:cubicBezTo>
                  <a:cubicBezTo>
                    <a:pt x="15195" y="37978"/>
                    <a:pt x="15187" y="37982"/>
                    <a:pt x="15173" y="37991"/>
                  </a:cubicBezTo>
                  <a:lnTo>
                    <a:pt x="15313" y="37886"/>
                  </a:lnTo>
                  <a:lnTo>
                    <a:pt x="15313" y="37886"/>
                  </a:lnTo>
                  <a:cubicBezTo>
                    <a:pt x="15337" y="37895"/>
                    <a:pt x="15365" y="37905"/>
                    <a:pt x="15397" y="37917"/>
                  </a:cubicBezTo>
                  <a:cubicBezTo>
                    <a:pt x="15844" y="38066"/>
                    <a:pt x="16292" y="38177"/>
                    <a:pt x="16739" y="38289"/>
                  </a:cubicBezTo>
                  <a:cubicBezTo>
                    <a:pt x="18687" y="38739"/>
                    <a:pt x="20672" y="38967"/>
                    <a:pt x="22658" y="38967"/>
                  </a:cubicBezTo>
                  <a:cubicBezTo>
                    <a:pt x="24131" y="38967"/>
                    <a:pt x="25605" y="38842"/>
                    <a:pt x="27066" y="38588"/>
                  </a:cubicBezTo>
                  <a:cubicBezTo>
                    <a:pt x="29862" y="38103"/>
                    <a:pt x="32583" y="37245"/>
                    <a:pt x="35155" y="36053"/>
                  </a:cubicBezTo>
                  <a:cubicBezTo>
                    <a:pt x="37243" y="35158"/>
                    <a:pt x="39182" y="33890"/>
                    <a:pt x="40859" y="32325"/>
                  </a:cubicBezTo>
                  <a:cubicBezTo>
                    <a:pt x="44289" y="29007"/>
                    <a:pt x="46041" y="24198"/>
                    <a:pt x="46153" y="19463"/>
                  </a:cubicBezTo>
                  <a:cubicBezTo>
                    <a:pt x="46227" y="15213"/>
                    <a:pt x="44699" y="11075"/>
                    <a:pt x="41866" y="7869"/>
                  </a:cubicBezTo>
                  <a:cubicBezTo>
                    <a:pt x="39032" y="4663"/>
                    <a:pt x="35155" y="2538"/>
                    <a:pt x="31092" y="1233"/>
                  </a:cubicBezTo>
                  <a:cubicBezTo>
                    <a:pt x="29004" y="599"/>
                    <a:pt x="26842" y="227"/>
                    <a:pt x="24680" y="77"/>
                  </a:cubicBezTo>
                  <a:cubicBezTo>
                    <a:pt x="24023" y="32"/>
                    <a:pt x="23352" y="1"/>
                    <a:pt x="2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5"/>
            <p:cNvSpPr/>
            <p:nvPr/>
          </p:nvSpPr>
          <p:spPr>
            <a:xfrm>
              <a:off x="3005550" y="2193275"/>
              <a:ext cx="997375" cy="1082200"/>
            </a:xfrm>
            <a:custGeom>
              <a:avLst/>
              <a:gdLst/>
              <a:ahLst/>
              <a:cxnLst/>
              <a:rect l="l" t="t" r="r" b="b"/>
              <a:pathLst>
                <a:path w="39895" h="43288" extrusionOk="0">
                  <a:moveTo>
                    <a:pt x="8995" y="37816"/>
                  </a:moveTo>
                  <a:cubicBezTo>
                    <a:pt x="9018" y="37816"/>
                    <a:pt x="9016" y="37852"/>
                    <a:pt x="9001" y="37852"/>
                  </a:cubicBezTo>
                  <a:cubicBezTo>
                    <a:pt x="8998" y="37852"/>
                    <a:pt x="8994" y="37851"/>
                    <a:pt x="8990" y="37846"/>
                  </a:cubicBezTo>
                  <a:cubicBezTo>
                    <a:pt x="8980" y="37841"/>
                    <a:pt x="8968" y="37838"/>
                    <a:pt x="8956" y="37837"/>
                  </a:cubicBezTo>
                  <a:lnTo>
                    <a:pt x="8956" y="37837"/>
                  </a:lnTo>
                  <a:cubicBezTo>
                    <a:pt x="8973" y="37821"/>
                    <a:pt x="8986" y="37816"/>
                    <a:pt x="8995" y="37816"/>
                  </a:cubicBezTo>
                  <a:close/>
                  <a:moveTo>
                    <a:pt x="8735" y="37834"/>
                  </a:moveTo>
                  <a:cubicBezTo>
                    <a:pt x="8737" y="37834"/>
                    <a:pt x="8758" y="37842"/>
                    <a:pt x="8808" y="37867"/>
                  </a:cubicBezTo>
                  <a:lnTo>
                    <a:pt x="8808" y="37867"/>
                  </a:lnTo>
                  <a:cubicBezTo>
                    <a:pt x="8768" y="37853"/>
                    <a:pt x="8731" y="37834"/>
                    <a:pt x="8735" y="37834"/>
                  </a:cubicBezTo>
                  <a:close/>
                  <a:moveTo>
                    <a:pt x="20254" y="1"/>
                  </a:moveTo>
                  <a:cubicBezTo>
                    <a:pt x="19401" y="1"/>
                    <a:pt x="19090" y="1279"/>
                    <a:pt x="19950" y="1386"/>
                  </a:cubicBezTo>
                  <a:cubicBezTo>
                    <a:pt x="25095" y="2095"/>
                    <a:pt x="30165" y="4145"/>
                    <a:pt x="33856" y="7873"/>
                  </a:cubicBezTo>
                  <a:cubicBezTo>
                    <a:pt x="37658" y="11601"/>
                    <a:pt x="39336" y="16969"/>
                    <a:pt x="38366" y="22226"/>
                  </a:cubicBezTo>
                  <a:cubicBezTo>
                    <a:pt x="37956" y="24798"/>
                    <a:pt x="36950" y="27259"/>
                    <a:pt x="35496" y="29384"/>
                  </a:cubicBezTo>
                  <a:cubicBezTo>
                    <a:pt x="34079" y="31248"/>
                    <a:pt x="32290" y="32776"/>
                    <a:pt x="30239" y="33820"/>
                  </a:cubicBezTo>
                  <a:cubicBezTo>
                    <a:pt x="27928" y="35013"/>
                    <a:pt x="25468" y="35908"/>
                    <a:pt x="22933" y="36541"/>
                  </a:cubicBezTo>
                  <a:cubicBezTo>
                    <a:pt x="20808" y="37078"/>
                    <a:pt x="18629" y="37347"/>
                    <a:pt x="16445" y="37347"/>
                  </a:cubicBezTo>
                  <a:cubicBezTo>
                    <a:pt x="14989" y="37347"/>
                    <a:pt x="13531" y="37227"/>
                    <a:pt x="12084" y="36989"/>
                  </a:cubicBezTo>
                  <a:cubicBezTo>
                    <a:pt x="11152" y="36840"/>
                    <a:pt x="10257" y="36616"/>
                    <a:pt x="9363" y="36355"/>
                  </a:cubicBezTo>
                  <a:cubicBezTo>
                    <a:pt x="9200" y="36306"/>
                    <a:pt x="9030" y="36279"/>
                    <a:pt x="8859" y="36279"/>
                  </a:cubicBezTo>
                  <a:cubicBezTo>
                    <a:pt x="8639" y="36279"/>
                    <a:pt x="8417" y="36324"/>
                    <a:pt x="8207" y="36430"/>
                  </a:cubicBezTo>
                  <a:cubicBezTo>
                    <a:pt x="7648" y="36840"/>
                    <a:pt x="7163" y="37324"/>
                    <a:pt x="6790" y="37921"/>
                  </a:cubicBezTo>
                  <a:cubicBezTo>
                    <a:pt x="5672" y="39300"/>
                    <a:pt x="4442" y="41164"/>
                    <a:pt x="2652" y="41649"/>
                  </a:cubicBezTo>
                  <a:cubicBezTo>
                    <a:pt x="2429" y="41686"/>
                    <a:pt x="2205" y="41705"/>
                    <a:pt x="1986" y="41705"/>
                  </a:cubicBezTo>
                  <a:cubicBezTo>
                    <a:pt x="1767" y="41705"/>
                    <a:pt x="1553" y="41686"/>
                    <a:pt x="1348" y="41649"/>
                  </a:cubicBezTo>
                  <a:cubicBezTo>
                    <a:pt x="1280" y="41633"/>
                    <a:pt x="1216" y="41626"/>
                    <a:pt x="1154" y="41626"/>
                  </a:cubicBezTo>
                  <a:cubicBezTo>
                    <a:pt x="323" y="41626"/>
                    <a:pt x="1" y="42932"/>
                    <a:pt x="938" y="43140"/>
                  </a:cubicBezTo>
                  <a:lnTo>
                    <a:pt x="900" y="43177"/>
                  </a:lnTo>
                  <a:cubicBezTo>
                    <a:pt x="1233" y="43252"/>
                    <a:pt x="1557" y="43287"/>
                    <a:pt x="1874" y="43287"/>
                  </a:cubicBezTo>
                  <a:cubicBezTo>
                    <a:pt x="3759" y="43287"/>
                    <a:pt x="5359" y="42047"/>
                    <a:pt x="6604" y="40642"/>
                  </a:cubicBezTo>
                  <a:cubicBezTo>
                    <a:pt x="7201" y="39934"/>
                    <a:pt x="7760" y="39188"/>
                    <a:pt x="8356" y="38443"/>
                  </a:cubicBezTo>
                  <a:cubicBezTo>
                    <a:pt x="8468" y="38331"/>
                    <a:pt x="8580" y="38182"/>
                    <a:pt x="8692" y="38070"/>
                  </a:cubicBezTo>
                  <a:lnTo>
                    <a:pt x="8841" y="37921"/>
                  </a:lnTo>
                  <a:cubicBezTo>
                    <a:pt x="8865" y="37903"/>
                    <a:pt x="8880" y="37893"/>
                    <a:pt x="8889" y="37888"/>
                  </a:cubicBezTo>
                  <a:lnTo>
                    <a:pt x="8889" y="37888"/>
                  </a:lnTo>
                  <a:cubicBezTo>
                    <a:pt x="8893" y="37888"/>
                    <a:pt x="8897" y="37889"/>
                    <a:pt x="8900" y="37889"/>
                  </a:cubicBezTo>
                  <a:lnTo>
                    <a:pt x="8900" y="37889"/>
                  </a:lnTo>
                  <a:cubicBezTo>
                    <a:pt x="8895" y="37900"/>
                    <a:pt x="8877" y="37921"/>
                    <a:pt x="8878" y="37921"/>
                  </a:cubicBezTo>
                  <a:cubicBezTo>
                    <a:pt x="8878" y="37921"/>
                    <a:pt x="8886" y="37913"/>
                    <a:pt x="8908" y="37891"/>
                  </a:cubicBezTo>
                  <a:lnTo>
                    <a:pt x="8908" y="37891"/>
                  </a:lnTo>
                  <a:cubicBezTo>
                    <a:pt x="8975" y="37903"/>
                    <a:pt x="9057" y="37931"/>
                    <a:pt x="9139" y="37958"/>
                  </a:cubicBezTo>
                  <a:lnTo>
                    <a:pt x="9959" y="38182"/>
                  </a:lnTo>
                  <a:cubicBezTo>
                    <a:pt x="11978" y="38667"/>
                    <a:pt x="14024" y="38896"/>
                    <a:pt x="16065" y="38896"/>
                  </a:cubicBezTo>
                  <a:cubicBezTo>
                    <a:pt x="20769" y="38896"/>
                    <a:pt x="25442" y="37678"/>
                    <a:pt x="29680" y="35572"/>
                  </a:cubicBezTo>
                  <a:cubicBezTo>
                    <a:pt x="31880" y="34491"/>
                    <a:pt x="33856" y="32962"/>
                    <a:pt x="35496" y="31136"/>
                  </a:cubicBezTo>
                  <a:cubicBezTo>
                    <a:pt x="37136" y="29160"/>
                    <a:pt x="38329" y="26811"/>
                    <a:pt x="38963" y="24314"/>
                  </a:cubicBezTo>
                  <a:cubicBezTo>
                    <a:pt x="39746" y="21518"/>
                    <a:pt x="39895" y="18535"/>
                    <a:pt x="39336" y="15702"/>
                  </a:cubicBezTo>
                  <a:cubicBezTo>
                    <a:pt x="38814" y="13092"/>
                    <a:pt x="37658" y="10669"/>
                    <a:pt x="36055" y="8619"/>
                  </a:cubicBezTo>
                  <a:cubicBezTo>
                    <a:pt x="32737" y="4369"/>
                    <a:pt x="27630" y="1573"/>
                    <a:pt x="22411" y="417"/>
                  </a:cubicBezTo>
                  <a:cubicBezTo>
                    <a:pt x="21740" y="231"/>
                    <a:pt x="21031" y="119"/>
                    <a:pt x="20360" y="7"/>
                  </a:cubicBezTo>
                  <a:cubicBezTo>
                    <a:pt x="20324" y="3"/>
                    <a:pt x="20289" y="1"/>
                    <a:pt x="20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5"/>
            <p:cNvSpPr/>
            <p:nvPr/>
          </p:nvSpPr>
          <p:spPr>
            <a:xfrm>
              <a:off x="3702375" y="2444300"/>
              <a:ext cx="292175" cy="627350"/>
            </a:xfrm>
            <a:custGeom>
              <a:avLst/>
              <a:gdLst/>
              <a:ahLst/>
              <a:cxnLst/>
              <a:rect l="l" t="t" r="r" b="b"/>
              <a:pathLst>
                <a:path w="11687" h="25094" extrusionOk="0">
                  <a:moveTo>
                    <a:pt x="8359" y="1"/>
                  </a:moveTo>
                  <a:cubicBezTo>
                    <a:pt x="7956" y="1"/>
                    <a:pt x="7595" y="505"/>
                    <a:pt x="7884" y="852"/>
                  </a:cubicBezTo>
                  <a:cubicBezTo>
                    <a:pt x="8182" y="1523"/>
                    <a:pt x="8555" y="2157"/>
                    <a:pt x="8816" y="2828"/>
                  </a:cubicBezTo>
                  <a:cubicBezTo>
                    <a:pt x="9114" y="3611"/>
                    <a:pt x="9338" y="4356"/>
                    <a:pt x="9524" y="5176"/>
                  </a:cubicBezTo>
                  <a:cubicBezTo>
                    <a:pt x="9860" y="6779"/>
                    <a:pt x="9897" y="8420"/>
                    <a:pt x="9711" y="10023"/>
                  </a:cubicBezTo>
                  <a:cubicBezTo>
                    <a:pt x="9189" y="13415"/>
                    <a:pt x="7884" y="16584"/>
                    <a:pt x="5871" y="19343"/>
                  </a:cubicBezTo>
                  <a:cubicBezTo>
                    <a:pt x="5386" y="20051"/>
                    <a:pt x="4827" y="20722"/>
                    <a:pt x="4230" y="21356"/>
                  </a:cubicBezTo>
                  <a:cubicBezTo>
                    <a:pt x="3895" y="21617"/>
                    <a:pt x="3597" y="21952"/>
                    <a:pt x="3336" y="22325"/>
                  </a:cubicBezTo>
                  <a:cubicBezTo>
                    <a:pt x="3298" y="22400"/>
                    <a:pt x="3261" y="22474"/>
                    <a:pt x="3224" y="22549"/>
                  </a:cubicBezTo>
                  <a:lnTo>
                    <a:pt x="3187" y="22735"/>
                  </a:lnTo>
                  <a:lnTo>
                    <a:pt x="3149" y="22735"/>
                  </a:lnTo>
                  <a:lnTo>
                    <a:pt x="3075" y="22810"/>
                  </a:lnTo>
                  <a:cubicBezTo>
                    <a:pt x="3000" y="22884"/>
                    <a:pt x="2926" y="22921"/>
                    <a:pt x="2814" y="22959"/>
                  </a:cubicBezTo>
                  <a:lnTo>
                    <a:pt x="1509" y="23742"/>
                  </a:lnTo>
                  <a:cubicBezTo>
                    <a:pt x="1285" y="23853"/>
                    <a:pt x="1062" y="24003"/>
                    <a:pt x="838" y="24152"/>
                  </a:cubicBezTo>
                  <a:cubicBezTo>
                    <a:pt x="614" y="24301"/>
                    <a:pt x="428" y="24525"/>
                    <a:pt x="204" y="24674"/>
                  </a:cubicBezTo>
                  <a:cubicBezTo>
                    <a:pt x="1" y="24775"/>
                    <a:pt x="106" y="25094"/>
                    <a:pt x="323" y="25094"/>
                  </a:cubicBezTo>
                  <a:cubicBezTo>
                    <a:pt x="345" y="25094"/>
                    <a:pt x="367" y="25090"/>
                    <a:pt x="391" y="25084"/>
                  </a:cubicBezTo>
                  <a:cubicBezTo>
                    <a:pt x="652" y="25009"/>
                    <a:pt x="913" y="25009"/>
                    <a:pt x="1174" y="24935"/>
                  </a:cubicBezTo>
                  <a:cubicBezTo>
                    <a:pt x="1397" y="24860"/>
                    <a:pt x="1695" y="24785"/>
                    <a:pt x="1919" y="24674"/>
                  </a:cubicBezTo>
                  <a:cubicBezTo>
                    <a:pt x="2441" y="24450"/>
                    <a:pt x="2926" y="24226"/>
                    <a:pt x="3410" y="23965"/>
                  </a:cubicBezTo>
                  <a:cubicBezTo>
                    <a:pt x="3783" y="23742"/>
                    <a:pt x="4156" y="23518"/>
                    <a:pt x="4491" y="23257"/>
                  </a:cubicBezTo>
                  <a:cubicBezTo>
                    <a:pt x="4715" y="23145"/>
                    <a:pt x="4901" y="23033"/>
                    <a:pt x="5051" y="22884"/>
                  </a:cubicBezTo>
                  <a:cubicBezTo>
                    <a:pt x="5759" y="22325"/>
                    <a:pt x="6355" y="21691"/>
                    <a:pt x="6840" y="20983"/>
                  </a:cubicBezTo>
                  <a:cubicBezTo>
                    <a:pt x="7958" y="19529"/>
                    <a:pt x="8853" y="17963"/>
                    <a:pt x="9599" y="16286"/>
                  </a:cubicBezTo>
                  <a:cubicBezTo>
                    <a:pt x="11164" y="12930"/>
                    <a:pt x="11686" y="9203"/>
                    <a:pt x="11053" y="5549"/>
                  </a:cubicBezTo>
                  <a:cubicBezTo>
                    <a:pt x="10866" y="4580"/>
                    <a:pt x="10605" y="3648"/>
                    <a:pt x="10232" y="2753"/>
                  </a:cubicBezTo>
                  <a:cubicBezTo>
                    <a:pt x="9897" y="1784"/>
                    <a:pt x="9375" y="926"/>
                    <a:pt x="8704" y="144"/>
                  </a:cubicBezTo>
                  <a:cubicBezTo>
                    <a:pt x="8595" y="43"/>
                    <a:pt x="8475" y="1"/>
                    <a:pt x="8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5"/>
            <p:cNvSpPr/>
            <p:nvPr/>
          </p:nvSpPr>
          <p:spPr>
            <a:xfrm>
              <a:off x="3087175" y="3118750"/>
              <a:ext cx="104000" cy="126875"/>
            </a:xfrm>
            <a:custGeom>
              <a:avLst/>
              <a:gdLst/>
              <a:ahLst/>
              <a:cxnLst/>
              <a:rect l="l" t="t" r="r" b="b"/>
              <a:pathLst>
                <a:path w="4160" h="5075" extrusionOk="0">
                  <a:moveTo>
                    <a:pt x="3666" y="0"/>
                  </a:moveTo>
                  <a:cubicBezTo>
                    <a:pt x="3608" y="0"/>
                    <a:pt x="3548" y="14"/>
                    <a:pt x="3488" y="44"/>
                  </a:cubicBezTo>
                  <a:cubicBezTo>
                    <a:pt x="3302" y="82"/>
                    <a:pt x="3115" y="193"/>
                    <a:pt x="3004" y="343"/>
                  </a:cubicBezTo>
                  <a:cubicBezTo>
                    <a:pt x="2854" y="492"/>
                    <a:pt x="2668" y="641"/>
                    <a:pt x="2556" y="790"/>
                  </a:cubicBezTo>
                  <a:cubicBezTo>
                    <a:pt x="2221" y="1163"/>
                    <a:pt x="1922" y="1535"/>
                    <a:pt x="1624" y="1871"/>
                  </a:cubicBezTo>
                  <a:cubicBezTo>
                    <a:pt x="1289" y="2244"/>
                    <a:pt x="990" y="2691"/>
                    <a:pt x="692" y="3064"/>
                  </a:cubicBezTo>
                  <a:cubicBezTo>
                    <a:pt x="506" y="3288"/>
                    <a:pt x="394" y="3474"/>
                    <a:pt x="282" y="3698"/>
                  </a:cubicBezTo>
                  <a:cubicBezTo>
                    <a:pt x="208" y="3810"/>
                    <a:pt x="170" y="3921"/>
                    <a:pt x="96" y="4071"/>
                  </a:cubicBezTo>
                  <a:cubicBezTo>
                    <a:pt x="96" y="4108"/>
                    <a:pt x="58" y="4182"/>
                    <a:pt x="58" y="4257"/>
                  </a:cubicBezTo>
                  <a:cubicBezTo>
                    <a:pt x="58" y="4294"/>
                    <a:pt x="58" y="4369"/>
                    <a:pt x="58" y="4443"/>
                  </a:cubicBezTo>
                  <a:cubicBezTo>
                    <a:pt x="58" y="4443"/>
                    <a:pt x="58" y="4481"/>
                    <a:pt x="58" y="4518"/>
                  </a:cubicBezTo>
                  <a:cubicBezTo>
                    <a:pt x="1" y="4807"/>
                    <a:pt x="235" y="5075"/>
                    <a:pt x="517" y="5075"/>
                  </a:cubicBezTo>
                  <a:cubicBezTo>
                    <a:pt x="598" y="5075"/>
                    <a:pt x="684" y="5052"/>
                    <a:pt x="767" y="5002"/>
                  </a:cubicBezTo>
                  <a:lnTo>
                    <a:pt x="916" y="4965"/>
                  </a:lnTo>
                  <a:cubicBezTo>
                    <a:pt x="990" y="4965"/>
                    <a:pt x="1065" y="4928"/>
                    <a:pt x="1140" y="4853"/>
                  </a:cubicBezTo>
                  <a:cubicBezTo>
                    <a:pt x="1251" y="4779"/>
                    <a:pt x="1363" y="4704"/>
                    <a:pt x="1475" y="4592"/>
                  </a:cubicBezTo>
                  <a:lnTo>
                    <a:pt x="1475" y="4592"/>
                  </a:lnTo>
                  <a:cubicBezTo>
                    <a:pt x="1456" y="4602"/>
                    <a:pt x="1445" y="4606"/>
                    <a:pt x="1440" y="4606"/>
                  </a:cubicBezTo>
                  <a:cubicBezTo>
                    <a:pt x="1426" y="4606"/>
                    <a:pt x="1475" y="4564"/>
                    <a:pt x="1587" y="4481"/>
                  </a:cubicBezTo>
                  <a:lnTo>
                    <a:pt x="1699" y="4331"/>
                  </a:lnTo>
                  <a:cubicBezTo>
                    <a:pt x="1773" y="4257"/>
                    <a:pt x="1885" y="4145"/>
                    <a:pt x="1960" y="4033"/>
                  </a:cubicBezTo>
                  <a:cubicBezTo>
                    <a:pt x="2221" y="3698"/>
                    <a:pt x="2482" y="3325"/>
                    <a:pt x="2743" y="2989"/>
                  </a:cubicBezTo>
                  <a:cubicBezTo>
                    <a:pt x="3004" y="2617"/>
                    <a:pt x="3227" y="2281"/>
                    <a:pt x="3451" y="1908"/>
                  </a:cubicBezTo>
                  <a:cubicBezTo>
                    <a:pt x="3712" y="1535"/>
                    <a:pt x="3936" y="1125"/>
                    <a:pt x="4122" y="678"/>
                  </a:cubicBezTo>
                  <a:cubicBezTo>
                    <a:pt x="4159" y="529"/>
                    <a:pt x="4122" y="380"/>
                    <a:pt x="4047" y="268"/>
                  </a:cubicBezTo>
                  <a:cubicBezTo>
                    <a:pt x="3965" y="104"/>
                    <a:pt x="3824" y="0"/>
                    <a:pt x="3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05"/>
                                        </p:tgtEl>
                                        <p:attrNameLst>
                                          <p:attrName>style.visibility</p:attrName>
                                        </p:attrNameLst>
                                      </p:cBhvr>
                                      <p:to>
                                        <p:strVal val="visible"/>
                                      </p:to>
                                    </p:set>
                                    <p:animEffect transition="in" filter="randombar(horizontal)">
                                      <p:cBhvr>
                                        <p:cTn id="7" dur="500"/>
                                        <p:tgtEl>
                                          <p:spTgt spid="1505"/>
                                        </p:tgtEl>
                                      </p:cBhvr>
                                    </p:animEffect>
                                  </p:childTnLst>
                                </p:cTn>
                              </p:par>
                              <p:par>
                                <p:cTn id="8" presetID="14" presetClass="entr" presetSubtype="10" fill="hold" nodeType="withEffect">
                                  <p:stCondLst>
                                    <p:cond delay="0"/>
                                  </p:stCondLst>
                                  <p:childTnLst>
                                    <p:set>
                                      <p:cBhvr>
                                        <p:cTn id="9" dur="1" fill="hold">
                                          <p:stCondLst>
                                            <p:cond delay="0"/>
                                          </p:stCondLst>
                                        </p:cTn>
                                        <p:tgtEl>
                                          <p:spTgt spid="1507"/>
                                        </p:tgtEl>
                                        <p:attrNameLst>
                                          <p:attrName>style.visibility</p:attrName>
                                        </p:attrNameLst>
                                      </p:cBhvr>
                                      <p:to>
                                        <p:strVal val="visible"/>
                                      </p:to>
                                    </p:set>
                                    <p:animEffect transition="in" filter="randombar(horizontal)">
                                      <p:cBhvr>
                                        <p:cTn id="10" dur="500"/>
                                        <p:tgtEl>
                                          <p:spTgt spid="150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504"/>
                                        </p:tgtEl>
                                        <p:attrNameLst>
                                          <p:attrName>style.visibility</p:attrName>
                                        </p:attrNameLst>
                                      </p:cBhvr>
                                      <p:to>
                                        <p:strVal val="visible"/>
                                      </p:to>
                                    </p:set>
                                    <p:animEffect transition="in" filter="circle(in)">
                                      <p:cBhvr>
                                        <p:cTn id="15" dur="500"/>
                                        <p:tgtEl>
                                          <p:spTgt spid="1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4" grpId="0"/>
      <p:bldP spid="150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grpSp>
        <p:nvGrpSpPr>
          <p:cNvPr id="1417" name="Google Shape;1417;p33"/>
          <p:cNvGrpSpPr/>
          <p:nvPr/>
        </p:nvGrpSpPr>
        <p:grpSpPr>
          <a:xfrm>
            <a:off x="1007966" y="840435"/>
            <a:ext cx="7148946" cy="3567388"/>
            <a:chOff x="1354150" y="1216719"/>
            <a:chExt cx="6135707" cy="2594931"/>
          </a:xfrm>
        </p:grpSpPr>
        <p:sp>
          <p:nvSpPr>
            <p:cNvPr id="1418" name="Google Shape;1418;p33"/>
            <p:cNvSpPr/>
            <p:nvPr/>
          </p:nvSpPr>
          <p:spPr>
            <a:xfrm>
              <a:off x="1458057" y="1331850"/>
              <a:ext cx="6031800" cy="247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3"/>
            <p:cNvSpPr/>
            <p:nvPr/>
          </p:nvSpPr>
          <p:spPr>
            <a:xfrm>
              <a:off x="1354150" y="1216719"/>
              <a:ext cx="1325218" cy="280795"/>
            </a:xfrm>
            <a:prstGeom prst="rect">
              <a:avLst/>
            </a:prstGeom>
            <a:solidFill>
              <a:srgbClr val="FFC107">
                <a:alpha val="80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338711" y="1409958"/>
            <a:ext cx="6608522" cy="1938992"/>
          </a:xfrm>
          <a:prstGeom prst="rect">
            <a:avLst/>
          </a:prstGeom>
        </p:spPr>
        <p:txBody>
          <a:bodyPr wrap="square">
            <a:spAutoFit/>
          </a:bodyPr>
          <a:lstStyle/>
          <a:p>
            <a:pPr algn="just">
              <a:lnSpc>
                <a:spcPct val="150000"/>
              </a:lnSpc>
            </a:pPr>
            <a:r>
              <a:rPr lang="en-US" sz="2000" dirty="0" err="1" smtClean="0"/>
              <a:t>Hãy</a:t>
            </a:r>
            <a:r>
              <a:rPr lang="en-US" sz="2000" dirty="0" smtClean="0"/>
              <a:t> </a:t>
            </a:r>
            <a:r>
              <a:rPr lang="en-US" sz="2000" dirty="0" err="1" smtClean="0"/>
              <a:t>tìm</a:t>
            </a:r>
            <a:r>
              <a:rPr lang="en-US" sz="2000" dirty="0" smtClean="0"/>
              <a:t> </a:t>
            </a:r>
            <a:r>
              <a:rPr lang="en-US" sz="2000" dirty="0" err="1" smtClean="0"/>
              <a:t>hiểu</a:t>
            </a:r>
            <a:r>
              <a:rPr lang="en-US" sz="2000" dirty="0" smtClean="0"/>
              <a:t> </a:t>
            </a:r>
            <a:r>
              <a:rPr lang="en-US" sz="2000" dirty="0" err="1" smtClean="0"/>
              <a:t>và</a:t>
            </a:r>
            <a:r>
              <a:rPr lang="en-US" sz="2000" dirty="0" smtClean="0"/>
              <a:t> </a:t>
            </a:r>
            <a:r>
              <a:rPr lang="en-US" sz="2000" dirty="0" err="1" smtClean="0"/>
              <a:t>trình</a:t>
            </a:r>
            <a:r>
              <a:rPr lang="en-US" sz="2000" dirty="0" smtClean="0"/>
              <a:t> </a:t>
            </a:r>
            <a:r>
              <a:rPr lang="en-US" sz="2000" dirty="0" err="1" smtClean="0"/>
              <a:t>bày</a:t>
            </a:r>
            <a:r>
              <a:rPr lang="en-US" sz="2000" dirty="0" smtClean="0"/>
              <a:t> </a:t>
            </a:r>
            <a:r>
              <a:rPr lang="en-US" sz="2000" dirty="0" err="1" smtClean="0"/>
              <a:t>thông</a:t>
            </a:r>
            <a:r>
              <a:rPr lang="en-US" sz="2000" dirty="0" smtClean="0"/>
              <a:t> tin </a:t>
            </a:r>
            <a:r>
              <a:rPr lang="en-US" sz="2000" dirty="0" err="1" smtClean="0"/>
              <a:t>về</a:t>
            </a:r>
            <a:r>
              <a:rPr lang="en-US" sz="2000" dirty="0" smtClean="0"/>
              <a:t>:</a:t>
            </a:r>
            <a:endParaRPr lang="en-US" sz="2000" dirty="0"/>
          </a:p>
          <a:p>
            <a:pPr marL="342900" indent="-342900" algn="just">
              <a:lnSpc>
                <a:spcPct val="150000"/>
              </a:lnSpc>
              <a:buFont typeface="Wingdings" panose="05000000000000000000" pitchFamily="2" charset="2"/>
              <a:buChar char="§"/>
            </a:pPr>
            <a:r>
              <a:rPr lang="en-US" sz="2000" dirty="0" smtClean="0"/>
              <a:t>N</a:t>
            </a:r>
            <a:r>
              <a:rPr lang="vi-VN" sz="2000" dirty="0"/>
              <a:t>hà s</a:t>
            </a:r>
            <a:r>
              <a:rPr lang="en-US" sz="2000" dirty="0"/>
              <a:t>ử</a:t>
            </a:r>
            <a:r>
              <a:rPr lang="vi-VN" sz="2000" dirty="0"/>
              <a:t> học Trần Quốc Vượng và </a:t>
            </a:r>
            <a:r>
              <a:rPr lang="en-US" sz="2000" dirty="0" err="1"/>
              <a:t>xuất</a:t>
            </a:r>
            <a:r>
              <a:rPr lang="en-US" sz="2000" dirty="0"/>
              <a:t> </a:t>
            </a:r>
            <a:r>
              <a:rPr lang="en-US" sz="2000" dirty="0" err="1"/>
              <a:t>xứ</a:t>
            </a:r>
            <a:r>
              <a:rPr lang="en-US" sz="2000" dirty="0"/>
              <a:t> </a:t>
            </a:r>
            <a:r>
              <a:rPr lang="en-US" sz="2000" dirty="0" err="1"/>
              <a:t>văn</a:t>
            </a:r>
            <a:r>
              <a:rPr lang="en-US" sz="2000" dirty="0"/>
              <a:t> </a:t>
            </a:r>
            <a:r>
              <a:rPr lang="en-US" sz="2000" dirty="0" err="1"/>
              <a:t>bản</a:t>
            </a:r>
            <a:r>
              <a:rPr lang="en-US" sz="2000" dirty="0"/>
              <a:t>.</a:t>
            </a:r>
          </a:p>
          <a:p>
            <a:pPr marL="342900" indent="-342900" algn="just">
              <a:lnSpc>
                <a:spcPct val="150000"/>
              </a:lnSpc>
              <a:buFont typeface="Wingdings" panose="05000000000000000000" pitchFamily="2" charset="2"/>
              <a:buChar char="§"/>
            </a:pPr>
            <a:r>
              <a:rPr lang="en-US" sz="2000" dirty="0" err="1" smtClean="0"/>
              <a:t>Lịch</a:t>
            </a:r>
            <a:r>
              <a:rPr lang="en-US" sz="2000" dirty="0" smtClean="0"/>
              <a:t> </a:t>
            </a:r>
            <a:r>
              <a:rPr lang="en-US" sz="2000" dirty="0" err="1" smtClean="0"/>
              <a:t>sử</a:t>
            </a:r>
            <a:r>
              <a:rPr lang="en-US" sz="2000" dirty="0"/>
              <a:t>, ý </a:t>
            </a:r>
            <a:r>
              <a:rPr lang="en-US" sz="2000" dirty="0" err="1"/>
              <a:t>nghĩa</a:t>
            </a:r>
            <a:r>
              <a:rPr lang="en-US" sz="2000" dirty="0"/>
              <a:t> </a:t>
            </a:r>
            <a:r>
              <a:rPr lang="en-US" sz="2000" dirty="0" err="1"/>
              <a:t>của</a:t>
            </a:r>
            <a:r>
              <a:rPr lang="en-US" sz="2000" dirty="0"/>
              <a:t> </a:t>
            </a:r>
            <a:r>
              <a:rPr lang="en-US" sz="2000" dirty="0" err="1"/>
              <a:t>các</a:t>
            </a:r>
            <a:r>
              <a:rPr lang="en-US" sz="2000" dirty="0"/>
              <a:t> </a:t>
            </a:r>
            <a:r>
              <a:rPr lang="en-US" sz="2000" dirty="0" err="1"/>
              <a:t>tên</a:t>
            </a:r>
            <a:r>
              <a:rPr lang="en-US" sz="2000" dirty="0"/>
              <a:t> </a:t>
            </a:r>
            <a:r>
              <a:rPr lang="en-US" sz="2000" dirty="0" err="1"/>
              <a:t>gọi</a:t>
            </a:r>
            <a:r>
              <a:rPr lang="en-US" sz="2000" dirty="0"/>
              <a:t> “</a:t>
            </a:r>
            <a:r>
              <a:rPr lang="en-US" sz="2000" dirty="0" err="1"/>
              <a:t>Thăng</a:t>
            </a:r>
            <a:r>
              <a:rPr lang="en-US" sz="2000" dirty="0"/>
              <a:t> Long”, “</a:t>
            </a:r>
            <a:r>
              <a:rPr lang="en-US" sz="2000" dirty="0" err="1"/>
              <a:t>Đông</a:t>
            </a:r>
            <a:r>
              <a:rPr lang="en-US" sz="2000" dirty="0"/>
              <a:t> </a:t>
            </a:r>
            <a:r>
              <a:rPr lang="en-US" sz="2000" dirty="0" err="1"/>
              <a:t>Đô</a:t>
            </a:r>
            <a:r>
              <a:rPr lang="en-US" sz="2000" dirty="0"/>
              <a:t>”, “</a:t>
            </a:r>
            <a:r>
              <a:rPr lang="en-US" sz="2000" dirty="0" err="1"/>
              <a:t>Hà</a:t>
            </a:r>
            <a:r>
              <a:rPr lang="en-US" sz="2000" dirty="0"/>
              <a:t> </a:t>
            </a:r>
            <a:r>
              <a:rPr lang="en-US" sz="2000" dirty="0" err="1"/>
              <a:t>Nội</a:t>
            </a:r>
            <a:r>
              <a:rPr lang="en-US" sz="2000"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4506" y="499206"/>
            <a:ext cx="1285454" cy="1288030"/>
          </a:xfrm>
          <a:prstGeom prst="rect">
            <a:avLst/>
          </a:prstGeom>
        </p:spPr>
      </p:pic>
      <p:pic>
        <p:nvPicPr>
          <p:cNvPr id="9"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3542261" y="3348949"/>
            <a:ext cx="4323657" cy="141059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5" name="Google Shape;1380;p32"/>
          <p:cNvSpPr txBox="1">
            <a:spLocks noGrp="1"/>
          </p:cNvSpPr>
          <p:nvPr>
            <p:ph type="title" idx="4294967295"/>
          </p:nvPr>
        </p:nvSpPr>
        <p:spPr>
          <a:xfrm>
            <a:off x="973200" y="474191"/>
            <a:ext cx="74508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smtClean="0">
                <a:solidFill>
                  <a:srgbClr val="343A40"/>
                </a:solidFill>
                <a:latin typeface="+mj-lt"/>
              </a:rPr>
              <a:t>1. Tác giả</a:t>
            </a:r>
            <a:endParaRPr sz="3200" b="1" dirty="0">
              <a:solidFill>
                <a:srgbClr val="343A40"/>
              </a:solidFill>
              <a:latin typeface="+mj-lt"/>
            </a:endParaRPr>
          </a:p>
        </p:txBody>
      </p:sp>
      <p:pic>
        <p:nvPicPr>
          <p:cNvPr id="1028" name="Picture 4" descr="Trần Quốc Vượng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637" y="1191082"/>
            <a:ext cx="2580491" cy="34386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664962" y="1409987"/>
            <a:ext cx="4876365" cy="3000821"/>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en-US" sz="1800" dirty="0" err="1">
                <a:latin typeface="+mj-lt"/>
                <a:ea typeface="Times New Roman" panose="02020603050405020304" pitchFamily="18" charset="0"/>
              </a:rPr>
              <a:t>Trần</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Quốc</a:t>
            </a:r>
            <a:r>
              <a:rPr lang="en-US" sz="1800" dirty="0">
                <a:latin typeface="+mj-lt"/>
                <a:ea typeface="Times New Roman" panose="02020603050405020304" pitchFamily="18" charset="0"/>
              </a:rPr>
              <a:t> </a:t>
            </a:r>
            <a:r>
              <a:rPr lang="en-US" sz="1800" dirty="0" err="1" smtClean="0">
                <a:latin typeface="+mj-lt"/>
                <a:ea typeface="Times New Roman" panose="02020603050405020304" pitchFamily="18" charset="0"/>
              </a:rPr>
              <a:t>Vượng</a:t>
            </a:r>
            <a:r>
              <a:rPr lang="en-US" sz="1800" dirty="0" smtClean="0">
                <a:latin typeface="+mj-lt"/>
                <a:ea typeface="Times New Roman" panose="02020603050405020304" pitchFamily="18" charset="0"/>
              </a:rPr>
              <a:t> (1934 – 2005), </a:t>
            </a:r>
            <a:r>
              <a:rPr lang="en-US" sz="1800" dirty="0" err="1" smtClean="0">
                <a:latin typeface="+mj-lt"/>
                <a:ea typeface="Times New Roman" panose="02020603050405020304" pitchFamily="18" charset="0"/>
              </a:rPr>
              <a:t>là</a:t>
            </a:r>
            <a:r>
              <a:rPr lang="en-US" sz="1800" dirty="0" smtClean="0">
                <a:latin typeface="+mj-lt"/>
                <a:ea typeface="Times New Roman" panose="02020603050405020304" pitchFamily="18" charset="0"/>
              </a:rPr>
              <a:t> </a:t>
            </a:r>
            <a:r>
              <a:rPr lang="en-US" sz="1800" dirty="0" err="1">
                <a:latin typeface="+mj-lt"/>
                <a:ea typeface="Times New Roman" panose="02020603050405020304" pitchFamily="18" charset="0"/>
              </a:rPr>
              <a:t>giáo</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sư</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nhà</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sử</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học</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nhà</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khảo</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cổ</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học</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Việt</a:t>
            </a:r>
            <a:r>
              <a:rPr lang="en-US" sz="1800" dirty="0">
                <a:latin typeface="+mj-lt"/>
                <a:ea typeface="Times New Roman" panose="02020603050405020304" pitchFamily="18" charset="0"/>
              </a:rPr>
              <a:t> Nam.</a:t>
            </a:r>
          </a:p>
          <a:p>
            <a:pPr marL="285750" indent="-285750" algn="just">
              <a:lnSpc>
                <a:spcPct val="150000"/>
              </a:lnSpc>
              <a:buFont typeface="Wingdings" panose="05000000000000000000" pitchFamily="2" charset="2"/>
              <a:buChar char="v"/>
            </a:pPr>
            <a:r>
              <a:rPr lang="en-US" sz="1800" dirty="0" err="1" smtClean="0">
                <a:latin typeface="+mj-lt"/>
                <a:ea typeface="Times New Roman" panose="02020603050405020304" pitchFamily="18" charset="0"/>
              </a:rPr>
              <a:t>Sinh</a:t>
            </a:r>
            <a:r>
              <a:rPr lang="en-US" sz="1800" dirty="0" smtClean="0">
                <a:latin typeface="+mj-lt"/>
                <a:ea typeface="Times New Roman" panose="02020603050405020304" pitchFamily="18" charset="0"/>
              </a:rPr>
              <a:t> </a:t>
            </a:r>
            <a:r>
              <a:rPr lang="en-US" sz="1800" dirty="0" err="1" smtClean="0">
                <a:latin typeface="+mj-lt"/>
                <a:ea typeface="Times New Roman" panose="02020603050405020304" pitchFamily="18" charset="0"/>
              </a:rPr>
              <a:t>tại</a:t>
            </a:r>
            <a:r>
              <a:rPr lang="en-US" sz="1800" dirty="0" smtClean="0">
                <a:latin typeface="+mj-lt"/>
                <a:ea typeface="Times New Roman" panose="02020603050405020304" pitchFamily="18" charset="0"/>
              </a:rPr>
              <a:t> </a:t>
            </a:r>
            <a:r>
              <a:rPr lang="en-US" sz="1800" dirty="0" err="1" smtClean="0">
                <a:latin typeface="+mj-lt"/>
                <a:ea typeface="Times New Roman" panose="02020603050405020304" pitchFamily="18" charset="0"/>
              </a:rPr>
              <a:t>Hải</a:t>
            </a:r>
            <a:r>
              <a:rPr lang="en-US" sz="1800" dirty="0" smtClean="0">
                <a:latin typeface="+mj-lt"/>
                <a:ea typeface="Times New Roman" panose="02020603050405020304" pitchFamily="18" charset="0"/>
              </a:rPr>
              <a:t> </a:t>
            </a:r>
            <a:r>
              <a:rPr lang="en-US" sz="1800" dirty="0" err="1">
                <a:latin typeface="+mj-lt"/>
                <a:ea typeface="Times New Roman" panose="02020603050405020304" pitchFamily="18" charset="0"/>
              </a:rPr>
              <a:t>Dương</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nhưng</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quê</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quán</a:t>
            </a:r>
            <a:r>
              <a:rPr lang="en-US" sz="1800" dirty="0">
                <a:latin typeface="+mj-lt"/>
                <a:ea typeface="Times New Roman" panose="02020603050405020304" pitchFamily="18" charset="0"/>
              </a:rPr>
              <a:t> ở </a:t>
            </a:r>
            <a:r>
              <a:rPr lang="en-US" sz="1800" dirty="0" err="1">
                <a:latin typeface="+mj-lt"/>
                <a:ea typeface="Times New Roman" panose="02020603050405020304" pitchFamily="18" charset="0"/>
              </a:rPr>
              <a:t>thôn</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Lê</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Xá</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xã</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Châu</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Sơn</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huyện</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Duy</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Tiên</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tỉnh</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Hà</a:t>
            </a:r>
            <a:r>
              <a:rPr lang="en-US" sz="1800" dirty="0">
                <a:latin typeface="+mj-lt"/>
                <a:ea typeface="Times New Roman" panose="02020603050405020304" pitchFamily="18" charset="0"/>
              </a:rPr>
              <a:t> Nam</a:t>
            </a:r>
            <a:r>
              <a:rPr lang="en-US" sz="1800" dirty="0" smtClean="0">
                <a:latin typeface="+mj-lt"/>
                <a:ea typeface="Times New Roman" panose="02020603050405020304" pitchFamily="18" charset="0"/>
              </a:rPr>
              <a:t>.</a:t>
            </a:r>
          </a:p>
          <a:p>
            <a:pPr marL="285750" indent="-285750" algn="just">
              <a:lnSpc>
                <a:spcPct val="150000"/>
              </a:lnSpc>
              <a:buFont typeface="Wingdings" panose="05000000000000000000" pitchFamily="2" charset="2"/>
              <a:buChar char="v"/>
            </a:pPr>
            <a:r>
              <a:rPr lang="en-US" sz="1800" dirty="0" err="1">
                <a:ea typeface="Times New Roman" panose="02020603050405020304" pitchFamily="18" charset="0"/>
              </a:rPr>
              <a:t>Được</a:t>
            </a:r>
            <a:r>
              <a:rPr lang="en-US" sz="1800" dirty="0">
                <a:ea typeface="Times New Roman" panose="02020603050405020304" pitchFamily="18" charset="0"/>
              </a:rPr>
              <a:t> </a:t>
            </a:r>
            <a:r>
              <a:rPr lang="en-US" sz="1800" dirty="0" err="1">
                <a:ea typeface="Times New Roman" panose="02020603050405020304" pitchFamily="18" charset="0"/>
              </a:rPr>
              <a:t>xem</a:t>
            </a:r>
            <a:r>
              <a:rPr lang="en-US" sz="1800" dirty="0">
                <a:ea typeface="Times New Roman" panose="02020603050405020304" pitchFamily="18" charset="0"/>
              </a:rPr>
              <a:t> </a:t>
            </a:r>
            <a:r>
              <a:rPr lang="en-US" sz="1800" dirty="0" err="1">
                <a:ea typeface="Times New Roman" panose="02020603050405020304" pitchFamily="18" charset="0"/>
              </a:rPr>
              <a:t>là</a:t>
            </a:r>
            <a:r>
              <a:rPr lang="en-US" sz="1800" dirty="0">
                <a:ea typeface="Times New Roman" panose="02020603050405020304" pitchFamily="18" charset="0"/>
              </a:rPr>
              <a:t> </a:t>
            </a:r>
            <a:r>
              <a:rPr lang="en-US" sz="1800" dirty="0" err="1">
                <a:ea typeface="Times New Roman" panose="02020603050405020304" pitchFamily="18" charset="0"/>
              </a:rPr>
              <a:t>một</a:t>
            </a:r>
            <a:r>
              <a:rPr lang="en-US" sz="1800" dirty="0">
                <a:ea typeface="Times New Roman" panose="02020603050405020304" pitchFamily="18" charset="0"/>
              </a:rPr>
              <a:t> </a:t>
            </a:r>
            <a:r>
              <a:rPr lang="en-US" sz="1800" dirty="0" err="1">
                <a:ea typeface="Times New Roman" panose="02020603050405020304" pitchFamily="18" charset="0"/>
              </a:rPr>
              <a:t>trong</a:t>
            </a:r>
            <a:r>
              <a:rPr lang="en-US" sz="1800" dirty="0">
                <a:ea typeface="Times New Roman" panose="02020603050405020304" pitchFamily="18" charset="0"/>
              </a:rPr>
              <a:t> </a:t>
            </a:r>
            <a:r>
              <a:rPr lang="en-US" sz="1800" dirty="0" err="1">
                <a:ea typeface="Times New Roman" panose="02020603050405020304" pitchFamily="18" charset="0"/>
              </a:rPr>
              <a:t>tứ</a:t>
            </a:r>
            <a:r>
              <a:rPr lang="en-US" sz="1800" dirty="0">
                <a:ea typeface="Times New Roman" panose="02020603050405020304" pitchFamily="18" charset="0"/>
              </a:rPr>
              <a:t> </a:t>
            </a:r>
            <a:r>
              <a:rPr lang="en-US" sz="1800" dirty="0" err="1">
                <a:ea typeface="Times New Roman" panose="02020603050405020304" pitchFamily="18" charset="0"/>
              </a:rPr>
              <a:t>trụ</a:t>
            </a:r>
            <a:r>
              <a:rPr lang="en-US" sz="1800" dirty="0">
                <a:ea typeface="Times New Roman" panose="02020603050405020304" pitchFamily="18" charset="0"/>
              </a:rPr>
              <a:t> </a:t>
            </a:r>
            <a:r>
              <a:rPr lang="en-US" sz="1800" dirty="0" err="1">
                <a:ea typeface="Times New Roman" panose="02020603050405020304" pitchFamily="18" charset="0"/>
              </a:rPr>
              <a:t>của</a:t>
            </a:r>
            <a:r>
              <a:rPr lang="en-US" sz="1800" dirty="0">
                <a:ea typeface="Times New Roman" panose="02020603050405020304" pitchFamily="18" charset="0"/>
              </a:rPr>
              <a:t> </a:t>
            </a:r>
            <a:r>
              <a:rPr lang="en-US" sz="1800" dirty="0" err="1">
                <a:ea typeface="Times New Roman" panose="02020603050405020304" pitchFamily="18" charset="0"/>
              </a:rPr>
              <a:t>sử</a:t>
            </a:r>
            <a:r>
              <a:rPr lang="en-US" sz="1800" dirty="0">
                <a:ea typeface="Times New Roman" panose="02020603050405020304" pitchFamily="18" charset="0"/>
              </a:rPr>
              <a:t> </a:t>
            </a:r>
            <a:r>
              <a:rPr lang="en-US" sz="1800" dirty="0" err="1">
                <a:ea typeface="Times New Roman" panose="02020603050405020304" pitchFamily="18" charset="0"/>
              </a:rPr>
              <a:t>học</a:t>
            </a:r>
            <a:r>
              <a:rPr lang="en-US" sz="1800" dirty="0">
                <a:ea typeface="Times New Roman" panose="02020603050405020304" pitchFamily="18" charset="0"/>
              </a:rPr>
              <a:t> </a:t>
            </a:r>
            <a:r>
              <a:rPr lang="en-US" sz="1800" dirty="0" err="1">
                <a:ea typeface="Times New Roman" panose="02020603050405020304" pitchFamily="18" charset="0"/>
              </a:rPr>
              <a:t>Việt</a:t>
            </a:r>
            <a:r>
              <a:rPr lang="en-US" sz="1800" dirty="0">
                <a:ea typeface="Times New Roman" panose="02020603050405020304" pitchFamily="18" charset="0"/>
              </a:rPr>
              <a:t> Nam </a:t>
            </a:r>
            <a:r>
              <a:rPr lang="en-US" sz="1800" dirty="0" err="1">
                <a:ea typeface="Times New Roman" panose="02020603050405020304" pitchFamily="18" charset="0"/>
              </a:rPr>
              <a:t>đương</a:t>
            </a:r>
            <a:r>
              <a:rPr lang="en-US" sz="1800" dirty="0">
                <a:ea typeface="Times New Roman" panose="02020603050405020304" pitchFamily="18" charset="0"/>
              </a:rPr>
              <a:t> </a:t>
            </a:r>
            <a:r>
              <a:rPr lang="en-US" sz="1800" dirty="0" err="1">
                <a:ea typeface="Times New Roman" panose="02020603050405020304" pitchFamily="18" charset="0"/>
              </a:rPr>
              <a:t>đại</a:t>
            </a:r>
            <a:r>
              <a:rPr lang="en-US" sz="1800" dirty="0" smtClean="0">
                <a:ea typeface="Times New Roman" panose="02020603050405020304" pitchFamily="18" charset="0"/>
              </a:rPr>
              <a:t>.</a:t>
            </a:r>
            <a:endParaRPr lang="en-US" sz="1800" dirty="0">
              <a:ea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pic>
        <p:nvPicPr>
          <p:cNvPr id="1028" name="Picture 4" descr="Trần Quốc Vượng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637" y="1191082"/>
            <a:ext cx="2580491" cy="34386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678380" y="1202238"/>
            <a:ext cx="4925291" cy="3416320"/>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en-US" sz="1800" dirty="0" err="1" smtClean="0"/>
              <a:t>Năm</a:t>
            </a:r>
            <a:r>
              <a:rPr lang="en-US" sz="1800" dirty="0" smtClean="0"/>
              <a:t> 1956, </a:t>
            </a:r>
            <a:r>
              <a:rPr lang="en-US" sz="1800" dirty="0" err="1"/>
              <a:t>ông</a:t>
            </a:r>
            <a:r>
              <a:rPr lang="en-US" sz="1800" dirty="0"/>
              <a:t> </a:t>
            </a:r>
            <a:r>
              <a:rPr lang="en-US" sz="1800" dirty="0" err="1"/>
              <a:t>được</a:t>
            </a:r>
            <a:r>
              <a:rPr lang="en-US" sz="1800" dirty="0"/>
              <a:t> </a:t>
            </a:r>
            <a:r>
              <a:rPr lang="en-US" sz="1800" dirty="0" err="1"/>
              <a:t>giữ</a:t>
            </a:r>
            <a:r>
              <a:rPr lang="en-US" sz="1800" dirty="0"/>
              <a:t> </a:t>
            </a:r>
            <a:r>
              <a:rPr lang="en-US" sz="1800" dirty="0" err="1"/>
              <a:t>lại</a:t>
            </a:r>
            <a:r>
              <a:rPr lang="en-US" sz="1800" dirty="0"/>
              <a:t> </a:t>
            </a:r>
            <a:r>
              <a:rPr lang="en-US" sz="1800" dirty="0" err="1"/>
              <a:t>làm</a:t>
            </a:r>
            <a:r>
              <a:rPr lang="en-US" sz="1800" dirty="0"/>
              <a:t> </a:t>
            </a:r>
            <a:r>
              <a:rPr lang="en-US" sz="1800" dirty="0" err="1"/>
              <a:t>cán</a:t>
            </a:r>
            <a:r>
              <a:rPr lang="en-US" sz="1800" dirty="0"/>
              <a:t> </a:t>
            </a:r>
            <a:r>
              <a:rPr lang="en-US" sz="1800" dirty="0" err="1"/>
              <a:t>bộ</a:t>
            </a:r>
            <a:r>
              <a:rPr lang="en-US" sz="1800" dirty="0"/>
              <a:t> </a:t>
            </a:r>
            <a:r>
              <a:rPr lang="en-US" sz="1800" dirty="0" err="1"/>
              <a:t>giảng</a:t>
            </a:r>
            <a:r>
              <a:rPr lang="en-US" sz="1800" dirty="0"/>
              <a:t> </a:t>
            </a:r>
            <a:r>
              <a:rPr lang="en-US" sz="1800" dirty="0" err="1"/>
              <a:t>dạy</a:t>
            </a:r>
            <a:r>
              <a:rPr lang="en-US" sz="1800" dirty="0"/>
              <a:t> </a:t>
            </a:r>
            <a:r>
              <a:rPr lang="en-US" sz="1800" dirty="0" err="1"/>
              <a:t>tại</a:t>
            </a:r>
            <a:r>
              <a:rPr lang="en-US" sz="1800" dirty="0"/>
              <a:t> </a:t>
            </a:r>
            <a:r>
              <a:rPr lang="en-US" sz="1800" dirty="0" err="1"/>
              <a:t>Khoa</a:t>
            </a:r>
            <a:r>
              <a:rPr lang="en-US" sz="1800" dirty="0"/>
              <a:t> </a:t>
            </a:r>
            <a:r>
              <a:rPr lang="en-US" sz="1800" dirty="0" err="1"/>
              <a:t>Lịch</a:t>
            </a:r>
            <a:r>
              <a:rPr lang="en-US" sz="1800" dirty="0"/>
              <a:t> </a:t>
            </a:r>
            <a:r>
              <a:rPr lang="en-US" sz="1800" dirty="0" err="1"/>
              <a:t>sử</a:t>
            </a:r>
            <a:r>
              <a:rPr lang="en-US" sz="1800" dirty="0"/>
              <a:t>, </a:t>
            </a:r>
            <a:r>
              <a:rPr lang="en-US" sz="1800" dirty="0" err="1"/>
              <a:t>Trường</a:t>
            </a:r>
            <a:r>
              <a:rPr lang="en-US" sz="1800" dirty="0"/>
              <a:t> </a:t>
            </a:r>
            <a:r>
              <a:rPr lang="en-US" sz="1800" dirty="0" err="1"/>
              <a:t>Đại</a:t>
            </a:r>
            <a:r>
              <a:rPr lang="en-US" sz="1800" dirty="0"/>
              <a:t> </a:t>
            </a:r>
            <a:r>
              <a:rPr lang="en-US" sz="1800" dirty="0" err="1"/>
              <a:t>học</a:t>
            </a:r>
            <a:r>
              <a:rPr lang="en-US" sz="1800" dirty="0"/>
              <a:t> </a:t>
            </a:r>
            <a:r>
              <a:rPr lang="en-US" sz="1800" dirty="0" err="1"/>
              <a:t>Tổng</a:t>
            </a:r>
            <a:r>
              <a:rPr lang="en-US" sz="1800" dirty="0"/>
              <a:t> </a:t>
            </a:r>
            <a:r>
              <a:rPr lang="en-US" sz="1800" dirty="0" err="1"/>
              <a:t>hợp</a:t>
            </a:r>
            <a:r>
              <a:rPr lang="en-US" sz="1800" dirty="0"/>
              <a:t>.</a:t>
            </a:r>
          </a:p>
          <a:p>
            <a:pPr marL="285750" indent="-285750" algn="just">
              <a:lnSpc>
                <a:spcPct val="150000"/>
              </a:lnSpc>
              <a:buFont typeface="Wingdings" panose="05000000000000000000" pitchFamily="2" charset="2"/>
              <a:buChar char="v"/>
            </a:pPr>
            <a:r>
              <a:rPr lang="en-US" sz="1800" dirty="0" err="1"/>
              <a:t>T</a:t>
            </a:r>
            <a:r>
              <a:rPr lang="en-US" sz="1800" dirty="0" err="1" smtClean="0"/>
              <a:t>ừng</a:t>
            </a:r>
            <a:r>
              <a:rPr lang="en-US" sz="1800" dirty="0" smtClean="0"/>
              <a:t> </a:t>
            </a:r>
            <a:r>
              <a:rPr lang="en-US" sz="1800" dirty="0" err="1"/>
              <a:t>giữ</a:t>
            </a:r>
            <a:r>
              <a:rPr lang="en-US" sz="1800" dirty="0"/>
              <a:t> </a:t>
            </a:r>
            <a:r>
              <a:rPr lang="en-US" sz="1800" dirty="0" err="1"/>
              <a:t>nhiều</a:t>
            </a:r>
            <a:r>
              <a:rPr lang="en-US" sz="1800" dirty="0"/>
              <a:t> </a:t>
            </a:r>
            <a:r>
              <a:rPr lang="en-US" sz="1800" dirty="0" err="1"/>
              <a:t>chức</a:t>
            </a:r>
            <a:r>
              <a:rPr lang="en-US" sz="1800" dirty="0"/>
              <a:t> </a:t>
            </a:r>
            <a:r>
              <a:rPr lang="en-US" sz="1800" dirty="0" err="1"/>
              <a:t>vụ</a:t>
            </a:r>
            <a:r>
              <a:rPr lang="en-US" sz="1800" dirty="0"/>
              <a:t> </a:t>
            </a:r>
            <a:r>
              <a:rPr lang="en-US" sz="1800" dirty="0" err="1"/>
              <a:t>quan</a:t>
            </a:r>
            <a:r>
              <a:rPr lang="en-US" sz="1800" dirty="0"/>
              <a:t> </a:t>
            </a:r>
            <a:r>
              <a:rPr lang="en-US" sz="1800" dirty="0" err="1"/>
              <a:t>trọng</a:t>
            </a:r>
            <a:r>
              <a:rPr lang="en-US" sz="1800" dirty="0"/>
              <a:t> </a:t>
            </a:r>
            <a:r>
              <a:rPr lang="en-US" sz="1800" dirty="0" err="1"/>
              <a:t>trong</a:t>
            </a:r>
            <a:r>
              <a:rPr lang="en-US" sz="1800" dirty="0"/>
              <a:t> ban </a:t>
            </a:r>
            <a:r>
              <a:rPr lang="en-US" sz="1800" dirty="0" err="1"/>
              <a:t>văn</a:t>
            </a:r>
            <a:r>
              <a:rPr lang="en-US" sz="1800" dirty="0"/>
              <a:t> </a:t>
            </a:r>
            <a:r>
              <a:rPr lang="en-US" sz="1800" dirty="0" err="1"/>
              <a:t>hóa</a:t>
            </a:r>
            <a:r>
              <a:rPr lang="en-US" sz="1800" dirty="0"/>
              <a:t> </a:t>
            </a:r>
            <a:r>
              <a:rPr lang="en-US" sz="1800" dirty="0" err="1"/>
              <a:t>nghệ</a:t>
            </a:r>
            <a:r>
              <a:rPr lang="en-US" sz="1800" dirty="0"/>
              <a:t> </a:t>
            </a:r>
            <a:r>
              <a:rPr lang="en-US" sz="1800" dirty="0" err="1"/>
              <a:t>thuật</a:t>
            </a:r>
            <a:r>
              <a:rPr lang="en-US" sz="1800" dirty="0" smtClean="0"/>
              <a:t>.</a:t>
            </a:r>
          </a:p>
          <a:p>
            <a:pPr marL="285750" indent="-285750" algn="just">
              <a:lnSpc>
                <a:spcPct val="150000"/>
              </a:lnSpc>
              <a:buFont typeface="Wingdings" panose="05000000000000000000" pitchFamily="2" charset="2"/>
              <a:buChar char="v"/>
            </a:pPr>
            <a:r>
              <a:rPr lang="en-US" sz="1800" dirty="0" err="1"/>
              <a:t>Ông</a:t>
            </a:r>
            <a:r>
              <a:rPr lang="en-US" sz="1800" dirty="0"/>
              <a:t> </a:t>
            </a:r>
            <a:r>
              <a:rPr lang="en-US" sz="1800" dirty="0" err="1"/>
              <a:t>đã</a:t>
            </a:r>
            <a:r>
              <a:rPr lang="en-US" sz="1800" dirty="0"/>
              <a:t> </a:t>
            </a:r>
            <a:r>
              <a:rPr lang="en-US" sz="1800" dirty="0" err="1"/>
              <a:t>viết</a:t>
            </a:r>
            <a:r>
              <a:rPr lang="en-US" sz="1800" dirty="0"/>
              <a:t> </a:t>
            </a:r>
            <a:r>
              <a:rPr lang="en-US" sz="1800" dirty="0" err="1" smtClean="0"/>
              <a:t>trên</a:t>
            </a:r>
            <a:r>
              <a:rPr lang="en-US" sz="1800" dirty="0" smtClean="0"/>
              <a:t> 400 </a:t>
            </a:r>
            <a:r>
              <a:rPr lang="en-US" sz="1800" dirty="0" err="1" smtClean="0"/>
              <a:t>bài</a:t>
            </a:r>
            <a:r>
              <a:rPr lang="en-US" sz="1800" dirty="0" smtClean="0"/>
              <a:t> </a:t>
            </a:r>
            <a:r>
              <a:rPr lang="en-US" sz="1800" dirty="0" err="1"/>
              <a:t>bài</a:t>
            </a:r>
            <a:r>
              <a:rPr lang="en-US" sz="1800" dirty="0"/>
              <a:t> </a:t>
            </a:r>
            <a:r>
              <a:rPr lang="en-US" sz="1800" dirty="0" err="1"/>
              <a:t>nghiên</a:t>
            </a:r>
            <a:r>
              <a:rPr lang="en-US" sz="1800" dirty="0"/>
              <a:t> </a:t>
            </a:r>
            <a:r>
              <a:rPr lang="en-US" sz="1800" dirty="0" err="1"/>
              <a:t>cứu</a:t>
            </a:r>
            <a:r>
              <a:rPr lang="en-US" sz="1800" dirty="0"/>
              <a:t> </a:t>
            </a:r>
            <a:r>
              <a:rPr lang="en-US" sz="1800" dirty="0" err="1"/>
              <a:t>khoa</a:t>
            </a:r>
            <a:r>
              <a:rPr lang="en-US" sz="1800" dirty="0"/>
              <a:t> </a:t>
            </a:r>
            <a:r>
              <a:rPr lang="en-US" sz="1800" dirty="0" err="1"/>
              <a:t>học</a:t>
            </a:r>
            <a:r>
              <a:rPr lang="en-US" sz="1800" dirty="0"/>
              <a:t> </a:t>
            </a:r>
            <a:r>
              <a:rPr lang="en-US" sz="1800" dirty="0" err="1" smtClean="0"/>
              <a:t>đăng</a:t>
            </a:r>
            <a:r>
              <a:rPr lang="en-US" sz="1800" dirty="0" smtClean="0"/>
              <a:t> </a:t>
            </a:r>
            <a:r>
              <a:rPr lang="en-US" sz="1800" dirty="0" err="1"/>
              <a:t>trên</a:t>
            </a:r>
            <a:r>
              <a:rPr lang="en-US" sz="1800" dirty="0"/>
              <a:t> </a:t>
            </a:r>
            <a:r>
              <a:rPr lang="en-US" sz="1800" dirty="0" err="1"/>
              <a:t>các</a:t>
            </a:r>
            <a:r>
              <a:rPr lang="en-US" sz="1800" dirty="0"/>
              <a:t> </a:t>
            </a:r>
            <a:r>
              <a:rPr lang="en-US" sz="1800" dirty="0" err="1"/>
              <a:t>tạp</a:t>
            </a:r>
            <a:r>
              <a:rPr lang="en-US" sz="1800" dirty="0"/>
              <a:t> </a:t>
            </a:r>
            <a:r>
              <a:rPr lang="en-US" sz="1800" dirty="0" err="1"/>
              <a:t>chí</a:t>
            </a:r>
            <a:r>
              <a:rPr lang="en-US" sz="1800" dirty="0"/>
              <a:t> </a:t>
            </a:r>
            <a:r>
              <a:rPr lang="en-US" sz="1800" dirty="0" err="1"/>
              <a:t>chuyên</a:t>
            </a:r>
            <a:r>
              <a:rPr lang="en-US" sz="1800" dirty="0"/>
              <a:t> </a:t>
            </a:r>
            <a:r>
              <a:rPr lang="en-US" sz="1800" dirty="0" err="1"/>
              <a:t>môn</a:t>
            </a:r>
            <a:r>
              <a:rPr lang="en-US" sz="1800" dirty="0"/>
              <a:t> </a:t>
            </a:r>
            <a:r>
              <a:rPr lang="en-US" sz="1800" dirty="0" err="1"/>
              <a:t>trong</a:t>
            </a:r>
            <a:r>
              <a:rPr lang="en-US" sz="1800" dirty="0"/>
              <a:t> </a:t>
            </a:r>
            <a:r>
              <a:rPr lang="en-US" sz="1800" dirty="0" err="1" smtClean="0"/>
              <a:t>và</a:t>
            </a:r>
            <a:r>
              <a:rPr lang="en-US" sz="1800" dirty="0" smtClean="0"/>
              <a:t> </a:t>
            </a:r>
            <a:r>
              <a:rPr lang="en-US" sz="1800" dirty="0" err="1"/>
              <a:t>ngoài</a:t>
            </a:r>
            <a:r>
              <a:rPr lang="en-US" sz="1800" dirty="0"/>
              <a:t> </a:t>
            </a:r>
            <a:r>
              <a:rPr lang="en-US" sz="1800" dirty="0" err="1"/>
              <a:t>nước</a:t>
            </a:r>
            <a:r>
              <a:rPr lang="en-US" sz="1800" dirty="0"/>
              <a:t>.</a:t>
            </a:r>
          </a:p>
        </p:txBody>
      </p:sp>
      <p:sp>
        <p:nvSpPr>
          <p:cNvPr id="6" name="Google Shape;1380;p32"/>
          <p:cNvSpPr txBox="1">
            <a:spLocks noGrp="1"/>
          </p:cNvSpPr>
          <p:nvPr>
            <p:ph type="title" idx="4294967295"/>
          </p:nvPr>
        </p:nvSpPr>
        <p:spPr>
          <a:xfrm>
            <a:off x="973200" y="474191"/>
            <a:ext cx="74508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smtClean="0">
                <a:solidFill>
                  <a:srgbClr val="343A40"/>
                </a:solidFill>
                <a:latin typeface="+mj-lt"/>
              </a:rPr>
              <a:t>1. Tác giả</a:t>
            </a:r>
            <a:endParaRPr sz="3200" b="1" dirty="0">
              <a:solidFill>
                <a:srgbClr val="343A40"/>
              </a:solidFill>
              <a:latin typeface="+mj-lt"/>
            </a:endParaRPr>
          </a:p>
        </p:txBody>
      </p:sp>
    </p:spTree>
    <p:extLst>
      <p:ext uri="{BB962C8B-B14F-4D97-AF65-F5344CB8AC3E}">
        <p14:creationId xmlns:p14="http://schemas.microsoft.com/office/powerpoint/2010/main" val="855893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6" name="Google Shape;1380;p32"/>
          <p:cNvSpPr txBox="1">
            <a:spLocks noGrp="1"/>
          </p:cNvSpPr>
          <p:nvPr>
            <p:ph type="title" idx="4294967295"/>
          </p:nvPr>
        </p:nvSpPr>
        <p:spPr>
          <a:xfrm>
            <a:off x="973200" y="474191"/>
            <a:ext cx="74508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smtClean="0">
                <a:solidFill>
                  <a:srgbClr val="343A40"/>
                </a:solidFill>
                <a:latin typeface="+mj-lt"/>
              </a:rPr>
              <a:t>2. Tác phẩm</a:t>
            </a:r>
            <a:endParaRPr sz="3200" b="1" dirty="0">
              <a:solidFill>
                <a:srgbClr val="343A40"/>
              </a:solidFill>
              <a:latin typeface="+mj-lt"/>
            </a:endParaRPr>
          </a:p>
        </p:txBody>
      </p:sp>
      <p:pic>
        <p:nvPicPr>
          <p:cNvPr id="2050" name="Picture 2" descr="Văn Hóa Hà Nội Tìm Tòi Và Suy Ngẫm (NXB Quân Đội 2010) - Trần Quốc Vượng,  241 Trang | Sách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409" y="1170301"/>
            <a:ext cx="2265218" cy="33515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094468" y="1379517"/>
            <a:ext cx="4627500" cy="1512740"/>
          </a:xfrm>
          <a:prstGeom prst="round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a:solidFill>
                  <a:schemeClr val="accent6"/>
                </a:solidFill>
                <a:ea typeface="Times New Roman" panose="02020603050405020304" pitchFamily="18" charset="0"/>
                <a:cs typeface="Times New Roman" panose="02020603050405020304" pitchFamily="18" charset="0"/>
              </a:rPr>
              <a:t>Văn </a:t>
            </a:r>
            <a:r>
              <a:rPr lang="en-US" sz="1800" dirty="0" err="1">
                <a:solidFill>
                  <a:schemeClr val="accent6"/>
                </a:solidFill>
                <a:ea typeface="Times New Roman" panose="02020603050405020304" pitchFamily="18" charset="0"/>
                <a:cs typeface="Times New Roman" panose="02020603050405020304" pitchFamily="18" charset="0"/>
              </a:rPr>
              <a:t>bản</a:t>
            </a:r>
            <a:r>
              <a:rPr lang="en-US" sz="1800" dirty="0">
                <a:solidFill>
                  <a:schemeClr val="accent6"/>
                </a:solidFill>
                <a:ea typeface="Times New Roman" panose="02020603050405020304" pitchFamily="18" charset="0"/>
                <a:cs typeface="Times New Roman" panose="02020603050405020304" pitchFamily="18" charset="0"/>
              </a:rPr>
              <a:t> in </a:t>
            </a:r>
            <a:r>
              <a:rPr lang="en-US" sz="1800" dirty="0" err="1">
                <a:solidFill>
                  <a:schemeClr val="accent6"/>
                </a:solidFill>
                <a:ea typeface="Times New Roman" panose="02020603050405020304" pitchFamily="18" charset="0"/>
                <a:cs typeface="Times New Roman" panose="02020603050405020304" pitchFamily="18" charset="0"/>
              </a:rPr>
              <a:t>trong</a:t>
            </a:r>
            <a:r>
              <a:rPr lang="en-US" sz="1800" dirty="0">
                <a:solidFill>
                  <a:schemeClr val="accent6"/>
                </a:solidFill>
                <a:ea typeface="Times New Roman" panose="02020603050405020304" pitchFamily="18" charset="0"/>
                <a:cs typeface="Times New Roman" panose="02020603050405020304" pitchFamily="18" charset="0"/>
              </a:rPr>
              <a:t> </a:t>
            </a:r>
            <a:r>
              <a:rPr lang="en-US" sz="1800" dirty="0" err="1">
                <a:solidFill>
                  <a:schemeClr val="accent6"/>
                </a:solidFill>
                <a:ea typeface="Times New Roman" panose="02020603050405020304" pitchFamily="18" charset="0"/>
                <a:cs typeface="Times New Roman" panose="02020603050405020304" pitchFamily="18" charset="0"/>
              </a:rPr>
              <a:t>tập</a:t>
            </a:r>
            <a:r>
              <a:rPr lang="en-US" sz="1800" dirty="0">
                <a:solidFill>
                  <a:schemeClr val="accent6"/>
                </a:solidFill>
                <a:ea typeface="Times New Roman" panose="02020603050405020304" pitchFamily="18" charset="0"/>
                <a:cs typeface="Times New Roman" panose="02020603050405020304" pitchFamily="18" charset="0"/>
              </a:rPr>
              <a:t> </a:t>
            </a:r>
            <a:r>
              <a:rPr lang="en-US" sz="1800" i="1" dirty="0">
                <a:solidFill>
                  <a:schemeClr val="accent6"/>
                </a:solidFill>
                <a:ea typeface="Times New Roman" panose="02020603050405020304" pitchFamily="18" charset="0"/>
              </a:rPr>
              <a:t>Văn </a:t>
            </a:r>
            <a:r>
              <a:rPr lang="en-US" sz="1800" i="1" dirty="0" err="1">
                <a:solidFill>
                  <a:schemeClr val="accent6"/>
                </a:solidFill>
                <a:ea typeface="Times New Roman" panose="02020603050405020304" pitchFamily="18" charset="0"/>
              </a:rPr>
              <a:t>hóa</a:t>
            </a:r>
            <a:r>
              <a:rPr lang="en-US" sz="1800" i="1" dirty="0">
                <a:solidFill>
                  <a:schemeClr val="accent6"/>
                </a:solidFill>
                <a:ea typeface="Times New Roman" panose="02020603050405020304" pitchFamily="18" charset="0"/>
              </a:rPr>
              <a:t> </a:t>
            </a:r>
            <a:r>
              <a:rPr lang="en-US" sz="1800" i="1" dirty="0" err="1">
                <a:solidFill>
                  <a:schemeClr val="accent6"/>
                </a:solidFill>
                <a:ea typeface="Times New Roman" panose="02020603050405020304" pitchFamily="18" charset="0"/>
              </a:rPr>
              <a:t>Hà</a:t>
            </a:r>
            <a:r>
              <a:rPr lang="en-US" sz="1800" i="1" dirty="0">
                <a:solidFill>
                  <a:schemeClr val="accent6"/>
                </a:solidFill>
                <a:ea typeface="Times New Roman" panose="02020603050405020304" pitchFamily="18" charset="0"/>
              </a:rPr>
              <a:t> </a:t>
            </a:r>
            <a:r>
              <a:rPr lang="en-US" sz="1800" i="1" dirty="0" err="1">
                <a:solidFill>
                  <a:schemeClr val="accent6"/>
                </a:solidFill>
                <a:ea typeface="Times New Roman" panose="02020603050405020304" pitchFamily="18" charset="0"/>
              </a:rPr>
              <a:t>Nội</a:t>
            </a:r>
            <a:r>
              <a:rPr lang="en-US" sz="1800" i="1" dirty="0">
                <a:solidFill>
                  <a:schemeClr val="accent6"/>
                </a:solidFill>
                <a:ea typeface="Times New Roman" panose="02020603050405020304" pitchFamily="18" charset="0"/>
              </a:rPr>
              <a:t>, </a:t>
            </a:r>
            <a:r>
              <a:rPr lang="en-US" sz="1800" i="1" dirty="0" err="1">
                <a:solidFill>
                  <a:schemeClr val="accent6"/>
                </a:solidFill>
                <a:ea typeface="Times New Roman" panose="02020603050405020304" pitchFamily="18" charset="0"/>
              </a:rPr>
              <a:t>tìm</a:t>
            </a:r>
            <a:r>
              <a:rPr lang="en-US" sz="1800" i="1" dirty="0">
                <a:solidFill>
                  <a:schemeClr val="accent6"/>
                </a:solidFill>
                <a:ea typeface="Times New Roman" panose="02020603050405020304" pitchFamily="18" charset="0"/>
              </a:rPr>
              <a:t> </a:t>
            </a:r>
            <a:r>
              <a:rPr lang="en-US" sz="1800" i="1" dirty="0" err="1">
                <a:solidFill>
                  <a:schemeClr val="accent6"/>
                </a:solidFill>
                <a:ea typeface="Times New Roman" panose="02020603050405020304" pitchFamily="18" charset="0"/>
              </a:rPr>
              <a:t>tòi</a:t>
            </a:r>
            <a:r>
              <a:rPr lang="en-US" sz="1800" i="1" dirty="0">
                <a:solidFill>
                  <a:schemeClr val="accent6"/>
                </a:solidFill>
                <a:ea typeface="Times New Roman" panose="02020603050405020304" pitchFamily="18" charset="0"/>
              </a:rPr>
              <a:t> </a:t>
            </a:r>
            <a:r>
              <a:rPr lang="en-US" sz="1800" i="1" dirty="0" err="1">
                <a:solidFill>
                  <a:schemeClr val="accent6"/>
                </a:solidFill>
                <a:ea typeface="Times New Roman" panose="02020603050405020304" pitchFamily="18" charset="0"/>
              </a:rPr>
              <a:t>và</a:t>
            </a:r>
            <a:r>
              <a:rPr lang="en-US" sz="1800" i="1" dirty="0">
                <a:solidFill>
                  <a:schemeClr val="accent6"/>
                </a:solidFill>
                <a:ea typeface="Times New Roman" panose="02020603050405020304" pitchFamily="18" charset="0"/>
              </a:rPr>
              <a:t> </a:t>
            </a:r>
            <a:r>
              <a:rPr lang="en-US" sz="1800" i="1" dirty="0" err="1">
                <a:solidFill>
                  <a:schemeClr val="accent6"/>
                </a:solidFill>
                <a:ea typeface="Times New Roman" panose="02020603050405020304" pitchFamily="18" charset="0"/>
              </a:rPr>
              <a:t>suy</a:t>
            </a:r>
            <a:r>
              <a:rPr lang="en-US" sz="1800" i="1" dirty="0">
                <a:solidFill>
                  <a:schemeClr val="accent6"/>
                </a:solidFill>
                <a:ea typeface="Times New Roman" panose="02020603050405020304" pitchFamily="18" charset="0"/>
              </a:rPr>
              <a:t> </a:t>
            </a:r>
            <a:r>
              <a:rPr lang="en-US" sz="1800" i="1" dirty="0" err="1">
                <a:solidFill>
                  <a:schemeClr val="accent6"/>
                </a:solidFill>
                <a:ea typeface="Times New Roman" panose="02020603050405020304" pitchFamily="18" charset="0"/>
              </a:rPr>
              <a:t>ngẫm</a:t>
            </a:r>
            <a:r>
              <a:rPr lang="en-US" sz="1800" dirty="0">
                <a:solidFill>
                  <a:schemeClr val="accent6"/>
                </a:solidFill>
                <a:ea typeface="Times New Roman" panose="02020603050405020304" pitchFamily="18" charset="0"/>
                <a:cs typeface="Times New Roman" panose="02020603050405020304" pitchFamily="18" charset="0"/>
              </a:rPr>
              <a:t>, NXB </a:t>
            </a:r>
            <a:r>
              <a:rPr lang="en-US" sz="1800" dirty="0" err="1">
                <a:solidFill>
                  <a:schemeClr val="accent6"/>
                </a:solidFill>
                <a:ea typeface="Times New Roman" panose="02020603050405020304" pitchFamily="18" charset="0"/>
                <a:cs typeface="Times New Roman" panose="02020603050405020304" pitchFamily="18" charset="0"/>
              </a:rPr>
              <a:t>Quân</a:t>
            </a:r>
            <a:r>
              <a:rPr lang="en-US" sz="1800" dirty="0">
                <a:solidFill>
                  <a:schemeClr val="accent6"/>
                </a:solidFill>
                <a:ea typeface="Times New Roman" panose="02020603050405020304" pitchFamily="18" charset="0"/>
                <a:cs typeface="Times New Roman" panose="02020603050405020304" pitchFamily="18" charset="0"/>
              </a:rPr>
              <a:t> </a:t>
            </a:r>
            <a:r>
              <a:rPr lang="en-US" sz="1800" dirty="0" err="1">
                <a:solidFill>
                  <a:schemeClr val="accent6"/>
                </a:solidFill>
                <a:ea typeface="Times New Roman" panose="02020603050405020304" pitchFamily="18" charset="0"/>
                <a:cs typeface="Times New Roman" panose="02020603050405020304" pitchFamily="18" charset="0"/>
              </a:rPr>
              <a:t>đội</a:t>
            </a:r>
            <a:r>
              <a:rPr lang="en-US" sz="1800" dirty="0">
                <a:solidFill>
                  <a:schemeClr val="accent6"/>
                </a:solidFill>
                <a:ea typeface="Times New Roman" panose="02020603050405020304" pitchFamily="18" charset="0"/>
                <a:cs typeface="Times New Roman" panose="02020603050405020304" pitchFamily="18" charset="0"/>
              </a:rPr>
              <a:t> </a:t>
            </a:r>
            <a:r>
              <a:rPr lang="en-US" sz="1800" dirty="0" err="1">
                <a:solidFill>
                  <a:schemeClr val="accent6"/>
                </a:solidFill>
                <a:ea typeface="Times New Roman" panose="02020603050405020304" pitchFamily="18" charset="0"/>
                <a:cs typeface="Times New Roman" panose="02020603050405020304" pitchFamily="18" charset="0"/>
              </a:rPr>
              <a:t>Nhân</a:t>
            </a:r>
            <a:r>
              <a:rPr lang="en-US" sz="1800" dirty="0">
                <a:solidFill>
                  <a:schemeClr val="accent6"/>
                </a:solidFill>
                <a:ea typeface="Times New Roman" panose="02020603050405020304" pitchFamily="18" charset="0"/>
                <a:cs typeface="Times New Roman" panose="02020603050405020304" pitchFamily="18" charset="0"/>
              </a:rPr>
              <a:t> </a:t>
            </a:r>
            <a:r>
              <a:rPr lang="en-US" sz="1800" dirty="0" err="1">
                <a:solidFill>
                  <a:schemeClr val="accent6"/>
                </a:solidFill>
                <a:ea typeface="Times New Roman" panose="02020603050405020304" pitchFamily="18" charset="0"/>
                <a:cs typeface="Times New Roman" panose="02020603050405020304" pitchFamily="18" charset="0"/>
              </a:rPr>
              <a:t>dân</a:t>
            </a:r>
            <a:r>
              <a:rPr lang="en-US" sz="1800" dirty="0">
                <a:solidFill>
                  <a:schemeClr val="accent6"/>
                </a:solidFill>
                <a:ea typeface="Times New Roman" panose="02020603050405020304" pitchFamily="18" charset="0"/>
                <a:cs typeface="Times New Roman" panose="02020603050405020304" pitchFamily="18" charset="0"/>
              </a:rPr>
              <a:t>, </a:t>
            </a:r>
            <a:r>
              <a:rPr lang="en-US" sz="1800" dirty="0" err="1">
                <a:solidFill>
                  <a:schemeClr val="accent6"/>
                </a:solidFill>
                <a:ea typeface="Times New Roman" panose="02020603050405020304" pitchFamily="18" charset="0"/>
                <a:cs typeface="Times New Roman" panose="02020603050405020304" pitchFamily="18" charset="0"/>
              </a:rPr>
              <a:t>Hà</a:t>
            </a:r>
            <a:r>
              <a:rPr lang="en-US" sz="1800" dirty="0">
                <a:solidFill>
                  <a:schemeClr val="accent6"/>
                </a:solidFill>
                <a:ea typeface="Times New Roman" panose="02020603050405020304" pitchFamily="18" charset="0"/>
                <a:cs typeface="Times New Roman" panose="02020603050405020304" pitchFamily="18" charset="0"/>
              </a:rPr>
              <a:t> </a:t>
            </a:r>
            <a:r>
              <a:rPr lang="en-US" sz="1800" dirty="0" err="1">
                <a:solidFill>
                  <a:schemeClr val="accent6"/>
                </a:solidFill>
                <a:ea typeface="Times New Roman" panose="02020603050405020304" pitchFamily="18" charset="0"/>
                <a:cs typeface="Times New Roman" panose="02020603050405020304" pitchFamily="18" charset="0"/>
              </a:rPr>
              <a:t>Nội</a:t>
            </a:r>
            <a:r>
              <a:rPr lang="en-US" sz="1800" dirty="0">
                <a:solidFill>
                  <a:schemeClr val="accent6"/>
                </a:solidFill>
                <a:ea typeface="Times New Roman" panose="02020603050405020304" pitchFamily="18" charset="0"/>
                <a:cs typeface="Times New Roman" panose="02020603050405020304" pitchFamily="18" charset="0"/>
              </a:rPr>
              <a:t>, 2010.</a:t>
            </a:r>
            <a:endParaRPr lang="en-US" sz="1800" dirty="0">
              <a:solidFill>
                <a:schemeClr val="accent6"/>
              </a:solidFill>
            </a:endParaRPr>
          </a:p>
        </p:txBody>
      </p:sp>
      <p:pic>
        <p:nvPicPr>
          <p:cNvPr id="8"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634499" y="2923430"/>
            <a:ext cx="3547437" cy="1825318"/>
          </a:xfrm>
          <a:prstGeom prst="rect">
            <a:avLst/>
          </a:prstGeom>
        </p:spPr>
      </p:pic>
    </p:spTree>
    <p:extLst>
      <p:ext uri="{BB962C8B-B14F-4D97-AF65-F5344CB8AC3E}">
        <p14:creationId xmlns:p14="http://schemas.microsoft.com/office/powerpoint/2010/main" val="1065872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4" name="Rectangle 3"/>
          <p:cNvSpPr/>
          <p:nvPr/>
        </p:nvSpPr>
        <p:spPr>
          <a:xfrm>
            <a:off x="800100" y="437245"/>
            <a:ext cx="2961409" cy="600164"/>
          </a:xfrm>
          <a:prstGeom prst="rect">
            <a:avLst/>
          </a:prstGeom>
        </p:spPr>
        <p:txBody>
          <a:bodyPr wrap="square" anchor="ctr">
            <a:spAutoFit/>
          </a:bodyPr>
          <a:lstStyle/>
          <a:p>
            <a:pPr marL="342900" indent="-342900" algn="just">
              <a:lnSpc>
                <a:spcPct val="150000"/>
              </a:lnSpc>
              <a:spcBef>
                <a:spcPts val="300"/>
              </a:spcBef>
              <a:spcAft>
                <a:spcPts val="300"/>
              </a:spcAft>
              <a:buFont typeface="Wingdings" panose="05000000000000000000" pitchFamily="2" charset="2"/>
              <a:buChar char="v"/>
            </a:pPr>
            <a:r>
              <a:rPr lang="nl-NL" sz="2200" b="1" dirty="0" smtClean="0">
                <a:latin typeface="+mj-lt"/>
                <a:ea typeface="Times New Roman" panose="02020603050405020304" pitchFamily="18" charset="0"/>
              </a:rPr>
              <a:t>Ý nghĩa tên gọi: </a:t>
            </a:r>
            <a:endParaRPr lang="en-US" sz="2200" b="1" dirty="0">
              <a:latin typeface="+mj-lt"/>
              <a:ea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9786820">
            <a:off x="8091680" y="-14444"/>
            <a:ext cx="797083" cy="1229434"/>
          </a:xfrm>
          <a:prstGeom prst="rect">
            <a:avLst/>
          </a:prstGeom>
        </p:spPr>
      </p:pic>
      <p:pic>
        <p:nvPicPr>
          <p:cNvPr id="2" name="Picture 1"/>
          <p:cNvPicPr>
            <a:picLocks noChangeAspect="1"/>
          </p:cNvPicPr>
          <p:nvPr/>
        </p:nvPicPr>
        <p:blipFill rotWithShape="1">
          <a:blip r:embed="rId14">
            <a:extLst>
              <a:ext uri="{28A0092B-C50C-407E-A947-70E740481C1C}">
                <a14:useLocalDpi xmlns:a14="http://schemas.microsoft.com/office/drawing/2010/main" val="0"/>
              </a:ext>
            </a:extLst>
          </a:blip>
          <a:srcRect l="1313" t="15959" r="4343" b="24646"/>
          <a:stretch/>
        </p:blipFill>
        <p:spPr>
          <a:xfrm>
            <a:off x="3377894" y="841664"/>
            <a:ext cx="2421082" cy="1579418"/>
          </a:xfrm>
          <a:prstGeom prst="rect">
            <a:avLst/>
          </a:prstGeom>
        </p:spPr>
      </p:pic>
      <p:sp>
        <p:nvSpPr>
          <p:cNvPr id="3" name="Rectangle 2"/>
          <p:cNvSpPr/>
          <p:nvPr/>
        </p:nvSpPr>
        <p:spPr>
          <a:xfrm>
            <a:off x="3761125" y="1506257"/>
            <a:ext cx="1654620" cy="400110"/>
          </a:xfrm>
          <a:prstGeom prst="rect">
            <a:avLst/>
          </a:prstGeom>
        </p:spPr>
        <p:txBody>
          <a:bodyPr wrap="none">
            <a:spAutoFit/>
          </a:bodyPr>
          <a:lstStyle/>
          <a:p>
            <a:pPr algn="ctr"/>
            <a:r>
              <a:rPr lang="en-US" sz="2000" b="1" dirty="0" err="1">
                <a:latin typeface="+mj-lt"/>
                <a:ea typeface="Times New Roman" panose="02020603050405020304" pitchFamily="18" charset="0"/>
              </a:rPr>
              <a:t>Thăng</a:t>
            </a:r>
            <a:r>
              <a:rPr lang="en-US" sz="2000" b="1" dirty="0">
                <a:latin typeface="+mj-lt"/>
                <a:ea typeface="Times New Roman" panose="02020603050405020304" pitchFamily="18" charset="0"/>
              </a:rPr>
              <a:t> Long</a:t>
            </a:r>
            <a:endParaRPr lang="en-US" sz="2000" dirty="0">
              <a:latin typeface="+mj-lt"/>
            </a:endParaRPr>
          </a:p>
        </p:txBody>
      </p:sp>
      <p:sp>
        <p:nvSpPr>
          <p:cNvPr id="5" name="Rectangle 4"/>
          <p:cNvSpPr/>
          <p:nvPr/>
        </p:nvSpPr>
        <p:spPr>
          <a:xfrm>
            <a:off x="945571" y="2572846"/>
            <a:ext cx="3512128" cy="523220"/>
          </a:xfrm>
          <a:prstGeom prst="rect">
            <a:avLst/>
          </a:prstGeom>
          <a:solidFill>
            <a:schemeClr val="tx1"/>
          </a:solidFill>
        </p:spPr>
        <p:txBody>
          <a:bodyPr wrap="square" anchor="ctr">
            <a:spAutoFit/>
          </a:bodyPr>
          <a:lstStyle/>
          <a:p>
            <a:pPr algn="ctr"/>
            <a:r>
              <a:rPr lang="ja-JP" altLang="en-US" sz="2800" dirty="0" smtClean="0">
                <a:solidFill>
                  <a:schemeClr val="accent6"/>
                </a:solidFill>
                <a:latin typeface="Arial" panose="020B0604020202020204" pitchFamily="34" charset="0"/>
              </a:rPr>
              <a:t>昇 </a:t>
            </a:r>
            <a:r>
              <a:rPr lang="en-US" altLang="ja-JP" sz="1800" dirty="0" smtClean="0">
                <a:solidFill>
                  <a:schemeClr val="accent6"/>
                </a:solidFill>
                <a:latin typeface="Arial" panose="020B0604020202020204" pitchFamily="34" charset="0"/>
              </a:rPr>
              <a:t>– </a:t>
            </a:r>
            <a:r>
              <a:rPr lang="en-US" altLang="ja-JP" sz="1800" dirty="0" err="1" smtClean="0">
                <a:solidFill>
                  <a:schemeClr val="accent6"/>
                </a:solidFill>
                <a:latin typeface="Arial" panose="020B0604020202020204" pitchFamily="34" charset="0"/>
              </a:rPr>
              <a:t>Thăng</a:t>
            </a:r>
            <a:r>
              <a:rPr lang="en-US" altLang="ja-JP" sz="1800" dirty="0" smtClean="0">
                <a:solidFill>
                  <a:schemeClr val="accent6"/>
                </a:solidFill>
                <a:latin typeface="Arial" panose="020B0604020202020204" pitchFamily="34" charset="0"/>
              </a:rPr>
              <a:t> ở </a:t>
            </a:r>
            <a:r>
              <a:rPr lang="en-US" altLang="ja-JP" sz="1800" dirty="0" err="1" smtClean="0">
                <a:solidFill>
                  <a:schemeClr val="accent6"/>
                </a:solidFill>
                <a:latin typeface="Arial" panose="020B0604020202020204" pitchFamily="34" charset="0"/>
              </a:rPr>
              <a:t>bộ</a:t>
            </a:r>
            <a:r>
              <a:rPr lang="en-US" altLang="ja-JP" sz="1800" dirty="0" smtClean="0">
                <a:solidFill>
                  <a:schemeClr val="accent6"/>
                </a:solidFill>
                <a:latin typeface="Arial" panose="020B0604020202020204" pitchFamily="34" charset="0"/>
              </a:rPr>
              <a:t> </a:t>
            </a:r>
            <a:r>
              <a:rPr lang="en-US" altLang="ja-JP" sz="1800" dirty="0" err="1" smtClean="0">
                <a:solidFill>
                  <a:schemeClr val="accent6"/>
                </a:solidFill>
                <a:latin typeface="Arial" panose="020B0604020202020204" pitchFamily="34" charset="0"/>
              </a:rPr>
              <a:t>Nhật</a:t>
            </a:r>
            <a:endParaRPr lang="en-US" sz="2800" dirty="0">
              <a:solidFill>
                <a:schemeClr val="accent6"/>
              </a:solidFill>
            </a:endParaRPr>
          </a:p>
        </p:txBody>
      </p:sp>
      <p:sp>
        <p:nvSpPr>
          <p:cNvPr id="6" name="Rectangle 5"/>
          <p:cNvSpPr/>
          <p:nvPr/>
        </p:nvSpPr>
        <p:spPr>
          <a:xfrm>
            <a:off x="4978093" y="2572846"/>
            <a:ext cx="3512128" cy="523220"/>
          </a:xfrm>
          <a:prstGeom prst="rect">
            <a:avLst/>
          </a:prstGeom>
          <a:solidFill>
            <a:schemeClr val="tx1"/>
          </a:solidFill>
        </p:spPr>
        <p:txBody>
          <a:bodyPr wrap="square" anchor="ctr">
            <a:spAutoFit/>
          </a:bodyPr>
          <a:lstStyle/>
          <a:p>
            <a:pPr algn="ctr"/>
            <a:r>
              <a:rPr lang="ja-JP" altLang="en-US" sz="2800" dirty="0" smtClean="0">
                <a:solidFill>
                  <a:schemeClr val="accent6"/>
                </a:solidFill>
                <a:latin typeface="Arial" panose="020B0604020202020204" pitchFamily="34" charset="0"/>
              </a:rPr>
              <a:t>龍 </a:t>
            </a:r>
            <a:r>
              <a:rPr lang="en-US" altLang="ja-JP" sz="1800" dirty="0" smtClean="0">
                <a:solidFill>
                  <a:schemeClr val="accent6"/>
                </a:solidFill>
                <a:latin typeface="Arial" panose="020B0604020202020204" pitchFamily="34" charset="0"/>
              </a:rPr>
              <a:t>– Long </a:t>
            </a:r>
            <a:r>
              <a:rPr lang="en-US" altLang="ja-JP" sz="1800" dirty="0" err="1" smtClean="0">
                <a:solidFill>
                  <a:schemeClr val="accent6"/>
                </a:solidFill>
                <a:latin typeface="Arial" panose="020B0604020202020204" pitchFamily="34" charset="0"/>
              </a:rPr>
              <a:t>có</a:t>
            </a:r>
            <a:r>
              <a:rPr lang="en-US" altLang="ja-JP" sz="1800" dirty="0" smtClean="0">
                <a:solidFill>
                  <a:schemeClr val="accent6"/>
                </a:solidFill>
                <a:latin typeface="Arial" panose="020B0604020202020204" pitchFamily="34" charset="0"/>
              </a:rPr>
              <a:t> </a:t>
            </a:r>
            <a:r>
              <a:rPr lang="en-US" altLang="ja-JP" sz="1800" dirty="0" err="1" smtClean="0">
                <a:solidFill>
                  <a:schemeClr val="accent6"/>
                </a:solidFill>
                <a:latin typeface="Arial" panose="020B0604020202020204" pitchFamily="34" charset="0"/>
              </a:rPr>
              <a:t>nghĩa</a:t>
            </a:r>
            <a:r>
              <a:rPr lang="en-US" altLang="ja-JP" sz="1800" dirty="0" smtClean="0">
                <a:solidFill>
                  <a:schemeClr val="accent6"/>
                </a:solidFill>
                <a:latin typeface="Arial" panose="020B0604020202020204" pitchFamily="34" charset="0"/>
              </a:rPr>
              <a:t> </a:t>
            </a:r>
            <a:r>
              <a:rPr lang="en-US" altLang="ja-JP" sz="1800" dirty="0" err="1" smtClean="0">
                <a:solidFill>
                  <a:schemeClr val="accent6"/>
                </a:solidFill>
                <a:latin typeface="Arial" panose="020B0604020202020204" pitchFamily="34" charset="0"/>
              </a:rPr>
              <a:t>là</a:t>
            </a:r>
            <a:r>
              <a:rPr lang="en-US" altLang="ja-JP" sz="1800" dirty="0" smtClean="0">
                <a:solidFill>
                  <a:schemeClr val="accent6"/>
                </a:solidFill>
                <a:latin typeface="Arial" panose="020B0604020202020204" pitchFamily="34" charset="0"/>
              </a:rPr>
              <a:t> </a:t>
            </a:r>
            <a:r>
              <a:rPr lang="en-US" altLang="ja-JP" sz="1800" dirty="0" err="1" smtClean="0">
                <a:solidFill>
                  <a:schemeClr val="accent6"/>
                </a:solidFill>
                <a:latin typeface="Arial" panose="020B0604020202020204" pitchFamily="34" charset="0"/>
              </a:rPr>
              <a:t>Rồng</a:t>
            </a:r>
            <a:endParaRPr lang="en-US" sz="2800" dirty="0">
              <a:solidFill>
                <a:schemeClr val="accent6"/>
              </a:solidFill>
            </a:endParaRPr>
          </a:p>
        </p:txBody>
      </p:sp>
      <p:sp>
        <p:nvSpPr>
          <p:cNvPr id="7" name="Rectangle 6"/>
          <p:cNvSpPr/>
          <p:nvPr/>
        </p:nvSpPr>
        <p:spPr>
          <a:xfrm>
            <a:off x="988834" y="3266323"/>
            <a:ext cx="7323894" cy="1338828"/>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en-US" sz="1800" dirty="0" err="1" smtClean="0">
                <a:latin typeface="+mj-lt"/>
                <a:ea typeface="Times New Roman" panose="02020603050405020304" pitchFamily="18" charset="0"/>
              </a:rPr>
              <a:t>Thăng</a:t>
            </a:r>
            <a:r>
              <a:rPr lang="en-US" sz="1800" dirty="0" smtClean="0">
                <a:latin typeface="+mj-lt"/>
                <a:ea typeface="Times New Roman" panose="02020603050405020304" pitchFamily="18" charset="0"/>
              </a:rPr>
              <a:t> Long </a:t>
            </a:r>
            <a:r>
              <a:rPr lang="en-US" sz="1800" dirty="0" err="1" smtClean="0">
                <a:latin typeface="+mj-lt"/>
                <a:ea typeface="Times New Roman" panose="02020603050405020304" pitchFamily="18" charset="0"/>
              </a:rPr>
              <a:t>nghĩa</a:t>
            </a:r>
            <a:r>
              <a:rPr lang="en-US" sz="1800" dirty="0" smtClean="0">
                <a:latin typeface="+mj-lt"/>
                <a:ea typeface="Times New Roman" panose="02020603050405020304" pitchFamily="18" charset="0"/>
              </a:rPr>
              <a:t> </a:t>
            </a:r>
            <a:r>
              <a:rPr lang="en-US" sz="1800" dirty="0" err="1" smtClean="0">
                <a:latin typeface="+mj-lt"/>
                <a:ea typeface="Times New Roman" panose="02020603050405020304" pitchFamily="18" charset="0"/>
              </a:rPr>
              <a:t>là</a:t>
            </a:r>
            <a:r>
              <a:rPr lang="en-US" sz="1800" dirty="0" smtClean="0">
                <a:latin typeface="+mj-lt"/>
                <a:ea typeface="Times New Roman" panose="02020603050405020304" pitchFamily="18" charset="0"/>
              </a:rPr>
              <a:t> </a:t>
            </a:r>
            <a:r>
              <a:rPr lang="en-US" sz="1800" i="1" dirty="0" smtClean="0">
                <a:latin typeface="+mj-lt"/>
                <a:ea typeface="Times New Roman" panose="02020603050405020304" pitchFamily="18" charset="0"/>
              </a:rPr>
              <a:t>“</a:t>
            </a:r>
            <a:r>
              <a:rPr lang="en-US" sz="1800" i="1" dirty="0" err="1" smtClean="0">
                <a:latin typeface="+mj-lt"/>
                <a:ea typeface="Times New Roman" panose="02020603050405020304" pitchFamily="18" charset="0"/>
              </a:rPr>
              <a:t>Rồng</a:t>
            </a:r>
            <a:r>
              <a:rPr lang="en-US" sz="1800" i="1" dirty="0" smtClean="0">
                <a:latin typeface="+mj-lt"/>
                <a:ea typeface="Times New Roman" panose="02020603050405020304" pitchFamily="18" charset="0"/>
              </a:rPr>
              <a:t> </a:t>
            </a:r>
            <a:r>
              <a:rPr lang="en-US" sz="1800" i="1" dirty="0">
                <a:latin typeface="+mj-lt"/>
                <a:ea typeface="Times New Roman" panose="02020603050405020304" pitchFamily="18" charset="0"/>
              </a:rPr>
              <a:t>bay </a:t>
            </a:r>
            <a:r>
              <a:rPr lang="en-US" sz="1800" i="1" dirty="0" err="1">
                <a:latin typeface="+mj-lt"/>
                <a:ea typeface="Times New Roman" panose="02020603050405020304" pitchFamily="18" charset="0"/>
              </a:rPr>
              <a:t>lên</a:t>
            </a:r>
            <a:r>
              <a:rPr lang="en-US" sz="1800" i="1" dirty="0">
                <a:latin typeface="+mj-lt"/>
                <a:ea typeface="Times New Roman" panose="02020603050405020304" pitchFamily="18" charset="0"/>
              </a:rPr>
              <a:t>”</a:t>
            </a:r>
            <a:r>
              <a:rPr lang="en-US" sz="1800" dirty="0">
                <a:latin typeface="+mj-lt"/>
                <a:ea typeface="Times New Roman" panose="02020603050405020304" pitchFamily="18" charset="0"/>
              </a:rPr>
              <a:t>, </a:t>
            </a:r>
            <a:r>
              <a:rPr lang="en-US" sz="1800" dirty="0" err="1" smtClean="0">
                <a:latin typeface="+mj-lt"/>
                <a:ea typeface="Times New Roman" panose="02020603050405020304" pitchFamily="18" charset="0"/>
              </a:rPr>
              <a:t>cũng</a:t>
            </a:r>
            <a:r>
              <a:rPr lang="en-US" sz="1800" dirty="0" smtClean="0">
                <a:latin typeface="+mj-lt"/>
                <a:ea typeface="Times New Roman" panose="02020603050405020304" pitchFamily="18" charset="0"/>
              </a:rPr>
              <a:t> </a:t>
            </a:r>
            <a:r>
              <a:rPr lang="en-US" sz="1800" dirty="0" err="1" smtClean="0">
                <a:latin typeface="+mj-lt"/>
                <a:ea typeface="Times New Roman" panose="02020603050405020304" pitchFamily="18" charset="0"/>
              </a:rPr>
              <a:t>có</a:t>
            </a:r>
            <a:r>
              <a:rPr lang="en-US" sz="1800" dirty="0" smtClean="0">
                <a:latin typeface="+mj-lt"/>
                <a:ea typeface="Times New Roman" panose="02020603050405020304" pitchFamily="18" charset="0"/>
              </a:rPr>
              <a:t> </a:t>
            </a:r>
            <a:r>
              <a:rPr lang="en-US" sz="1800" dirty="0" err="1" smtClean="0">
                <a:latin typeface="+mj-lt"/>
                <a:ea typeface="Times New Roman" panose="02020603050405020304" pitchFamily="18" charset="0"/>
              </a:rPr>
              <a:t>có</a:t>
            </a:r>
            <a:r>
              <a:rPr lang="en-US" sz="1800" dirty="0" smtClean="0">
                <a:latin typeface="+mj-lt"/>
                <a:ea typeface="Times New Roman" panose="02020603050405020304" pitchFamily="18" charset="0"/>
              </a:rPr>
              <a:t> </a:t>
            </a:r>
            <a:r>
              <a:rPr lang="en-US" sz="1800" dirty="0" err="1">
                <a:latin typeface="+mj-lt"/>
                <a:ea typeface="Times New Roman" panose="02020603050405020304" pitchFamily="18" charset="0"/>
              </a:rPr>
              <a:t>nghĩa</a:t>
            </a:r>
            <a:r>
              <a:rPr lang="en-US" sz="1800" dirty="0">
                <a:latin typeface="+mj-lt"/>
                <a:ea typeface="Times New Roman" panose="02020603050405020304" pitchFamily="18" charset="0"/>
              </a:rPr>
              <a:t> “</a:t>
            </a:r>
            <a:r>
              <a:rPr lang="en-US" sz="1800" i="1" dirty="0" err="1">
                <a:latin typeface="+mj-lt"/>
                <a:ea typeface="Times New Roman" panose="02020603050405020304" pitchFamily="18" charset="0"/>
              </a:rPr>
              <a:t>Rồng</a:t>
            </a:r>
            <a:r>
              <a:rPr lang="en-US" sz="1800" i="1" dirty="0">
                <a:latin typeface="+mj-lt"/>
                <a:ea typeface="Times New Roman" panose="02020603050405020304" pitchFamily="18" charset="0"/>
              </a:rPr>
              <a:t> (bay) </a:t>
            </a:r>
            <a:r>
              <a:rPr lang="en-US" sz="1800" i="1" dirty="0" err="1">
                <a:latin typeface="+mj-lt"/>
                <a:ea typeface="Times New Roman" panose="02020603050405020304" pitchFamily="18" charset="0"/>
              </a:rPr>
              <a:t>trong</a:t>
            </a:r>
            <a:r>
              <a:rPr lang="en-US" sz="1800" i="1" dirty="0">
                <a:latin typeface="+mj-lt"/>
                <a:ea typeface="Times New Roman" panose="02020603050405020304" pitchFamily="18" charset="0"/>
              </a:rPr>
              <a:t> </a:t>
            </a:r>
            <a:r>
              <a:rPr lang="en-US" sz="1800" i="1" dirty="0" err="1">
                <a:latin typeface="+mj-lt"/>
                <a:ea typeface="Times New Roman" panose="02020603050405020304" pitchFamily="18" charset="0"/>
              </a:rPr>
              <a:t>ánh</a:t>
            </a:r>
            <a:r>
              <a:rPr lang="en-US" sz="1800" i="1" dirty="0">
                <a:latin typeface="+mj-lt"/>
                <a:ea typeface="Times New Roman" panose="02020603050405020304" pitchFamily="18" charset="0"/>
              </a:rPr>
              <a:t> </a:t>
            </a:r>
            <a:r>
              <a:rPr lang="en-US" sz="1800" i="1" dirty="0" err="1">
                <a:latin typeface="+mj-lt"/>
                <a:ea typeface="Times New Roman" panose="02020603050405020304" pitchFamily="18" charset="0"/>
              </a:rPr>
              <a:t>Mặt</a:t>
            </a:r>
            <a:r>
              <a:rPr lang="en-US" sz="1800" i="1" dirty="0">
                <a:latin typeface="+mj-lt"/>
                <a:ea typeface="Times New Roman" panose="02020603050405020304" pitchFamily="18" charset="0"/>
              </a:rPr>
              <a:t> </a:t>
            </a:r>
            <a:r>
              <a:rPr lang="en-US" sz="1800" i="1" dirty="0" err="1">
                <a:latin typeface="+mj-lt"/>
                <a:ea typeface="Times New Roman" panose="02020603050405020304" pitchFamily="18" charset="0"/>
              </a:rPr>
              <a:t>trời</a:t>
            </a:r>
            <a:r>
              <a:rPr lang="en-US" sz="1800" i="1" dirty="0">
                <a:latin typeface="+mj-lt"/>
                <a:ea typeface="Times New Roman" panose="02020603050405020304" pitchFamily="18" charset="0"/>
              </a:rPr>
              <a:t> </a:t>
            </a:r>
            <a:r>
              <a:rPr lang="en-US" sz="1800" i="1" dirty="0" err="1">
                <a:latin typeface="+mj-lt"/>
                <a:ea typeface="Times New Roman" panose="02020603050405020304" pitchFamily="18" charset="0"/>
              </a:rPr>
              <a:t>lên</a:t>
            </a:r>
            <a:r>
              <a:rPr lang="en-US" sz="1800" i="1" dirty="0">
                <a:latin typeface="+mj-lt"/>
                <a:ea typeface="Times New Roman" panose="02020603050405020304" pitchFamily="18" charset="0"/>
              </a:rPr>
              <a:t> </a:t>
            </a:r>
            <a:r>
              <a:rPr lang="en-US" sz="1800" i="1" dirty="0" err="1">
                <a:latin typeface="+mj-lt"/>
                <a:ea typeface="Times New Roman" panose="02020603050405020304" pitchFamily="18" charset="0"/>
              </a:rPr>
              <a:t>cao</a:t>
            </a:r>
            <a:r>
              <a:rPr lang="en-US" sz="1800" i="1" dirty="0">
                <a:latin typeface="+mj-lt"/>
                <a:ea typeface="Times New Roman" panose="02020603050405020304" pitchFamily="18" charset="0"/>
              </a:rPr>
              <a:t>”</a:t>
            </a:r>
            <a:r>
              <a:rPr lang="en-US" sz="1800" dirty="0">
                <a:latin typeface="+mj-lt"/>
                <a:ea typeface="Times New Roman" panose="02020603050405020304" pitchFamily="18" charset="0"/>
              </a:rPr>
              <a:t>. </a:t>
            </a:r>
            <a:endParaRPr lang="en-US" sz="1800" dirty="0" smtClean="0">
              <a:latin typeface="+mj-lt"/>
              <a:ea typeface="Times New Roman" panose="02020603050405020304" pitchFamily="18" charset="0"/>
            </a:endParaRPr>
          </a:p>
          <a:p>
            <a:pPr marL="285750" indent="-285750" algn="just">
              <a:lnSpc>
                <a:spcPct val="150000"/>
              </a:lnSpc>
              <a:buFont typeface="Wingdings" panose="05000000000000000000" pitchFamily="2" charset="2"/>
              <a:buChar char="q"/>
            </a:pPr>
            <a:r>
              <a:rPr lang="en-US" sz="1800" dirty="0" err="1" smtClean="0">
                <a:latin typeface="+mj-lt"/>
                <a:ea typeface="Times New Roman" panose="02020603050405020304" pitchFamily="18" charset="0"/>
              </a:rPr>
              <a:t>Thăng</a:t>
            </a:r>
            <a:r>
              <a:rPr lang="en-US" sz="1800" dirty="0" smtClean="0">
                <a:latin typeface="+mj-lt"/>
                <a:ea typeface="Times New Roman" panose="02020603050405020304" pitchFamily="18" charset="0"/>
              </a:rPr>
              <a:t> </a:t>
            </a:r>
            <a:r>
              <a:rPr lang="en-US" sz="1800" dirty="0">
                <a:latin typeface="+mj-lt"/>
                <a:ea typeface="Times New Roman" panose="02020603050405020304" pitchFamily="18" charset="0"/>
              </a:rPr>
              <a:t>Long - </a:t>
            </a:r>
            <a:r>
              <a:rPr lang="en-US" sz="1800" dirty="0" err="1">
                <a:latin typeface="+mj-lt"/>
                <a:ea typeface="Times New Roman" panose="02020603050405020304" pitchFamily="18" charset="0"/>
              </a:rPr>
              <a:t>Hà</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Nội</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là</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Kinh</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đô</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lâu</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đời</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nhất</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trong</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lịch</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sử</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Việt</a:t>
            </a:r>
            <a:r>
              <a:rPr lang="en-US" sz="1800" dirty="0">
                <a:latin typeface="+mj-lt"/>
                <a:ea typeface="Times New Roman" panose="02020603050405020304" pitchFamily="18" charset="0"/>
              </a:rPr>
              <a:t> Nam.</a:t>
            </a:r>
            <a:endParaRPr lang="en-US" sz="1800" dirty="0">
              <a:effectLst/>
              <a:latin typeface="+mj-lt"/>
              <a:ea typeface="Times New Roman" panose="02020603050405020304" pitchFamily="18" charset="0"/>
            </a:endParaRPr>
          </a:p>
        </p:txBody>
      </p:sp>
    </p:spTree>
    <p:extLst>
      <p:ext uri="{BB962C8B-B14F-4D97-AF65-F5344CB8AC3E}">
        <p14:creationId xmlns:p14="http://schemas.microsoft.com/office/powerpoint/2010/main" val="2167747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15" name="Google Shape;1418;p33"/>
          <p:cNvSpPr/>
          <p:nvPr/>
        </p:nvSpPr>
        <p:spPr>
          <a:xfrm>
            <a:off x="4885308" y="2499481"/>
            <a:ext cx="3754733" cy="205440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18;p33"/>
          <p:cNvSpPr/>
          <p:nvPr/>
        </p:nvSpPr>
        <p:spPr>
          <a:xfrm>
            <a:off x="783463" y="2514176"/>
            <a:ext cx="3971428" cy="205440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800100" y="437245"/>
            <a:ext cx="2961409" cy="600164"/>
          </a:xfrm>
          <a:prstGeom prst="rect">
            <a:avLst/>
          </a:prstGeom>
        </p:spPr>
        <p:txBody>
          <a:bodyPr wrap="square" anchor="ctr">
            <a:spAutoFit/>
          </a:bodyPr>
          <a:lstStyle/>
          <a:p>
            <a:pPr marL="342900" indent="-342900" algn="just">
              <a:lnSpc>
                <a:spcPct val="150000"/>
              </a:lnSpc>
              <a:spcBef>
                <a:spcPts val="300"/>
              </a:spcBef>
              <a:spcAft>
                <a:spcPts val="300"/>
              </a:spcAft>
              <a:buFont typeface="Wingdings" panose="05000000000000000000" pitchFamily="2" charset="2"/>
              <a:buChar char="v"/>
            </a:pPr>
            <a:r>
              <a:rPr lang="nl-NL" sz="2200" b="1" dirty="0" smtClean="0">
                <a:latin typeface="+mj-lt"/>
                <a:ea typeface="Times New Roman" panose="02020603050405020304" pitchFamily="18" charset="0"/>
              </a:rPr>
              <a:t>Ý nghĩa tên gọi: </a:t>
            </a:r>
            <a:endParaRPr lang="en-US" sz="2200" b="1" dirty="0">
              <a:latin typeface="+mj-lt"/>
              <a:ea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9786820">
            <a:off x="8091680" y="-14444"/>
            <a:ext cx="797083" cy="1229434"/>
          </a:xfrm>
          <a:prstGeom prst="rect">
            <a:avLst/>
          </a:prstGeom>
        </p:spPr>
      </p:pic>
      <p:pic>
        <p:nvPicPr>
          <p:cNvPr id="2" name="Picture 1"/>
          <p:cNvPicPr>
            <a:picLocks noChangeAspect="1"/>
          </p:cNvPicPr>
          <p:nvPr/>
        </p:nvPicPr>
        <p:blipFill rotWithShape="1">
          <a:blip r:embed="rId14">
            <a:extLst>
              <a:ext uri="{28A0092B-C50C-407E-A947-70E740481C1C}">
                <a14:useLocalDpi xmlns:a14="http://schemas.microsoft.com/office/drawing/2010/main" val="0"/>
              </a:ext>
            </a:extLst>
          </a:blip>
          <a:srcRect l="1313" t="15959" r="4343" b="24646"/>
          <a:stretch/>
        </p:blipFill>
        <p:spPr>
          <a:xfrm>
            <a:off x="3377894" y="841664"/>
            <a:ext cx="2421082" cy="1579418"/>
          </a:xfrm>
          <a:prstGeom prst="rect">
            <a:avLst/>
          </a:prstGeom>
        </p:spPr>
      </p:pic>
      <p:sp>
        <p:nvSpPr>
          <p:cNvPr id="3" name="Rectangle 2"/>
          <p:cNvSpPr/>
          <p:nvPr/>
        </p:nvSpPr>
        <p:spPr>
          <a:xfrm>
            <a:off x="3761125" y="1506257"/>
            <a:ext cx="1654620" cy="400110"/>
          </a:xfrm>
          <a:prstGeom prst="rect">
            <a:avLst/>
          </a:prstGeom>
        </p:spPr>
        <p:txBody>
          <a:bodyPr wrap="none">
            <a:spAutoFit/>
          </a:bodyPr>
          <a:lstStyle/>
          <a:p>
            <a:pPr algn="ctr"/>
            <a:r>
              <a:rPr lang="en-US" sz="2000" b="1" dirty="0" err="1">
                <a:latin typeface="+mj-lt"/>
                <a:ea typeface="Times New Roman" panose="02020603050405020304" pitchFamily="18" charset="0"/>
              </a:rPr>
              <a:t>Thăng</a:t>
            </a:r>
            <a:r>
              <a:rPr lang="en-US" sz="2000" b="1" dirty="0">
                <a:latin typeface="+mj-lt"/>
                <a:ea typeface="Times New Roman" panose="02020603050405020304" pitchFamily="18" charset="0"/>
              </a:rPr>
              <a:t> Long</a:t>
            </a:r>
            <a:endParaRPr lang="en-US" sz="2000" dirty="0">
              <a:latin typeface="+mj-lt"/>
            </a:endParaRPr>
          </a:p>
        </p:txBody>
      </p:sp>
      <p:sp>
        <p:nvSpPr>
          <p:cNvPr id="8" name="Rectangle 7"/>
          <p:cNvSpPr/>
          <p:nvPr/>
        </p:nvSpPr>
        <p:spPr>
          <a:xfrm>
            <a:off x="820882" y="2499482"/>
            <a:ext cx="3896591" cy="2054409"/>
          </a:xfrm>
          <a:prstGeom prst="rect">
            <a:avLst/>
          </a:prstGeom>
        </p:spPr>
        <p:txBody>
          <a:bodyPr wrap="square">
            <a:spAutoFit/>
          </a:bodyPr>
          <a:lstStyle/>
          <a:p>
            <a:pPr algn="just">
              <a:lnSpc>
                <a:spcPct val="150000"/>
              </a:lnSpc>
            </a:pPr>
            <a:r>
              <a:rPr lang="en-US" sz="1700" dirty="0" err="1" smtClean="0">
                <a:latin typeface="+mj-lt"/>
                <a:ea typeface="Times New Roman" panose="02020603050405020304" pitchFamily="18" charset="0"/>
                <a:cs typeface="Times New Roman" panose="02020603050405020304" pitchFamily="18" charset="0"/>
              </a:rPr>
              <a:t>Trước</a:t>
            </a:r>
            <a:r>
              <a:rPr lang="en-US" sz="1700" dirty="0" smtClean="0">
                <a:latin typeface="+mj-lt"/>
                <a:ea typeface="Times New Roman" panose="02020603050405020304" pitchFamily="18" charset="0"/>
                <a:cs typeface="Times New Roman" panose="02020603050405020304" pitchFamily="18" charset="0"/>
              </a:rPr>
              <a:t> </a:t>
            </a:r>
            <a:r>
              <a:rPr lang="en-US" sz="1700" dirty="0" err="1" smtClean="0">
                <a:latin typeface="+mj-lt"/>
                <a:ea typeface="Times New Roman" panose="02020603050405020304" pitchFamily="18" charset="0"/>
                <a:cs typeface="Times New Roman" panose="02020603050405020304" pitchFamily="18" charset="0"/>
              </a:rPr>
              <a:t>khi</a:t>
            </a:r>
            <a:r>
              <a:rPr lang="en-US" sz="1700" dirty="0" smtClean="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trở</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thành</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Kinh</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đô</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của</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nước</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Đại</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Việt</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dưới</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triều</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Lý</a:t>
            </a:r>
            <a:r>
              <a:rPr lang="en-US" sz="1700" dirty="0">
                <a:latin typeface="+mj-lt"/>
                <a:ea typeface="Times New Roman" panose="02020603050405020304" pitchFamily="18" charset="0"/>
                <a:cs typeface="Times New Roman" panose="02020603050405020304" pitchFamily="18" charset="0"/>
              </a:rPr>
              <a:t> (1010</a:t>
            </a:r>
            <a:r>
              <a:rPr lang="en-US" sz="1700" dirty="0" smtClean="0">
                <a:latin typeface="+mj-lt"/>
                <a:ea typeface="Times New Roman" panose="02020603050405020304" pitchFamily="18" charset="0"/>
                <a:cs typeface="Times New Roman" panose="02020603050405020304" pitchFamily="18" charset="0"/>
              </a:rPr>
              <a:t>), </a:t>
            </a:r>
            <a:r>
              <a:rPr lang="en-US" sz="1700" dirty="0" err="1" smtClean="0">
                <a:latin typeface="+mj-lt"/>
                <a:ea typeface="Times New Roman" panose="02020603050405020304" pitchFamily="18" charset="0"/>
                <a:cs typeface="Times New Roman" panose="02020603050405020304" pitchFamily="18" charset="0"/>
              </a:rPr>
              <a:t>nơi</a:t>
            </a:r>
            <a:r>
              <a:rPr lang="en-US" sz="1700" dirty="0" smtClean="0">
                <a:latin typeface="+mj-lt"/>
                <a:ea typeface="Times New Roman" panose="02020603050405020304" pitchFamily="18" charset="0"/>
                <a:cs typeface="Times New Roman" panose="02020603050405020304" pitchFamily="18" charset="0"/>
              </a:rPr>
              <a:t> </a:t>
            </a:r>
            <a:r>
              <a:rPr lang="en-US" sz="1700" dirty="0" err="1" smtClean="0">
                <a:latin typeface="+mj-lt"/>
                <a:ea typeface="Times New Roman" panose="02020603050405020304" pitchFamily="18" charset="0"/>
                <a:cs typeface="Times New Roman" panose="02020603050405020304" pitchFamily="18" charset="0"/>
              </a:rPr>
              <a:t>đây</a:t>
            </a:r>
            <a:r>
              <a:rPr lang="en-US" sz="1700" dirty="0" smtClean="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đã</a:t>
            </a:r>
            <a:r>
              <a:rPr lang="en-US" sz="1700" dirty="0">
                <a:latin typeface="+mj-lt"/>
                <a:ea typeface="Times New Roman" panose="02020603050405020304" pitchFamily="18" charset="0"/>
                <a:cs typeface="Times New Roman" panose="02020603050405020304" pitchFamily="18" charset="0"/>
              </a:rPr>
              <a:t> </a:t>
            </a:r>
            <a:r>
              <a:rPr lang="en-US" sz="1700" dirty="0" err="1" smtClean="0">
                <a:latin typeface="+mj-lt"/>
                <a:ea typeface="Times New Roman" panose="02020603050405020304" pitchFamily="18" charset="0"/>
                <a:cs typeface="Times New Roman" panose="02020603050405020304" pitchFamily="18" charset="0"/>
              </a:rPr>
              <a:t>đặt</a:t>
            </a:r>
            <a:r>
              <a:rPr lang="en-US" sz="1700" dirty="0" smtClean="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cơ</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sở</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trấn</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trị</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của</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quan</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lại</a:t>
            </a:r>
            <a:r>
              <a:rPr lang="en-US" sz="1700" dirty="0">
                <a:latin typeface="+mj-lt"/>
                <a:ea typeface="Times New Roman" panose="02020603050405020304" pitchFamily="18" charset="0"/>
                <a:cs typeface="Times New Roman" panose="02020603050405020304" pitchFamily="18" charset="0"/>
              </a:rPr>
              <a:t> </a:t>
            </a:r>
            <a:r>
              <a:rPr lang="en-US" sz="1700" dirty="0" err="1" smtClean="0">
                <a:latin typeface="+mj-lt"/>
                <a:ea typeface="Times New Roman" panose="02020603050405020304" pitchFamily="18" charset="0"/>
                <a:cs typeface="Times New Roman" panose="02020603050405020304" pitchFamily="18" charset="0"/>
              </a:rPr>
              <a:t>nhà</a:t>
            </a:r>
            <a:r>
              <a:rPr lang="en-US" sz="1700" dirty="0" smtClean="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Tùy</a:t>
            </a:r>
            <a:r>
              <a:rPr lang="en-US" sz="1700" dirty="0">
                <a:latin typeface="+mj-lt"/>
                <a:ea typeface="Times New Roman" panose="02020603050405020304" pitchFamily="18" charset="0"/>
                <a:cs typeface="Times New Roman" panose="02020603050405020304" pitchFamily="18" charset="0"/>
              </a:rPr>
              <a:t> (581-618), </a:t>
            </a:r>
            <a:r>
              <a:rPr lang="en-US" sz="1700" dirty="0" err="1">
                <a:latin typeface="+mj-lt"/>
                <a:ea typeface="Times New Roman" panose="02020603050405020304" pitchFamily="18" charset="0"/>
                <a:cs typeface="Times New Roman" panose="02020603050405020304" pitchFamily="18" charset="0"/>
              </a:rPr>
              <a:t>Đường</a:t>
            </a:r>
            <a:r>
              <a:rPr lang="en-US" sz="1700" dirty="0">
                <a:latin typeface="+mj-lt"/>
                <a:ea typeface="Times New Roman" panose="02020603050405020304" pitchFamily="18" charset="0"/>
                <a:cs typeface="Times New Roman" panose="02020603050405020304" pitchFamily="18" charset="0"/>
              </a:rPr>
              <a:t> (618-907) </a:t>
            </a:r>
            <a:r>
              <a:rPr lang="en-US" sz="1700" dirty="0" err="1" smtClean="0">
                <a:latin typeface="+mj-lt"/>
                <a:ea typeface="Times New Roman" panose="02020603050405020304" pitchFamily="18" charset="0"/>
                <a:cs typeface="Times New Roman" panose="02020603050405020304" pitchFamily="18" charset="0"/>
              </a:rPr>
              <a:t>thời</a:t>
            </a:r>
            <a:r>
              <a:rPr lang="en-US" sz="1700" dirty="0" smtClean="0">
                <a:latin typeface="+mj-lt"/>
                <a:ea typeface="Times New Roman" panose="02020603050405020304" pitchFamily="18" charset="0"/>
                <a:cs typeface="Times New Roman" panose="02020603050405020304" pitchFamily="18" charset="0"/>
              </a:rPr>
              <a:t> </a:t>
            </a:r>
            <a:r>
              <a:rPr lang="en-US" sz="1700" dirty="0" err="1" smtClean="0">
                <a:latin typeface="+mj-lt"/>
                <a:ea typeface="Times New Roman" panose="02020603050405020304" pitchFamily="18" charset="0"/>
                <a:cs typeface="Times New Roman" panose="02020603050405020304" pitchFamily="18" charset="0"/>
              </a:rPr>
              <a:t>kì</a:t>
            </a:r>
            <a:r>
              <a:rPr lang="en-US" sz="1700" dirty="0" smtClean="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phong</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kiến</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phương</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Bắc</a:t>
            </a:r>
            <a:r>
              <a:rPr lang="en-US" sz="1700" dirty="0">
                <a:latin typeface="+mj-lt"/>
                <a:ea typeface="Times New Roman" panose="02020603050405020304" pitchFamily="18" charset="0"/>
                <a:cs typeface="Times New Roman" panose="02020603050405020304" pitchFamily="18" charset="0"/>
              </a:rPr>
              <a:t>. </a:t>
            </a:r>
            <a:endParaRPr lang="en-US" sz="1700" dirty="0">
              <a:latin typeface="+mj-lt"/>
            </a:endParaRPr>
          </a:p>
        </p:txBody>
      </p:sp>
      <p:sp>
        <p:nvSpPr>
          <p:cNvPr id="10" name="Rectangle 9"/>
          <p:cNvSpPr/>
          <p:nvPr/>
        </p:nvSpPr>
        <p:spPr>
          <a:xfrm>
            <a:off x="4919077" y="2695688"/>
            <a:ext cx="3687193" cy="1661993"/>
          </a:xfrm>
          <a:prstGeom prst="rect">
            <a:avLst/>
          </a:prstGeom>
        </p:spPr>
        <p:txBody>
          <a:bodyPr wrap="square">
            <a:spAutoFit/>
          </a:bodyPr>
          <a:lstStyle/>
          <a:p>
            <a:pPr algn="just">
              <a:lnSpc>
                <a:spcPct val="150000"/>
              </a:lnSpc>
            </a:pPr>
            <a:r>
              <a:rPr lang="en-US" sz="1700" dirty="0" err="1">
                <a:latin typeface="+mj-lt"/>
                <a:ea typeface="Times New Roman" panose="02020603050405020304" pitchFamily="18" charset="0"/>
                <a:cs typeface="Times New Roman" panose="02020603050405020304" pitchFamily="18" charset="0"/>
              </a:rPr>
              <a:t>Thăng</a:t>
            </a:r>
            <a:r>
              <a:rPr lang="en-US" sz="1700" dirty="0">
                <a:latin typeface="+mj-lt"/>
                <a:ea typeface="Times New Roman" panose="02020603050405020304" pitchFamily="18" charset="0"/>
                <a:cs typeface="Times New Roman" panose="02020603050405020304" pitchFamily="18" charset="0"/>
              </a:rPr>
              <a:t> Long - </a:t>
            </a:r>
            <a:r>
              <a:rPr lang="en-US" sz="1700" dirty="0" err="1">
                <a:latin typeface="+mj-lt"/>
                <a:ea typeface="Times New Roman" panose="02020603050405020304" pitchFamily="18" charset="0"/>
                <a:cs typeface="Times New Roman" panose="02020603050405020304" pitchFamily="18" charset="0"/>
              </a:rPr>
              <a:t>Hà</a:t>
            </a:r>
            <a:r>
              <a:rPr lang="en-US" sz="1700" dirty="0">
                <a:latin typeface="+mj-lt"/>
                <a:ea typeface="Times New Roman" panose="02020603050405020304" pitchFamily="18" charset="0"/>
                <a:cs typeface="Times New Roman" panose="02020603050405020304" pitchFamily="18" charset="0"/>
              </a:rPr>
              <a:t> </a:t>
            </a:r>
            <a:r>
              <a:rPr lang="en-US" sz="1700" dirty="0" err="1" smtClean="0">
                <a:latin typeface="+mj-lt"/>
                <a:ea typeface="Times New Roman" panose="02020603050405020304" pitchFamily="18" charset="0"/>
                <a:cs typeface="Times New Roman" panose="02020603050405020304" pitchFamily="18" charset="0"/>
              </a:rPr>
              <a:t>Nội</a:t>
            </a:r>
            <a:r>
              <a:rPr lang="en-US" sz="1700" dirty="0" smtClean="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có</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tổng</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cộng</a:t>
            </a:r>
            <a:r>
              <a:rPr lang="en-US" sz="1700" dirty="0">
                <a:latin typeface="+mj-lt"/>
                <a:ea typeface="Times New Roman" panose="02020603050405020304" pitchFamily="18" charset="0"/>
                <a:cs typeface="Times New Roman" panose="02020603050405020304" pitchFamily="18" charset="0"/>
              </a:rPr>
              <a:t> 16 </a:t>
            </a:r>
            <a:r>
              <a:rPr lang="en-US" sz="1700" dirty="0" err="1" smtClean="0">
                <a:latin typeface="+mj-lt"/>
                <a:ea typeface="Times New Roman" panose="02020603050405020304" pitchFamily="18" charset="0"/>
                <a:cs typeface="Times New Roman" panose="02020603050405020304" pitchFamily="18" charset="0"/>
              </a:rPr>
              <a:t>tên</a:t>
            </a:r>
            <a:r>
              <a:rPr lang="en-US" sz="1700" dirty="0" smtClean="0">
                <a:latin typeface="+mj-lt"/>
                <a:ea typeface="Times New Roman" panose="02020603050405020304" pitchFamily="18" charset="0"/>
                <a:cs typeface="Times New Roman" panose="02020603050405020304" pitchFamily="18" charset="0"/>
              </a:rPr>
              <a:t>: </a:t>
            </a:r>
            <a:r>
              <a:rPr lang="en-US" sz="1700" dirty="0">
                <a:latin typeface="+mj-lt"/>
              </a:rPr>
              <a:t>Long </a:t>
            </a:r>
            <a:r>
              <a:rPr lang="en-US" sz="1700" dirty="0" err="1">
                <a:latin typeface="+mj-lt"/>
              </a:rPr>
              <a:t>Đỗ</a:t>
            </a:r>
            <a:r>
              <a:rPr lang="en-US" sz="1700" dirty="0">
                <a:latin typeface="+mj-lt"/>
              </a:rPr>
              <a:t>, </a:t>
            </a:r>
            <a:r>
              <a:rPr lang="en-US" sz="1700" dirty="0" err="1">
                <a:latin typeface="+mj-lt"/>
              </a:rPr>
              <a:t>Tống</a:t>
            </a:r>
            <a:r>
              <a:rPr lang="en-US" sz="1700" dirty="0">
                <a:latin typeface="+mj-lt"/>
              </a:rPr>
              <a:t> </a:t>
            </a:r>
            <a:r>
              <a:rPr lang="en-US" sz="1700" dirty="0" err="1">
                <a:latin typeface="+mj-lt"/>
              </a:rPr>
              <a:t>Bình</a:t>
            </a:r>
            <a:r>
              <a:rPr lang="en-US" sz="1700" dirty="0">
                <a:latin typeface="+mj-lt"/>
              </a:rPr>
              <a:t>, </a:t>
            </a:r>
            <a:r>
              <a:rPr lang="en-US" sz="1700" dirty="0" err="1">
                <a:latin typeface="+mj-lt"/>
              </a:rPr>
              <a:t>Đại</a:t>
            </a:r>
            <a:r>
              <a:rPr lang="en-US" sz="1700" dirty="0">
                <a:latin typeface="+mj-lt"/>
              </a:rPr>
              <a:t> La, </a:t>
            </a:r>
            <a:r>
              <a:rPr lang="en-US" sz="1700" dirty="0" err="1">
                <a:latin typeface="+mj-lt"/>
              </a:rPr>
              <a:t>Đông</a:t>
            </a:r>
            <a:r>
              <a:rPr lang="en-US" sz="1700" dirty="0">
                <a:latin typeface="+mj-lt"/>
              </a:rPr>
              <a:t> </a:t>
            </a:r>
            <a:r>
              <a:rPr lang="en-US" sz="1700" dirty="0" err="1">
                <a:latin typeface="+mj-lt"/>
              </a:rPr>
              <a:t>Đô</a:t>
            </a:r>
            <a:r>
              <a:rPr lang="en-US" sz="1700" dirty="0">
                <a:latin typeface="+mj-lt"/>
              </a:rPr>
              <a:t>, </a:t>
            </a:r>
            <a:r>
              <a:rPr lang="en-US" sz="1700" dirty="0" err="1">
                <a:latin typeface="+mj-lt"/>
              </a:rPr>
              <a:t>Đông</a:t>
            </a:r>
            <a:r>
              <a:rPr lang="en-US" sz="1700" dirty="0">
                <a:latin typeface="+mj-lt"/>
              </a:rPr>
              <a:t> </a:t>
            </a:r>
            <a:r>
              <a:rPr lang="en-US" sz="1700" dirty="0" err="1" smtClean="0">
                <a:latin typeface="+mj-lt"/>
              </a:rPr>
              <a:t>Quan</a:t>
            </a:r>
            <a:r>
              <a:rPr lang="en-US" sz="1700" dirty="0" smtClean="0">
                <a:latin typeface="+mj-lt"/>
              </a:rPr>
              <a:t>, </a:t>
            </a:r>
            <a:r>
              <a:rPr lang="en-US" sz="1700" dirty="0" err="1"/>
              <a:t>Đông</a:t>
            </a:r>
            <a:r>
              <a:rPr lang="en-US" sz="1700" dirty="0"/>
              <a:t> </a:t>
            </a:r>
            <a:r>
              <a:rPr lang="en-US" sz="1700" dirty="0" err="1"/>
              <a:t>Kinh</a:t>
            </a:r>
            <a:r>
              <a:rPr lang="en-US" sz="1700" dirty="0"/>
              <a:t>, </a:t>
            </a:r>
            <a:r>
              <a:rPr lang="en-US" sz="1700" dirty="0" err="1"/>
              <a:t>Bắc</a:t>
            </a:r>
            <a:r>
              <a:rPr lang="en-US" sz="1700" dirty="0"/>
              <a:t> </a:t>
            </a:r>
            <a:r>
              <a:rPr lang="en-US" sz="1700" dirty="0" err="1"/>
              <a:t>Thành</a:t>
            </a:r>
            <a:r>
              <a:rPr lang="en-US" sz="1700" dirty="0"/>
              <a:t>, </a:t>
            </a:r>
            <a:r>
              <a:rPr lang="en-US" sz="1700" dirty="0" err="1"/>
              <a:t>Hà</a:t>
            </a:r>
            <a:r>
              <a:rPr lang="en-US" sz="1700" dirty="0"/>
              <a:t> </a:t>
            </a:r>
            <a:r>
              <a:rPr lang="en-US" sz="1700" dirty="0" err="1"/>
              <a:t>Nội</a:t>
            </a:r>
            <a:r>
              <a:rPr lang="en-US" sz="1700" dirty="0"/>
              <a:t>, </a:t>
            </a:r>
            <a:r>
              <a:rPr lang="en-US" sz="1700" dirty="0" err="1"/>
              <a:t>Tràng</a:t>
            </a:r>
            <a:r>
              <a:rPr lang="en-US" sz="1700" dirty="0"/>
              <a:t> An</a:t>
            </a:r>
            <a:r>
              <a:rPr lang="en-US" sz="1700" dirty="0" smtClean="0"/>
              <a:t>,…</a:t>
            </a:r>
            <a:endParaRPr lang="en-US" sz="1700" dirty="0">
              <a:latin typeface="+mj-lt"/>
            </a:endParaRPr>
          </a:p>
        </p:txBody>
      </p:sp>
    </p:spTree>
    <p:extLst>
      <p:ext uri="{BB962C8B-B14F-4D97-AF65-F5344CB8AC3E}">
        <p14:creationId xmlns:p14="http://schemas.microsoft.com/office/powerpoint/2010/main" val="1483370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grpSp>
        <p:nvGrpSpPr>
          <p:cNvPr id="11" name="Google Shape;1417;p33"/>
          <p:cNvGrpSpPr/>
          <p:nvPr/>
        </p:nvGrpSpPr>
        <p:grpSpPr>
          <a:xfrm>
            <a:off x="3246873" y="1081475"/>
            <a:ext cx="5419707" cy="3522078"/>
            <a:chOff x="1458057" y="1331850"/>
            <a:chExt cx="6095757" cy="2561972"/>
          </a:xfrm>
        </p:grpSpPr>
        <p:sp>
          <p:nvSpPr>
            <p:cNvPr id="13" name="Google Shape;1418;p33"/>
            <p:cNvSpPr/>
            <p:nvPr/>
          </p:nvSpPr>
          <p:spPr>
            <a:xfrm>
              <a:off x="1458057" y="1331850"/>
              <a:ext cx="6031800" cy="247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19;p33"/>
            <p:cNvSpPr/>
            <p:nvPr/>
          </p:nvSpPr>
          <p:spPr>
            <a:xfrm>
              <a:off x="5784180" y="3613027"/>
              <a:ext cx="1769634" cy="280795"/>
            </a:xfrm>
            <a:prstGeom prst="rect">
              <a:avLst/>
            </a:prstGeom>
            <a:solidFill>
              <a:srgbClr val="FFC107">
                <a:alpha val="80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800100" y="426854"/>
            <a:ext cx="2961409" cy="600164"/>
          </a:xfrm>
          <a:prstGeom prst="rect">
            <a:avLst/>
          </a:prstGeom>
        </p:spPr>
        <p:txBody>
          <a:bodyPr wrap="square" anchor="ctr">
            <a:spAutoFit/>
          </a:bodyPr>
          <a:lstStyle/>
          <a:p>
            <a:pPr marL="342900" indent="-342900" algn="just">
              <a:lnSpc>
                <a:spcPct val="150000"/>
              </a:lnSpc>
              <a:spcBef>
                <a:spcPts val="300"/>
              </a:spcBef>
              <a:spcAft>
                <a:spcPts val="300"/>
              </a:spcAft>
              <a:buFont typeface="Wingdings" panose="05000000000000000000" pitchFamily="2" charset="2"/>
              <a:buChar char="v"/>
            </a:pPr>
            <a:r>
              <a:rPr lang="nl-NL" sz="2200" b="1" dirty="0" smtClean="0">
                <a:latin typeface="+mj-lt"/>
                <a:ea typeface="Times New Roman" panose="02020603050405020304" pitchFamily="18" charset="0"/>
              </a:rPr>
              <a:t>Ý nghĩa tên gọi: </a:t>
            </a:r>
            <a:endParaRPr lang="en-US" sz="2200" b="1" dirty="0">
              <a:latin typeface="+mj-lt"/>
              <a:ea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9786820">
            <a:off x="8091680" y="-14444"/>
            <a:ext cx="797083" cy="1229434"/>
          </a:xfrm>
          <a:prstGeom prst="rect">
            <a:avLst/>
          </a:prstGeom>
        </p:spPr>
      </p:pic>
      <p:pic>
        <p:nvPicPr>
          <p:cNvPr id="2" name="Picture 1"/>
          <p:cNvPicPr>
            <a:picLocks noChangeAspect="1"/>
          </p:cNvPicPr>
          <p:nvPr/>
        </p:nvPicPr>
        <p:blipFill rotWithShape="1">
          <a:blip r:embed="rId14">
            <a:extLst>
              <a:ext uri="{28A0092B-C50C-407E-A947-70E740481C1C}">
                <a14:useLocalDpi xmlns:a14="http://schemas.microsoft.com/office/drawing/2010/main" val="0"/>
              </a:ext>
            </a:extLst>
          </a:blip>
          <a:srcRect l="1313" t="15959" r="4343" b="24646"/>
          <a:stretch/>
        </p:blipFill>
        <p:spPr>
          <a:xfrm>
            <a:off x="716973" y="1763112"/>
            <a:ext cx="2421082" cy="1579418"/>
          </a:xfrm>
          <a:prstGeom prst="rect">
            <a:avLst/>
          </a:prstGeom>
        </p:spPr>
      </p:pic>
      <p:sp>
        <p:nvSpPr>
          <p:cNvPr id="3" name="Rectangle 2"/>
          <p:cNvSpPr/>
          <p:nvPr/>
        </p:nvSpPr>
        <p:spPr>
          <a:xfrm>
            <a:off x="1299780" y="2427705"/>
            <a:ext cx="1255472" cy="400110"/>
          </a:xfrm>
          <a:prstGeom prst="rect">
            <a:avLst/>
          </a:prstGeom>
        </p:spPr>
        <p:txBody>
          <a:bodyPr wrap="none">
            <a:spAutoFit/>
          </a:bodyPr>
          <a:lstStyle/>
          <a:p>
            <a:pPr algn="ctr"/>
            <a:r>
              <a:rPr lang="en-US" sz="2000" b="1" dirty="0" err="1" smtClean="0">
                <a:latin typeface="+mj-lt"/>
              </a:rPr>
              <a:t>Đông</a:t>
            </a:r>
            <a:r>
              <a:rPr lang="en-US" sz="2000" b="1" dirty="0">
                <a:latin typeface="+mj-lt"/>
              </a:rPr>
              <a:t> </a:t>
            </a:r>
            <a:r>
              <a:rPr lang="en-US" sz="2000" b="1" dirty="0" err="1" smtClean="0">
                <a:latin typeface="+mj-lt"/>
              </a:rPr>
              <a:t>Đô</a:t>
            </a:r>
            <a:endParaRPr lang="en-US" sz="2000" dirty="0">
              <a:latin typeface="+mj-lt"/>
            </a:endParaRPr>
          </a:p>
        </p:txBody>
      </p:sp>
      <p:sp>
        <p:nvSpPr>
          <p:cNvPr id="5" name="Rectangle 4"/>
          <p:cNvSpPr/>
          <p:nvPr/>
        </p:nvSpPr>
        <p:spPr>
          <a:xfrm>
            <a:off x="3269071" y="1194441"/>
            <a:ext cx="5297666" cy="3183179"/>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en-US" sz="1700" dirty="0" err="1">
                <a:latin typeface="+mj-lt"/>
                <a:ea typeface="Times New Roman" panose="02020603050405020304" pitchFamily="18" charset="0"/>
                <a:cs typeface="Times New Roman" panose="02020603050405020304" pitchFamily="18" charset="0"/>
              </a:rPr>
              <a:t>Sách</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Đại</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Việt</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sử</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ký</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toàn</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thư</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cho</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biết</a:t>
            </a:r>
            <a:r>
              <a:rPr lang="en-US" sz="1700" dirty="0">
                <a:latin typeface="+mj-lt"/>
                <a:ea typeface="Times New Roman" panose="02020603050405020304" pitchFamily="18" charset="0"/>
                <a:cs typeface="Times New Roman" panose="02020603050405020304" pitchFamily="18" charset="0"/>
              </a:rPr>
              <a:t>: </a:t>
            </a:r>
            <a:r>
              <a:rPr lang="en-US" sz="1700" i="1" dirty="0">
                <a:latin typeface="+mj-lt"/>
                <a:ea typeface="Times New Roman" panose="02020603050405020304" pitchFamily="18" charset="0"/>
                <a:cs typeface="Times New Roman" panose="02020603050405020304" pitchFamily="18" charset="0"/>
              </a:rPr>
              <a:t>“</a:t>
            </a:r>
            <a:r>
              <a:rPr lang="en-US" sz="1700" i="1" dirty="0" err="1">
                <a:latin typeface="+mj-lt"/>
                <a:ea typeface="Times New Roman" panose="02020603050405020304" pitchFamily="18" charset="0"/>
                <a:cs typeface="Times New Roman" panose="02020603050405020304" pitchFamily="18" charset="0"/>
              </a:rPr>
              <a:t>Mùa</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Hạ</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tháng</a:t>
            </a:r>
            <a:r>
              <a:rPr lang="en-US" sz="1700" i="1" dirty="0">
                <a:latin typeface="+mj-lt"/>
                <a:ea typeface="Times New Roman" panose="02020603050405020304" pitchFamily="18" charset="0"/>
                <a:cs typeface="Times New Roman" panose="02020603050405020304" pitchFamily="18" charset="0"/>
              </a:rPr>
              <a:t> 4 </a:t>
            </a:r>
            <a:r>
              <a:rPr lang="en-US" sz="1700" i="1" dirty="0" err="1">
                <a:latin typeface="+mj-lt"/>
                <a:ea typeface="Times New Roman" panose="02020603050405020304" pitchFamily="18" charset="0"/>
                <a:cs typeface="Times New Roman" panose="02020603050405020304" pitchFamily="18" charset="0"/>
              </a:rPr>
              <a:t>năm</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Đinh</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Sửu</a:t>
            </a:r>
            <a:r>
              <a:rPr lang="en-US" sz="1700" i="1" dirty="0">
                <a:latin typeface="+mj-lt"/>
                <a:ea typeface="Times New Roman" panose="02020603050405020304" pitchFamily="18" charset="0"/>
                <a:cs typeface="Times New Roman" panose="02020603050405020304" pitchFamily="18" charset="0"/>
              </a:rPr>
              <a:t> (1397) </a:t>
            </a:r>
            <a:r>
              <a:rPr lang="en-US" sz="1700" i="1" dirty="0" err="1">
                <a:latin typeface="+mj-lt"/>
                <a:ea typeface="Times New Roman" panose="02020603050405020304" pitchFamily="18" charset="0"/>
                <a:cs typeface="Times New Roman" panose="02020603050405020304" pitchFamily="18" charset="0"/>
              </a:rPr>
              <a:t>lấy</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Phó</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tướng</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Lê</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Hán</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Thương</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tức</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Hồ</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Hán</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Thương</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coi</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phủ</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đô</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hộ</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là</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Đông</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Đô</a:t>
            </a:r>
            <a:r>
              <a:rPr lang="en-US" sz="1700" i="1" dirty="0">
                <a:latin typeface="+mj-lt"/>
                <a:ea typeface="Times New Roman" panose="02020603050405020304" pitchFamily="18" charset="0"/>
                <a:cs typeface="Times New Roman" panose="02020603050405020304" pitchFamily="18" charset="0"/>
              </a:rPr>
              <a:t>” </a:t>
            </a:r>
            <a:r>
              <a:rPr lang="en-US" sz="1700" dirty="0">
                <a:latin typeface="+mj-lt"/>
                <a:ea typeface="Times New Roman" panose="02020603050405020304" pitchFamily="18" charset="0"/>
                <a:cs typeface="Times New Roman" panose="02020603050405020304" pitchFamily="18" charset="0"/>
              </a:rPr>
              <a:t>(</a:t>
            </a:r>
            <a:r>
              <a:rPr lang="en-US" sz="1700" dirty="0" err="1">
                <a:latin typeface="+mj-lt"/>
                <a:ea typeface="Times New Roman" panose="02020603050405020304" pitchFamily="18" charset="0"/>
                <a:cs typeface="Times New Roman" panose="02020603050405020304" pitchFamily="18" charset="0"/>
              </a:rPr>
              <a:t>Toàn</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thư</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Sđd</a:t>
            </a:r>
            <a:r>
              <a:rPr lang="en-US" sz="1700" dirty="0">
                <a:latin typeface="+mj-lt"/>
                <a:ea typeface="Times New Roman" panose="02020603050405020304" pitchFamily="18" charset="0"/>
                <a:cs typeface="Times New Roman" panose="02020603050405020304" pitchFamily="18" charset="0"/>
              </a:rPr>
              <a:t> - tr.192). </a:t>
            </a:r>
            <a:endParaRPr lang="en-US" sz="1700" dirty="0" smtClean="0">
              <a:latin typeface="+mj-lt"/>
              <a:ea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US" sz="1700" dirty="0" err="1" smtClean="0">
                <a:latin typeface="+mj-lt"/>
                <a:ea typeface="Times New Roman" panose="02020603050405020304" pitchFamily="18" charset="0"/>
                <a:cs typeface="Times New Roman" panose="02020603050405020304" pitchFamily="18" charset="0"/>
              </a:rPr>
              <a:t>Trong</a:t>
            </a:r>
            <a:r>
              <a:rPr lang="en-US" sz="1700" dirty="0" smtClean="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bộ</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Khâm</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định</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Việt</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sử</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thông</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giám</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cương</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mục</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sứ</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thần</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nhà</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Nguyễn</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chú</a:t>
            </a:r>
            <a:r>
              <a:rPr lang="en-US" sz="1700" dirty="0">
                <a:latin typeface="+mj-lt"/>
                <a:ea typeface="Times New Roman" panose="02020603050405020304" pitchFamily="18" charset="0"/>
                <a:cs typeface="Times New Roman" panose="02020603050405020304" pitchFamily="18" charset="0"/>
              </a:rPr>
              <a:t> </a:t>
            </a:r>
            <a:r>
              <a:rPr lang="en-US" sz="1700" dirty="0" err="1">
                <a:latin typeface="+mj-lt"/>
                <a:ea typeface="Times New Roman" panose="02020603050405020304" pitchFamily="18" charset="0"/>
                <a:cs typeface="Times New Roman" panose="02020603050405020304" pitchFamily="18" charset="0"/>
              </a:rPr>
              <a:t>thích</a:t>
            </a:r>
            <a:r>
              <a:rPr lang="en-US" sz="1700" dirty="0">
                <a:latin typeface="+mj-lt"/>
                <a:ea typeface="Times New Roman" panose="02020603050405020304" pitchFamily="18" charset="0"/>
                <a:cs typeface="Times New Roman" panose="02020603050405020304" pitchFamily="18" charset="0"/>
              </a:rPr>
              <a:t>: </a:t>
            </a:r>
            <a:r>
              <a:rPr lang="en-US" sz="1700" i="1" dirty="0">
                <a:latin typeface="+mj-lt"/>
                <a:ea typeface="Times New Roman" panose="02020603050405020304" pitchFamily="18" charset="0"/>
                <a:cs typeface="Times New Roman" panose="02020603050405020304" pitchFamily="18" charset="0"/>
              </a:rPr>
              <a:t>“</a:t>
            </a:r>
            <a:r>
              <a:rPr lang="en-US" sz="1700" i="1" dirty="0" err="1">
                <a:latin typeface="+mj-lt"/>
                <a:ea typeface="Times New Roman" panose="02020603050405020304" pitchFamily="18" charset="0"/>
                <a:cs typeface="Times New Roman" panose="02020603050405020304" pitchFamily="18" charset="0"/>
              </a:rPr>
              <a:t>Đông</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Đô</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tức</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Thăng</a:t>
            </a:r>
            <a:r>
              <a:rPr lang="en-US" sz="1700" i="1" dirty="0">
                <a:latin typeface="+mj-lt"/>
                <a:ea typeface="Times New Roman" panose="02020603050405020304" pitchFamily="18" charset="0"/>
                <a:cs typeface="Times New Roman" panose="02020603050405020304" pitchFamily="18" charset="0"/>
              </a:rPr>
              <a:t> Long, </a:t>
            </a:r>
            <a:r>
              <a:rPr lang="en-US" sz="1700" i="1" dirty="0" err="1">
                <a:latin typeface="+mj-lt"/>
                <a:ea typeface="Times New Roman" panose="02020603050405020304" pitchFamily="18" charset="0"/>
                <a:cs typeface="Times New Roman" panose="02020603050405020304" pitchFamily="18" charset="0"/>
              </a:rPr>
              <a:t>lúc</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ấy</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gọi</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Thanh</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Hóa</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là</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Tây</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Đô</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Thăng</a:t>
            </a:r>
            <a:r>
              <a:rPr lang="en-US" sz="1700" i="1" dirty="0">
                <a:latin typeface="+mj-lt"/>
                <a:ea typeface="Times New Roman" panose="02020603050405020304" pitchFamily="18" charset="0"/>
                <a:cs typeface="Times New Roman" panose="02020603050405020304" pitchFamily="18" charset="0"/>
              </a:rPr>
              <a:t> Long </a:t>
            </a:r>
            <a:r>
              <a:rPr lang="en-US" sz="1700" i="1" dirty="0" err="1">
                <a:latin typeface="+mj-lt"/>
                <a:ea typeface="Times New Roman" panose="02020603050405020304" pitchFamily="18" charset="0"/>
                <a:cs typeface="Times New Roman" panose="02020603050405020304" pitchFamily="18" charset="0"/>
              </a:rPr>
              <a:t>là</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Đông</a:t>
            </a:r>
            <a:r>
              <a:rPr lang="en-US" sz="1700" i="1" dirty="0">
                <a:latin typeface="+mj-lt"/>
                <a:ea typeface="Times New Roman" panose="02020603050405020304" pitchFamily="18" charset="0"/>
                <a:cs typeface="Times New Roman" panose="02020603050405020304" pitchFamily="18" charset="0"/>
              </a:rPr>
              <a:t> </a:t>
            </a:r>
            <a:r>
              <a:rPr lang="en-US" sz="1700" i="1" dirty="0" err="1">
                <a:latin typeface="+mj-lt"/>
                <a:ea typeface="Times New Roman" panose="02020603050405020304" pitchFamily="18" charset="0"/>
                <a:cs typeface="Times New Roman" panose="02020603050405020304" pitchFamily="18" charset="0"/>
              </a:rPr>
              <a:t>Đô</a:t>
            </a:r>
            <a:r>
              <a:rPr lang="en-US" sz="1700" i="1" dirty="0">
                <a:latin typeface="+mj-lt"/>
                <a:ea typeface="Times New Roman" panose="02020603050405020304" pitchFamily="18" charset="0"/>
                <a:cs typeface="Times New Roman" panose="02020603050405020304" pitchFamily="18" charset="0"/>
              </a:rPr>
              <a:t>”</a:t>
            </a:r>
            <a:r>
              <a:rPr lang="en-US" sz="1700" dirty="0">
                <a:latin typeface="+mj-lt"/>
                <a:ea typeface="Times New Roman" panose="02020603050405020304" pitchFamily="18" charset="0"/>
                <a:cs typeface="Times New Roman" panose="02020603050405020304" pitchFamily="18" charset="0"/>
              </a:rPr>
              <a:t>.</a:t>
            </a:r>
            <a:endParaRPr lang="en-US" sz="1700" dirty="0">
              <a:latin typeface="+mj-lt"/>
            </a:endParaRPr>
          </a:p>
        </p:txBody>
      </p:sp>
    </p:spTree>
    <p:extLst>
      <p:ext uri="{BB962C8B-B14F-4D97-AF65-F5344CB8AC3E}">
        <p14:creationId xmlns:p14="http://schemas.microsoft.com/office/powerpoint/2010/main" val="2460345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13" name="Google Shape;1418;p33"/>
          <p:cNvSpPr/>
          <p:nvPr/>
        </p:nvSpPr>
        <p:spPr>
          <a:xfrm>
            <a:off x="3246873" y="1081475"/>
            <a:ext cx="5362843" cy="3409112"/>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9786820">
            <a:off x="8091680" y="-14444"/>
            <a:ext cx="797083" cy="1229434"/>
          </a:xfrm>
          <a:prstGeom prst="rect">
            <a:avLst/>
          </a:prstGeom>
        </p:spPr>
      </p:pic>
      <p:pic>
        <p:nvPicPr>
          <p:cNvPr id="2" name="Picture 1"/>
          <p:cNvPicPr>
            <a:picLocks noChangeAspect="1"/>
          </p:cNvPicPr>
          <p:nvPr/>
        </p:nvPicPr>
        <p:blipFill rotWithShape="1">
          <a:blip r:embed="rId14">
            <a:extLst>
              <a:ext uri="{28A0092B-C50C-407E-A947-70E740481C1C}">
                <a14:useLocalDpi xmlns:a14="http://schemas.microsoft.com/office/drawing/2010/main" val="0"/>
              </a:ext>
            </a:extLst>
          </a:blip>
          <a:srcRect l="1313" t="15959" r="4343" b="24646"/>
          <a:stretch/>
        </p:blipFill>
        <p:spPr>
          <a:xfrm>
            <a:off x="716973" y="1763112"/>
            <a:ext cx="2421082" cy="1579418"/>
          </a:xfrm>
          <a:prstGeom prst="rect">
            <a:avLst/>
          </a:prstGeom>
        </p:spPr>
      </p:pic>
      <p:sp>
        <p:nvSpPr>
          <p:cNvPr id="3" name="Rectangle 2"/>
          <p:cNvSpPr/>
          <p:nvPr/>
        </p:nvSpPr>
        <p:spPr>
          <a:xfrm>
            <a:off x="1428822" y="2427705"/>
            <a:ext cx="997389" cy="400110"/>
          </a:xfrm>
          <a:prstGeom prst="rect">
            <a:avLst/>
          </a:prstGeom>
        </p:spPr>
        <p:txBody>
          <a:bodyPr wrap="none">
            <a:spAutoFit/>
          </a:bodyPr>
          <a:lstStyle/>
          <a:p>
            <a:pPr algn="ctr"/>
            <a:r>
              <a:rPr lang="en-US" sz="2000" b="1" dirty="0" err="1" smtClean="0">
                <a:latin typeface="+mj-lt"/>
              </a:rPr>
              <a:t>Hà</a:t>
            </a:r>
            <a:r>
              <a:rPr lang="en-US" sz="2000" b="1" dirty="0" smtClean="0">
                <a:latin typeface="+mj-lt"/>
              </a:rPr>
              <a:t> </a:t>
            </a:r>
            <a:r>
              <a:rPr lang="en-US" sz="2000" b="1" dirty="0" err="1" smtClean="0">
                <a:latin typeface="+mj-lt"/>
              </a:rPr>
              <a:t>Nội</a:t>
            </a:r>
            <a:endParaRPr lang="en-US" sz="2000" dirty="0">
              <a:latin typeface="+mj-lt"/>
            </a:endParaRPr>
          </a:p>
        </p:txBody>
      </p:sp>
      <p:sp>
        <p:nvSpPr>
          <p:cNvPr id="5" name="Rectangle 4"/>
          <p:cNvSpPr/>
          <p:nvPr/>
        </p:nvSpPr>
        <p:spPr>
          <a:xfrm>
            <a:off x="3279461" y="1068582"/>
            <a:ext cx="5297666" cy="3416320"/>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en-US" sz="1600" dirty="0" err="1"/>
              <a:t>Hà</a:t>
            </a:r>
            <a:r>
              <a:rPr lang="en-US" sz="1600" dirty="0"/>
              <a:t> </a:t>
            </a:r>
            <a:r>
              <a:rPr lang="en-US" sz="1600" dirty="0" err="1"/>
              <a:t>Nội</a:t>
            </a:r>
            <a:r>
              <a:rPr lang="en-US" sz="1600" dirty="0"/>
              <a:t> </a:t>
            </a:r>
            <a:r>
              <a:rPr lang="en-US" sz="1600" dirty="0" smtClean="0"/>
              <a:t>– </a:t>
            </a:r>
            <a:r>
              <a:rPr lang="en-US" sz="1600" dirty="0" err="1" smtClean="0"/>
              <a:t>tên</a:t>
            </a:r>
            <a:r>
              <a:rPr lang="en-US" sz="1600" dirty="0" smtClean="0"/>
              <a:t> </a:t>
            </a:r>
            <a:r>
              <a:rPr lang="en-US" sz="1600" dirty="0" err="1" smtClean="0"/>
              <a:t>gọi</a:t>
            </a:r>
            <a:r>
              <a:rPr lang="en-US" sz="1600" dirty="0" smtClean="0"/>
              <a:t> </a:t>
            </a:r>
            <a:r>
              <a:rPr lang="en-US" sz="1600" dirty="0" err="1" smtClean="0"/>
              <a:t>mang</a:t>
            </a:r>
            <a:r>
              <a:rPr lang="en-US" sz="1600" dirty="0" smtClean="0"/>
              <a:t> </a:t>
            </a:r>
            <a:r>
              <a:rPr lang="en-US" sz="1600" dirty="0" err="1"/>
              <a:t>tính</a:t>
            </a:r>
            <a:r>
              <a:rPr lang="en-US" sz="1600" dirty="0"/>
              <a:t> </a:t>
            </a:r>
            <a:r>
              <a:rPr lang="en-US" sz="1600" dirty="0" err="1"/>
              <a:t>cách</a:t>
            </a:r>
            <a:r>
              <a:rPr lang="en-US" sz="1600" dirty="0"/>
              <a:t> </a:t>
            </a:r>
            <a:r>
              <a:rPr lang="en-US" sz="1600" dirty="0" err="1"/>
              <a:t>địa</a:t>
            </a:r>
            <a:r>
              <a:rPr lang="en-US" sz="1600" dirty="0"/>
              <a:t> </a:t>
            </a:r>
            <a:r>
              <a:rPr lang="en-US" sz="1600" dirty="0" err="1"/>
              <a:t>lý</a:t>
            </a:r>
            <a:r>
              <a:rPr lang="en-US" sz="1600" dirty="0"/>
              <a:t>, </a:t>
            </a:r>
            <a:r>
              <a:rPr lang="en-US" sz="1600" dirty="0" err="1" smtClean="0"/>
              <a:t>nghĩa</a:t>
            </a:r>
            <a:r>
              <a:rPr lang="en-US" sz="1600" dirty="0" smtClean="0"/>
              <a:t> </a:t>
            </a:r>
            <a:r>
              <a:rPr lang="en-US" sz="1600" dirty="0" err="1" smtClean="0"/>
              <a:t>là</a:t>
            </a:r>
            <a:r>
              <a:rPr lang="en-US" sz="1600" dirty="0" smtClean="0"/>
              <a:t> “</a:t>
            </a:r>
            <a:r>
              <a:rPr lang="en-US" sz="1600" dirty="0" err="1" smtClean="0"/>
              <a:t>bên</a:t>
            </a:r>
            <a:r>
              <a:rPr lang="en-US" sz="1600" dirty="0" smtClean="0"/>
              <a:t> </a:t>
            </a:r>
            <a:r>
              <a:rPr lang="en-US" sz="1600" dirty="0" err="1"/>
              <a:t>trong</a:t>
            </a:r>
            <a:r>
              <a:rPr lang="en-US" sz="1600" dirty="0"/>
              <a:t> </a:t>
            </a:r>
            <a:r>
              <a:rPr lang="en-US" sz="1600" dirty="0" err="1"/>
              <a:t>sông</a:t>
            </a:r>
            <a:r>
              <a:rPr lang="en-US" sz="1600" dirty="0" smtClean="0"/>
              <a:t>”.</a:t>
            </a:r>
          </a:p>
          <a:p>
            <a:pPr marL="285750" indent="-285750" algn="just">
              <a:lnSpc>
                <a:spcPct val="150000"/>
              </a:lnSpc>
              <a:buFont typeface="Wingdings" panose="05000000000000000000" pitchFamily="2" charset="2"/>
              <a:buChar char="q"/>
            </a:pPr>
            <a:r>
              <a:rPr lang="en-US" sz="1600" dirty="0" err="1" smtClean="0"/>
              <a:t>Xét</a:t>
            </a:r>
            <a:r>
              <a:rPr lang="en-US" sz="1600" dirty="0" smtClean="0"/>
              <a:t> </a:t>
            </a:r>
            <a:r>
              <a:rPr lang="en-US" sz="1600" dirty="0" err="1"/>
              <a:t>trên</a:t>
            </a:r>
            <a:r>
              <a:rPr lang="en-US" sz="1600" dirty="0"/>
              <a:t> </a:t>
            </a:r>
            <a:r>
              <a:rPr lang="en-US" sz="1600" dirty="0" err="1"/>
              <a:t>bản</a:t>
            </a:r>
            <a:r>
              <a:rPr lang="en-US" sz="1600" dirty="0"/>
              <a:t> </a:t>
            </a:r>
            <a:r>
              <a:rPr lang="en-US" sz="1600" dirty="0" err="1" smtClean="0"/>
              <a:t>đồ</a:t>
            </a:r>
            <a:r>
              <a:rPr lang="en-US" sz="1600" dirty="0" smtClean="0"/>
              <a:t>:</a:t>
            </a:r>
          </a:p>
          <a:p>
            <a:pPr marL="285750" indent="-285750" algn="just">
              <a:lnSpc>
                <a:spcPct val="150000"/>
              </a:lnSpc>
              <a:buFont typeface="Wingdings" panose="05000000000000000000" pitchFamily="2" charset="2"/>
              <a:buChar char="§"/>
            </a:pPr>
            <a:r>
              <a:rPr lang="en-US" sz="1600" dirty="0" err="1" smtClean="0"/>
              <a:t>Chỉ</a:t>
            </a:r>
            <a:r>
              <a:rPr lang="en-US" sz="1600" dirty="0" smtClean="0"/>
              <a:t> </a:t>
            </a:r>
            <a:r>
              <a:rPr lang="en-US" sz="1600" dirty="0" err="1" smtClean="0"/>
              <a:t>Sông</a:t>
            </a:r>
            <a:r>
              <a:rPr lang="en-US" sz="1600" dirty="0" smtClean="0"/>
              <a:t> </a:t>
            </a:r>
            <a:r>
              <a:rPr lang="en-US" sz="1600" dirty="0" err="1"/>
              <a:t>Nhị</a:t>
            </a:r>
            <a:r>
              <a:rPr lang="en-US" sz="1600" dirty="0"/>
              <a:t> </a:t>
            </a:r>
            <a:r>
              <a:rPr lang="en-US" sz="1600" dirty="0" err="1"/>
              <a:t>là</a:t>
            </a:r>
            <a:r>
              <a:rPr lang="en-US" sz="1600" dirty="0"/>
              <a:t> </a:t>
            </a:r>
            <a:r>
              <a:rPr lang="en-US" sz="1600" dirty="0" err="1"/>
              <a:t>địa</a:t>
            </a:r>
            <a:r>
              <a:rPr lang="en-US" sz="1600" dirty="0"/>
              <a:t> </a:t>
            </a:r>
            <a:r>
              <a:rPr lang="en-US" sz="1600" dirty="0" err="1"/>
              <a:t>giới</a:t>
            </a:r>
            <a:r>
              <a:rPr lang="en-US" sz="1600" dirty="0"/>
              <a:t> </a:t>
            </a:r>
            <a:r>
              <a:rPr lang="en-US" sz="1600" dirty="0" err="1"/>
              <a:t>t</a:t>
            </a:r>
            <a:r>
              <a:rPr lang="en-US" sz="1600" dirty="0" err="1" smtClean="0"/>
              <a:t>ỉnh</a:t>
            </a:r>
            <a:r>
              <a:rPr lang="en-US" sz="1600" dirty="0" smtClean="0"/>
              <a:t> </a:t>
            </a:r>
            <a:r>
              <a:rPr lang="en-US" sz="1600" dirty="0" err="1"/>
              <a:t>Hà</a:t>
            </a:r>
            <a:r>
              <a:rPr lang="en-US" sz="1600" dirty="0"/>
              <a:t> </a:t>
            </a:r>
            <a:r>
              <a:rPr lang="en-US" sz="1600" dirty="0" err="1"/>
              <a:t>Nội</a:t>
            </a:r>
            <a:r>
              <a:rPr lang="en-US" sz="1600" dirty="0"/>
              <a:t> </a:t>
            </a:r>
            <a:r>
              <a:rPr lang="en-US" sz="1600" dirty="0" err="1"/>
              <a:t>cũ</a:t>
            </a:r>
            <a:r>
              <a:rPr lang="en-US" sz="1600" dirty="0"/>
              <a:t> </a:t>
            </a:r>
            <a:r>
              <a:rPr lang="en-US" sz="1600" dirty="0" err="1"/>
              <a:t>về</a:t>
            </a:r>
            <a:r>
              <a:rPr lang="en-US" sz="1600" dirty="0"/>
              <a:t> </a:t>
            </a:r>
            <a:r>
              <a:rPr lang="en-US" sz="1600" dirty="0" err="1"/>
              <a:t>phía</a:t>
            </a:r>
            <a:r>
              <a:rPr lang="en-US" sz="1600" dirty="0"/>
              <a:t> </a:t>
            </a:r>
            <a:r>
              <a:rPr lang="en-US" sz="1600" dirty="0" err="1" smtClean="0"/>
              <a:t>Đông</a:t>
            </a:r>
            <a:r>
              <a:rPr lang="en-US" sz="1600" dirty="0" smtClean="0"/>
              <a:t>.</a:t>
            </a:r>
          </a:p>
          <a:p>
            <a:pPr marL="285750" indent="-285750" algn="just">
              <a:lnSpc>
                <a:spcPct val="150000"/>
              </a:lnSpc>
              <a:buFont typeface="Wingdings" panose="05000000000000000000" pitchFamily="2" charset="2"/>
              <a:buChar char="§"/>
            </a:pPr>
            <a:r>
              <a:rPr lang="en-US" sz="1600" dirty="0" err="1" smtClean="0"/>
              <a:t>Sông</a:t>
            </a:r>
            <a:r>
              <a:rPr lang="en-US" sz="1600" dirty="0" smtClean="0"/>
              <a:t> </a:t>
            </a:r>
            <a:r>
              <a:rPr lang="en-US" sz="1600" dirty="0" err="1"/>
              <a:t>Hát</a:t>
            </a:r>
            <a:r>
              <a:rPr lang="en-US" sz="1600" dirty="0"/>
              <a:t> </a:t>
            </a:r>
            <a:r>
              <a:rPr lang="en-US" sz="1600" dirty="0" err="1"/>
              <a:t>và</a:t>
            </a:r>
            <a:r>
              <a:rPr lang="en-US" sz="1600" dirty="0"/>
              <a:t> </a:t>
            </a:r>
            <a:r>
              <a:rPr lang="en-US" sz="1600" dirty="0" err="1"/>
              <a:t>Sông</a:t>
            </a:r>
            <a:r>
              <a:rPr lang="en-US" sz="1600" dirty="0"/>
              <a:t> </a:t>
            </a:r>
            <a:r>
              <a:rPr lang="en-US" sz="1600" dirty="0" err="1"/>
              <a:t>Thanh</a:t>
            </a:r>
            <a:r>
              <a:rPr lang="en-US" sz="1600" dirty="0"/>
              <a:t> </a:t>
            </a:r>
            <a:r>
              <a:rPr lang="en-US" sz="1600" dirty="0" err="1"/>
              <a:t>Quyết</a:t>
            </a:r>
            <a:r>
              <a:rPr lang="en-US" sz="1600" dirty="0"/>
              <a:t> </a:t>
            </a:r>
            <a:r>
              <a:rPr lang="en-US" sz="1600" dirty="0" err="1"/>
              <a:t>không</a:t>
            </a:r>
            <a:r>
              <a:rPr lang="en-US" sz="1600" dirty="0"/>
              <a:t> </a:t>
            </a:r>
            <a:r>
              <a:rPr lang="en-US" sz="1600" dirty="0" err="1"/>
              <a:t>là</a:t>
            </a:r>
            <a:r>
              <a:rPr lang="en-US" sz="1600" dirty="0"/>
              <a:t> </a:t>
            </a:r>
            <a:r>
              <a:rPr lang="en-US" sz="1600" dirty="0" err="1"/>
              <a:t>địa</a:t>
            </a:r>
            <a:r>
              <a:rPr lang="en-US" sz="1600" dirty="0"/>
              <a:t> </a:t>
            </a:r>
            <a:r>
              <a:rPr lang="en-US" sz="1600" dirty="0" err="1" smtClean="0"/>
              <a:t>giới</a:t>
            </a:r>
            <a:r>
              <a:rPr lang="en-US" sz="1600" dirty="0" smtClean="0"/>
              <a:t>.</a:t>
            </a:r>
          </a:p>
          <a:p>
            <a:pPr marL="285750" indent="-285750" algn="just">
              <a:lnSpc>
                <a:spcPct val="150000"/>
              </a:lnSpc>
              <a:buFont typeface="Symbol" panose="05050102010706020507" pitchFamily="18" charset="2"/>
              <a:buChar char="Þ"/>
            </a:pPr>
            <a:r>
              <a:rPr lang="en-US" sz="1600" dirty="0" err="1" smtClean="0"/>
              <a:t>Bộ</a:t>
            </a:r>
            <a:r>
              <a:rPr lang="en-US" sz="1600" dirty="0" smtClean="0"/>
              <a:t> </a:t>
            </a:r>
            <a:r>
              <a:rPr lang="en-US" sz="1600" dirty="0" err="1"/>
              <a:t>phận</a:t>
            </a:r>
            <a:r>
              <a:rPr lang="en-US" sz="1600" dirty="0"/>
              <a:t> </a:t>
            </a:r>
            <a:r>
              <a:rPr lang="en-US" sz="1600" dirty="0" err="1"/>
              <a:t>t</a:t>
            </a:r>
            <a:r>
              <a:rPr lang="en-US" sz="1600" dirty="0" err="1" smtClean="0"/>
              <a:t>ỉnh</a:t>
            </a:r>
            <a:r>
              <a:rPr lang="en-US" sz="1600" dirty="0" smtClean="0"/>
              <a:t> </a:t>
            </a:r>
            <a:r>
              <a:rPr lang="en-US" sz="1600" dirty="0" err="1"/>
              <a:t>Hà</a:t>
            </a:r>
            <a:r>
              <a:rPr lang="en-US" sz="1600" dirty="0"/>
              <a:t> </a:t>
            </a:r>
            <a:r>
              <a:rPr lang="en-US" sz="1600" dirty="0" err="1"/>
              <a:t>Nội</a:t>
            </a:r>
            <a:r>
              <a:rPr lang="en-US" sz="1600" dirty="0"/>
              <a:t> </a:t>
            </a:r>
            <a:r>
              <a:rPr lang="en-US" sz="1600" dirty="0" err="1"/>
              <a:t>không</a:t>
            </a:r>
            <a:r>
              <a:rPr lang="en-US" sz="1600" dirty="0"/>
              <a:t> </a:t>
            </a:r>
            <a:r>
              <a:rPr lang="en-US" sz="1600" dirty="0" err="1"/>
              <a:t>nằm</a:t>
            </a:r>
            <a:r>
              <a:rPr lang="en-US" sz="1600" dirty="0"/>
              <a:t> </a:t>
            </a:r>
            <a:r>
              <a:rPr lang="en-US" sz="1600" dirty="0" err="1"/>
              <a:t>bên</a:t>
            </a:r>
            <a:r>
              <a:rPr lang="en-US" sz="1600" dirty="0"/>
              <a:t> </a:t>
            </a:r>
            <a:r>
              <a:rPr lang="en-US" sz="1600" dirty="0" err="1"/>
              <a:t>trong</a:t>
            </a:r>
            <a:r>
              <a:rPr lang="en-US" sz="1600" dirty="0"/>
              <a:t> </a:t>
            </a:r>
            <a:r>
              <a:rPr lang="en-US" sz="1600" dirty="0" err="1"/>
              <a:t>những</a:t>
            </a:r>
            <a:r>
              <a:rPr lang="en-US" sz="1600" dirty="0"/>
              <a:t> con </a:t>
            </a:r>
            <a:r>
              <a:rPr lang="en-US" sz="1600" dirty="0" err="1"/>
              <a:t>sông</a:t>
            </a:r>
            <a:r>
              <a:rPr lang="en-US" sz="1600" dirty="0"/>
              <a:t> </a:t>
            </a:r>
            <a:r>
              <a:rPr lang="en-US" sz="1600" dirty="0" err="1"/>
              <a:t>này</a:t>
            </a:r>
            <a:r>
              <a:rPr lang="en-US" sz="1600" dirty="0"/>
              <a:t>. </a:t>
            </a:r>
          </a:p>
          <a:p>
            <a:pPr marL="285750" indent="-285750" algn="just">
              <a:lnSpc>
                <a:spcPct val="150000"/>
              </a:lnSpc>
              <a:buFont typeface="Wingdings" panose="05000000000000000000" pitchFamily="2" charset="2"/>
              <a:buChar char="q"/>
            </a:pPr>
            <a:r>
              <a:rPr lang="en-US" sz="1600" dirty="0" err="1"/>
              <a:t>K</a:t>
            </a:r>
            <a:r>
              <a:rPr lang="en-US" sz="1600" dirty="0" err="1" smtClean="0"/>
              <a:t>hi</a:t>
            </a:r>
            <a:r>
              <a:rPr lang="en-US" sz="1600" dirty="0" smtClean="0"/>
              <a:t> </a:t>
            </a:r>
            <a:r>
              <a:rPr lang="en-US" sz="1600" dirty="0" err="1"/>
              <a:t>Hà</a:t>
            </a:r>
            <a:r>
              <a:rPr lang="en-US" sz="1600" dirty="0"/>
              <a:t> </a:t>
            </a:r>
            <a:r>
              <a:rPr lang="en-US" sz="1600" dirty="0" err="1"/>
              <a:t>Nội</a:t>
            </a:r>
            <a:r>
              <a:rPr lang="en-US" sz="1600" dirty="0"/>
              <a:t> </a:t>
            </a:r>
            <a:r>
              <a:rPr lang="en-US" sz="1600" dirty="0" err="1"/>
              <a:t>trở</a:t>
            </a:r>
            <a:r>
              <a:rPr lang="en-US" sz="1600" dirty="0"/>
              <a:t> </a:t>
            </a:r>
            <a:r>
              <a:rPr lang="en-US" sz="1600" dirty="0" err="1"/>
              <a:t>thành</a:t>
            </a:r>
            <a:r>
              <a:rPr lang="en-US" sz="1600" dirty="0"/>
              <a:t> </a:t>
            </a:r>
            <a:r>
              <a:rPr lang="en-US" sz="1600" dirty="0" err="1"/>
              <a:t>nhượng</a:t>
            </a:r>
            <a:r>
              <a:rPr lang="en-US" sz="1600" dirty="0"/>
              <a:t> </a:t>
            </a:r>
            <a:r>
              <a:rPr lang="en-US" sz="1600" dirty="0" err="1"/>
              <a:t>địa</a:t>
            </a:r>
            <a:r>
              <a:rPr lang="en-US" sz="1600" dirty="0"/>
              <a:t> </a:t>
            </a:r>
            <a:r>
              <a:rPr lang="en-US" sz="1600" dirty="0" err="1"/>
              <a:t>của</a:t>
            </a:r>
            <a:r>
              <a:rPr lang="en-US" sz="1600" dirty="0"/>
              <a:t> </a:t>
            </a:r>
            <a:r>
              <a:rPr lang="en-US" sz="1600" dirty="0" err="1"/>
              <a:t>Pháp</a:t>
            </a:r>
            <a:r>
              <a:rPr lang="en-US" sz="1600" dirty="0"/>
              <a:t>, </a:t>
            </a:r>
            <a:r>
              <a:rPr lang="en-US" sz="1600" dirty="0" err="1"/>
              <a:t>tên</a:t>
            </a:r>
            <a:r>
              <a:rPr lang="en-US" sz="1600" dirty="0"/>
              <a:t> </a:t>
            </a:r>
            <a:r>
              <a:rPr lang="en-US" sz="1600" dirty="0" err="1"/>
              <a:t>gọi</a:t>
            </a:r>
            <a:r>
              <a:rPr lang="en-US" sz="1600" dirty="0"/>
              <a:t> </a:t>
            </a:r>
            <a:r>
              <a:rPr lang="en-US" sz="1600" dirty="0" err="1"/>
              <a:t>lại</a:t>
            </a:r>
            <a:r>
              <a:rPr lang="en-US" sz="1600" dirty="0"/>
              <a:t> </a:t>
            </a:r>
            <a:r>
              <a:rPr lang="en-US" sz="1600" dirty="0" err="1"/>
              <a:t>càng</a:t>
            </a:r>
            <a:r>
              <a:rPr lang="en-US" sz="1600" dirty="0"/>
              <a:t> </a:t>
            </a:r>
            <a:r>
              <a:rPr lang="en-US" sz="1600" dirty="0" err="1"/>
              <a:t>không</a:t>
            </a:r>
            <a:r>
              <a:rPr lang="en-US" sz="1600" dirty="0"/>
              <a:t> </a:t>
            </a:r>
            <a:r>
              <a:rPr lang="en-US" sz="1600" dirty="0" err="1"/>
              <a:t>tương</a:t>
            </a:r>
            <a:r>
              <a:rPr lang="en-US" sz="1600" dirty="0"/>
              <a:t> </a:t>
            </a:r>
            <a:r>
              <a:rPr lang="en-US" sz="1600" dirty="0" err="1"/>
              <a:t>xứng</a:t>
            </a:r>
            <a:r>
              <a:rPr lang="en-US" sz="1600" dirty="0"/>
              <a:t> </a:t>
            </a:r>
            <a:r>
              <a:rPr lang="en-US" sz="1600" dirty="0" err="1"/>
              <a:t>với</a:t>
            </a:r>
            <a:r>
              <a:rPr lang="en-US" sz="1600" dirty="0"/>
              <a:t> </a:t>
            </a:r>
            <a:r>
              <a:rPr lang="en-US" sz="1600" dirty="0" err="1"/>
              <a:t>thực</a:t>
            </a:r>
            <a:r>
              <a:rPr lang="en-US" sz="1600" dirty="0"/>
              <a:t> </a:t>
            </a:r>
            <a:r>
              <a:rPr lang="en-US" sz="1600" dirty="0" err="1"/>
              <a:t>địa</a:t>
            </a:r>
            <a:r>
              <a:rPr lang="en-US" sz="1600" dirty="0"/>
              <a:t>.</a:t>
            </a:r>
            <a:endParaRPr lang="en-US" sz="1600" dirty="0">
              <a:latin typeface="+mj-lt"/>
            </a:endParaRPr>
          </a:p>
        </p:txBody>
      </p:sp>
      <p:sp>
        <p:nvSpPr>
          <p:cNvPr id="10" name="Rectangle 9"/>
          <p:cNvSpPr/>
          <p:nvPr/>
        </p:nvSpPr>
        <p:spPr>
          <a:xfrm>
            <a:off x="800100" y="426854"/>
            <a:ext cx="2961409" cy="600164"/>
          </a:xfrm>
          <a:prstGeom prst="rect">
            <a:avLst/>
          </a:prstGeom>
        </p:spPr>
        <p:txBody>
          <a:bodyPr wrap="square" anchor="ctr">
            <a:spAutoFit/>
          </a:bodyPr>
          <a:lstStyle/>
          <a:p>
            <a:pPr marL="342900" indent="-342900" algn="just">
              <a:lnSpc>
                <a:spcPct val="150000"/>
              </a:lnSpc>
              <a:spcBef>
                <a:spcPts val="300"/>
              </a:spcBef>
              <a:spcAft>
                <a:spcPts val="300"/>
              </a:spcAft>
              <a:buFont typeface="Wingdings" panose="05000000000000000000" pitchFamily="2" charset="2"/>
              <a:buChar char="v"/>
            </a:pPr>
            <a:r>
              <a:rPr lang="nl-NL" sz="2200" b="1" dirty="0" smtClean="0">
                <a:latin typeface="+mj-lt"/>
                <a:ea typeface="Times New Roman" panose="02020603050405020304" pitchFamily="18" charset="0"/>
              </a:rPr>
              <a:t>Ý nghĩa tên gọi: </a:t>
            </a:r>
            <a:endParaRPr lang="en-US" sz="2200" b="1" dirty="0">
              <a:latin typeface="+mj-lt"/>
              <a:ea typeface="Times New Roman" panose="02020603050405020304" pitchFamily="18" charset="0"/>
            </a:endParaRPr>
          </a:p>
        </p:txBody>
      </p:sp>
    </p:spTree>
    <p:extLst>
      <p:ext uri="{BB962C8B-B14F-4D97-AF65-F5344CB8AC3E}">
        <p14:creationId xmlns:p14="http://schemas.microsoft.com/office/powerpoint/2010/main" val="489434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4" name="Rounded Rectangle 3"/>
          <p:cNvSpPr/>
          <p:nvPr/>
        </p:nvSpPr>
        <p:spPr>
          <a:xfrm>
            <a:off x="3584865" y="642467"/>
            <a:ext cx="5018807" cy="1415764"/>
          </a:xfrm>
          <a:prstGeom prst="round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1800" dirty="0" err="1">
                <a:solidFill>
                  <a:schemeClr val="accent6"/>
                </a:solidFill>
              </a:rPr>
              <a:t>Nhan</a:t>
            </a:r>
            <a:r>
              <a:rPr lang="en-US" sz="1800" dirty="0">
                <a:solidFill>
                  <a:schemeClr val="accent6"/>
                </a:solidFill>
              </a:rPr>
              <a:t> </a:t>
            </a:r>
            <a:r>
              <a:rPr lang="en-US" sz="1800" dirty="0" err="1">
                <a:solidFill>
                  <a:schemeClr val="accent6"/>
                </a:solidFill>
              </a:rPr>
              <a:t>đề</a:t>
            </a:r>
            <a:r>
              <a:rPr lang="en-US" sz="1800" dirty="0">
                <a:solidFill>
                  <a:schemeClr val="accent6"/>
                </a:solidFill>
              </a:rPr>
              <a:t> </a:t>
            </a:r>
            <a:r>
              <a:rPr lang="en-US" sz="1800" dirty="0" err="1">
                <a:solidFill>
                  <a:schemeClr val="accent6"/>
                </a:solidFill>
              </a:rPr>
              <a:t>của</a:t>
            </a:r>
            <a:r>
              <a:rPr lang="en-US" sz="1800" dirty="0">
                <a:solidFill>
                  <a:schemeClr val="accent6"/>
                </a:solidFill>
              </a:rPr>
              <a:t> </a:t>
            </a:r>
            <a:r>
              <a:rPr lang="en-US" sz="1800" dirty="0" err="1">
                <a:solidFill>
                  <a:schemeClr val="accent6"/>
                </a:solidFill>
              </a:rPr>
              <a:t>văn</a:t>
            </a:r>
            <a:r>
              <a:rPr lang="en-US" sz="1800" dirty="0">
                <a:solidFill>
                  <a:schemeClr val="accent6"/>
                </a:solidFill>
              </a:rPr>
              <a:t> </a:t>
            </a:r>
            <a:r>
              <a:rPr lang="en-US" sz="1800" dirty="0" err="1">
                <a:solidFill>
                  <a:schemeClr val="accent6"/>
                </a:solidFill>
              </a:rPr>
              <a:t>bản</a:t>
            </a:r>
            <a:r>
              <a:rPr lang="en-US" sz="1800" dirty="0">
                <a:solidFill>
                  <a:schemeClr val="accent6"/>
                </a:solidFill>
              </a:rPr>
              <a:t> </a:t>
            </a:r>
            <a:r>
              <a:rPr lang="en-US" sz="1800" dirty="0" err="1">
                <a:solidFill>
                  <a:schemeClr val="accent6"/>
                </a:solidFill>
              </a:rPr>
              <a:t>giúp</a:t>
            </a:r>
            <a:r>
              <a:rPr lang="en-US" sz="1800" dirty="0">
                <a:solidFill>
                  <a:schemeClr val="accent6"/>
                </a:solidFill>
              </a:rPr>
              <a:t> </a:t>
            </a:r>
            <a:r>
              <a:rPr lang="en-US" sz="1800" dirty="0" err="1">
                <a:solidFill>
                  <a:schemeClr val="accent6"/>
                </a:solidFill>
              </a:rPr>
              <a:t>viết</a:t>
            </a:r>
            <a:r>
              <a:rPr lang="en-US" sz="1800" dirty="0">
                <a:solidFill>
                  <a:schemeClr val="accent6"/>
                </a:solidFill>
              </a:rPr>
              <a:t> </a:t>
            </a:r>
            <a:r>
              <a:rPr lang="en-US" sz="1800" dirty="0" err="1">
                <a:solidFill>
                  <a:schemeClr val="accent6"/>
                </a:solidFill>
              </a:rPr>
              <a:t>nêu</a:t>
            </a:r>
            <a:r>
              <a:rPr lang="en-US" sz="1800" dirty="0">
                <a:solidFill>
                  <a:schemeClr val="accent6"/>
                </a:solidFill>
              </a:rPr>
              <a:t> </a:t>
            </a:r>
            <a:r>
              <a:rPr lang="en-US" sz="1800" dirty="0" err="1">
                <a:solidFill>
                  <a:schemeClr val="accent6"/>
                </a:solidFill>
              </a:rPr>
              <a:t>bật</a:t>
            </a:r>
            <a:r>
              <a:rPr lang="en-US" sz="1800" dirty="0">
                <a:solidFill>
                  <a:schemeClr val="accent6"/>
                </a:solidFill>
              </a:rPr>
              <a:t> </a:t>
            </a:r>
            <a:r>
              <a:rPr lang="en-US" sz="1800" dirty="0" err="1">
                <a:solidFill>
                  <a:schemeClr val="accent6"/>
                </a:solidFill>
              </a:rPr>
              <a:t>được</a:t>
            </a:r>
            <a:r>
              <a:rPr lang="en-US" sz="1800" dirty="0">
                <a:solidFill>
                  <a:schemeClr val="accent6"/>
                </a:solidFill>
              </a:rPr>
              <a:t> </a:t>
            </a:r>
            <a:r>
              <a:rPr lang="en-US" sz="1800" dirty="0" err="1">
                <a:solidFill>
                  <a:schemeClr val="accent6"/>
                </a:solidFill>
              </a:rPr>
              <a:t>thông</a:t>
            </a:r>
            <a:r>
              <a:rPr lang="en-US" sz="1800" dirty="0">
                <a:solidFill>
                  <a:schemeClr val="accent6"/>
                </a:solidFill>
              </a:rPr>
              <a:t> tin </a:t>
            </a:r>
            <a:r>
              <a:rPr lang="en-US" sz="1800" dirty="0" err="1">
                <a:solidFill>
                  <a:schemeClr val="accent6"/>
                </a:solidFill>
              </a:rPr>
              <a:t>chính</a:t>
            </a:r>
            <a:r>
              <a:rPr lang="en-US" sz="1800" dirty="0">
                <a:solidFill>
                  <a:schemeClr val="accent6"/>
                </a:solidFill>
              </a:rPr>
              <a:t> </a:t>
            </a:r>
            <a:r>
              <a:rPr lang="en-US" sz="1800" dirty="0" err="1">
                <a:solidFill>
                  <a:schemeClr val="accent6"/>
                </a:solidFill>
              </a:rPr>
              <a:t>nào</a:t>
            </a:r>
            <a:r>
              <a:rPr lang="en-US" sz="1800" dirty="0">
                <a:solidFill>
                  <a:schemeClr val="accent6"/>
                </a:solidFill>
              </a:rPr>
              <a:t>? </a:t>
            </a:r>
            <a:r>
              <a:rPr lang="en-US" sz="1800" dirty="0" err="1">
                <a:solidFill>
                  <a:schemeClr val="accent6"/>
                </a:solidFill>
              </a:rPr>
              <a:t>Em</a:t>
            </a:r>
            <a:r>
              <a:rPr lang="en-US" sz="1800" dirty="0">
                <a:solidFill>
                  <a:schemeClr val="accent6"/>
                </a:solidFill>
              </a:rPr>
              <a:t> </a:t>
            </a:r>
            <a:r>
              <a:rPr lang="en-US" sz="1800" dirty="0" err="1">
                <a:solidFill>
                  <a:schemeClr val="accent6"/>
                </a:solidFill>
              </a:rPr>
              <a:t>hiểu</a:t>
            </a:r>
            <a:r>
              <a:rPr lang="en-US" sz="1800" dirty="0">
                <a:solidFill>
                  <a:schemeClr val="accent6"/>
                </a:solidFill>
              </a:rPr>
              <a:t> </a:t>
            </a:r>
            <a:r>
              <a:rPr lang="en-US" sz="1800" dirty="0" err="1">
                <a:solidFill>
                  <a:schemeClr val="accent6"/>
                </a:solidFill>
              </a:rPr>
              <a:t>thế</a:t>
            </a:r>
            <a:r>
              <a:rPr lang="en-US" sz="1800" dirty="0">
                <a:solidFill>
                  <a:schemeClr val="accent6"/>
                </a:solidFill>
              </a:rPr>
              <a:t> </a:t>
            </a:r>
            <a:r>
              <a:rPr lang="en-US" sz="1800" dirty="0" err="1">
                <a:solidFill>
                  <a:schemeClr val="accent6"/>
                </a:solidFill>
              </a:rPr>
              <a:t>nào</a:t>
            </a:r>
            <a:r>
              <a:rPr lang="en-US" sz="1800" dirty="0">
                <a:solidFill>
                  <a:schemeClr val="accent6"/>
                </a:solidFill>
              </a:rPr>
              <a:t> </a:t>
            </a:r>
            <a:r>
              <a:rPr lang="en-US" sz="1800" dirty="0" err="1">
                <a:solidFill>
                  <a:schemeClr val="accent6"/>
                </a:solidFill>
              </a:rPr>
              <a:t>là</a:t>
            </a:r>
            <a:r>
              <a:rPr lang="en-US" sz="1800" dirty="0">
                <a:solidFill>
                  <a:schemeClr val="accent6"/>
                </a:solidFill>
              </a:rPr>
              <a:t> </a:t>
            </a:r>
            <a:r>
              <a:rPr lang="en-US" sz="1800" i="1" dirty="0">
                <a:solidFill>
                  <a:schemeClr val="accent6"/>
                </a:solidFill>
              </a:rPr>
              <a:t>“</a:t>
            </a:r>
            <a:r>
              <a:rPr lang="en-US" sz="1800" i="1" dirty="0" err="1">
                <a:solidFill>
                  <a:schemeClr val="accent6"/>
                </a:solidFill>
              </a:rPr>
              <a:t>hằng</a:t>
            </a:r>
            <a:r>
              <a:rPr lang="en-US" sz="1800" i="1" dirty="0">
                <a:solidFill>
                  <a:schemeClr val="accent6"/>
                </a:solidFill>
              </a:rPr>
              <a:t> </a:t>
            </a:r>
            <a:r>
              <a:rPr lang="en-US" sz="1800" i="1" dirty="0" err="1">
                <a:solidFill>
                  <a:schemeClr val="accent6"/>
                </a:solidFill>
              </a:rPr>
              <a:t>số</a:t>
            </a:r>
            <a:r>
              <a:rPr lang="en-US" sz="1800" i="1" dirty="0">
                <a:solidFill>
                  <a:schemeClr val="accent6"/>
                </a:solidFill>
              </a:rPr>
              <a:t> </a:t>
            </a:r>
            <a:r>
              <a:rPr lang="en-US" sz="1800" i="1" dirty="0" err="1">
                <a:solidFill>
                  <a:schemeClr val="accent6"/>
                </a:solidFill>
              </a:rPr>
              <a:t>văn</a:t>
            </a:r>
            <a:r>
              <a:rPr lang="en-US" sz="1800" i="1" dirty="0">
                <a:solidFill>
                  <a:schemeClr val="accent6"/>
                </a:solidFill>
              </a:rPr>
              <a:t> </a:t>
            </a:r>
            <a:r>
              <a:rPr lang="en-US" sz="1800" i="1" dirty="0" err="1">
                <a:solidFill>
                  <a:schemeClr val="accent6"/>
                </a:solidFill>
              </a:rPr>
              <a:t>hóa</a:t>
            </a:r>
            <a:r>
              <a:rPr lang="en-US" sz="1800" i="1" dirty="0">
                <a:solidFill>
                  <a:schemeClr val="accent6"/>
                </a:solidFill>
              </a:rPr>
              <a:t>”</a:t>
            </a:r>
            <a:r>
              <a:rPr lang="en-US" sz="1800" dirty="0">
                <a:solidFill>
                  <a:schemeClr val="accent6"/>
                </a:solidFill>
              </a:rPr>
              <a:t>?</a:t>
            </a:r>
          </a:p>
        </p:txBody>
      </p:sp>
      <p:sp>
        <p:nvSpPr>
          <p:cNvPr id="33" name="Rounded Rectangle 32"/>
          <p:cNvSpPr/>
          <p:nvPr/>
        </p:nvSpPr>
        <p:spPr>
          <a:xfrm>
            <a:off x="3584865" y="2248768"/>
            <a:ext cx="5018807" cy="1034759"/>
          </a:xfrm>
          <a:prstGeom prst="round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1800" dirty="0" err="1">
                <a:solidFill>
                  <a:schemeClr val="accent6"/>
                </a:solidFill>
              </a:rPr>
              <a:t>Đề</a:t>
            </a:r>
            <a:r>
              <a:rPr lang="en-US" sz="1800" dirty="0">
                <a:solidFill>
                  <a:schemeClr val="accent6"/>
                </a:solidFill>
              </a:rPr>
              <a:t> </a:t>
            </a:r>
            <a:r>
              <a:rPr lang="en-US" sz="1800" dirty="0" err="1">
                <a:solidFill>
                  <a:schemeClr val="accent6"/>
                </a:solidFill>
              </a:rPr>
              <a:t>tài</a:t>
            </a:r>
            <a:r>
              <a:rPr lang="en-US" sz="1800" dirty="0">
                <a:solidFill>
                  <a:schemeClr val="accent6"/>
                </a:solidFill>
              </a:rPr>
              <a:t> </a:t>
            </a:r>
            <a:r>
              <a:rPr lang="en-US" sz="1800" dirty="0" err="1">
                <a:solidFill>
                  <a:schemeClr val="accent6"/>
                </a:solidFill>
              </a:rPr>
              <a:t>của</a:t>
            </a:r>
            <a:r>
              <a:rPr lang="en-US" sz="1800" dirty="0">
                <a:solidFill>
                  <a:schemeClr val="accent6"/>
                </a:solidFill>
              </a:rPr>
              <a:t> </a:t>
            </a:r>
            <a:r>
              <a:rPr lang="en-US" sz="1800" dirty="0" err="1">
                <a:solidFill>
                  <a:schemeClr val="accent6"/>
                </a:solidFill>
              </a:rPr>
              <a:t>văn</a:t>
            </a:r>
            <a:r>
              <a:rPr lang="en-US" sz="1800" dirty="0">
                <a:solidFill>
                  <a:schemeClr val="accent6"/>
                </a:solidFill>
              </a:rPr>
              <a:t> </a:t>
            </a:r>
            <a:r>
              <a:rPr lang="en-US" sz="1800" dirty="0" err="1">
                <a:solidFill>
                  <a:schemeClr val="accent6"/>
                </a:solidFill>
              </a:rPr>
              <a:t>bản</a:t>
            </a:r>
            <a:r>
              <a:rPr lang="en-US" sz="1800" dirty="0">
                <a:solidFill>
                  <a:schemeClr val="accent6"/>
                </a:solidFill>
              </a:rPr>
              <a:t> </a:t>
            </a:r>
            <a:r>
              <a:rPr lang="en-US" sz="1800" dirty="0" err="1">
                <a:solidFill>
                  <a:schemeClr val="accent6"/>
                </a:solidFill>
              </a:rPr>
              <a:t>trên</a:t>
            </a:r>
            <a:r>
              <a:rPr lang="en-US" sz="1800" dirty="0">
                <a:solidFill>
                  <a:schemeClr val="accent6"/>
                </a:solidFill>
              </a:rPr>
              <a:t> </a:t>
            </a:r>
            <a:r>
              <a:rPr lang="en-US" sz="1800" dirty="0" err="1">
                <a:solidFill>
                  <a:schemeClr val="accent6"/>
                </a:solidFill>
              </a:rPr>
              <a:t>là</a:t>
            </a:r>
            <a:r>
              <a:rPr lang="en-US" sz="1800" dirty="0">
                <a:solidFill>
                  <a:schemeClr val="accent6"/>
                </a:solidFill>
              </a:rPr>
              <a:t> </a:t>
            </a:r>
            <a:r>
              <a:rPr lang="en-US" sz="1800" dirty="0" err="1">
                <a:solidFill>
                  <a:schemeClr val="accent6"/>
                </a:solidFill>
              </a:rPr>
              <a:t>gì</a:t>
            </a:r>
            <a:r>
              <a:rPr lang="en-US" sz="1800" dirty="0">
                <a:solidFill>
                  <a:schemeClr val="accent6"/>
                </a:solidFill>
              </a:rPr>
              <a:t>? </a:t>
            </a:r>
            <a:r>
              <a:rPr lang="en-US" sz="1800" dirty="0" err="1">
                <a:solidFill>
                  <a:schemeClr val="accent6"/>
                </a:solidFill>
              </a:rPr>
              <a:t>Em</a:t>
            </a:r>
            <a:r>
              <a:rPr lang="en-US" sz="1800" dirty="0">
                <a:solidFill>
                  <a:schemeClr val="accent6"/>
                </a:solidFill>
              </a:rPr>
              <a:t> </a:t>
            </a:r>
            <a:r>
              <a:rPr lang="en-US" sz="1800" dirty="0" err="1">
                <a:solidFill>
                  <a:schemeClr val="accent6"/>
                </a:solidFill>
              </a:rPr>
              <a:t>dựa</a:t>
            </a:r>
            <a:r>
              <a:rPr lang="en-US" sz="1800" dirty="0">
                <a:solidFill>
                  <a:schemeClr val="accent6"/>
                </a:solidFill>
              </a:rPr>
              <a:t> </a:t>
            </a:r>
            <a:r>
              <a:rPr lang="en-US" sz="1800" dirty="0" err="1">
                <a:solidFill>
                  <a:schemeClr val="accent6"/>
                </a:solidFill>
              </a:rPr>
              <a:t>vào</a:t>
            </a:r>
            <a:r>
              <a:rPr lang="en-US" sz="1800" dirty="0">
                <a:solidFill>
                  <a:schemeClr val="accent6"/>
                </a:solidFill>
              </a:rPr>
              <a:t> </a:t>
            </a:r>
            <a:r>
              <a:rPr lang="en-US" sz="1800" dirty="0" err="1">
                <a:solidFill>
                  <a:schemeClr val="accent6"/>
                </a:solidFill>
              </a:rPr>
              <a:t>đâu</a:t>
            </a:r>
            <a:r>
              <a:rPr lang="en-US" sz="1800" dirty="0">
                <a:solidFill>
                  <a:schemeClr val="accent6"/>
                </a:solidFill>
              </a:rPr>
              <a:t> </a:t>
            </a:r>
            <a:r>
              <a:rPr lang="en-US" sz="1800" dirty="0" err="1">
                <a:solidFill>
                  <a:schemeClr val="accent6"/>
                </a:solidFill>
              </a:rPr>
              <a:t>để</a:t>
            </a:r>
            <a:r>
              <a:rPr lang="en-US" sz="1800" dirty="0">
                <a:solidFill>
                  <a:schemeClr val="accent6"/>
                </a:solidFill>
              </a:rPr>
              <a:t> </a:t>
            </a:r>
            <a:r>
              <a:rPr lang="en-US" sz="1800" dirty="0" err="1">
                <a:solidFill>
                  <a:schemeClr val="accent6"/>
                </a:solidFill>
              </a:rPr>
              <a:t>xác</a:t>
            </a:r>
            <a:r>
              <a:rPr lang="en-US" sz="1800" dirty="0">
                <a:solidFill>
                  <a:schemeClr val="accent6"/>
                </a:solidFill>
              </a:rPr>
              <a:t> </a:t>
            </a:r>
            <a:r>
              <a:rPr lang="en-US" sz="1800" dirty="0" err="1">
                <a:solidFill>
                  <a:schemeClr val="accent6"/>
                </a:solidFill>
              </a:rPr>
              <a:t>định</a:t>
            </a:r>
            <a:r>
              <a:rPr lang="en-US" sz="1800" dirty="0">
                <a:solidFill>
                  <a:schemeClr val="accent6"/>
                </a:solidFill>
              </a:rPr>
              <a:t> </a:t>
            </a:r>
            <a:r>
              <a:rPr lang="en-US" sz="1800" dirty="0" err="1">
                <a:solidFill>
                  <a:schemeClr val="accent6"/>
                </a:solidFill>
              </a:rPr>
              <a:t>điều</a:t>
            </a:r>
            <a:r>
              <a:rPr lang="en-US" sz="1800" dirty="0">
                <a:solidFill>
                  <a:schemeClr val="accent6"/>
                </a:solidFill>
              </a:rPr>
              <a:t> </a:t>
            </a:r>
            <a:r>
              <a:rPr lang="en-US" sz="1800" dirty="0" err="1">
                <a:solidFill>
                  <a:schemeClr val="accent6"/>
                </a:solidFill>
              </a:rPr>
              <a:t>đó</a:t>
            </a:r>
            <a:r>
              <a:rPr lang="en-US" sz="1800" dirty="0">
                <a:solidFill>
                  <a:schemeClr val="accent6"/>
                </a:solidFill>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0"/>
              </a:ext>
            </a:extLst>
          </a:blip>
          <a:srcRect/>
          <a:stretch>
            <a:fillRect/>
          </a:stretch>
        </p:blipFill>
        <p:spPr>
          <a:xfrm>
            <a:off x="758538" y="2047840"/>
            <a:ext cx="2743200" cy="2264386"/>
          </a:xfrm>
          <a:prstGeom prst="rect">
            <a:avLst/>
          </a:prstGeom>
        </p:spPr>
      </p:pic>
      <p:pic>
        <p:nvPicPr>
          <p:cNvPr id="3" name="Picture 2"/>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89313" y="1123945"/>
            <a:ext cx="1456459" cy="1456459"/>
          </a:xfrm>
          <a:prstGeom prst="rect">
            <a:avLst/>
          </a:prstGeom>
        </p:spPr>
      </p:pic>
      <p:sp>
        <p:nvSpPr>
          <p:cNvPr id="7" name="Rounded Rectangle 6"/>
          <p:cNvSpPr/>
          <p:nvPr/>
        </p:nvSpPr>
        <p:spPr>
          <a:xfrm>
            <a:off x="3584865" y="3474064"/>
            <a:ext cx="5018807" cy="1034759"/>
          </a:xfrm>
          <a:prstGeom prst="round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smtClean="0">
                <a:solidFill>
                  <a:schemeClr val="accent6"/>
                </a:solidFill>
              </a:rPr>
              <a:t>Xác</a:t>
            </a:r>
            <a:r>
              <a:rPr lang="en-US" sz="1800" dirty="0" smtClean="0">
                <a:solidFill>
                  <a:schemeClr val="accent6"/>
                </a:solidFill>
              </a:rPr>
              <a:t> </a:t>
            </a:r>
            <a:r>
              <a:rPr lang="en-US" sz="1800" dirty="0" err="1" smtClean="0">
                <a:solidFill>
                  <a:schemeClr val="accent6"/>
                </a:solidFill>
              </a:rPr>
              <a:t>định</a:t>
            </a:r>
            <a:r>
              <a:rPr lang="en-US" sz="1800" dirty="0" smtClean="0">
                <a:solidFill>
                  <a:schemeClr val="accent6"/>
                </a:solidFill>
              </a:rPr>
              <a:t> </a:t>
            </a:r>
            <a:r>
              <a:rPr lang="en-US" sz="1800" dirty="0" err="1" smtClean="0">
                <a:solidFill>
                  <a:schemeClr val="accent6"/>
                </a:solidFill>
              </a:rPr>
              <a:t>bố</a:t>
            </a:r>
            <a:r>
              <a:rPr lang="en-US" sz="1800" dirty="0" smtClean="0">
                <a:solidFill>
                  <a:schemeClr val="accent6"/>
                </a:solidFill>
              </a:rPr>
              <a:t> </a:t>
            </a:r>
            <a:r>
              <a:rPr lang="en-US" sz="1800" dirty="0" err="1" smtClean="0">
                <a:solidFill>
                  <a:schemeClr val="accent6"/>
                </a:solidFill>
              </a:rPr>
              <a:t>cục</a:t>
            </a:r>
            <a:r>
              <a:rPr lang="en-US" sz="1800" dirty="0" smtClean="0">
                <a:solidFill>
                  <a:schemeClr val="accent6"/>
                </a:solidFill>
              </a:rPr>
              <a:t> </a:t>
            </a:r>
            <a:r>
              <a:rPr lang="en-US" sz="1800" dirty="0" err="1" smtClean="0">
                <a:solidFill>
                  <a:schemeClr val="accent6"/>
                </a:solidFill>
              </a:rPr>
              <a:t>văn</a:t>
            </a:r>
            <a:r>
              <a:rPr lang="en-US" sz="1800" dirty="0" smtClean="0">
                <a:solidFill>
                  <a:schemeClr val="accent6"/>
                </a:solidFill>
              </a:rPr>
              <a:t> </a:t>
            </a:r>
            <a:r>
              <a:rPr lang="en-US" sz="1800" dirty="0" err="1" smtClean="0">
                <a:solidFill>
                  <a:schemeClr val="accent6"/>
                </a:solidFill>
              </a:rPr>
              <a:t>bản</a:t>
            </a:r>
            <a:endParaRPr lang="en-US" sz="1800" dirty="0">
              <a:solidFill>
                <a:schemeClr val="accent6"/>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859"/>
            <a:ext cx="9144000" cy="5486400"/>
          </a:xfrm>
          <a:prstGeom prst="rect">
            <a:avLst/>
          </a:prstGeom>
        </p:spPr>
      </p:pic>
    </p:spTree>
    <p:extLst>
      <p:ext uri="{BB962C8B-B14F-4D97-AF65-F5344CB8AC3E}">
        <p14:creationId xmlns:p14="http://schemas.microsoft.com/office/powerpoint/2010/main" val="571152517"/>
      </p:ext>
    </p:extLst>
  </p:cSld>
  <p:clrMapOvr>
    <a:masterClrMapping/>
  </p:clrMapOvr>
  <p:transition spd="slow">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7"/>
        <p:cNvGrpSpPr/>
        <p:nvPr/>
      </p:nvGrpSpPr>
      <p:grpSpPr>
        <a:xfrm>
          <a:off x="0" y="0"/>
          <a:ext cx="0" cy="0"/>
          <a:chOff x="0" y="0"/>
          <a:chExt cx="0" cy="0"/>
        </a:xfrm>
      </p:grpSpPr>
      <p:pic>
        <p:nvPicPr>
          <p:cNvPr id="7"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839159" y="837118"/>
            <a:ext cx="766801" cy="881380"/>
          </a:xfrm>
          <a:prstGeom prst="rect">
            <a:avLst/>
          </a:prstGeom>
        </p:spPr>
      </p:pic>
      <p:sp>
        <p:nvSpPr>
          <p:cNvPr id="9" name="Rectangle 8"/>
          <p:cNvSpPr/>
          <p:nvPr/>
        </p:nvSpPr>
        <p:spPr>
          <a:xfrm>
            <a:off x="1733732" y="600859"/>
            <a:ext cx="6725197" cy="1353897"/>
          </a:xfrm>
          <a:prstGeom prst="rect">
            <a:avLst/>
          </a:prstGeom>
        </p:spPr>
        <p:txBody>
          <a:bodyPr wrap="square">
            <a:spAutoFit/>
          </a:bodyPr>
          <a:lstStyle/>
          <a:p>
            <a:pPr algn="just">
              <a:lnSpc>
                <a:spcPct val="150000"/>
              </a:lnSpc>
            </a:pPr>
            <a:r>
              <a:rPr lang="en-US" sz="1900" dirty="0" err="1"/>
              <a:t>Thông</a:t>
            </a:r>
            <a:r>
              <a:rPr lang="en-US" sz="1900" dirty="0"/>
              <a:t> tin </a:t>
            </a:r>
            <a:r>
              <a:rPr lang="en-US" sz="1900" dirty="0" err="1"/>
              <a:t>chính</a:t>
            </a:r>
            <a:r>
              <a:rPr lang="en-US" sz="1900" dirty="0"/>
              <a:t> </a:t>
            </a:r>
            <a:r>
              <a:rPr lang="en-US" sz="1900" dirty="0" err="1"/>
              <a:t>được</a:t>
            </a:r>
            <a:r>
              <a:rPr lang="en-US" sz="1900" dirty="0"/>
              <a:t> </a:t>
            </a:r>
            <a:r>
              <a:rPr lang="en-US" sz="1900" dirty="0" err="1"/>
              <a:t>nêu</a:t>
            </a:r>
            <a:r>
              <a:rPr lang="en-US" sz="1900" dirty="0"/>
              <a:t> </a:t>
            </a:r>
            <a:r>
              <a:rPr lang="en-US" sz="1900" dirty="0" err="1"/>
              <a:t>bật</a:t>
            </a:r>
            <a:r>
              <a:rPr lang="en-US" sz="1900" dirty="0"/>
              <a:t> </a:t>
            </a:r>
            <a:r>
              <a:rPr lang="en-US" sz="1900" dirty="0" err="1"/>
              <a:t>từ</a:t>
            </a:r>
            <a:r>
              <a:rPr lang="en-US" sz="1900" dirty="0"/>
              <a:t> </a:t>
            </a:r>
            <a:r>
              <a:rPr lang="en-US" sz="1900" dirty="0" err="1"/>
              <a:t>nhan</a:t>
            </a:r>
            <a:r>
              <a:rPr lang="en-US" sz="1900" dirty="0"/>
              <a:t> </a:t>
            </a:r>
            <a:r>
              <a:rPr lang="en-US" sz="1900" dirty="0" err="1"/>
              <a:t>đề</a:t>
            </a:r>
            <a:r>
              <a:rPr lang="en-US" sz="1900" dirty="0"/>
              <a:t> </a:t>
            </a:r>
            <a:r>
              <a:rPr lang="en-US" sz="1900" dirty="0" err="1"/>
              <a:t>văn</a:t>
            </a:r>
            <a:r>
              <a:rPr lang="en-US" sz="1900" dirty="0"/>
              <a:t> </a:t>
            </a:r>
            <a:r>
              <a:rPr lang="en-US" sz="1900" dirty="0" err="1"/>
              <a:t>bản</a:t>
            </a:r>
            <a:r>
              <a:rPr lang="en-US" sz="1900" dirty="0"/>
              <a:t>: </a:t>
            </a:r>
            <a:r>
              <a:rPr lang="en-US" sz="1900" dirty="0" err="1"/>
              <a:t>Thăng</a:t>
            </a:r>
            <a:r>
              <a:rPr lang="en-US" sz="1900" dirty="0"/>
              <a:t> Long – </a:t>
            </a:r>
            <a:r>
              <a:rPr lang="en-US" sz="1900" dirty="0" err="1"/>
              <a:t>Đông</a:t>
            </a:r>
            <a:r>
              <a:rPr lang="en-US" sz="1900" dirty="0"/>
              <a:t> </a:t>
            </a:r>
            <a:r>
              <a:rPr lang="en-US" sz="1900" dirty="0" err="1"/>
              <a:t>Đô</a:t>
            </a:r>
            <a:r>
              <a:rPr lang="en-US" sz="1900" dirty="0"/>
              <a:t> – </a:t>
            </a:r>
            <a:r>
              <a:rPr lang="en-US" sz="1900" dirty="0" err="1"/>
              <a:t>Hà</a:t>
            </a:r>
            <a:r>
              <a:rPr lang="en-US" sz="1900" dirty="0"/>
              <a:t> </a:t>
            </a:r>
            <a:r>
              <a:rPr lang="en-US" sz="1900" dirty="0" err="1"/>
              <a:t>Nội</a:t>
            </a:r>
            <a:r>
              <a:rPr lang="en-US" sz="1900" dirty="0"/>
              <a:t> </a:t>
            </a:r>
            <a:r>
              <a:rPr lang="en-US" sz="1900" dirty="0" err="1"/>
              <a:t>là</a:t>
            </a:r>
            <a:r>
              <a:rPr lang="en-US" sz="1900" dirty="0"/>
              <a:t> </a:t>
            </a:r>
            <a:r>
              <a:rPr lang="en-US" sz="1900" dirty="0" err="1"/>
              <a:t>một</a:t>
            </a:r>
            <a:r>
              <a:rPr lang="en-US" sz="1900" dirty="0"/>
              <a:t> “</a:t>
            </a:r>
            <a:r>
              <a:rPr lang="en-US" sz="1900" dirty="0" err="1"/>
              <a:t>hằng</a:t>
            </a:r>
            <a:r>
              <a:rPr lang="en-US" sz="1900" dirty="0"/>
              <a:t> </a:t>
            </a:r>
            <a:r>
              <a:rPr lang="en-US" sz="1900" dirty="0" err="1"/>
              <a:t>số</a:t>
            </a:r>
            <a:r>
              <a:rPr lang="en-US" sz="1900" dirty="0"/>
              <a:t> </a:t>
            </a:r>
            <a:r>
              <a:rPr lang="en-US" sz="1900" dirty="0" err="1"/>
              <a:t>văn</a:t>
            </a:r>
            <a:r>
              <a:rPr lang="en-US" sz="1900" dirty="0"/>
              <a:t> </a:t>
            </a:r>
            <a:r>
              <a:rPr lang="en-US" sz="1900" dirty="0" err="1"/>
              <a:t>hóa</a:t>
            </a:r>
            <a:r>
              <a:rPr lang="en-US" sz="1900" dirty="0"/>
              <a:t>” </a:t>
            </a:r>
            <a:r>
              <a:rPr lang="en-US" sz="1900" dirty="0" err="1"/>
              <a:t>của</a:t>
            </a:r>
            <a:r>
              <a:rPr lang="en-US" sz="1900" dirty="0"/>
              <a:t> </a:t>
            </a:r>
            <a:r>
              <a:rPr lang="en-US" sz="1900" dirty="0" err="1"/>
              <a:t>đất</a:t>
            </a:r>
            <a:r>
              <a:rPr lang="en-US" sz="1900" dirty="0"/>
              <a:t> </a:t>
            </a:r>
            <a:r>
              <a:rPr lang="en-US" sz="1900" dirty="0" err="1"/>
              <a:t>nước</a:t>
            </a:r>
            <a:r>
              <a:rPr lang="en-US" sz="1900" dirty="0"/>
              <a:t> </a:t>
            </a:r>
            <a:r>
              <a:rPr lang="en-US" sz="1900" dirty="0" err="1"/>
              <a:t>Việt</a:t>
            </a:r>
            <a:r>
              <a:rPr lang="en-US" sz="1900" dirty="0"/>
              <a:t> Nam.</a:t>
            </a:r>
          </a:p>
        </p:txBody>
      </p:sp>
      <p:pic>
        <p:nvPicPr>
          <p:cNvPr id="10"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839158" y="2146886"/>
            <a:ext cx="766801" cy="881380"/>
          </a:xfrm>
          <a:prstGeom prst="rect">
            <a:avLst/>
          </a:prstGeom>
        </p:spPr>
      </p:pic>
      <p:sp>
        <p:nvSpPr>
          <p:cNvPr id="11" name="Rectangle 10"/>
          <p:cNvSpPr/>
          <p:nvPr/>
        </p:nvSpPr>
        <p:spPr>
          <a:xfrm>
            <a:off x="1733732" y="2129918"/>
            <a:ext cx="6725197" cy="915315"/>
          </a:xfrm>
          <a:prstGeom prst="rect">
            <a:avLst/>
          </a:prstGeom>
        </p:spPr>
        <p:txBody>
          <a:bodyPr wrap="square">
            <a:spAutoFit/>
          </a:bodyPr>
          <a:lstStyle/>
          <a:p>
            <a:pPr algn="just">
              <a:lnSpc>
                <a:spcPct val="150000"/>
              </a:lnSpc>
            </a:pPr>
            <a:r>
              <a:rPr lang="en-US" sz="1900" i="1" dirty="0" err="1"/>
              <a:t>Hằng</a:t>
            </a:r>
            <a:r>
              <a:rPr lang="en-US" sz="1900" i="1" dirty="0"/>
              <a:t> </a:t>
            </a:r>
            <a:r>
              <a:rPr lang="en-US" sz="1900" i="1" dirty="0" err="1"/>
              <a:t>số</a:t>
            </a:r>
            <a:r>
              <a:rPr lang="en-US" sz="1900" i="1" dirty="0"/>
              <a:t> </a:t>
            </a:r>
            <a:r>
              <a:rPr lang="en-US" sz="1900" i="1" dirty="0" err="1"/>
              <a:t>văn</a:t>
            </a:r>
            <a:r>
              <a:rPr lang="en-US" sz="1900" i="1" dirty="0"/>
              <a:t> </a:t>
            </a:r>
            <a:r>
              <a:rPr lang="en-US" sz="1900" i="1" dirty="0" err="1"/>
              <a:t>hóa</a:t>
            </a:r>
            <a:r>
              <a:rPr lang="en-US" sz="1900" dirty="0"/>
              <a:t>:</a:t>
            </a:r>
            <a:r>
              <a:rPr lang="en-US" sz="1900" i="1" dirty="0"/>
              <a:t> </a:t>
            </a:r>
            <a:r>
              <a:rPr lang="en-US" sz="1900" dirty="0" err="1"/>
              <a:t>yếu</a:t>
            </a:r>
            <a:r>
              <a:rPr lang="en-US" sz="1900" dirty="0"/>
              <a:t> </a:t>
            </a:r>
            <a:r>
              <a:rPr lang="en-US" sz="1900" dirty="0" err="1" smtClean="0"/>
              <a:t>tố</a:t>
            </a:r>
            <a:r>
              <a:rPr lang="en-US" sz="1900" dirty="0"/>
              <a:t>,</a:t>
            </a:r>
            <a:r>
              <a:rPr lang="en-US" sz="1900" dirty="0" smtClean="0"/>
              <a:t> </a:t>
            </a:r>
            <a:r>
              <a:rPr lang="en-US" sz="1900" dirty="0" err="1"/>
              <a:t>đặc</a:t>
            </a:r>
            <a:r>
              <a:rPr lang="en-US" sz="1900" dirty="0"/>
              <a:t> </a:t>
            </a:r>
            <a:r>
              <a:rPr lang="en-US" sz="1900" dirty="0" err="1"/>
              <a:t>điểm</a:t>
            </a:r>
            <a:r>
              <a:rPr lang="en-US" sz="1900" dirty="0"/>
              <a:t> </a:t>
            </a:r>
            <a:r>
              <a:rPr lang="en-US" sz="1900" dirty="0" err="1"/>
              <a:t>văn</a:t>
            </a:r>
            <a:r>
              <a:rPr lang="en-US" sz="1900" dirty="0"/>
              <a:t> </a:t>
            </a:r>
            <a:r>
              <a:rPr lang="en-US" sz="1900" dirty="0" err="1"/>
              <a:t>hóa</a:t>
            </a:r>
            <a:r>
              <a:rPr lang="en-US" sz="1900" dirty="0"/>
              <a:t> </a:t>
            </a:r>
            <a:r>
              <a:rPr lang="en-US" sz="1900" dirty="0" err="1"/>
              <a:t>có</a:t>
            </a:r>
            <a:r>
              <a:rPr lang="en-US" sz="1900" dirty="0"/>
              <a:t> </a:t>
            </a:r>
            <a:r>
              <a:rPr lang="en-US" sz="1900" dirty="0" err="1"/>
              <a:t>tính</a:t>
            </a:r>
            <a:r>
              <a:rPr lang="en-US" sz="1900" dirty="0"/>
              <a:t> </a:t>
            </a:r>
            <a:r>
              <a:rPr lang="en-US" sz="1900" dirty="0" err="1"/>
              <a:t>ổn</a:t>
            </a:r>
            <a:r>
              <a:rPr lang="en-US" sz="1900" dirty="0"/>
              <a:t> </a:t>
            </a:r>
            <a:r>
              <a:rPr lang="en-US" sz="1900" dirty="0" err="1"/>
              <a:t>định</a:t>
            </a:r>
            <a:r>
              <a:rPr lang="en-US" sz="1900" dirty="0"/>
              <a:t>, </a:t>
            </a:r>
            <a:r>
              <a:rPr lang="en-US" sz="1900" dirty="0" err="1"/>
              <a:t>tiêu</a:t>
            </a:r>
            <a:r>
              <a:rPr lang="en-US" sz="1900" dirty="0"/>
              <a:t> </a:t>
            </a:r>
            <a:r>
              <a:rPr lang="en-US" sz="1900" dirty="0" err="1"/>
              <a:t>biểu</a:t>
            </a:r>
            <a:r>
              <a:rPr lang="en-US" sz="1900" dirty="0"/>
              <a:t>.</a:t>
            </a:r>
          </a:p>
        </p:txBody>
      </p:sp>
      <p:pic>
        <p:nvPicPr>
          <p:cNvPr id="12"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839157" y="3456188"/>
            <a:ext cx="766801" cy="881380"/>
          </a:xfrm>
          <a:prstGeom prst="rect">
            <a:avLst/>
          </a:prstGeom>
        </p:spPr>
      </p:pic>
      <p:sp>
        <p:nvSpPr>
          <p:cNvPr id="13" name="Rectangle 12"/>
          <p:cNvSpPr/>
          <p:nvPr/>
        </p:nvSpPr>
        <p:spPr>
          <a:xfrm>
            <a:off x="1733732" y="3192839"/>
            <a:ext cx="6725197" cy="1408078"/>
          </a:xfrm>
          <a:prstGeom prst="rect">
            <a:avLst/>
          </a:prstGeom>
        </p:spPr>
        <p:txBody>
          <a:bodyPr wrap="square">
            <a:spAutoFit/>
          </a:bodyPr>
          <a:lstStyle/>
          <a:p>
            <a:pPr algn="just">
              <a:lnSpc>
                <a:spcPct val="150000"/>
              </a:lnSpc>
            </a:pPr>
            <a:r>
              <a:rPr lang="en-US" sz="1900" dirty="0" err="1"/>
              <a:t>Đề</a:t>
            </a:r>
            <a:r>
              <a:rPr lang="en-US" sz="1900" dirty="0"/>
              <a:t> </a:t>
            </a:r>
            <a:r>
              <a:rPr lang="en-US" sz="1900" dirty="0" err="1"/>
              <a:t>tài</a:t>
            </a:r>
            <a:r>
              <a:rPr lang="en-US" sz="1900" dirty="0"/>
              <a:t>: V</a:t>
            </a:r>
            <a:r>
              <a:rPr lang="en-US" sz="1900" dirty="0" smtClean="0"/>
              <a:t>ăn </a:t>
            </a:r>
            <a:r>
              <a:rPr lang="en-US" sz="1900" dirty="0" err="1"/>
              <a:t>hóa</a:t>
            </a:r>
            <a:r>
              <a:rPr lang="en-US" sz="1900" dirty="0"/>
              <a:t> </a:t>
            </a:r>
            <a:r>
              <a:rPr lang="en-US" sz="1900" dirty="0" err="1"/>
              <a:t>Thăng</a:t>
            </a:r>
            <a:r>
              <a:rPr lang="en-US" sz="1900" dirty="0"/>
              <a:t> Long – </a:t>
            </a:r>
            <a:r>
              <a:rPr lang="en-US" sz="1900" dirty="0" err="1"/>
              <a:t>Đông</a:t>
            </a:r>
            <a:r>
              <a:rPr lang="en-US" sz="1900" dirty="0"/>
              <a:t> </a:t>
            </a:r>
            <a:r>
              <a:rPr lang="en-US" sz="1900" dirty="0" err="1"/>
              <a:t>Đô</a:t>
            </a:r>
            <a:r>
              <a:rPr lang="en-US" sz="1900" dirty="0"/>
              <a:t> – </a:t>
            </a:r>
            <a:r>
              <a:rPr lang="en-US" sz="1900" dirty="0" err="1"/>
              <a:t>Hà</a:t>
            </a:r>
            <a:r>
              <a:rPr lang="en-US" sz="1900" dirty="0"/>
              <a:t> </a:t>
            </a:r>
            <a:r>
              <a:rPr lang="en-US" sz="1900" dirty="0" err="1" smtClean="0"/>
              <a:t>Nội</a:t>
            </a:r>
            <a:r>
              <a:rPr lang="en-US" sz="1900" dirty="0" smtClean="0"/>
              <a:t>: </a:t>
            </a:r>
            <a:r>
              <a:rPr lang="en-US" sz="1900" dirty="0" err="1" smtClean="0"/>
              <a:t>một</a:t>
            </a:r>
            <a:r>
              <a:rPr lang="en-US" sz="1900" dirty="0" smtClean="0"/>
              <a:t> </a:t>
            </a:r>
            <a:r>
              <a:rPr lang="en-US" sz="1900" dirty="0" err="1"/>
              <a:t>hằng</a:t>
            </a:r>
            <a:r>
              <a:rPr lang="en-US" sz="1900" dirty="0"/>
              <a:t> </a:t>
            </a:r>
            <a:r>
              <a:rPr lang="en-US" sz="1900" dirty="0" err="1"/>
              <a:t>số</a:t>
            </a:r>
            <a:r>
              <a:rPr lang="en-US" sz="1900" dirty="0"/>
              <a:t> </a:t>
            </a:r>
            <a:r>
              <a:rPr lang="en-US" sz="1900" dirty="0" err="1"/>
              <a:t>văn</a:t>
            </a:r>
            <a:r>
              <a:rPr lang="en-US" sz="1900" dirty="0"/>
              <a:t> </a:t>
            </a:r>
            <a:r>
              <a:rPr lang="en-US" sz="1900" dirty="0" err="1"/>
              <a:t>hóa</a:t>
            </a:r>
            <a:r>
              <a:rPr lang="en-US" sz="1900" dirty="0"/>
              <a:t> </a:t>
            </a:r>
            <a:r>
              <a:rPr lang="en-US" sz="1900" dirty="0" err="1"/>
              <a:t>được</a:t>
            </a:r>
            <a:r>
              <a:rPr lang="en-US" sz="1900" dirty="0"/>
              <a:t> </a:t>
            </a:r>
            <a:r>
              <a:rPr lang="en-US" sz="1900" dirty="0" err="1"/>
              <a:t>làm</a:t>
            </a:r>
            <a:r>
              <a:rPr lang="en-US" sz="1900" dirty="0"/>
              <a:t> </a:t>
            </a:r>
            <a:r>
              <a:rPr lang="en-US" sz="1900" dirty="0" err="1"/>
              <a:t>rõ</a:t>
            </a:r>
            <a:r>
              <a:rPr lang="en-US" sz="1900" dirty="0"/>
              <a:t> qua </a:t>
            </a:r>
            <a:r>
              <a:rPr lang="en-US" sz="1900" dirty="0" err="1"/>
              <a:t>các</a:t>
            </a:r>
            <a:r>
              <a:rPr lang="en-US" sz="1900" dirty="0"/>
              <a:t> </a:t>
            </a:r>
            <a:r>
              <a:rPr lang="en-US" sz="1900" dirty="0" err="1"/>
              <a:t>phương</a:t>
            </a:r>
            <a:r>
              <a:rPr lang="en-US" sz="1900" dirty="0"/>
              <a:t> </a:t>
            </a:r>
            <a:r>
              <a:rPr lang="en-US" sz="1900" dirty="0" err="1" smtClean="0"/>
              <a:t>diện</a:t>
            </a:r>
            <a:r>
              <a:rPr lang="en-US" sz="1900" dirty="0" smtClean="0"/>
              <a:t> </a:t>
            </a:r>
            <a:r>
              <a:rPr lang="en-US" sz="1900" dirty="0" err="1" smtClean="0"/>
              <a:t>địa</a:t>
            </a:r>
            <a:r>
              <a:rPr lang="en-US" sz="1900" dirty="0" smtClean="0"/>
              <a:t> </a:t>
            </a:r>
            <a:r>
              <a:rPr lang="en-US" sz="1900" dirty="0" err="1" smtClean="0"/>
              <a:t>lí</a:t>
            </a:r>
            <a:r>
              <a:rPr lang="en-US" sz="1900" dirty="0" smtClean="0"/>
              <a:t> – </a:t>
            </a:r>
            <a:r>
              <a:rPr lang="en-US" sz="1900" dirty="0" err="1" smtClean="0"/>
              <a:t>lịch</a:t>
            </a:r>
            <a:r>
              <a:rPr lang="en-US" sz="1900" dirty="0" smtClean="0"/>
              <a:t> </a:t>
            </a:r>
            <a:r>
              <a:rPr lang="en-US" sz="1900" dirty="0" err="1" smtClean="0"/>
              <a:t>sử</a:t>
            </a:r>
            <a:r>
              <a:rPr lang="en-US" sz="1900" dirty="0" smtClean="0"/>
              <a:t> </a:t>
            </a:r>
            <a:r>
              <a:rPr lang="en-US" sz="1900" dirty="0" err="1" smtClean="0"/>
              <a:t>và</a:t>
            </a:r>
            <a:r>
              <a:rPr lang="en-US" sz="1900" dirty="0" smtClean="0"/>
              <a:t> con </a:t>
            </a:r>
            <a:r>
              <a:rPr lang="en-US" sz="1900" dirty="0" err="1" smtClean="0"/>
              <a:t>người</a:t>
            </a:r>
            <a:r>
              <a:rPr lang="en-US" sz="1900" dirty="0" smtClean="0"/>
              <a:t>.</a:t>
            </a:r>
            <a:endParaRPr lang="en-US" sz="1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anim calcmode="lin" valueType="num">
                                      <p:cBhvr>
                                        <p:cTn id="37" dur="500" fill="hold"/>
                                        <p:tgtEl>
                                          <p:spTgt spid="13"/>
                                        </p:tgtEl>
                                        <p:attrNameLst>
                                          <p:attrName>ppt_x</p:attrName>
                                        </p:attrNameLst>
                                      </p:cBhvr>
                                      <p:tavLst>
                                        <p:tav tm="0">
                                          <p:val>
                                            <p:strVal val="#ppt_x"/>
                                          </p:val>
                                        </p:tav>
                                        <p:tav tm="100000">
                                          <p:val>
                                            <p:strVal val="#ppt_x"/>
                                          </p:val>
                                        </p:tav>
                                      </p:tavLst>
                                    </p:anim>
                                    <p:anim calcmode="lin" valueType="num">
                                      <p:cBhvr>
                                        <p:cTn id="38"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7"/>
        <p:cNvGrpSpPr/>
        <p:nvPr/>
      </p:nvGrpSpPr>
      <p:grpSpPr>
        <a:xfrm>
          <a:off x="0" y="0"/>
          <a:ext cx="0" cy="0"/>
          <a:chOff x="0" y="0"/>
          <a:chExt cx="0" cy="0"/>
        </a:xfrm>
      </p:grpSpPr>
      <p:pic>
        <p:nvPicPr>
          <p:cNvPr id="8" name="Picture 17">
            <a:extLst>
              <a:ext uri="{FF2B5EF4-FFF2-40B4-BE49-F238E27FC236}">
                <a16:creationId xmlns:a16="http://schemas.microsoft.com/office/drawing/2014/main" id="{B65CB94D-08BE-4AFD-9C01-3D7E648642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2852">
            <a:off x="3057471" y="574042"/>
            <a:ext cx="2861623" cy="1176060"/>
          </a:xfrm>
          <a:prstGeom prst="rect">
            <a:avLst/>
          </a:prstGeom>
        </p:spPr>
      </p:pic>
      <p:sp>
        <p:nvSpPr>
          <p:cNvPr id="14" name="TextBox 13">
            <a:extLst>
              <a:ext uri="{FF2B5EF4-FFF2-40B4-BE49-F238E27FC236}">
                <a16:creationId xmlns:a16="http://schemas.microsoft.com/office/drawing/2014/main" id="{F47F639E-C286-4E63-89C3-625D954EB9C7}"/>
              </a:ext>
            </a:extLst>
          </p:cNvPr>
          <p:cNvSpPr txBox="1"/>
          <p:nvPr/>
        </p:nvSpPr>
        <p:spPr>
          <a:xfrm>
            <a:off x="3282470" y="829786"/>
            <a:ext cx="2411623" cy="492443"/>
          </a:xfrm>
          <a:prstGeom prst="rect">
            <a:avLst/>
          </a:prstGeom>
          <a:noFill/>
        </p:spPr>
        <p:txBody>
          <a:bodyPr wrap="square" rtlCol="0">
            <a:spAutoFit/>
          </a:bodyPr>
          <a:lstStyle/>
          <a:p>
            <a:pPr algn="ctr"/>
            <a:r>
              <a:rPr lang="en-US" sz="2600" b="1" dirty="0" err="1" smtClean="0">
                <a:latin typeface="Arial" panose="020B0604020202020204" pitchFamily="34" charset="0"/>
                <a:cs typeface="Arial" panose="020B0604020202020204" pitchFamily="34" charset="0"/>
              </a:rPr>
              <a:t>Bố</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cục</a:t>
            </a:r>
            <a:endParaRPr lang="vi-VN" sz="2600" b="1" dirty="0">
              <a:latin typeface="Arial" panose="020B0604020202020204" pitchFamily="34" charset="0"/>
              <a:cs typeface="Arial" panose="020B0604020202020204" pitchFamily="34" charset="0"/>
            </a:endParaRPr>
          </a:p>
        </p:txBody>
      </p:sp>
      <p:pic>
        <p:nvPicPr>
          <p:cNvPr id="15" name="Picture 18">
            <a:extLst>
              <a:ext uri="{FF2B5EF4-FFF2-40B4-BE49-F238E27FC236}">
                <a16:creationId xmlns:a16="http://schemas.microsoft.com/office/drawing/2014/main" id="{891CC888-6619-4DD5-A680-A8C51DDF76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98146" y="2187061"/>
            <a:ext cx="3852337" cy="2413404"/>
          </a:xfrm>
          <a:prstGeom prst="rect">
            <a:avLst/>
          </a:prstGeom>
        </p:spPr>
      </p:pic>
      <p:cxnSp>
        <p:nvCxnSpPr>
          <p:cNvPr id="16" name="Straight Arrow Connector 15">
            <a:extLst>
              <a:ext uri="{FF2B5EF4-FFF2-40B4-BE49-F238E27FC236}">
                <a16:creationId xmlns:a16="http://schemas.microsoft.com/office/drawing/2014/main" id="{E9DF371E-01BE-420B-A6D8-7055DF1A273C}"/>
              </a:ext>
            </a:extLst>
          </p:cNvPr>
          <p:cNvCxnSpPr>
            <a:cxnSpLocks/>
            <a:stCxn id="8" idx="2"/>
            <a:endCxn id="15" idx="0"/>
          </p:cNvCxnSpPr>
          <p:nvPr/>
        </p:nvCxnSpPr>
        <p:spPr>
          <a:xfrm flipH="1">
            <a:off x="2724315" y="1750004"/>
            <a:ext cx="1753218" cy="437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06134" y="2614836"/>
            <a:ext cx="3485750" cy="1420325"/>
          </a:xfrm>
          <a:prstGeom prst="rect">
            <a:avLst/>
          </a:prstGeom>
        </p:spPr>
        <p:txBody>
          <a:bodyPr wrap="square">
            <a:spAutoFit/>
          </a:bodyPr>
          <a:lstStyle/>
          <a:p>
            <a:pPr algn="ctr">
              <a:lnSpc>
                <a:spcPct val="150000"/>
              </a:lnSpc>
            </a:pPr>
            <a:r>
              <a:rPr lang="vi-VN" sz="2000" dirty="0"/>
              <a:t>Phần (</a:t>
            </a:r>
            <a:r>
              <a:rPr lang="vi-VN" sz="2000" dirty="0" smtClean="0"/>
              <a:t>1)</a:t>
            </a:r>
            <a:r>
              <a:rPr lang="en-US" sz="2000" dirty="0" smtClean="0"/>
              <a:t>. Đ</a:t>
            </a:r>
            <a:r>
              <a:rPr lang="vi-VN" sz="2000" dirty="0" smtClean="0"/>
              <a:t>ịa </a:t>
            </a:r>
            <a:r>
              <a:rPr lang="vi-VN" sz="2000" dirty="0"/>
              <a:t>lí và lịch </a:t>
            </a:r>
            <a:r>
              <a:rPr lang="vi-VN" sz="2000" dirty="0" smtClean="0"/>
              <a:t>s</a:t>
            </a:r>
            <a:r>
              <a:rPr lang="en-US" sz="2000" dirty="0" smtClean="0"/>
              <a:t>ử: </a:t>
            </a:r>
            <a:r>
              <a:rPr lang="vi-VN" sz="2000" dirty="0" smtClean="0"/>
              <a:t>sự </a:t>
            </a:r>
            <a:r>
              <a:rPr lang="vi-VN" sz="2000" dirty="0"/>
              <a:t>kết hợp văn hoá dân gian và văn h</a:t>
            </a:r>
            <a:r>
              <a:rPr lang="en-US" sz="2000" dirty="0" err="1"/>
              <a:t>óa</a:t>
            </a:r>
            <a:r>
              <a:rPr lang="vi-VN" sz="2000" dirty="0"/>
              <a:t> cung </a:t>
            </a:r>
            <a:r>
              <a:rPr lang="en-US" sz="2000" dirty="0" err="1" smtClean="0"/>
              <a:t>đình</a:t>
            </a:r>
            <a:r>
              <a:rPr lang="en-US" sz="2000" dirty="0" smtClean="0"/>
              <a:t>.</a:t>
            </a:r>
            <a:endParaRPr lang="en-US" sz="2000" dirty="0">
              <a:latin typeface="Arial" panose="020B0604020202020204" pitchFamily="34" charset="0"/>
              <a:cs typeface="Arial" panose="020B0604020202020204" pitchFamily="34" charset="0"/>
            </a:endParaRPr>
          </a:p>
        </p:txBody>
      </p:sp>
      <p:pic>
        <p:nvPicPr>
          <p:cNvPr id="22" name="Picture 18">
            <a:extLst>
              <a:ext uri="{FF2B5EF4-FFF2-40B4-BE49-F238E27FC236}">
                <a16:creationId xmlns:a16="http://schemas.microsoft.com/office/drawing/2014/main" id="{891CC888-6619-4DD5-A680-A8C51DDF76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776395" y="2187061"/>
            <a:ext cx="3852337" cy="2413404"/>
          </a:xfrm>
          <a:prstGeom prst="rect">
            <a:avLst/>
          </a:prstGeom>
        </p:spPr>
      </p:pic>
      <p:cxnSp>
        <p:nvCxnSpPr>
          <p:cNvPr id="23" name="Straight Arrow Connector 22">
            <a:extLst>
              <a:ext uri="{FF2B5EF4-FFF2-40B4-BE49-F238E27FC236}">
                <a16:creationId xmlns:a16="http://schemas.microsoft.com/office/drawing/2014/main" id="{E9DF371E-01BE-420B-A6D8-7055DF1A273C}"/>
              </a:ext>
            </a:extLst>
          </p:cNvPr>
          <p:cNvCxnSpPr>
            <a:cxnSpLocks/>
            <a:stCxn id="8" idx="2"/>
            <a:endCxn id="22" idx="0"/>
          </p:cNvCxnSpPr>
          <p:nvPr/>
        </p:nvCxnSpPr>
        <p:spPr>
          <a:xfrm>
            <a:off x="4477533" y="1750004"/>
            <a:ext cx="2225031" cy="437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942097" y="2614835"/>
            <a:ext cx="3520931" cy="1420325"/>
          </a:xfrm>
          <a:prstGeom prst="rect">
            <a:avLst/>
          </a:prstGeom>
        </p:spPr>
        <p:txBody>
          <a:bodyPr wrap="square">
            <a:spAutoFit/>
          </a:bodyPr>
          <a:lstStyle/>
          <a:p>
            <a:pPr algn="ctr">
              <a:lnSpc>
                <a:spcPct val="150000"/>
              </a:lnSpc>
            </a:pPr>
            <a:r>
              <a:rPr lang="vi-VN" sz="2000" dirty="0"/>
              <a:t>Phần (</a:t>
            </a:r>
            <a:r>
              <a:rPr lang="vi-VN" sz="2000" dirty="0" smtClean="0"/>
              <a:t>2)</a:t>
            </a:r>
            <a:r>
              <a:rPr lang="en-US" sz="2000" dirty="0" smtClean="0"/>
              <a:t>. C</a:t>
            </a:r>
            <a:r>
              <a:rPr lang="vi-VN" sz="2000" dirty="0" smtClean="0"/>
              <a:t>on </a:t>
            </a:r>
            <a:r>
              <a:rPr lang="vi-VN" sz="2000" dirty="0"/>
              <a:t>người - người Hà </a:t>
            </a:r>
            <a:r>
              <a:rPr lang="vi-VN" sz="2000" dirty="0" smtClean="0"/>
              <a:t>Nội</a:t>
            </a:r>
            <a:r>
              <a:rPr lang="en-US" sz="2000" dirty="0" smtClean="0"/>
              <a:t>: </a:t>
            </a:r>
            <a:r>
              <a:rPr lang="vi-VN" sz="2000" dirty="0" smtClean="0"/>
              <a:t>“</a:t>
            </a:r>
            <a:r>
              <a:rPr lang="vi-VN" sz="2000" dirty="0"/>
              <a:t>vừa thượng võ”, “vừa văn hiến</a:t>
            </a:r>
            <a:r>
              <a:rPr lang="vi-VN" sz="2000" dirty="0" smtClean="0"/>
              <a:t>”</a:t>
            </a:r>
            <a:r>
              <a:rPr lang="en-US" sz="2000" dirty="0" smtClean="0"/>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3487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par>
                                <p:cTn id="34" presetID="16" presetClass="entr" presetSubtype="21"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grpSp>
        <p:nvGrpSpPr>
          <p:cNvPr id="1491" name="Google Shape;1491;p35"/>
          <p:cNvGrpSpPr/>
          <p:nvPr/>
        </p:nvGrpSpPr>
        <p:grpSpPr>
          <a:xfrm>
            <a:off x="997527" y="982541"/>
            <a:ext cx="7309898" cy="3014861"/>
            <a:chOff x="3816425" y="1064319"/>
            <a:chExt cx="4605300" cy="3014861"/>
          </a:xfrm>
        </p:grpSpPr>
        <p:sp>
          <p:nvSpPr>
            <p:cNvPr id="1492" name="Google Shape;1492;p35"/>
            <p:cNvSpPr/>
            <p:nvPr/>
          </p:nvSpPr>
          <p:spPr>
            <a:xfrm>
              <a:off x="3816425" y="1180350"/>
              <a:ext cx="4605300" cy="2782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5"/>
            <p:cNvSpPr/>
            <p:nvPr/>
          </p:nvSpPr>
          <p:spPr>
            <a:xfrm>
              <a:off x="5360525" y="1064319"/>
              <a:ext cx="1517100" cy="226200"/>
            </a:xfrm>
            <a:prstGeom prst="rect">
              <a:avLst/>
            </a:prstGeom>
            <a:solidFill>
              <a:srgbClr val="7952B3">
                <a:alpha val="51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5"/>
            <p:cNvSpPr/>
            <p:nvPr/>
          </p:nvSpPr>
          <p:spPr>
            <a:xfrm>
              <a:off x="5360525" y="3852981"/>
              <a:ext cx="1517100" cy="226200"/>
            </a:xfrm>
            <a:prstGeom prst="rect">
              <a:avLst/>
            </a:prstGeom>
            <a:solidFill>
              <a:srgbClr val="7952B3">
                <a:alpha val="51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5" name="Google Shape;1495;p35"/>
          <p:cNvGrpSpPr/>
          <p:nvPr/>
        </p:nvGrpSpPr>
        <p:grpSpPr>
          <a:xfrm rot="-599874" flipH="1">
            <a:off x="1343477" y="1215949"/>
            <a:ext cx="1575230" cy="2163995"/>
            <a:chOff x="6642475" y="1638075"/>
            <a:chExt cx="879525" cy="1361850"/>
          </a:xfrm>
        </p:grpSpPr>
        <p:sp>
          <p:nvSpPr>
            <p:cNvPr id="1496" name="Google Shape;1496;p35"/>
            <p:cNvSpPr/>
            <p:nvPr/>
          </p:nvSpPr>
          <p:spPr>
            <a:xfrm>
              <a:off x="6642475" y="1755400"/>
              <a:ext cx="879525" cy="1244525"/>
            </a:xfrm>
            <a:custGeom>
              <a:avLst/>
              <a:gdLst/>
              <a:ahLst/>
              <a:cxnLst/>
              <a:rect l="l" t="t" r="r" b="b"/>
              <a:pathLst>
                <a:path w="35181" h="49781" extrusionOk="0">
                  <a:moveTo>
                    <a:pt x="2086" y="1"/>
                  </a:moveTo>
                  <a:cubicBezTo>
                    <a:pt x="939" y="1"/>
                    <a:pt x="0" y="905"/>
                    <a:pt x="0" y="2086"/>
                  </a:cubicBezTo>
                  <a:lnTo>
                    <a:pt x="0" y="47695"/>
                  </a:lnTo>
                  <a:cubicBezTo>
                    <a:pt x="0" y="48842"/>
                    <a:pt x="939" y="49781"/>
                    <a:pt x="2086" y="49781"/>
                  </a:cubicBezTo>
                  <a:lnTo>
                    <a:pt x="33095" y="49781"/>
                  </a:lnTo>
                  <a:cubicBezTo>
                    <a:pt x="34242" y="49781"/>
                    <a:pt x="35180" y="48842"/>
                    <a:pt x="35180" y="47695"/>
                  </a:cubicBezTo>
                  <a:lnTo>
                    <a:pt x="35180" y="2086"/>
                  </a:lnTo>
                  <a:cubicBezTo>
                    <a:pt x="35180" y="905"/>
                    <a:pt x="34242" y="1"/>
                    <a:pt x="33095" y="1"/>
                  </a:cubicBezTo>
                  <a:close/>
                </a:path>
              </a:pathLst>
            </a:custGeom>
            <a:solidFill>
              <a:schemeClr val="lt2"/>
            </a:solidFill>
            <a:ln>
              <a:noFill/>
            </a:ln>
            <a:effectLst>
              <a:outerShdw blurRad="2571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5"/>
            <p:cNvSpPr/>
            <p:nvPr/>
          </p:nvSpPr>
          <p:spPr>
            <a:xfrm>
              <a:off x="6717225" y="1827550"/>
              <a:ext cx="754375" cy="1101125"/>
            </a:xfrm>
            <a:custGeom>
              <a:avLst/>
              <a:gdLst/>
              <a:ahLst/>
              <a:cxnLst/>
              <a:rect l="l" t="t" r="r" b="b"/>
              <a:pathLst>
                <a:path w="30175" h="44045" extrusionOk="0">
                  <a:moveTo>
                    <a:pt x="0" y="0"/>
                  </a:moveTo>
                  <a:lnTo>
                    <a:pt x="973" y="44044"/>
                  </a:lnTo>
                  <a:lnTo>
                    <a:pt x="30174" y="44044"/>
                  </a:lnTo>
                  <a:lnTo>
                    <a:pt x="292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5"/>
            <p:cNvSpPr/>
            <p:nvPr/>
          </p:nvSpPr>
          <p:spPr>
            <a:xfrm>
              <a:off x="6717225" y="1827550"/>
              <a:ext cx="754375" cy="1101125"/>
            </a:xfrm>
            <a:custGeom>
              <a:avLst/>
              <a:gdLst/>
              <a:ahLst/>
              <a:cxnLst/>
              <a:rect l="l" t="t" r="r" b="b"/>
              <a:pathLst>
                <a:path w="30175" h="44045" extrusionOk="0">
                  <a:moveTo>
                    <a:pt x="0" y="0"/>
                  </a:moveTo>
                  <a:lnTo>
                    <a:pt x="973" y="44044"/>
                  </a:lnTo>
                  <a:lnTo>
                    <a:pt x="30174" y="44044"/>
                  </a:lnTo>
                  <a:lnTo>
                    <a:pt x="292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5"/>
            <p:cNvSpPr/>
            <p:nvPr/>
          </p:nvSpPr>
          <p:spPr>
            <a:xfrm>
              <a:off x="6716350" y="1827550"/>
              <a:ext cx="730900" cy="1081125"/>
            </a:xfrm>
            <a:custGeom>
              <a:avLst/>
              <a:gdLst/>
              <a:ahLst/>
              <a:cxnLst/>
              <a:rect l="l" t="t" r="r" b="b"/>
              <a:pathLst>
                <a:path w="29236" h="43245" extrusionOk="0">
                  <a:moveTo>
                    <a:pt x="35" y="0"/>
                  </a:moveTo>
                  <a:lnTo>
                    <a:pt x="0" y="43245"/>
                  </a:lnTo>
                  <a:lnTo>
                    <a:pt x="29201" y="43245"/>
                  </a:lnTo>
                  <a:lnTo>
                    <a:pt x="292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5"/>
            <p:cNvSpPr/>
            <p:nvPr/>
          </p:nvSpPr>
          <p:spPr>
            <a:xfrm>
              <a:off x="6697225" y="1827550"/>
              <a:ext cx="750025" cy="1054200"/>
            </a:xfrm>
            <a:custGeom>
              <a:avLst/>
              <a:gdLst/>
              <a:ahLst/>
              <a:cxnLst/>
              <a:rect l="l" t="t" r="r" b="b"/>
              <a:pathLst>
                <a:path w="30001" h="42168" extrusionOk="0">
                  <a:moveTo>
                    <a:pt x="800" y="0"/>
                  </a:moveTo>
                  <a:lnTo>
                    <a:pt x="1" y="42167"/>
                  </a:lnTo>
                  <a:lnTo>
                    <a:pt x="29201" y="42167"/>
                  </a:lnTo>
                  <a:lnTo>
                    <a:pt x="300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5"/>
            <p:cNvSpPr/>
            <p:nvPr/>
          </p:nvSpPr>
          <p:spPr>
            <a:xfrm>
              <a:off x="6892775" y="1723250"/>
              <a:ext cx="378925" cy="137350"/>
            </a:xfrm>
            <a:custGeom>
              <a:avLst/>
              <a:gdLst/>
              <a:ahLst/>
              <a:cxnLst/>
              <a:rect l="l" t="t" r="r" b="b"/>
              <a:pathLst>
                <a:path w="15157" h="5494" extrusionOk="0">
                  <a:moveTo>
                    <a:pt x="3233" y="1"/>
                  </a:moveTo>
                  <a:cubicBezTo>
                    <a:pt x="2294" y="1"/>
                    <a:pt x="1425" y="626"/>
                    <a:pt x="1147" y="1530"/>
                  </a:cubicBezTo>
                  <a:lnTo>
                    <a:pt x="139" y="4693"/>
                  </a:lnTo>
                  <a:cubicBezTo>
                    <a:pt x="0" y="5076"/>
                    <a:pt x="313" y="5493"/>
                    <a:pt x="730" y="5493"/>
                  </a:cubicBezTo>
                  <a:lnTo>
                    <a:pt x="14461" y="5493"/>
                  </a:lnTo>
                  <a:cubicBezTo>
                    <a:pt x="14844" y="5493"/>
                    <a:pt x="15157" y="5076"/>
                    <a:pt x="15018" y="4693"/>
                  </a:cubicBezTo>
                  <a:lnTo>
                    <a:pt x="14010" y="1530"/>
                  </a:lnTo>
                  <a:cubicBezTo>
                    <a:pt x="13731" y="626"/>
                    <a:pt x="12897" y="1"/>
                    <a:pt x="119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5"/>
            <p:cNvSpPr/>
            <p:nvPr/>
          </p:nvSpPr>
          <p:spPr>
            <a:xfrm>
              <a:off x="6994450" y="1638075"/>
              <a:ext cx="153850" cy="131700"/>
            </a:xfrm>
            <a:custGeom>
              <a:avLst/>
              <a:gdLst/>
              <a:ahLst/>
              <a:cxnLst/>
              <a:rect l="l" t="t" r="r" b="b"/>
              <a:pathLst>
                <a:path w="6154" h="5268" extrusionOk="0">
                  <a:moveTo>
                    <a:pt x="3511" y="1"/>
                  </a:moveTo>
                  <a:cubicBezTo>
                    <a:pt x="1182" y="1"/>
                    <a:pt x="0" y="2817"/>
                    <a:pt x="1669" y="4485"/>
                  </a:cubicBezTo>
                  <a:cubicBezTo>
                    <a:pt x="2198" y="5026"/>
                    <a:pt x="2856" y="5267"/>
                    <a:pt x="3502" y="5267"/>
                  </a:cubicBezTo>
                  <a:cubicBezTo>
                    <a:pt x="4851" y="5267"/>
                    <a:pt x="6153" y="4217"/>
                    <a:pt x="6153" y="2643"/>
                  </a:cubicBezTo>
                  <a:cubicBezTo>
                    <a:pt x="6153" y="1183"/>
                    <a:pt x="4971" y="1"/>
                    <a:pt x="3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5"/>
            <p:cNvSpPr/>
            <p:nvPr/>
          </p:nvSpPr>
          <p:spPr>
            <a:xfrm>
              <a:off x="7048325" y="1669375"/>
              <a:ext cx="68675" cy="68675"/>
            </a:xfrm>
            <a:custGeom>
              <a:avLst/>
              <a:gdLst/>
              <a:ahLst/>
              <a:cxnLst/>
              <a:rect l="l" t="t" r="r" b="b"/>
              <a:pathLst>
                <a:path w="2747" h="2747" extrusionOk="0">
                  <a:moveTo>
                    <a:pt x="1356" y="0"/>
                  </a:moveTo>
                  <a:cubicBezTo>
                    <a:pt x="592" y="0"/>
                    <a:pt x="1" y="626"/>
                    <a:pt x="1" y="1391"/>
                  </a:cubicBezTo>
                  <a:cubicBezTo>
                    <a:pt x="1" y="2121"/>
                    <a:pt x="592" y="2746"/>
                    <a:pt x="1356" y="2746"/>
                  </a:cubicBezTo>
                  <a:cubicBezTo>
                    <a:pt x="2121" y="2746"/>
                    <a:pt x="2747" y="2121"/>
                    <a:pt x="2747" y="1391"/>
                  </a:cubicBezTo>
                  <a:cubicBezTo>
                    <a:pt x="2747" y="626"/>
                    <a:pt x="2121" y="0"/>
                    <a:pt x="13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4" name="Google Shape;1504;p35"/>
          <p:cNvSpPr txBox="1">
            <a:spLocks noGrp="1"/>
          </p:cNvSpPr>
          <p:nvPr>
            <p:ph type="title"/>
          </p:nvPr>
        </p:nvSpPr>
        <p:spPr>
          <a:xfrm>
            <a:off x="3061470" y="1765805"/>
            <a:ext cx="5091484" cy="1265100"/>
          </a:xfrm>
          <a:prstGeom prst="rect">
            <a:avLst/>
          </a:prstGeom>
        </p:spPr>
        <p:txBody>
          <a:bodyPr spcFirstLastPara="1" wrap="square" lIns="91425" tIns="91425" rIns="91425" bIns="91425" anchor="ctr" anchorCtr="0">
            <a:noAutofit/>
          </a:bodyPr>
          <a:lstStyle/>
          <a:p>
            <a:pPr lvl="0">
              <a:lnSpc>
                <a:spcPct val="120000"/>
              </a:lnSpc>
            </a:pPr>
            <a:r>
              <a:rPr lang="en-US" sz="3800" dirty="0" smtClean="0"/>
              <a:t> </a:t>
            </a:r>
            <a:r>
              <a:rPr lang="en-US" sz="3800" b="1" dirty="0" smtClean="0">
                <a:latin typeface="+mj-lt"/>
              </a:rPr>
              <a:t>TÌM HIỂU CHI TIẾT</a:t>
            </a:r>
            <a:endParaRPr sz="3800" b="1" dirty="0">
              <a:latin typeface="+mj-lt"/>
            </a:endParaRPr>
          </a:p>
        </p:txBody>
      </p:sp>
      <p:sp>
        <p:nvSpPr>
          <p:cNvPr id="1505" name="Google Shape;1505;p35"/>
          <p:cNvSpPr txBox="1">
            <a:spLocks noGrp="1"/>
          </p:cNvSpPr>
          <p:nvPr>
            <p:ph type="title" idx="2"/>
          </p:nvPr>
        </p:nvSpPr>
        <p:spPr>
          <a:xfrm>
            <a:off x="1843289" y="1979352"/>
            <a:ext cx="597256" cy="59950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smtClean="0">
                <a:latin typeface="+mj-lt"/>
              </a:rPr>
              <a:t>II</a:t>
            </a:r>
            <a:endParaRPr sz="3600" b="1" dirty="0">
              <a:latin typeface="+mj-lt"/>
            </a:endParaRPr>
          </a:p>
        </p:txBody>
      </p:sp>
      <p:grpSp>
        <p:nvGrpSpPr>
          <p:cNvPr id="1507" name="Google Shape;1507;p35"/>
          <p:cNvGrpSpPr/>
          <p:nvPr/>
        </p:nvGrpSpPr>
        <p:grpSpPr>
          <a:xfrm rot="-599982">
            <a:off x="1652717" y="1916832"/>
            <a:ext cx="1011694" cy="820988"/>
            <a:chOff x="2802500" y="2179400"/>
            <a:chExt cx="1200425" cy="1096075"/>
          </a:xfrm>
        </p:grpSpPr>
        <p:sp>
          <p:nvSpPr>
            <p:cNvPr id="1508" name="Google Shape;1508;p35"/>
            <p:cNvSpPr/>
            <p:nvPr/>
          </p:nvSpPr>
          <p:spPr>
            <a:xfrm>
              <a:off x="2802500" y="2179400"/>
              <a:ext cx="1155700" cy="1094625"/>
            </a:xfrm>
            <a:custGeom>
              <a:avLst/>
              <a:gdLst/>
              <a:ahLst/>
              <a:cxnLst/>
              <a:rect l="l" t="t" r="r" b="b"/>
              <a:pathLst>
                <a:path w="46228" h="43785" extrusionOk="0">
                  <a:moveTo>
                    <a:pt x="15181" y="37839"/>
                  </a:moveTo>
                  <a:cubicBezTo>
                    <a:pt x="15182" y="37839"/>
                    <a:pt x="15211" y="37849"/>
                    <a:pt x="15294" y="37879"/>
                  </a:cubicBezTo>
                  <a:lnTo>
                    <a:pt x="15285" y="37879"/>
                  </a:lnTo>
                  <a:cubicBezTo>
                    <a:pt x="15285" y="37879"/>
                    <a:pt x="15178" y="37839"/>
                    <a:pt x="15181" y="37839"/>
                  </a:cubicBezTo>
                  <a:close/>
                  <a:moveTo>
                    <a:pt x="22990" y="1452"/>
                  </a:moveTo>
                  <a:cubicBezTo>
                    <a:pt x="24512" y="1452"/>
                    <a:pt x="26050" y="1578"/>
                    <a:pt x="27588" y="1830"/>
                  </a:cubicBezTo>
                  <a:cubicBezTo>
                    <a:pt x="31577" y="2501"/>
                    <a:pt x="35528" y="3992"/>
                    <a:pt x="38772" y="6527"/>
                  </a:cubicBezTo>
                  <a:cubicBezTo>
                    <a:pt x="41903" y="8913"/>
                    <a:pt x="44065" y="12343"/>
                    <a:pt x="44885" y="16220"/>
                  </a:cubicBezTo>
                  <a:cubicBezTo>
                    <a:pt x="45668" y="20768"/>
                    <a:pt x="44624" y="25465"/>
                    <a:pt x="42015" y="29268"/>
                  </a:cubicBezTo>
                  <a:cubicBezTo>
                    <a:pt x="39443" y="32921"/>
                    <a:pt x="35193" y="34785"/>
                    <a:pt x="31055" y="36053"/>
                  </a:cubicBezTo>
                  <a:cubicBezTo>
                    <a:pt x="28267" y="36913"/>
                    <a:pt x="25383" y="37329"/>
                    <a:pt x="22463" y="37329"/>
                  </a:cubicBezTo>
                  <a:cubicBezTo>
                    <a:pt x="22221" y="37329"/>
                    <a:pt x="21978" y="37326"/>
                    <a:pt x="21735" y="37320"/>
                  </a:cubicBezTo>
                  <a:cubicBezTo>
                    <a:pt x="20057" y="37245"/>
                    <a:pt x="18379" y="37022"/>
                    <a:pt x="16739" y="36612"/>
                  </a:cubicBezTo>
                  <a:cubicBezTo>
                    <a:pt x="16196" y="36481"/>
                    <a:pt x="15742" y="36313"/>
                    <a:pt x="15296" y="36313"/>
                  </a:cubicBezTo>
                  <a:cubicBezTo>
                    <a:pt x="14975" y="36313"/>
                    <a:pt x="14659" y="36400"/>
                    <a:pt x="14316" y="36649"/>
                  </a:cubicBezTo>
                  <a:cubicBezTo>
                    <a:pt x="13011" y="37618"/>
                    <a:pt x="12079" y="39147"/>
                    <a:pt x="11073" y="40377"/>
                  </a:cubicBezTo>
                  <a:cubicBezTo>
                    <a:pt x="10675" y="40907"/>
                    <a:pt x="10219" y="41407"/>
                    <a:pt x="9731" y="41878"/>
                  </a:cubicBezTo>
                  <a:lnTo>
                    <a:pt x="9731" y="41878"/>
                  </a:lnTo>
                  <a:lnTo>
                    <a:pt x="9731" y="41384"/>
                  </a:lnTo>
                  <a:cubicBezTo>
                    <a:pt x="9731" y="40973"/>
                    <a:pt x="9768" y="40526"/>
                    <a:pt x="9805" y="40116"/>
                  </a:cubicBezTo>
                  <a:cubicBezTo>
                    <a:pt x="9842" y="39184"/>
                    <a:pt x="9954" y="38289"/>
                    <a:pt x="9992" y="37357"/>
                  </a:cubicBezTo>
                  <a:cubicBezTo>
                    <a:pt x="10103" y="36574"/>
                    <a:pt x="10103" y="35792"/>
                    <a:pt x="10103" y="35009"/>
                  </a:cubicBezTo>
                  <a:cubicBezTo>
                    <a:pt x="10066" y="34375"/>
                    <a:pt x="9992" y="33778"/>
                    <a:pt x="9470" y="33368"/>
                  </a:cubicBezTo>
                  <a:cubicBezTo>
                    <a:pt x="8090" y="32399"/>
                    <a:pt x="6897" y="31281"/>
                    <a:pt x="5853" y="29976"/>
                  </a:cubicBezTo>
                  <a:cubicBezTo>
                    <a:pt x="3020" y="26360"/>
                    <a:pt x="1678" y="21774"/>
                    <a:pt x="2163" y="17189"/>
                  </a:cubicBezTo>
                  <a:cubicBezTo>
                    <a:pt x="2685" y="11336"/>
                    <a:pt x="6524" y="6527"/>
                    <a:pt x="11595" y="3768"/>
                  </a:cubicBezTo>
                  <a:cubicBezTo>
                    <a:pt x="12750" y="3155"/>
                    <a:pt x="13975" y="2576"/>
                    <a:pt x="15202" y="2100"/>
                  </a:cubicBezTo>
                  <a:lnTo>
                    <a:pt x="15202" y="2100"/>
                  </a:lnTo>
                  <a:cubicBezTo>
                    <a:pt x="15207" y="2100"/>
                    <a:pt x="15213" y="2100"/>
                    <a:pt x="15219" y="2100"/>
                  </a:cubicBezTo>
                  <a:cubicBezTo>
                    <a:pt x="15239" y="2100"/>
                    <a:pt x="15262" y="2097"/>
                    <a:pt x="15285" y="2091"/>
                  </a:cubicBezTo>
                  <a:cubicBezTo>
                    <a:pt x="16292" y="1792"/>
                    <a:pt x="17336" y="1643"/>
                    <a:pt x="18417" y="1606"/>
                  </a:cubicBezTo>
                  <a:cubicBezTo>
                    <a:pt x="19423" y="1606"/>
                    <a:pt x="20430" y="1569"/>
                    <a:pt x="21474" y="1494"/>
                  </a:cubicBezTo>
                  <a:cubicBezTo>
                    <a:pt x="21977" y="1466"/>
                    <a:pt x="22483" y="1452"/>
                    <a:pt x="22990" y="1452"/>
                  </a:cubicBezTo>
                  <a:close/>
                  <a:moveTo>
                    <a:pt x="22679" y="1"/>
                  </a:moveTo>
                  <a:cubicBezTo>
                    <a:pt x="21137" y="1"/>
                    <a:pt x="19583" y="166"/>
                    <a:pt x="18156" y="711"/>
                  </a:cubicBezTo>
                  <a:cubicBezTo>
                    <a:pt x="17671" y="860"/>
                    <a:pt x="17149" y="1009"/>
                    <a:pt x="16665" y="1159"/>
                  </a:cubicBezTo>
                  <a:cubicBezTo>
                    <a:pt x="16143" y="1308"/>
                    <a:pt x="15658" y="1569"/>
                    <a:pt x="15173" y="1718"/>
                  </a:cubicBezTo>
                  <a:cubicBezTo>
                    <a:pt x="15173" y="1718"/>
                    <a:pt x="15173" y="1718"/>
                    <a:pt x="15173" y="1718"/>
                  </a:cubicBezTo>
                  <a:lnTo>
                    <a:pt x="15173" y="1718"/>
                  </a:lnTo>
                  <a:cubicBezTo>
                    <a:pt x="15173" y="1718"/>
                    <a:pt x="15172" y="1718"/>
                    <a:pt x="15171" y="1718"/>
                  </a:cubicBezTo>
                  <a:lnTo>
                    <a:pt x="15171" y="1718"/>
                  </a:lnTo>
                  <a:cubicBezTo>
                    <a:pt x="9767" y="3285"/>
                    <a:pt x="4958" y="6975"/>
                    <a:pt x="2610" y="12156"/>
                  </a:cubicBezTo>
                  <a:cubicBezTo>
                    <a:pt x="1" y="18084"/>
                    <a:pt x="634" y="24906"/>
                    <a:pt x="4250" y="30237"/>
                  </a:cubicBezTo>
                  <a:cubicBezTo>
                    <a:pt x="5182" y="31579"/>
                    <a:pt x="6264" y="32772"/>
                    <a:pt x="7531" y="33816"/>
                  </a:cubicBezTo>
                  <a:cubicBezTo>
                    <a:pt x="7829" y="34077"/>
                    <a:pt x="8165" y="34338"/>
                    <a:pt x="8500" y="34561"/>
                  </a:cubicBezTo>
                  <a:cubicBezTo>
                    <a:pt x="8502" y="34562"/>
                    <a:pt x="8504" y="34563"/>
                    <a:pt x="8506" y="34564"/>
                  </a:cubicBezTo>
                  <a:lnTo>
                    <a:pt x="8506" y="34564"/>
                  </a:lnTo>
                  <a:cubicBezTo>
                    <a:pt x="8519" y="34639"/>
                    <a:pt x="8554" y="34786"/>
                    <a:pt x="8569" y="34786"/>
                  </a:cubicBezTo>
                  <a:cubicBezTo>
                    <a:pt x="8572" y="34786"/>
                    <a:pt x="8575" y="34775"/>
                    <a:pt x="8575" y="34748"/>
                  </a:cubicBezTo>
                  <a:cubicBezTo>
                    <a:pt x="8575" y="34897"/>
                    <a:pt x="8575" y="35046"/>
                    <a:pt x="8575" y="35195"/>
                  </a:cubicBezTo>
                  <a:cubicBezTo>
                    <a:pt x="8612" y="37059"/>
                    <a:pt x="8277" y="38886"/>
                    <a:pt x="8165" y="40713"/>
                  </a:cubicBezTo>
                  <a:cubicBezTo>
                    <a:pt x="8131" y="41649"/>
                    <a:pt x="8068" y="43785"/>
                    <a:pt x="9319" y="43785"/>
                  </a:cubicBezTo>
                  <a:cubicBezTo>
                    <a:pt x="9463" y="43785"/>
                    <a:pt x="9625" y="43756"/>
                    <a:pt x="9805" y="43695"/>
                  </a:cubicBezTo>
                  <a:cubicBezTo>
                    <a:pt x="10476" y="43397"/>
                    <a:pt x="11035" y="42949"/>
                    <a:pt x="11445" y="42353"/>
                  </a:cubicBezTo>
                  <a:cubicBezTo>
                    <a:pt x="12079" y="41645"/>
                    <a:pt x="12676" y="40862"/>
                    <a:pt x="13272" y="40116"/>
                  </a:cubicBezTo>
                  <a:cubicBezTo>
                    <a:pt x="13794" y="39445"/>
                    <a:pt x="14316" y="38811"/>
                    <a:pt x="14912" y="38215"/>
                  </a:cubicBezTo>
                  <a:cubicBezTo>
                    <a:pt x="14978" y="38182"/>
                    <a:pt x="15215" y="37978"/>
                    <a:pt x="15197" y="37978"/>
                  </a:cubicBezTo>
                  <a:cubicBezTo>
                    <a:pt x="15195" y="37978"/>
                    <a:pt x="15187" y="37982"/>
                    <a:pt x="15173" y="37991"/>
                  </a:cubicBezTo>
                  <a:lnTo>
                    <a:pt x="15313" y="37886"/>
                  </a:lnTo>
                  <a:lnTo>
                    <a:pt x="15313" y="37886"/>
                  </a:lnTo>
                  <a:cubicBezTo>
                    <a:pt x="15337" y="37895"/>
                    <a:pt x="15365" y="37905"/>
                    <a:pt x="15397" y="37917"/>
                  </a:cubicBezTo>
                  <a:cubicBezTo>
                    <a:pt x="15844" y="38066"/>
                    <a:pt x="16292" y="38177"/>
                    <a:pt x="16739" y="38289"/>
                  </a:cubicBezTo>
                  <a:cubicBezTo>
                    <a:pt x="18687" y="38739"/>
                    <a:pt x="20672" y="38967"/>
                    <a:pt x="22658" y="38967"/>
                  </a:cubicBezTo>
                  <a:cubicBezTo>
                    <a:pt x="24131" y="38967"/>
                    <a:pt x="25605" y="38842"/>
                    <a:pt x="27066" y="38588"/>
                  </a:cubicBezTo>
                  <a:cubicBezTo>
                    <a:pt x="29862" y="38103"/>
                    <a:pt x="32583" y="37245"/>
                    <a:pt x="35155" y="36053"/>
                  </a:cubicBezTo>
                  <a:cubicBezTo>
                    <a:pt x="37243" y="35158"/>
                    <a:pt x="39182" y="33890"/>
                    <a:pt x="40859" y="32325"/>
                  </a:cubicBezTo>
                  <a:cubicBezTo>
                    <a:pt x="44289" y="29007"/>
                    <a:pt x="46041" y="24198"/>
                    <a:pt x="46153" y="19463"/>
                  </a:cubicBezTo>
                  <a:cubicBezTo>
                    <a:pt x="46227" y="15213"/>
                    <a:pt x="44699" y="11075"/>
                    <a:pt x="41866" y="7869"/>
                  </a:cubicBezTo>
                  <a:cubicBezTo>
                    <a:pt x="39032" y="4663"/>
                    <a:pt x="35155" y="2538"/>
                    <a:pt x="31092" y="1233"/>
                  </a:cubicBezTo>
                  <a:cubicBezTo>
                    <a:pt x="29004" y="599"/>
                    <a:pt x="26842" y="227"/>
                    <a:pt x="24680" y="77"/>
                  </a:cubicBezTo>
                  <a:cubicBezTo>
                    <a:pt x="24023" y="32"/>
                    <a:pt x="23352" y="1"/>
                    <a:pt x="2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5"/>
            <p:cNvSpPr/>
            <p:nvPr/>
          </p:nvSpPr>
          <p:spPr>
            <a:xfrm>
              <a:off x="3005550" y="2193275"/>
              <a:ext cx="997375" cy="1082200"/>
            </a:xfrm>
            <a:custGeom>
              <a:avLst/>
              <a:gdLst/>
              <a:ahLst/>
              <a:cxnLst/>
              <a:rect l="l" t="t" r="r" b="b"/>
              <a:pathLst>
                <a:path w="39895" h="43288" extrusionOk="0">
                  <a:moveTo>
                    <a:pt x="8995" y="37816"/>
                  </a:moveTo>
                  <a:cubicBezTo>
                    <a:pt x="9018" y="37816"/>
                    <a:pt x="9016" y="37852"/>
                    <a:pt x="9001" y="37852"/>
                  </a:cubicBezTo>
                  <a:cubicBezTo>
                    <a:pt x="8998" y="37852"/>
                    <a:pt x="8994" y="37851"/>
                    <a:pt x="8990" y="37846"/>
                  </a:cubicBezTo>
                  <a:cubicBezTo>
                    <a:pt x="8980" y="37841"/>
                    <a:pt x="8968" y="37838"/>
                    <a:pt x="8956" y="37837"/>
                  </a:cubicBezTo>
                  <a:lnTo>
                    <a:pt x="8956" y="37837"/>
                  </a:lnTo>
                  <a:cubicBezTo>
                    <a:pt x="8973" y="37821"/>
                    <a:pt x="8986" y="37816"/>
                    <a:pt x="8995" y="37816"/>
                  </a:cubicBezTo>
                  <a:close/>
                  <a:moveTo>
                    <a:pt x="8735" y="37834"/>
                  </a:moveTo>
                  <a:cubicBezTo>
                    <a:pt x="8737" y="37834"/>
                    <a:pt x="8758" y="37842"/>
                    <a:pt x="8808" y="37867"/>
                  </a:cubicBezTo>
                  <a:lnTo>
                    <a:pt x="8808" y="37867"/>
                  </a:lnTo>
                  <a:cubicBezTo>
                    <a:pt x="8768" y="37853"/>
                    <a:pt x="8731" y="37834"/>
                    <a:pt x="8735" y="37834"/>
                  </a:cubicBezTo>
                  <a:close/>
                  <a:moveTo>
                    <a:pt x="20254" y="1"/>
                  </a:moveTo>
                  <a:cubicBezTo>
                    <a:pt x="19401" y="1"/>
                    <a:pt x="19090" y="1279"/>
                    <a:pt x="19950" y="1386"/>
                  </a:cubicBezTo>
                  <a:cubicBezTo>
                    <a:pt x="25095" y="2095"/>
                    <a:pt x="30165" y="4145"/>
                    <a:pt x="33856" y="7873"/>
                  </a:cubicBezTo>
                  <a:cubicBezTo>
                    <a:pt x="37658" y="11601"/>
                    <a:pt x="39336" y="16969"/>
                    <a:pt x="38366" y="22226"/>
                  </a:cubicBezTo>
                  <a:cubicBezTo>
                    <a:pt x="37956" y="24798"/>
                    <a:pt x="36950" y="27259"/>
                    <a:pt x="35496" y="29384"/>
                  </a:cubicBezTo>
                  <a:cubicBezTo>
                    <a:pt x="34079" y="31248"/>
                    <a:pt x="32290" y="32776"/>
                    <a:pt x="30239" y="33820"/>
                  </a:cubicBezTo>
                  <a:cubicBezTo>
                    <a:pt x="27928" y="35013"/>
                    <a:pt x="25468" y="35908"/>
                    <a:pt x="22933" y="36541"/>
                  </a:cubicBezTo>
                  <a:cubicBezTo>
                    <a:pt x="20808" y="37078"/>
                    <a:pt x="18629" y="37347"/>
                    <a:pt x="16445" y="37347"/>
                  </a:cubicBezTo>
                  <a:cubicBezTo>
                    <a:pt x="14989" y="37347"/>
                    <a:pt x="13531" y="37227"/>
                    <a:pt x="12084" y="36989"/>
                  </a:cubicBezTo>
                  <a:cubicBezTo>
                    <a:pt x="11152" y="36840"/>
                    <a:pt x="10257" y="36616"/>
                    <a:pt x="9363" y="36355"/>
                  </a:cubicBezTo>
                  <a:cubicBezTo>
                    <a:pt x="9200" y="36306"/>
                    <a:pt x="9030" y="36279"/>
                    <a:pt x="8859" y="36279"/>
                  </a:cubicBezTo>
                  <a:cubicBezTo>
                    <a:pt x="8639" y="36279"/>
                    <a:pt x="8417" y="36324"/>
                    <a:pt x="8207" y="36430"/>
                  </a:cubicBezTo>
                  <a:cubicBezTo>
                    <a:pt x="7648" y="36840"/>
                    <a:pt x="7163" y="37324"/>
                    <a:pt x="6790" y="37921"/>
                  </a:cubicBezTo>
                  <a:cubicBezTo>
                    <a:pt x="5672" y="39300"/>
                    <a:pt x="4442" y="41164"/>
                    <a:pt x="2652" y="41649"/>
                  </a:cubicBezTo>
                  <a:cubicBezTo>
                    <a:pt x="2429" y="41686"/>
                    <a:pt x="2205" y="41705"/>
                    <a:pt x="1986" y="41705"/>
                  </a:cubicBezTo>
                  <a:cubicBezTo>
                    <a:pt x="1767" y="41705"/>
                    <a:pt x="1553" y="41686"/>
                    <a:pt x="1348" y="41649"/>
                  </a:cubicBezTo>
                  <a:cubicBezTo>
                    <a:pt x="1280" y="41633"/>
                    <a:pt x="1216" y="41626"/>
                    <a:pt x="1154" y="41626"/>
                  </a:cubicBezTo>
                  <a:cubicBezTo>
                    <a:pt x="323" y="41626"/>
                    <a:pt x="1" y="42932"/>
                    <a:pt x="938" y="43140"/>
                  </a:cubicBezTo>
                  <a:lnTo>
                    <a:pt x="900" y="43177"/>
                  </a:lnTo>
                  <a:cubicBezTo>
                    <a:pt x="1233" y="43252"/>
                    <a:pt x="1557" y="43287"/>
                    <a:pt x="1874" y="43287"/>
                  </a:cubicBezTo>
                  <a:cubicBezTo>
                    <a:pt x="3759" y="43287"/>
                    <a:pt x="5359" y="42047"/>
                    <a:pt x="6604" y="40642"/>
                  </a:cubicBezTo>
                  <a:cubicBezTo>
                    <a:pt x="7201" y="39934"/>
                    <a:pt x="7760" y="39188"/>
                    <a:pt x="8356" y="38443"/>
                  </a:cubicBezTo>
                  <a:cubicBezTo>
                    <a:pt x="8468" y="38331"/>
                    <a:pt x="8580" y="38182"/>
                    <a:pt x="8692" y="38070"/>
                  </a:cubicBezTo>
                  <a:lnTo>
                    <a:pt x="8841" y="37921"/>
                  </a:lnTo>
                  <a:cubicBezTo>
                    <a:pt x="8865" y="37903"/>
                    <a:pt x="8880" y="37893"/>
                    <a:pt x="8889" y="37888"/>
                  </a:cubicBezTo>
                  <a:lnTo>
                    <a:pt x="8889" y="37888"/>
                  </a:lnTo>
                  <a:cubicBezTo>
                    <a:pt x="8893" y="37888"/>
                    <a:pt x="8897" y="37889"/>
                    <a:pt x="8900" y="37889"/>
                  </a:cubicBezTo>
                  <a:lnTo>
                    <a:pt x="8900" y="37889"/>
                  </a:lnTo>
                  <a:cubicBezTo>
                    <a:pt x="8895" y="37900"/>
                    <a:pt x="8877" y="37921"/>
                    <a:pt x="8878" y="37921"/>
                  </a:cubicBezTo>
                  <a:cubicBezTo>
                    <a:pt x="8878" y="37921"/>
                    <a:pt x="8886" y="37913"/>
                    <a:pt x="8908" y="37891"/>
                  </a:cubicBezTo>
                  <a:lnTo>
                    <a:pt x="8908" y="37891"/>
                  </a:lnTo>
                  <a:cubicBezTo>
                    <a:pt x="8975" y="37903"/>
                    <a:pt x="9057" y="37931"/>
                    <a:pt x="9139" y="37958"/>
                  </a:cubicBezTo>
                  <a:lnTo>
                    <a:pt x="9959" y="38182"/>
                  </a:lnTo>
                  <a:cubicBezTo>
                    <a:pt x="11978" y="38667"/>
                    <a:pt x="14024" y="38896"/>
                    <a:pt x="16065" y="38896"/>
                  </a:cubicBezTo>
                  <a:cubicBezTo>
                    <a:pt x="20769" y="38896"/>
                    <a:pt x="25442" y="37678"/>
                    <a:pt x="29680" y="35572"/>
                  </a:cubicBezTo>
                  <a:cubicBezTo>
                    <a:pt x="31880" y="34491"/>
                    <a:pt x="33856" y="32962"/>
                    <a:pt x="35496" y="31136"/>
                  </a:cubicBezTo>
                  <a:cubicBezTo>
                    <a:pt x="37136" y="29160"/>
                    <a:pt x="38329" y="26811"/>
                    <a:pt x="38963" y="24314"/>
                  </a:cubicBezTo>
                  <a:cubicBezTo>
                    <a:pt x="39746" y="21518"/>
                    <a:pt x="39895" y="18535"/>
                    <a:pt x="39336" y="15702"/>
                  </a:cubicBezTo>
                  <a:cubicBezTo>
                    <a:pt x="38814" y="13092"/>
                    <a:pt x="37658" y="10669"/>
                    <a:pt x="36055" y="8619"/>
                  </a:cubicBezTo>
                  <a:cubicBezTo>
                    <a:pt x="32737" y="4369"/>
                    <a:pt x="27630" y="1573"/>
                    <a:pt x="22411" y="417"/>
                  </a:cubicBezTo>
                  <a:cubicBezTo>
                    <a:pt x="21740" y="231"/>
                    <a:pt x="21031" y="119"/>
                    <a:pt x="20360" y="7"/>
                  </a:cubicBezTo>
                  <a:cubicBezTo>
                    <a:pt x="20324" y="3"/>
                    <a:pt x="20289" y="1"/>
                    <a:pt x="20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5"/>
            <p:cNvSpPr/>
            <p:nvPr/>
          </p:nvSpPr>
          <p:spPr>
            <a:xfrm>
              <a:off x="3702375" y="2444300"/>
              <a:ext cx="292175" cy="627350"/>
            </a:xfrm>
            <a:custGeom>
              <a:avLst/>
              <a:gdLst/>
              <a:ahLst/>
              <a:cxnLst/>
              <a:rect l="l" t="t" r="r" b="b"/>
              <a:pathLst>
                <a:path w="11687" h="25094" extrusionOk="0">
                  <a:moveTo>
                    <a:pt x="8359" y="1"/>
                  </a:moveTo>
                  <a:cubicBezTo>
                    <a:pt x="7956" y="1"/>
                    <a:pt x="7595" y="505"/>
                    <a:pt x="7884" y="852"/>
                  </a:cubicBezTo>
                  <a:cubicBezTo>
                    <a:pt x="8182" y="1523"/>
                    <a:pt x="8555" y="2157"/>
                    <a:pt x="8816" y="2828"/>
                  </a:cubicBezTo>
                  <a:cubicBezTo>
                    <a:pt x="9114" y="3611"/>
                    <a:pt x="9338" y="4356"/>
                    <a:pt x="9524" y="5176"/>
                  </a:cubicBezTo>
                  <a:cubicBezTo>
                    <a:pt x="9860" y="6779"/>
                    <a:pt x="9897" y="8420"/>
                    <a:pt x="9711" y="10023"/>
                  </a:cubicBezTo>
                  <a:cubicBezTo>
                    <a:pt x="9189" y="13415"/>
                    <a:pt x="7884" y="16584"/>
                    <a:pt x="5871" y="19343"/>
                  </a:cubicBezTo>
                  <a:cubicBezTo>
                    <a:pt x="5386" y="20051"/>
                    <a:pt x="4827" y="20722"/>
                    <a:pt x="4230" y="21356"/>
                  </a:cubicBezTo>
                  <a:cubicBezTo>
                    <a:pt x="3895" y="21617"/>
                    <a:pt x="3597" y="21952"/>
                    <a:pt x="3336" y="22325"/>
                  </a:cubicBezTo>
                  <a:cubicBezTo>
                    <a:pt x="3298" y="22400"/>
                    <a:pt x="3261" y="22474"/>
                    <a:pt x="3224" y="22549"/>
                  </a:cubicBezTo>
                  <a:lnTo>
                    <a:pt x="3187" y="22735"/>
                  </a:lnTo>
                  <a:lnTo>
                    <a:pt x="3149" y="22735"/>
                  </a:lnTo>
                  <a:lnTo>
                    <a:pt x="3075" y="22810"/>
                  </a:lnTo>
                  <a:cubicBezTo>
                    <a:pt x="3000" y="22884"/>
                    <a:pt x="2926" y="22921"/>
                    <a:pt x="2814" y="22959"/>
                  </a:cubicBezTo>
                  <a:lnTo>
                    <a:pt x="1509" y="23742"/>
                  </a:lnTo>
                  <a:cubicBezTo>
                    <a:pt x="1285" y="23853"/>
                    <a:pt x="1062" y="24003"/>
                    <a:pt x="838" y="24152"/>
                  </a:cubicBezTo>
                  <a:cubicBezTo>
                    <a:pt x="614" y="24301"/>
                    <a:pt x="428" y="24525"/>
                    <a:pt x="204" y="24674"/>
                  </a:cubicBezTo>
                  <a:cubicBezTo>
                    <a:pt x="1" y="24775"/>
                    <a:pt x="106" y="25094"/>
                    <a:pt x="323" y="25094"/>
                  </a:cubicBezTo>
                  <a:cubicBezTo>
                    <a:pt x="345" y="25094"/>
                    <a:pt x="367" y="25090"/>
                    <a:pt x="391" y="25084"/>
                  </a:cubicBezTo>
                  <a:cubicBezTo>
                    <a:pt x="652" y="25009"/>
                    <a:pt x="913" y="25009"/>
                    <a:pt x="1174" y="24935"/>
                  </a:cubicBezTo>
                  <a:cubicBezTo>
                    <a:pt x="1397" y="24860"/>
                    <a:pt x="1695" y="24785"/>
                    <a:pt x="1919" y="24674"/>
                  </a:cubicBezTo>
                  <a:cubicBezTo>
                    <a:pt x="2441" y="24450"/>
                    <a:pt x="2926" y="24226"/>
                    <a:pt x="3410" y="23965"/>
                  </a:cubicBezTo>
                  <a:cubicBezTo>
                    <a:pt x="3783" y="23742"/>
                    <a:pt x="4156" y="23518"/>
                    <a:pt x="4491" y="23257"/>
                  </a:cubicBezTo>
                  <a:cubicBezTo>
                    <a:pt x="4715" y="23145"/>
                    <a:pt x="4901" y="23033"/>
                    <a:pt x="5051" y="22884"/>
                  </a:cubicBezTo>
                  <a:cubicBezTo>
                    <a:pt x="5759" y="22325"/>
                    <a:pt x="6355" y="21691"/>
                    <a:pt x="6840" y="20983"/>
                  </a:cubicBezTo>
                  <a:cubicBezTo>
                    <a:pt x="7958" y="19529"/>
                    <a:pt x="8853" y="17963"/>
                    <a:pt x="9599" y="16286"/>
                  </a:cubicBezTo>
                  <a:cubicBezTo>
                    <a:pt x="11164" y="12930"/>
                    <a:pt x="11686" y="9203"/>
                    <a:pt x="11053" y="5549"/>
                  </a:cubicBezTo>
                  <a:cubicBezTo>
                    <a:pt x="10866" y="4580"/>
                    <a:pt x="10605" y="3648"/>
                    <a:pt x="10232" y="2753"/>
                  </a:cubicBezTo>
                  <a:cubicBezTo>
                    <a:pt x="9897" y="1784"/>
                    <a:pt x="9375" y="926"/>
                    <a:pt x="8704" y="144"/>
                  </a:cubicBezTo>
                  <a:cubicBezTo>
                    <a:pt x="8595" y="43"/>
                    <a:pt x="8475" y="1"/>
                    <a:pt x="8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5"/>
            <p:cNvSpPr/>
            <p:nvPr/>
          </p:nvSpPr>
          <p:spPr>
            <a:xfrm>
              <a:off x="3087175" y="3118750"/>
              <a:ext cx="104000" cy="126875"/>
            </a:xfrm>
            <a:custGeom>
              <a:avLst/>
              <a:gdLst/>
              <a:ahLst/>
              <a:cxnLst/>
              <a:rect l="l" t="t" r="r" b="b"/>
              <a:pathLst>
                <a:path w="4160" h="5075" extrusionOk="0">
                  <a:moveTo>
                    <a:pt x="3666" y="0"/>
                  </a:moveTo>
                  <a:cubicBezTo>
                    <a:pt x="3608" y="0"/>
                    <a:pt x="3548" y="14"/>
                    <a:pt x="3488" y="44"/>
                  </a:cubicBezTo>
                  <a:cubicBezTo>
                    <a:pt x="3302" y="82"/>
                    <a:pt x="3115" y="193"/>
                    <a:pt x="3004" y="343"/>
                  </a:cubicBezTo>
                  <a:cubicBezTo>
                    <a:pt x="2854" y="492"/>
                    <a:pt x="2668" y="641"/>
                    <a:pt x="2556" y="790"/>
                  </a:cubicBezTo>
                  <a:cubicBezTo>
                    <a:pt x="2221" y="1163"/>
                    <a:pt x="1922" y="1535"/>
                    <a:pt x="1624" y="1871"/>
                  </a:cubicBezTo>
                  <a:cubicBezTo>
                    <a:pt x="1289" y="2244"/>
                    <a:pt x="990" y="2691"/>
                    <a:pt x="692" y="3064"/>
                  </a:cubicBezTo>
                  <a:cubicBezTo>
                    <a:pt x="506" y="3288"/>
                    <a:pt x="394" y="3474"/>
                    <a:pt x="282" y="3698"/>
                  </a:cubicBezTo>
                  <a:cubicBezTo>
                    <a:pt x="208" y="3810"/>
                    <a:pt x="170" y="3921"/>
                    <a:pt x="96" y="4071"/>
                  </a:cubicBezTo>
                  <a:cubicBezTo>
                    <a:pt x="96" y="4108"/>
                    <a:pt x="58" y="4182"/>
                    <a:pt x="58" y="4257"/>
                  </a:cubicBezTo>
                  <a:cubicBezTo>
                    <a:pt x="58" y="4294"/>
                    <a:pt x="58" y="4369"/>
                    <a:pt x="58" y="4443"/>
                  </a:cubicBezTo>
                  <a:cubicBezTo>
                    <a:pt x="58" y="4443"/>
                    <a:pt x="58" y="4481"/>
                    <a:pt x="58" y="4518"/>
                  </a:cubicBezTo>
                  <a:cubicBezTo>
                    <a:pt x="1" y="4807"/>
                    <a:pt x="235" y="5075"/>
                    <a:pt x="517" y="5075"/>
                  </a:cubicBezTo>
                  <a:cubicBezTo>
                    <a:pt x="598" y="5075"/>
                    <a:pt x="684" y="5052"/>
                    <a:pt x="767" y="5002"/>
                  </a:cubicBezTo>
                  <a:lnTo>
                    <a:pt x="916" y="4965"/>
                  </a:lnTo>
                  <a:cubicBezTo>
                    <a:pt x="990" y="4965"/>
                    <a:pt x="1065" y="4928"/>
                    <a:pt x="1140" y="4853"/>
                  </a:cubicBezTo>
                  <a:cubicBezTo>
                    <a:pt x="1251" y="4779"/>
                    <a:pt x="1363" y="4704"/>
                    <a:pt x="1475" y="4592"/>
                  </a:cubicBezTo>
                  <a:lnTo>
                    <a:pt x="1475" y="4592"/>
                  </a:lnTo>
                  <a:cubicBezTo>
                    <a:pt x="1456" y="4602"/>
                    <a:pt x="1445" y="4606"/>
                    <a:pt x="1440" y="4606"/>
                  </a:cubicBezTo>
                  <a:cubicBezTo>
                    <a:pt x="1426" y="4606"/>
                    <a:pt x="1475" y="4564"/>
                    <a:pt x="1587" y="4481"/>
                  </a:cubicBezTo>
                  <a:lnTo>
                    <a:pt x="1699" y="4331"/>
                  </a:lnTo>
                  <a:cubicBezTo>
                    <a:pt x="1773" y="4257"/>
                    <a:pt x="1885" y="4145"/>
                    <a:pt x="1960" y="4033"/>
                  </a:cubicBezTo>
                  <a:cubicBezTo>
                    <a:pt x="2221" y="3698"/>
                    <a:pt x="2482" y="3325"/>
                    <a:pt x="2743" y="2989"/>
                  </a:cubicBezTo>
                  <a:cubicBezTo>
                    <a:pt x="3004" y="2617"/>
                    <a:pt x="3227" y="2281"/>
                    <a:pt x="3451" y="1908"/>
                  </a:cubicBezTo>
                  <a:cubicBezTo>
                    <a:pt x="3712" y="1535"/>
                    <a:pt x="3936" y="1125"/>
                    <a:pt x="4122" y="678"/>
                  </a:cubicBezTo>
                  <a:cubicBezTo>
                    <a:pt x="4159" y="529"/>
                    <a:pt x="4122" y="380"/>
                    <a:pt x="4047" y="268"/>
                  </a:cubicBezTo>
                  <a:cubicBezTo>
                    <a:pt x="3965" y="104"/>
                    <a:pt x="3824" y="0"/>
                    <a:pt x="3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41943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05"/>
                                        </p:tgtEl>
                                        <p:attrNameLst>
                                          <p:attrName>style.visibility</p:attrName>
                                        </p:attrNameLst>
                                      </p:cBhvr>
                                      <p:to>
                                        <p:strVal val="visible"/>
                                      </p:to>
                                    </p:set>
                                    <p:animEffect transition="in" filter="randombar(horizontal)">
                                      <p:cBhvr>
                                        <p:cTn id="7" dur="500"/>
                                        <p:tgtEl>
                                          <p:spTgt spid="1505"/>
                                        </p:tgtEl>
                                      </p:cBhvr>
                                    </p:animEffect>
                                  </p:childTnLst>
                                </p:cTn>
                              </p:par>
                              <p:par>
                                <p:cTn id="8" presetID="14" presetClass="entr" presetSubtype="10" fill="hold" nodeType="withEffect">
                                  <p:stCondLst>
                                    <p:cond delay="0"/>
                                  </p:stCondLst>
                                  <p:childTnLst>
                                    <p:set>
                                      <p:cBhvr>
                                        <p:cTn id="9" dur="1" fill="hold">
                                          <p:stCondLst>
                                            <p:cond delay="0"/>
                                          </p:stCondLst>
                                        </p:cTn>
                                        <p:tgtEl>
                                          <p:spTgt spid="1507"/>
                                        </p:tgtEl>
                                        <p:attrNameLst>
                                          <p:attrName>style.visibility</p:attrName>
                                        </p:attrNameLst>
                                      </p:cBhvr>
                                      <p:to>
                                        <p:strVal val="visible"/>
                                      </p:to>
                                    </p:set>
                                    <p:animEffect transition="in" filter="randombar(horizontal)">
                                      <p:cBhvr>
                                        <p:cTn id="10" dur="500"/>
                                        <p:tgtEl>
                                          <p:spTgt spid="150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504"/>
                                        </p:tgtEl>
                                        <p:attrNameLst>
                                          <p:attrName>style.visibility</p:attrName>
                                        </p:attrNameLst>
                                      </p:cBhvr>
                                      <p:to>
                                        <p:strVal val="visible"/>
                                      </p:to>
                                    </p:set>
                                    <p:animEffect transition="in" filter="circle(in)">
                                      <p:cBhvr>
                                        <p:cTn id="15" dur="500"/>
                                        <p:tgtEl>
                                          <p:spTgt spid="1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4" grpId="0"/>
      <p:bldP spid="150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pic>
        <p:nvPicPr>
          <p:cNvPr id="61" name="Picture 6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517823" y="1336218"/>
            <a:ext cx="5029103" cy="3264886"/>
          </a:xfrm>
          <a:prstGeom prst="rect">
            <a:avLst/>
          </a:prstGeom>
        </p:spPr>
      </p:pic>
      <p:sp>
        <p:nvSpPr>
          <p:cNvPr id="9" name="Google Shape;1610;p39"/>
          <p:cNvSpPr txBox="1">
            <a:spLocks noGrp="1"/>
          </p:cNvSpPr>
          <p:nvPr>
            <p:ph type="title" idx="4294967295"/>
          </p:nvPr>
        </p:nvSpPr>
        <p:spPr>
          <a:xfrm>
            <a:off x="228599" y="559050"/>
            <a:ext cx="8667750" cy="592200"/>
          </a:xfrm>
          <a:prstGeom prst="rect">
            <a:avLst/>
          </a:prstGeom>
        </p:spPr>
        <p:txBody>
          <a:bodyPr spcFirstLastPara="1" wrap="square" lIns="91425" tIns="91425" rIns="91425" bIns="91425" anchor="ctr" anchorCtr="0">
            <a:noAutofit/>
          </a:bodyPr>
          <a:lstStyle/>
          <a:p>
            <a:pPr lvl="0" algn="ctr"/>
            <a:r>
              <a:rPr lang="en-US" sz="2800" b="1" dirty="0" smtClean="0">
                <a:solidFill>
                  <a:srgbClr val="343A40"/>
                </a:solidFill>
                <a:latin typeface="+mj-lt"/>
              </a:rPr>
              <a:t>1. </a:t>
            </a:r>
            <a:r>
              <a:rPr lang="en-US" sz="2800" b="1" dirty="0" err="1" smtClean="0">
                <a:solidFill>
                  <a:srgbClr val="343A40"/>
                </a:solidFill>
                <a:latin typeface="+mj-lt"/>
              </a:rPr>
              <a:t>Lịch</a:t>
            </a:r>
            <a:r>
              <a:rPr lang="en-US" sz="2800" b="1" dirty="0" smtClean="0">
                <a:solidFill>
                  <a:srgbClr val="343A40"/>
                </a:solidFill>
                <a:latin typeface="+mj-lt"/>
              </a:rPr>
              <a:t> </a:t>
            </a:r>
            <a:r>
              <a:rPr lang="en-US" sz="2800" b="1" dirty="0" err="1" smtClean="0">
                <a:solidFill>
                  <a:srgbClr val="343A40"/>
                </a:solidFill>
                <a:latin typeface="+mj-lt"/>
              </a:rPr>
              <a:t>sử</a:t>
            </a:r>
            <a:r>
              <a:rPr lang="en-US" sz="2800" b="1" dirty="0" smtClean="0">
                <a:solidFill>
                  <a:srgbClr val="343A40"/>
                </a:solidFill>
                <a:latin typeface="+mj-lt"/>
              </a:rPr>
              <a:t> </a:t>
            </a:r>
            <a:r>
              <a:rPr lang="en-US" sz="2800" b="1" dirty="0" err="1" smtClean="0">
                <a:solidFill>
                  <a:srgbClr val="343A40"/>
                </a:solidFill>
                <a:latin typeface="+mj-lt"/>
              </a:rPr>
              <a:t>hình</a:t>
            </a:r>
            <a:r>
              <a:rPr lang="en-US" sz="2800" b="1" dirty="0" smtClean="0">
                <a:solidFill>
                  <a:srgbClr val="343A40"/>
                </a:solidFill>
                <a:latin typeface="+mj-lt"/>
              </a:rPr>
              <a:t> </a:t>
            </a:r>
            <a:r>
              <a:rPr lang="en-US" sz="2800" b="1" dirty="0" err="1" smtClean="0">
                <a:solidFill>
                  <a:srgbClr val="343A40"/>
                </a:solidFill>
                <a:latin typeface="+mj-lt"/>
              </a:rPr>
              <a:t>thành</a:t>
            </a:r>
            <a:r>
              <a:rPr lang="en-US" sz="2800" b="1" dirty="0" smtClean="0">
                <a:solidFill>
                  <a:srgbClr val="343A40"/>
                </a:solidFill>
                <a:latin typeface="+mj-lt"/>
              </a:rPr>
              <a:t> </a:t>
            </a:r>
            <a:r>
              <a:rPr lang="en-US" sz="2800" b="1" dirty="0" err="1" smtClean="0">
                <a:solidFill>
                  <a:srgbClr val="343A40"/>
                </a:solidFill>
                <a:latin typeface="+mj-lt"/>
              </a:rPr>
              <a:t>văn</a:t>
            </a:r>
            <a:r>
              <a:rPr lang="en-US" sz="2800" b="1" dirty="0" smtClean="0">
                <a:solidFill>
                  <a:srgbClr val="343A40"/>
                </a:solidFill>
                <a:latin typeface="+mj-lt"/>
              </a:rPr>
              <a:t> </a:t>
            </a:r>
            <a:r>
              <a:rPr lang="en-US" sz="2800" b="1" dirty="0" err="1" smtClean="0">
                <a:solidFill>
                  <a:srgbClr val="343A40"/>
                </a:solidFill>
                <a:latin typeface="+mj-lt"/>
              </a:rPr>
              <a:t>hoá</a:t>
            </a:r>
            <a:r>
              <a:rPr lang="en-US" sz="2800" b="1" dirty="0" smtClean="0">
                <a:solidFill>
                  <a:srgbClr val="343A40"/>
                </a:solidFill>
                <a:latin typeface="+mj-lt"/>
              </a:rPr>
              <a:t> </a:t>
            </a:r>
            <a:r>
              <a:rPr lang="en-US" sz="2800" b="1" dirty="0" err="1" smtClean="0">
                <a:solidFill>
                  <a:srgbClr val="343A40"/>
                </a:solidFill>
                <a:latin typeface="+mj-lt"/>
              </a:rPr>
              <a:t>Hà</a:t>
            </a:r>
            <a:r>
              <a:rPr lang="en-US" sz="2800" b="1" dirty="0" smtClean="0">
                <a:solidFill>
                  <a:srgbClr val="343A40"/>
                </a:solidFill>
                <a:latin typeface="+mj-lt"/>
              </a:rPr>
              <a:t> </a:t>
            </a:r>
            <a:r>
              <a:rPr lang="en-US" sz="2800" b="1" dirty="0" err="1" smtClean="0">
                <a:solidFill>
                  <a:srgbClr val="343A40"/>
                </a:solidFill>
                <a:latin typeface="+mj-lt"/>
              </a:rPr>
              <a:t>Nội</a:t>
            </a:r>
            <a:endParaRPr sz="2800" b="1" dirty="0">
              <a:solidFill>
                <a:srgbClr val="343A40"/>
              </a:solidFill>
              <a:latin typeface="+mj-lt"/>
            </a:endParaRPr>
          </a:p>
        </p:txBody>
      </p:sp>
      <p:sp>
        <p:nvSpPr>
          <p:cNvPr id="12" name="TextBox 11"/>
          <p:cNvSpPr txBox="1"/>
          <p:nvPr/>
        </p:nvSpPr>
        <p:spPr>
          <a:xfrm>
            <a:off x="3683278" y="1422084"/>
            <a:ext cx="4698193" cy="3093154"/>
          </a:xfrm>
          <a:prstGeom prst="rect">
            <a:avLst/>
          </a:prstGeom>
          <a:noFill/>
        </p:spPr>
        <p:txBody>
          <a:bodyPr wrap="square" rtlCol="0">
            <a:spAutoFit/>
          </a:bodyPr>
          <a:lstStyle/>
          <a:p>
            <a:pPr algn="ctr">
              <a:lnSpc>
                <a:spcPct val="150000"/>
              </a:lnSpc>
            </a:pPr>
            <a:r>
              <a:rPr lang="en-US" sz="2200" b="1" dirty="0" smtClean="0"/>
              <a:t>HOẠT ĐỘNG CẶP ĐÔI</a:t>
            </a:r>
          </a:p>
          <a:p>
            <a:pPr marL="285750" indent="-285750" algn="just">
              <a:lnSpc>
                <a:spcPct val="150000"/>
              </a:lnSpc>
              <a:buFont typeface="Wingdings" panose="05000000000000000000" pitchFamily="2" charset="2"/>
              <a:buChar char="§"/>
            </a:pPr>
            <a:r>
              <a:rPr lang="en-US" sz="1800" dirty="0" err="1" smtClean="0"/>
              <a:t>Để</a:t>
            </a:r>
            <a:r>
              <a:rPr lang="en-US" sz="1800" dirty="0" smtClean="0"/>
              <a:t> </a:t>
            </a:r>
            <a:r>
              <a:rPr lang="en-US" sz="1800" dirty="0" err="1"/>
              <a:t>giúp</a:t>
            </a:r>
            <a:r>
              <a:rPr lang="en-US" sz="1800" dirty="0"/>
              <a:t> </a:t>
            </a:r>
            <a:r>
              <a:rPr lang="en-US" sz="1800" dirty="0" err="1"/>
              <a:t>người</a:t>
            </a:r>
            <a:r>
              <a:rPr lang="en-US" sz="1800" dirty="0"/>
              <a:t> </a:t>
            </a:r>
            <a:r>
              <a:rPr lang="en-US" sz="1800" dirty="0" err="1"/>
              <a:t>đọc</a:t>
            </a:r>
            <a:r>
              <a:rPr lang="en-US" sz="1800" dirty="0"/>
              <a:t> </a:t>
            </a:r>
            <a:r>
              <a:rPr lang="en-US" sz="1800" dirty="0" err="1"/>
              <a:t>hiểu</a:t>
            </a:r>
            <a:r>
              <a:rPr lang="en-US" sz="1800" dirty="0"/>
              <a:t> </a:t>
            </a:r>
            <a:r>
              <a:rPr lang="en-US" sz="1800" dirty="0" err="1"/>
              <a:t>đặc</a:t>
            </a:r>
            <a:r>
              <a:rPr lang="en-US" sz="1800" dirty="0"/>
              <a:t> </a:t>
            </a:r>
            <a:r>
              <a:rPr lang="en-US" sz="1800" dirty="0" err="1"/>
              <a:t>điểm</a:t>
            </a:r>
            <a:r>
              <a:rPr lang="en-US" sz="1800" dirty="0"/>
              <a:t> </a:t>
            </a:r>
            <a:r>
              <a:rPr lang="en-US" sz="1800" dirty="0" err="1"/>
              <a:t>của</a:t>
            </a:r>
            <a:r>
              <a:rPr lang="en-US" sz="1800" dirty="0"/>
              <a:t> </a:t>
            </a:r>
            <a:r>
              <a:rPr lang="en-US" sz="1800" dirty="0" err="1"/>
              <a:t>văn</a:t>
            </a:r>
            <a:r>
              <a:rPr lang="en-US" sz="1800" dirty="0"/>
              <a:t> </a:t>
            </a:r>
            <a:r>
              <a:rPr lang="en-US" sz="1800" dirty="0" err="1"/>
              <a:t>hóa</a:t>
            </a:r>
            <a:r>
              <a:rPr lang="en-US" sz="1800" dirty="0"/>
              <a:t> </a:t>
            </a:r>
            <a:r>
              <a:rPr lang="en-US" sz="1800" dirty="0" err="1"/>
              <a:t>Thăng</a:t>
            </a:r>
            <a:r>
              <a:rPr lang="en-US" sz="1800" dirty="0"/>
              <a:t> Long – </a:t>
            </a:r>
            <a:r>
              <a:rPr lang="en-US" sz="1800" dirty="0" err="1"/>
              <a:t>Hà</a:t>
            </a:r>
            <a:r>
              <a:rPr lang="en-US" sz="1800" dirty="0"/>
              <a:t>  </a:t>
            </a:r>
            <a:r>
              <a:rPr lang="en-US" sz="1800" dirty="0" err="1"/>
              <a:t>Nội</a:t>
            </a:r>
            <a:r>
              <a:rPr lang="en-US" sz="1800" dirty="0"/>
              <a:t>, </a:t>
            </a:r>
            <a:r>
              <a:rPr lang="en-US" sz="1800" dirty="0" err="1"/>
              <a:t>tác</a:t>
            </a:r>
            <a:r>
              <a:rPr lang="en-US" sz="1800" dirty="0"/>
              <a:t> </a:t>
            </a:r>
            <a:r>
              <a:rPr lang="en-US" sz="1800" dirty="0" err="1"/>
              <a:t>giả</a:t>
            </a:r>
            <a:r>
              <a:rPr lang="en-US" sz="1800" dirty="0"/>
              <a:t> </a:t>
            </a:r>
            <a:r>
              <a:rPr lang="en-US" sz="1800" dirty="0" err="1"/>
              <a:t>đã</a:t>
            </a:r>
            <a:r>
              <a:rPr lang="en-US" sz="1800" dirty="0"/>
              <a:t> </a:t>
            </a:r>
            <a:r>
              <a:rPr lang="en-US" sz="1800" dirty="0" err="1"/>
              <a:t>huy</a:t>
            </a:r>
            <a:r>
              <a:rPr lang="en-US" sz="1800" dirty="0"/>
              <a:t> </a:t>
            </a:r>
            <a:r>
              <a:rPr lang="en-US" sz="1800" dirty="0" err="1"/>
              <a:t>động</a:t>
            </a:r>
            <a:r>
              <a:rPr lang="en-US" sz="1800" dirty="0"/>
              <a:t>, </a:t>
            </a:r>
            <a:r>
              <a:rPr lang="en-US" sz="1800" dirty="0" err="1"/>
              <a:t>kết</a:t>
            </a:r>
            <a:r>
              <a:rPr lang="en-US" sz="1800" dirty="0"/>
              <a:t> </a:t>
            </a:r>
            <a:r>
              <a:rPr lang="en-US" sz="1800" dirty="0" err="1"/>
              <a:t>nối</a:t>
            </a:r>
            <a:r>
              <a:rPr lang="en-US" sz="1800" dirty="0"/>
              <a:t> </a:t>
            </a:r>
            <a:r>
              <a:rPr lang="en-US" sz="1800" dirty="0" err="1"/>
              <a:t>thông</a:t>
            </a:r>
            <a:r>
              <a:rPr lang="en-US" sz="1800" dirty="0"/>
              <a:t> tin </a:t>
            </a:r>
            <a:r>
              <a:rPr lang="en-US" sz="1800" dirty="0" err="1"/>
              <a:t>từ</a:t>
            </a:r>
            <a:r>
              <a:rPr lang="en-US" sz="1800" dirty="0"/>
              <a:t> </a:t>
            </a:r>
            <a:r>
              <a:rPr lang="en-US" sz="1800" dirty="0" err="1"/>
              <a:t>những</a:t>
            </a:r>
            <a:r>
              <a:rPr lang="en-US" sz="1800" dirty="0"/>
              <a:t> </a:t>
            </a:r>
            <a:r>
              <a:rPr lang="en-US" sz="1800" dirty="0" err="1"/>
              <a:t>lĩnh</a:t>
            </a:r>
            <a:r>
              <a:rPr lang="en-US" sz="1800" dirty="0"/>
              <a:t> </a:t>
            </a:r>
            <a:r>
              <a:rPr lang="en-US" sz="1800" dirty="0" err="1"/>
              <a:t>vực</a:t>
            </a:r>
            <a:r>
              <a:rPr lang="en-US" sz="1800" dirty="0"/>
              <a:t> </a:t>
            </a:r>
            <a:r>
              <a:rPr lang="en-US" sz="1800" dirty="0" err="1"/>
              <a:t>nào</a:t>
            </a:r>
            <a:r>
              <a:rPr lang="en-US" sz="1800" dirty="0" smtClean="0"/>
              <a:t>?</a:t>
            </a:r>
          </a:p>
          <a:p>
            <a:pPr marL="285750" indent="-285750" algn="just">
              <a:lnSpc>
                <a:spcPct val="150000"/>
              </a:lnSpc>
              <a:buFont typeface="Wingdings" panose="05000000000000000000" pitchFamily="2" charset="2"/>
              <a:buChar char="§"/>
            </a:pPr>
            <a:r>
              <a:rPr lang="en-US" sz="1800" dirty="0" err="1"/>
              <a:t>Hãy</a:t>
            </a:r>
            <a:r>
              <a:rPr lang="en-US" sz="1800" dirty="0"/>
              <a:t> </a:t>
            </a:r>
            <a:r>
              <a:rPr lang="en-US" sz="1800" dirty="0" err="1"/>
              <a:t>chỉ</a:t>
            </a:r>
            <a:r>
              <a:rPr lang="en-US" sz="1800" dirty="0"/>
              <a:t> </a:t>
            </a:r>
            <a:r>
              <a:rPr lang="en-US" sz="1800" dirty="0" err="1"/>
              <a:t>ra</a:t>
            </a:r>
            <a:r>
              <a:rPr lang="en-US" sz="1800" dirty="0"/>
              <a:t> </a:t>
            </a:r>
            <a:r>
              <a:rPr lang="en-US" sz="1800" dirty="0" err="1"/>
              <a:t>biểu</a:t>
            </a:r>
            <a:r>
              <a:rPr lang="en-US" sz="1800" dirty="0"/>
              <a:t> </a:t>
            </a:r>
            <a:r>
              <a:rPr lang="en-US" sz="1800" dirty="0" err="1"/>
              <a:t>hiện</a:t>
            </a:r>
            <a:r>
              <a:rPr lang="en-US" sz="1800" dirty="0"/>
              <a:t> </a:t>
            </a:r>
            <a:r>
              <a:rPr lang="en-US" sz="1800" dirty="0" err="1"/>
              <a:t>cụ</a:t>
            </a:r>
            <a:r>
              <a:rPr lang="en-US" sz="1800" dirty="0"/>
              <a:t> </a:t>
            </a:r>
            <a:r>
              <a:rPr lang="en-US" sz="1800" dirty="0" err="1"/>
              <a:t>thể</a:t>
            </a:r>
            <a:r>
              <a:rPr lang="en-US" sz="1800" dirty="0"/>
              <a:t> </a:t>
            </a:r>
            <a:r>
              <a:rPr lang="en-US" sz="1800" dirty="0" err="1"/>
              <a:t>của</a:t>
            </a:r>
            <a:r>
              <a:rPr lang="en-US" sz="1800" dirty="0"/>
              <a:t> </a:t>
            </a:r>
            <a:r>
              <a:rPr lang="en-US" sz="1800" dirty="0" err="1"/>
              <a:t>các</a:t>
            </a:r>
            <a:r>
              <a:rPr lang="en-US" sz="1800" dirty="0"/>
              <a:t> </a:t>
            </a:r>
            <a:r>
              <a:rPr lang="en-US" sz="1800" dirty="0" err="1"/>
              <a:t>loại</a:t>
            </a:r>
            <a:r>
              <a:rPr lang="en-US" sz="1800" dirty="0"/>
              <a:t> </a:t>
            </a:r>
            <a:r>
              <a:rPr lang="en-US" sz="1800" dirty="0" err="1"/>
              <a:t>thông</a:t>
            </a:r>
            <a:r>
              <a:rPr lang="en-US" sz="1800" dirty="0"/>
              <a:t> tin </a:t>
            </a:r>
            <a:r>
              <a:rPr lang="en-US" sz="1800" dirty="0" err="1"/>
              <a:t>ấy</a:t>
            </a:r>
            <a:r>
              <a:rPr lang="en-US" sz="1800" dirty="0" smtClean="0"/>
              <a:t>.</a:t>
            </a:r>
            <a:endParaRPr lang="en-US" sz="1800" dirty="0"/>
          </a:p>
        </p:txBody>
      </p:sp>
      <p:pic>
        <p:nvPicPr>
          <p:cNvPr id="16" name="Picture 12"/>
          <p:cNvPicPr>
            <a:picLocks noChangeAspect="1"/>
          </p:cNvPicPr>
          <p:nvPr/>
        </p:nvPicPr>
        <p:blipFill>
          <a:blip r:embed="rId8"/>
          <a:srcRect/>
          <a:stretch>
            <a:fillRect/>
          </a:stretch>
        </p:blipFill>
        <p:spPr>
          <a:xfrm>
            <a:off x="654627" y="2061514"/>
            <a:ext cx="2873587" cy="1855859"/>
          </a:xfrm>
          <a:prstGeom prst="rect">
            <a:avLst/>
          </a:prstGeom>
        </p:spPr>
      </p:pic>
      <p:pic>
        <p:nvPicPr>
          <p:cNvPr id="62" name="Picture 6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21256" y="1859878"/>
            <a:ext cx="714125" cy="714125"/>
          </a:xfrm>
          <a:prstGeom prst="rect">
            <a:avLst/>
          </a:prstGeom>
        </p:spPr>
      </p:pic>
    </p:spTree>
    <p:extLst>
      <p:ext uri="{BB962C8B-B14F-4D97-AF65-F5344CB8AC3E}">
        <p14:creationId xmlns:p14="http://schemas.microsoft.com/office/powerpoint/2010/main" val="1903609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downRigh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anim calcmode="lin" valueType="num">
                                      <p:cBhvr>
                                        <p:cTn id="21" dur="500" fill="hold"/>
                                        <p:tgtEl>
                                          <p:spTgt spid="62"/>
                                        </p:tgtEl>
                                        <p:attrNameLst>
                                          <p:attrName>ppt_x</p:attrName>
                                        </p:attrNameLst>
                                      </p:cBhvr>
                                      <p:tavLst>
                                        <p:tav tm="0">
                                          <p:val>
                                            <p:strVal val="#ppt_x"/>
                                          </p:val>
                                        </p:tav>
                                        <p:tav tm="100000">
                                          <p:val>
                                            <p:strVal val="#ppt_x"/>
                                          </p:val>
                                        </p:tav>
                                      </p:tavLst>
                                    </p:anim>
                                    <p:anim calcmode="lin" valueType="num">
                                      <p:cBhvr>
                                        <p:cTn id="22" dur="5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11" name="Rounded Rectangle 10"/>
          <p:cNvSpPr/>
          <p:nvPr/>
        </p:nvSpPr>
        <p:spPr>
          <a:xfrm>
            <a:off x="841666" y="632076"/>
            <a:ext cx="7689270" cy="749915"/>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dirty="0" smtClean="0">
                <a:ln w="0"/>
                <a:solidFill>
                  <a:schemeClr val="accent6"/>
                </a:solidFill>
                <a:effectLst>
                  <a:outerShdw blurRad="38100" dist="19050" dir="2700000" algn="tl" rotWithShape="0">
                    <a:schemeClr val="dk1">
                      <a:alpha val="40000"/>
                    </a:schemeClr>
                  </a:outerShdw>
                </a:effectLst>
              </a:rPr>
              <a:t>Văn </a:t>
            </a:r>
            <a:r>
              <a:rPr lang="en-US" sz="2000" dirty="0" err="1" smtClean="0">
                <a:ln w="0"/>
                <a:solidFill>
                  <a:schemeClr val="accent6"/>
                </a:solidFill>
                <a:effectLst>
                  <a:outerShdw blurRad="38100" dist="19050" dir="2700000" algn="tl" rotWithShape="0">
                    <a:schemeClr val="dk1">
                      <a:alpha val="40000"/>
                    </a:schemeClr>
                  </a:outerShdw>
                </a:effectLst>
              </a:rPr>
              <a:t>hoá</a:t>
            </a:r>
            <a:r>
              <a:rPr lang="en-US" sz="2000" dirty="0" smtClean="0">
                <a:ln w="0"/>
                <a:solidFill>
                  <a:schemeClr val="accent6"/>
                </a:solidFill>
                <a:effectLst>
                  <a:outerShdw blurRad="38100" dist="19050" dir="2700000" algn="tl" rotWithShape="0">
                    <a:schemeClr val="dk1">
                      <a:alpha val="40000"/>
                    </a:schemeClr>
                  </a:outerShdw>
                </a:effectLst>
              </a:rPr>
              <a:t> </a:t>
            </a:r>
            <a:r>
              <a:rPr lang="en-US" sz="2000" dirty="0" err="1" smtClean="0">
                <a:ln w="0"/>
                <a:solidFill>
                  <a:schemeClr val="accent6"/>
                </a:solidFill>
                <a:effectLst>
                  <a:outerShdw blurRad="38100" dist="19050" dir="2700000" algn="tl" rotWithShape="0">
                    <a:schemeClr val="dk1">
                      <a:alpha val="40000"/>
                    </a:schemeClr>
                  </a:outerShdw>
                </a:effectLst>
              </a:rPr>
              <a:t>Hà</a:t>
            </a:r>
            <a:r>
              <a:rPr lang="en-US" sz="2000" dirty="0" smtClean="0">
                <a:ln w="0"/>
                <a:solidFill>
                  <a:schemeClr val="accent6"/>
                </a:solidFill>
                <a:effectLst>
                  <a:outerShdw blurRad="38100" dist="19050" dir="2700000" algn="tl" rotWithShape="0">
                    <a:schemeClr val="dk1">
                      <a:alpha val="40000"/>
                    </a:schemeClr>
                  </a:outerShdw>
                </a:effectLst>
              </a:rPr>
              <a:t> </a:t>
            </a:r>
            <a:r>
              <a:rPr lang="en-US" sz="2000" dirty="0" err="1" smtClean="0">
                <a:ln w="0"/>
                <a:solidFill>
                  <a:schemeClr val="accent6"/>
                </a:solidFill>
                <a:effectLst>
                  <a:outerShdw blurRad="38100" dist="19050" dir="2700000" algn="tl" rotWithShape="0">
                    <a:schemeClr val="dk1">
                      <a:alpha val="40000"/>
                    </a:schemeClr>
                  </a:outerShdw>
                </a:effectLst>
              </a:rPr>
              <a:t>Nội</a:t>
            </a:r>
            <a:r>
              <a:rPr lang="en-US" sz="2000" dirty="0" smtClean="0">
                <a:ln w="0"/>
                <a:solidFill>
                  <a:schemeClr val="accent6"/>
                </a:solidFill>
                <a:effectLst>
                  <a:outerShdw blurRad="38100" dist="19050" dir="2700000" algn="tl" rotWithShape="0">
                    <a:schemeClr val="dk1">
                      <a:alpha val="40000"/>
                    </a:schemeClr>
                  </a:outerShdw>
                </a:effectLst>
              </a:rPr>
              <a:t> </a:t>
            </a:r>
            <a:r>
              <a:rPr lang="en-US" sz="2000" dirty="0" err="1" smtClean="0">
                <a:ln w="0"/>
                <a:solidFill>
                  <a:schemeClr val="accent6"/>
                </a:solidFill>
                <a:effectLst>
                  <a:outerShdw blurRad="38100" dist="19050" dir="2700000" algn="tl" rotWithShape="0">
                    <a:schemeClr val="dk1">
                      <a:alpha val="40000"/>
                    </a:schemeClr>
                  </a:outerShdw>
                </a:effectLst>
              </a:rPr>
              <a:t>hình</a:t>
            </a:r>
            <a:r>
              <a:rPr lang="en-US" sz="2000" dirty="0" smtClean="0">
                <a:ln w="0"/>
                <a:solidFill>
                  <a:schemeClr val="accent6"/>
                </a:solidFill>
                <a:effectLst>
                  <a:outerShdw blurRad="38100" dist="19050" dir="2700000" algn="tl" rotWithShape="0">
                    <a:schemeClr val="dk1">
                      <a:alpha val="40000"/>
                    </a:schemeClr>
                  </a:outerShdw>
                </a:effectLst>
              </a:rPr>
              <a:t> </a:t>
            </a:r>
            <a:r>
              <a:rPr lang="en-US" sz="2000" dirty="0" err="1" smtClean="0">
                <a:ln w="0"/>
                <a:solidFill>
                  <a:schemeClr val="accent6"/>
                </a:solidFill>
                <a:effectLst>
                  <a:outerShdw blurRad="38100" dist="19050" dir="2700000" algn="tl" rotWithShape="0">
                    <a:schemeClr val="dk1">
                      <a:alpha val="40000"/>
                    </a:schemeClr>
                  </a:outerShdw>
                </a:effectLst>
              </a:rPr>
              <a:t>thành</a:t>
            </a:r>
            <a:r>
              <a:rPr lang="en-US" sz="2000" dirty="0" smtClean="0">
                <a:ln w="0"/>
                <a:solidFill>
                  <a:schemeClr val="accent6"/>
                </a:solidFill>
                <a:effectLst>
                  <a:outerShdw blurRad="38100" dist="19050" dir="2700000" algn="tl" rotWithShape="0">
                    <a:schemeClr val="dk1">
                      <a:alpha val="40000"/>
                    </a:schemeClr>
                  </a:outerShdw>
                </a:effectLst>
              </a:rPr>
              <a:t> </a:t>
            </a:r>
            <a:r>
              <a:rPr lang="en-US" sz="2000" dirty="0" err="1" smtClean="0">
                <a:ln w="0"/>
                <a:solidFill>
                  <a:schemeClr val="accent6"/>
                </a:solidFill>
                <a:effectLst>
                  <a:outerShdw blurRad="38100" dist="19050" dir="2700000" algn="tl" rotWithShape="0">
                    <a:schemeClr val="dk1">
                      <a:alpha val="40000"/>
                    </a:schemeClr>
                  </a:outerShdw>
                </a:effectLst>
              </a:rPr>
              <a:t>dựa</a:t>
            </a:r>
            <a:r>
              <a:rPr lang="en-US" sz="2000" dirty="0" smtClean="0">
                <a:ln w="0"/>
                <a:solidFill>
                  <a:schemeClr val="accent6"/>
                </a:solidFill>
                <a:effectLst>
                  <a:outerShdw blurRad="38100" dist="19050" dir="2700000" algn="tl" rotWithShape="0">
                    <a:schemeClr val="dk1">
                      <a:alpha val="40000"/>
                    </a:schemeClr>
                  </a:outerShdw>
                </a:effectLst>
              </a:rPr>
              <a:t> </a:t>
            </a:r>
            <a:r>
              <a:rPr lang="en-US" sz="2000" dirty="0" err="1" smtClean="0">
                <a:ln w="0"/>
                <a:solidFill>
                  <a:schemeClr val="accent6"/>
                </a:solidFill>
                <a:effectLst>
                  <a:outerShdw blurRad="38100" dist="19050" dir="2700000" algn="tl" rotWithShape="0">
                    <a:schemeClr val="dk1">
                      <a:alpha val="40000"/>
                    </a:schemeClr>
                  </a:outerShdw>
                </a:effectLst>
              </a:rPr>
              <a:t>trên</a:t>
            </a:r>
            <a:r>
              <a:rPr lang="en-US" sz="2000" dirty="0" smtClean="0">
                <a:ln w="0"/>
                <a:solidFill>
                  <a:schemeClr val="accent6"/>
                </a:solidFill>
                <a:effectLst>
                  <a:outerShdw blurRad="38100" dist="19050" dir="2700000" algn="tl" rotWithShape="0">
                    <a:schemeClr val="dk1">
                      <a:alpha val="40000"/>
                    </a:schemeClr>
                  </a:outerShdw>
                </a:effectLst>
              </a:rPr>
              <a:t> </a:t>
            </a:r>
            <a:r>
              <a:rPr lang="en-US" sz="2000" dirty="0" err="1" smtClean="0">
                <a:ln w="0"/>
                <a:solidFill>
                  <a:schemeClr val="accent6"/>
                </a:solidFill>
                <a:effectLst>
                  <a:outerShdw blurRad="38100" dist="19050" dir="2700000" algn="tl" rotWithShape="0">
                    <a:schemeClr val="dk1">
                      <a:alpha val="40000"/>
                    </a:schemeClr>
                  </a:outerShdw>
                </a:effectLst>
              </a:rPr>
              <a:t>sự</a:t>
            </a:r>
            <a:r>
              <a:rPr lang="en-US" sz="2000" dirty="0" smtClean="0">
                <a:ln w="0"/>
                <a:solidFill>
                  <a:schemeClr val="accent6"/>
                </a:solidFill>
                <a:effectLst>
                  <a:outerShdw blurRad="38100" dist="19050" dir="2700000" algn="tl" rotWithShape="0">
                    <a:schemeClr val="dk1">
                      <a:alpha val="40000"/>
                    </a:schemeClr>
                  </a:outerShdw>
                </a:effectLst>
              </a:rPr>
              <a:t> </a:t>
            </a:r>
            <a:r>
              <a:rPr lang="en-US" sz="2000" dirty="0" err="1" smtClean="0">
                <a:ln w="0"/>
                <a:solidFill>
                  <a:schemeClr val="accent6"/>
                </a:solidFill>
                <a:effectLst>
                  <a:outerShdw blurRad="38100" dist="19050" dir="2700000" algn="tl" rotWithShape="0">
                    <a:schemeClr val="dk1">
                      <a:alpha val="40000"/>
                    </a:schemeClr>
                  </a:outerShdw>
                </a:effectLst>
              </a:rPr>
              <a:t>kết</a:t>
            </a:r>
            <a:r>
              <a:rPr lang="en-US" sz="2000" dirty="0" smtClean="0">
                <a:ln w="0"/>
                <a:solidFill>
                  <a:schemeClr val="accent6"/>
                </a:solidFill>
                <a:effectLst>
                  <a:outerShdw blurRad="38100" dist="19050" dir="2700000" algn="tl" rotWithShape="0">
                    <a:schemeClr val="dk1">
                      <a:alpha val="40000"/>
                    </a:schemeClr>
                  </a:outerShdw>
                </a:effectLst>
              </a:rPr>
              <a:t> </a:t>
            </a:r>
            <a:r>
              <a:rPr lang="en-US" sz="2000" dirty="0" err="1" smtClean="0">
                <a:ln w="0"/>
                <a:solidFill>
                  <a:schemeClr val="accent6"/>
                </a:solidFill>
                <a:effectLst>
                  <a:outerShdw blurRad="38100" dist="19050" dir="2700000" algn="tl" rotWithShape="0">
                    <a:schemeClr val="dk1">
                      <a:alpha val="40000"/>
                    </a:schemeClr>
                  </a:outerShdw>
                </a:effectLst>
              </a:rPr>
              <a:t>hợp</a:t>
            </a:r>
            <a:r>
              <a:rPr lang="en-US" sz="2000" dirty="0" smtClean="0">
                <a:ln w="0"/>
                <a:solidFill>
                  <a:schemeClr val="accent6"/>
                </a:solidFill>
                <a:effectLst>
                  <a:outerShdw blurRad="38100" dist="19050" dir="2700000" algn="tl" rotWithShape="0">
                    <a:schemeClr val="dk1">
                      <a:alpha val="40000"/>
                    </a:schemeClr>
                  </a:outerShdw>
                </a:effectLst>
              </a:rPr>
              <a:t> </a:t>
            </a:r>
            <a:r>
              <a:rPr lang="en-US" sz="2000" dirty="0" err="1" smtClean="0">
                <a:ln w="0"/>
                <a:solidFill>
                  <a:schemeClr val="accent6"/>
                </a:solidFill>
                <a:effectLst>
                  <a:outerShdw blurRad="38100" dist="19050" dir="2700000" algn="tl" rotWithShape="0">
                    <a:schemeClr val="dk1">
                      <a:alpha val="40000"/>
                    </a:schemeClr>
                  </a:outerShdw>
                </a:effectLst>
              </a:rPr>
              <a:t>các</a:t>
            </a:r>
            <a:r>
              <a:rPr lang="en-US" sz="2000" dirty="0" smtClean="0">
                <a:ln w="0"/>
                <a:solidFill>
                  <a:schemeClr val="accent6"/>
                </a:solidFill>
                <a:effectLst>
                  <a:outerShdw blurRad="38100" dist="19050" dir="2700000" algn="tl" rotWithShape="0">
                    <a:schemeClr val="dk1">
                      <a:alpha val="40000"/>
                    </a:schemeClr>
                  </a:outerShdw>
                </a:effectLst>
              </a:rPr>
              <a:t> </a:t>
            </a:r>
            <a:r>
              <a:rPr lang="en-US" sz="2000" dirty="0" err="1" smtClean="0">
                <a:ln w="0"/>
                <a:solidFill>
                  <a:schemeClr val="accent6"/>
                </a:solidFill>
                <a:effectLst>
                  <a:outerShdw blurRad="38100" dist="19050" dir="2700000" algn="tl" rotWithShape="0">
                    <a:schemeClr val="dk1">
                      <a:alpha val="40000"/>
                    </a:schemeClr>
                  </a:outerShdw>
                </a:effectLst>
              </a:rPr>
              <a:t>yếu</a:t>
            </a:r>
            <a:r>
              <a:rPr lang="en-US" sz="2000" dirty="0" smtClean="0">
                <a:ln w="0"/>
                <a:solidFill>
                  <a:schemeClr val="accent6"/>
                </a:solidFill>
                <a:effectLst>
                  <a:outerShdw blurRad="38100" dist="19050" dir="2700000" algn="tl" rotWithShape="0">
                    <a:schemeClr val="dk1">
                      <a:alpha val="40000"/>
                    </a:schemeClr>
                  </a:outerShdw>
                </a:effectLst>
              </a:rPr>
              <a:t> </a:t>
            </a:r>
            <a:r>
              <a:rPr lang="en-US" sz="2000" dirty="0" err="1" smtClean="0">
                <a:ln w="0"/>
                <a:solidFill>
                  <a:schemeClr val="accent6"/>
                </a:solidFill>
                <a:effectLst>
                  <a:outerShdw blurRad="38100" dist="19050" dir="2700000" algn="tl" rotWithShape="0">
                    <a:schemeClr val="dk1">
                      <a:alpha val="40000"/>
                    </a:schemeClr>
                  </a:outerShdw>
                </a:effectLst>
              </a:rPr>
              <a:t>tố</a:t>
            </a:r>
            <a:r>
              <a:rPr lang="en-US" sz="2000" dirty="0" smtClean="0">
                <a:ln w="0"/>
                <a:solidFill>
                  <a:schemeClr val="accent6"/>
                </a:solidFill>
                <a:effectLst>
                  <a:outerShdw blurRad="38100" dist="19050" dir="2700000" algn="tl" rotWithShape="0">
                    <a:schemeClr val="dk1">
                      <a:alpha val="40000"/>
                    </a:schemeClr>
                  </a:outerShdw>
                </a:effectLst>
              </a:rPr>
              <a:t>:</a:t>
            </a:r>
            <a:endParaRPr lang="en-US" sz="2000" dirty="0">
              <a:ln w="0"/>
              <a:solidFill>
                <a:schemeClr val="accent6"/>
              </a:solidFill>
              <a:effectLst>
                <a:outerShdw blurRad="38100" dist="19050" dir="2700000" algn="tl" rotWithShape="0">
                  <a:schemeClr val="dk1">
                    <a:alpha val="40000"/>
                  </a:schemeClr>
                </a:outerShdw>
              </a:effectLst>
            </a:endParaRPr>
          </a:p>
        </p:txBody>
      </p:sp>
      <p:sp>
        <p:nvSpPr>
          <p:cNvPr id="12" name="Rounded Rectangle 11"/>
          <p:cNvSpPr/>
          <p:nvPr/>
        </p:nvSpPr>
        <p:spPr>
          <a:xfrm>
            <a:off x="820883" y="1698876"/>
            <a:ext cx="3387435" cy="2800388"/>
          </a:xfrm>
          <a:prstGeom prst="roundRect">
            <a:avLst/>
          </a:prstGeom>
          <a:solidFill>
            <a:schemeClr val="accent6"/>
          </a:solidFill>
          <a:ln w="28575">
            <a:solidFill>
              <a:schemeClr val="accent1"/>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just">
              <a:lnSpc>
                <a:spcPct val="130000"/>
              </a:lnSpc>
            </a:pPr>
            <a:r>
              <a:rPr lang="en-US" sz="1800" dirty="0" err="1" smtClean="0">
                <a:ln w="0"/>
                <a:solidFill>
                  <a:srgbClr val="000000"/>
                </a:solidFill>
              </a:rPr>
              <a:t>Trữ</a:t>
            </a:r>
            <a:r>
              <a:rPr lang="en-US" sz="1800" dirty="0" smtClean="0">
                <a:ln w="0"/>
                <a:solidFill>
                  <a:srgbClr val="000000"/>
                </a:solidFill>
              </a:rPr>
              <a:t> </a:t>
            </a:r>
            <a:r>
              <a:rPr lang="en-US" sz="1800" dirty="0" err="1" smtClean="0">
                <a:ln w="0"/>
                <a:solidFill>
                  <a:srgbClr val="000000"/>
                </a:solidFill>
              </a:rPr>
              <a:t>lượng</a:t>
            </a:r>
            <a:r>
              <a:rPr lang="en-US" sz="1800" dirty="0" smtClean="0">
                <a:ln w="0"/>
                <a:solidFill>
                  <a:srgbClr val="000000"/>
                </a:solidFill>
              </a:rPr>
              <a:t> </a:t>
            </a:r>
            <a:r>
              <a:rPr lang="en-US" sz="1800" dirty="0" err="1" smtClean="0">
                <a:ln w="0"/>
                <a:solidFill>
                  <a:srgbClr val="000000"/>
                </a:solidFill>
              </a:rPr>
              <a:t>dân</a:t>
            </a:r>
            <a:r>
              <a:rPr lang="en-US" sz="1800" dirty="0" smtClean="0">
                <a:ln w="0"/>
                <a:solidFill>
                  <a:srgbClr val="000000"/>
                </a:solidFill>
              </a:rPr>
              <a:t> </a:t>
            </a:r>
            <a:r>
              <a:rPr lang="en-US" sz="1800" dirty="0" err="1" smtClean="0">
                <a:ln w="0"/>
                <a:solidFill>
                  <a:srgbClr val="000000"/>
                </a:solidFill>
              </a:rPr>
              <a:t>gian</a:t>
            </a:r>
            <a:r>
              <a:rPr lang="en-US" sz="1800" dirty="0" smtClean="0">
                <a:ln w="0"/>
                <a:solidFill>
                  <a:srgbClr val="000000"/>
                </a:solidFill>
              </a:rPr>
              <a:t> </a:t>
            </a:r>
            <a:r>
              <a:rPr lang="en-US" sz="1800" dirty="0" err="1" smtClean="0">
                <a:ln w="0"/>
                <a:solidFill>
                  <a:srgbClr val="000000"/>
                </a:solidFill>
              </a:rPr>
              <a:t>phong</a:t>
            </a:r>
            <a:r>
              <a:rPr lang="en-US" sz="1800" dirty="0" smtClean="0">
                <a:ln w="0"/>
                <a:solidFill>
                  <a:srgbClr val="000000"/>
                </a:solidFill>
              </a:rPr>
              <a:t> </a:t>
            </a:r>
            <a:r>
              <a:rPr lang="en-US" sz="1800" dirty="0" err="1" smtClean="0">
                <a:ln w="0"/>
                <a:solidFill>
                  <a:srgbClr val="000000"/>
                </a:solidFill>
              </a:rPr>
              <a:t>phú</a:t>
            </a:r>
            <a:r>
              <a:rPr lang="en-US" sz="1800" dirty="0" smtClean="0">
                <a:ln w="0"/>
                <a:solidFill>
                  <a:srgbClr val="000000"/>
                </a:solidFill>
              </a:rPr>
              <a:t>: ca </a:t>
            </a:r>
            <a:r>
              <a:rPr lang="en-US" sz="1800" dirty="0" err="1" smtClean="0">
                <a:ln w="0"/>
                <a:solidFill>
                  <a:srgbClr val="000000"/>
                </a:solidFill>
              </a:rPr>
              <a:t>dao</a:t>
            </a:r>
            <a:r>
              <a:rPr lang="en-US" sz="1800" dirty="0" smtClean="0">
                <a:ln w="0"/>
                <a:solidFill>
                  <a:srgbClr val="000000"/>
                </a:solidFill>
              </a:rPr>
              <a:t>, </a:t>
            </a:r>
            <a:r>
              <a:rPr lang="en-US" sz="1800" dirty="0" err="1" smtClean="0">
                <a:ln w="0"/>
                <a:solidFill>
                  <a:srgbClr val="000000"/>
                </a:solidFill>
              </a:rPr>
              <a:t>tục</a:t>
            </a:r>
            <a:r>
              <a:rPr lang="en-US" sz="1800" dirty="0" smtClean="0">
                <a:ln w="0"/>
                <a:solidFill>
                  <a:srgbClr val="000000"/>
                </a:solidFill>
              </a:rPr>
              <a:t> </a:t>
            </a:r>
            <a:r>
              <a:rPr lang="en-US" sz="1800" dirty="0" err="1" smtClean="0">
                <a:ln w="0"/>
                <a:solidFill>
                  <a:srgbClr val="000000"/>
                </a:solidFill>
              </a:rPr>
              <a:t>ngữ</a:t>
            </a:r>
            <a:r>
              <a:rPr lang="en-US" sz="1800" dirty="0" smtClean="0">
                <a:ln w="0"/>
                <a:solidFill>
                  <a:srgbClr val="000000"/>
                </a:solidFill>
              </a:rPr>
              <a:t>, </a:t>
            </a:r>
            <a:r>
              <a:rPr lang="en-US" sz="1800" dirty="0" err="1" smtClean="0">
                <a:ln w="0"/>
                <a:solidFill>
                  <a:srgbClr val="000000"/>
                </a:solidFill>
              </a:rPr>
              <a:t>dân</a:t>
            </a:r>
            <a:r>
              <a:rPr lang="en-US" sz="1800" dirty="0" smtClean="0">
                <a:ln w="0"/>
                <a:solidFill>
                  <a:srgbClr val="000000"/>
                </a:solidFill>
              </a:rPr>
              <a:t> ca,… </a:t>
            </a:r>
            <a:r>
              <a:rPr lang="en-US" sz="1800" dirty="0" err="1" smtClean="0">
                <a:ln w="0"/>
                <a:solidFill>
                  <a:srgbClr val="000000"/>
                </a:solidFill>
              </a:rPr>
              <a:t>của</a:t>
            </a:r>
            <a:r>
              <a:rPr lang="en-US" sz="1800" dirty="0" smtClean="0">
                <a:ln w="0"/>
                <a:solidFill>
                  <a:srgbClr val="000000"/>
                </a:solidFill>
              </a:rPr>
              <a:t> </a:t>
            </a:r>
            <a:r>
              <a:rPr lang="en-US" sz="1800" dirty="0" err="1" smtClean="0">
                <a:ln w="0"/>
                <a:solidFill>
                  <a:srgbClr val="000000"/>
                </a:solidFill>
              </a:rPr>
              <a:t>vùng</a:t>
            </a:r>
            <a:r>
              <a:rPr lang="en-US" sz="1800" dirty="0" smtClean="0">
                <a:ln w="0"/>
                <a:solidFill>
                  <a:srgbClr val="000000"/>
                </a:solidFill>
              </a:rPr>
              <a:t> </a:t>
            </a:r>
            <a:r>
              <a:rPr lang="en-US" sz="1800" dirty="0" err="1" smtClean="0">
                <a:ln w="0"/>
                <a:solidFill>
                  <a:srgbClr val="000000"/>
                </a:solidFill>
              </a:rPr>
              <a:t>Đông</a:t>
            </a:r>
            <a:r>
              <a:rPr lang="en-US" sz="1800" dirty="0" smtClean="0">
                <a:ln w="0"/>
                <a:solidFill>
                  <a:srgbClr val="000000"/>
                </a:solidFill>
              </a:rPr>
              <a:t>, Nam, </a:t>
            </a:r>
            <a:r>
              <a:rPr lang="en-US" sz="1800" dirty="0" err="1" smtClean="0">
                <a:ln w="0"/>
                <a:solidFill>
                  <a:srgbClr val="000000"/>
                </a:solidFill>
              </a:rPr>
              <a:t>Đoài</a:t>
            </a:r>
            <a:r>
              <a:rPr lang="en-US" sz="1800" dirty="0" smtClean="0">
                <a:ln w="0"/>
                <a:solidFill>
                  <a:srgbClr val="000000"/>
                </a:solidFill>
              </a:rPr>
              <a:t>, </a:t>
            </a:r>
            <a:r>
              <a:rPr lang="en-US" sz="1800" dirty="0" err="1" smtClean="0">
                <a:ln w="0"/>
                <a:solidFill>
                  <a:srgbClr val="000000"/>
                </a:solidFill>
              </a:rPr>
              <a:t>Bắc</a:t>
            </a:r>
            <a:r>
              <a:rPr lang="en-US" sz="1800" dirty="0" smtClean="0">
                <a:ln w="0"/>
                <a:solidFill>
                  <a:srgbClr val="000000"/>
                </a:solidFill>
              </a:rPr>
              <a:t> </a:t>
            </a:r>
            <a:r>
              <a:rPr lang="en-US" sz="1800" dirty="0" err="1">
                <a:solidFill>
                  <a:srgbClr val="000000"/>
                </a:solidFill>
              </a:rPr>
              <a:t>kết</a:t>
            </a:r>
            <a:r>
              <a:rPr lang="en-US" sz="1800" dirty="0">
                <a:solidFill>
                  <a:srgbClr val="000000"/>
                </a:solidFill>
              </a:rPr>
              <a:t> </a:t>
            </a:r>
            <a:r>
              <a:rPr lang="en-US" sz="1800" dirty="0" err="1" smtClean="0">
                <a:solidFill>
                  <a:srgbClr val="000000"/>
                </a:solidFill>
              </a:rPr>
              <a:t>tụ</a:t>
            </a:r>
            <a:r>
              <a:rPr lang="en-US" sz="1800" dirty="0" smtClean="0">
                <a:solidFill>
                  <a:srgbClr val="000000"/>
                </a:solidFill>
              </a:rPr>
              <a:t>, </a:t>
            </a:r>
            <a:r>
              <a:rPr lang="en-US" sz="1800" dirty="0" err="1">
                <a:solidFill>
                  <a:srgbClr val="000000"/>
                </a:solidFill>
              </a:rPr>
              <a:t>chọn</a:t>
            </a:r>
            <a:r>
              <a:rPr lang="en-US" sz="1800" dirty="0">
                <a:solidFill>
                  <a:srgbClr val="000000"/>
                </a:solidFill>
              </a:rPr>
              <a:t> </a:t>
            </a:r>
            <a:r>
              <a:rPr lang="en-US" sz="1800" dirty="0" err="1">
                <a:solidFill>
                  <a:srgbClr val="000000"/>
                </a:solidFill>
              </a:rPr>
              <a:t>loc</a:t>
            </a:r>
            <a:r>
              <a:rPr lang="en-US" sz="1800" dirty="0">
                <a:solidFill>
                  <a:srgbClr val="000000"/>
                </a:solidFill>
              </a:rPr>
              <a:t> </a:t>
            </a:r>
            <a:r>
              <a:rPr lang="en-US" sz="1800" dirty="0" err="1">
                <a:solidFill>
                  <a:srgbClr val="000000"/>
                </a:solidFill>
              </a:rPr>
              <a:t>và</a:t>
            </a:r>
            <a:r>
              <a:rPr lang="en-US" sz="1800" dirty="0">
                <a:solidFill>
                  <a:srgbClr val="000000"/>
                </a:solidFill>
              </a:rPr>
              <a:t> </a:t>
            </a:r>
            <a:r>
              <a:rPr lang="en-US" sz="1800" dirty="0" err="1">
                <a:solidFill>
                  <a:srgbClr val="000000"/>
                </a:solidFill>
              </a:rPr>
              <a:t>nâng</a:t>
            </a:r>
            <a:r>
              <a:rPr lang="en-US" sz="1800" dirty="0">
                <a:solidFill>
                  <a:srgbClr val="000000"/>
                </a:solidFill>
              </a:rPr>
              <a:t> </a:t>
            </a:r>
            <a:r>
              <a:rPr lang="en-US" sz="1800" dirty="0" err="1">
                <a:solidFill>
                  <a:srgbClr val="000000"/>
                </a:solidFill>
              </a:rPr>
              <a:t>cao</a:t>
            </a:r>
            <a:r>
              <a:rPr lang="en-US" sz="1800" dirty="0">
                <a:solidFill>
                  <a:srgbClr val="000000"/>
                </a:solidFill>
              </a:rPr>
              <a:t> </a:t>
            </a:r>
            <a:r>
              <a:rPr lang="en-US" sz="1800" dirty="0" err="1">
                <a:solidFill>
                  <a:srgbClr val="000000"/>
                </a:solidFill>
              </a:rPr>
              <a:t>trên</a:t>
            </a:r>
            <a:r>
              <a:rPr lang="en-US" sz="1800" dirty="0">
                <a:solidFill>
                  <a:srgbClr val="000000"/>
                </a:solidFill>
              </a:rPr>
              <a:t> </a:t>
            </a:r>
            <a:r>
              <a:rPr lang="en-US" sz="1800" dirty="0" err="1">
                <a:solidFill>
                  <a:srgbClr val="000000"/>
                </a:solidFill>
              </a:rPr>
              <a:t>cái</a:t>
            </a:r>
            <a:r>
              <a:rPr lang="en-US" sz="1800" dirty="0">
                <a:solidFill>
                  <a:srgbClr val="000000"/>
                </a:solidFill>
              </a:rPr>
              <a:t> </a:t>
            </a:r>
            <a:r>
              <a:rPr lang="en-US" sz="1800" dirty="0" err="1">
                <a:solidFill>
                  <a:srgbClr val="000000"/>
                </a:solidFill>
              </a:rPr>
              <a:t>có</a:t>
            </a:r>
            <a:r>
              <a:rPr lang="en-US" sz="1800" dirty="0">
                <a:solidFill>
                  <a:srgbClr val="000000"/>
                </a:solidFill>
              </a:rPr>
              <a:t> </a:t>
            </a:r>
            <a:r>
              <a:rPr lang="en-US" sz="1800" dirty="0" err="1">
                <a:solidFill>
                  <a:srgbClr val="000000"/>
                </a:solidFill>
              </a:rPr>
              <a:t>sẵn</a:t>
            </a:r>
            <a:r>
              <a:rPr lang="en-US" sz="1800" dirty="0">
                <a:solidFill>
                  <a:srgbClr val="000000"/>
                </a:solidFill>
              </a:rPr>
              <a:t> </a:t>
            </a:r>
            <a:r>
              <a:rPr lang="en-US" sz="1800" dirty="0" err="1">
                <a:solidFill>
                  <a:srgbClr val="000000"/>
                </a:solidFill>
              </a:rPr>
              <a:t>của</a:t>
            </a:r>
            <a:r>
              <a:rPr lang="en-US" sz="1800" dirty="0">
                <a:solidFill>
                  <a:srgbClr val="000000"/>
                </a:solidFill>
              </a:rPr>
              <a:t> </a:t>
            </a:r>
            <a:r>
              <a:rPr lang="en-US" sz="1800" dirty="0" err="1">
                <a:solidFill>
                  <a:srgbClr val="000000"/>
                </a:solidFill>
              </a:rPr>
              <a:t>vùng</a:t>
            </a:r>
            <a:r>
              <a:rPr lang="en-US" sz="1800" dirty="0">
                <a:solidFill>
                  <a:srgbClr val="000000"/>
                </a:solidFill>
              </a:rPr>
              <a:t> </a:t>
            </a:r>
            <a:r>
              <a:rPr lang="en-US" sz="1800" dirty="0" err="1" smtClean="0">
                <a:solidFill>
                  <a:srgbClr val="000000"/>
                </a:solidFill>
              </a:rPr>
              <a:t>Hồ</a:t>
            </a:r>
            <a:r>
              <a:rPr lang="en-US" sz="1800" dirty="0" smtClean="0">
                <a:solidFill>
                  <a:srgbClr val="000000"/>
                </a:solidFill>
              </a:rPr>
              <a:t> </a:t>
            </a:r>
            <a:r>
              <a:rPr lang="en-US" sz="1800" dirty="0" err="1">
                <a:solidFill>
                  <a:srgbClr val="000000"/>
                </a:solidFill>
              </a:rPr>
              <a:t>Tây</a:t>
            </a:r>
            <a:r>
              <a:rPr lang="en-US" sz="1800" dirty="0">
                <a:solidFill>
                  <a:srgbClr val="000000"/>
                </a:solidFill>
              </a:rPr>
              <a:t> - </a:t>
            </a:r>
            <a:r>
              <a:rPr lang="en-US" sz="1800" dirty="0" err="1">
                <a:solidFill>
                  <a:srgbClr val="000000"/>
                </a:solidFill>
              </a:rPr>
              <a:t>Hồ</a:t>
            </a:r>
            <a:r>
              <a:rPr lang="en-US" sz="1800" dirty="0">
                <a:solidFill>
                  <a:srgbClr val="000000"/>
                </a:solidFill>
              </a:rPr>
              <a:t> </a:t>
            </a:r>
            <a:r>
              <a:rPr lang="en-US" sz="1800" dirty="0" err="1">
                <a:solidFill>
                  <a:srgbClr val="000000"/>
                </a:solidFill>
              </a:rPr>
              <a:t>Gươm</a:t>
            </a:r>
            <a:r>
              <a:rPr lang="en-US" sz="1800" dirty="0">
                <a:solidFill>
                  <a:srgbClr val="000000"/>
                </a:solidFill>
              </a:rPr>
              <a:t>, </a:t>
            </a:r>
            <a:r>
              <a:rPr lang="en-US" sz="1800" dirty="0" err="1">
                <a:solidFill>
                  <a:srgbClr val="000000"/>
                </a:solidFill>
              </a:rPr>
              <a:t>núi</a:t>
            </a:r>
            <a:r>
              <a:rPr lang="en-US" sz="1800" dirty="0">
                <a:solidFill>
                  <a:srgbClr val="000000"/>
                </a:solidFill>
              </a:rPr>
              <a:t> </a:t>
            </a:r>
            <a:r>
              <a:rPr lang="en-US" sz="1800" dirty="0" err="1">
                <a:solidFill>
                  <a:srgbClr val="000000"/>
                </a:solidFill>
              </a:rPr>
              <a:t>Nùng</a:t>
            </a:r>
            <a:r>
              <a:rPr lang="en-US" sz="1800" dirty="0">
                <a:solidFill>
                  <a:srgbClr val="000000"/>
                </a:solidFill>
              </a:rPr>
              <a:t>, </a:t>
            </a:r>
            <a:r>
              <a:rPr lang="en-US" sz="1800" dirty="0" err="1">
                <a:solidFill>
                  <a:srgbClr val="000000"/>
                </a:solidFill>
              </a:rPr>
              <a:t>núi</a:t>
            </a:r>
            <a:r>
              <a:rPr lang="en-US" sz="1800" dirty="0">
                <a:solidFill>
                  <a:srgbClr val="000000"/>
                </a:solidFill>
              </a:rPr>
              <a:t> </a:t>
            </a:r>
            <a:r>
              <a:rPr lang="en-US" sz="1800" dirty="0" err="1" smtClean="0">
                <a:solidFill>
                  <a:srgbClr val="000000"/>
                </a:solidFill>
              </a:rPr>
              <a:t>Khán</a:t>
            </a:r>
            <a:r>
              <a:rPr lang="en-US" sz="1800" dirty="0" smtClean="0">
                <a:solidFill>
                  <a:srgbClr val="000000"/>
                </a:solidFill>
              </a:rPr>
              <a:t>.</a:t>
            </a:r>
            <a:endParaRPr lang="en-US" sz="1800" dirty="0">
              <a:ln w="0"/>
              <a:solidFill>
                <a:srgbClr val="000000"/>
              </a:solidFill>
              <a:effectLst>
                <a:outerShdw blurRad="38100" dist="19050" dir="2700000" algn="tl" rotWithShape="0">
                  <a:schemeClr val="dk1">
                    <a:alpha val="40000"/>
                  </a:schemeClr>
                </a:outerShdw>
              </a:effectLst>
            </a:endParaRPr>
          </a:p>
        </p:txBody>
      </p:sp>
      <p:sp>
        <p:nvSpPr>
          <p:cNvPr id="13" name="Rounded Rectangle 12"/>
          <p:cNvSpPr/>
          <p:nvPr/>
        </p:nvSpPr>
        <p:spPr>
          <a:xfrm>
            <a:off x="4339938" y="1698875"/>
            <a:ext cx="4263735" cy="1220969"/>
          </a:xfrm>
          <a:prstGeom prst="roundRect">
            <a:avLst/>
          </a:prstGeom>
          <a:solidFill>
            <a:schemeClr val="accent6"/>
          </a:solidFill>
          <a:ln w="28575">
            <a:solidFill>
              <a:schemeClr val="accent1"/>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just">
              <a:lnSpc>
                <a:spcPct val="130000"/>
              </a:lnSpc>
            </a:pPr>
            <a:r>
              <a:rPr lang="en-US" sz="1800" dirty="0" err="1">
                <a:solidFill>
                  <a:srgbClr val="000000"/>
                </a:solidFill>
              </a:rPr>
              <a:t>Truyền</a:t>
            </a:r>
            <a:r>
              <a:rPr lang="en-US" sz="1800" dirty="0">
                <a:solidFill>
                  <a:srgbClr val="000000"/>
                </a:solidFill>
              </a:rPr>
              <a:t> </a:t>
            </a:r>
            <a:r>
              <a:rPr lang="en-US" sz="1800" dirty="0" err="1" smtClean="0">
                <a:solidFill>
                  <a:srgbClr val="000000"/>
                </a:solidFill>
              </a:rPr>
              <a:t>thống</a:t>
            </a:r>
            <a:r>
              <a:rPr lang="en-US" sz="1800" dirty="0" smtClean="0">
                <a:solidFill>
                  <a:srgbClr val="000000"/>
                </a:solidFill>
              </a:rPr>
              <a:t>, </a:t>
            </a:r>
            <a:r>
              <a:rPr lang="en-US" sz="1800" dirty="0" err="1">
                <a:solidFill>
                  <a:srgbClr val="000000"/>
                </a:solidFill>
              </a:rPr>
              <a:t>lễ</a:t>
            </a:r>
            <a:r>
              <a:rPr lang="en-US" sz="1800" dirty="0">
                <a:solidFill>
                  <a:srgbClr val="000000"/>
                </a:solidFill>
              </a:rPr>
              <a:t> </a:t>
            </a:r>
            <a:r>
              <a:rPr lang="en-US" sz="1800" dirty="0" err="1">
                <a:solidFill>
                  <a:srgbClr val="000000"/>
                </a:solidFill>
              </a:rPr>
              <a:t>hội</a:t>
            </a:r>
            <a:r>
              <a:rPr lang="en-US" sz="1800" dirty="0">
                <a:solidFill>
                  <a:srgbClr val="000000"/>
                </a:solidFill>
              </a:rPr>
              <a:t> </a:t>
            </a:r>
            <a:r>
              <a:rPr lang="en-US" sz="1800" dirty="0" err="1">
                <a:solidFill>
                  <a:srgbClr val="000000"/>
                </a:solidFill>
              </a:rPr>
              <a:t>văn</a:t>
            </a:r>
            <a:r>
              <a:rPr lang="en-US" sz="1800" dirty="0">
                <a:solidFill>
                  <a:srgbClr val="000000"/>
                </a:solidFill>
              </a:rPr>
              <a:t> </a:t>
            </a:r>
            <a:r>
              <a:rPr lang="en-US" sz="1800" dirty="0" err="1">
                <a:solidFill>
                  <a:srgbClr val="000000"/>
                </a:solidFill>
              </a:rPr>
              <a:t>hóa</a:t>
            </a:r>
            <a:r>
              <a:rPr lang="en-US" sz="1800" dirty="0">
                <a:solidFill>
                  <a:srgbClr val="000000"/>
                </a:solidFill>
              </a:rPr>
              <a:t> </a:t>
            </a:r>
            <a:r>
              <a:rPr lang="en-US" sz="1800" dirty="0" err="1">
                <a:solidFill>
                  <a:srgbClr val="000000"/>
                </a:solidFill>
              </a:rPr>
              <a:t>dân</a:t>
            </a:r>
            <a:r>
              <a:rPr lang="en-US" sz="1800" dirty="0">
                <a:solidFill>
                  <a:srgbClr val="000000"/>
                </a:solidFill>
              </a:rPr>
              <a:t> </a:t>
            </a:r>
            <a:r>
              <a:rPr lang="en-US" sz="1800" dirty="0" err="1">
                <a:solidFill>
                  <a:srgbClr val="000000"/>
                </a:solidFill>
              </a:rPr>
              <a:t>gian</a:t>
            </a:r>
            <a:r>
              <a:rPr lang="en-US" sz="1800" dirty="0">
                <a:solidFill>
                  <a:srgbClr val="000000"/>
                </a:solidFill>
              </a:rPr>
              <a:t>, </a:t>
            </a:r>
            <a:r>
              <a:rPr lang="en-US" sz="1800" dirty="0" err="1">
                <a:solidFill>
                  <a:srgbClr val="000000"/>
                </a:solidFill>
              </a:rPr>
              <a:t>sinh</a:t>
            </a:r>
            <a:r>
              <a:rPr lang="en-US" sz="1800" dirty="0">
                <a:solidFill>
                  <a:srgbClr val="000000"/>
                </a:solidFill>
              </a:rPr>
              <a:t> </a:t>
            </a:r>
            <a:r>
              <a:rPr lang="en-US" sz="1800" dirty="0" err="1">
                <a:solidFill>
                  <a:srgbClr val="000000"/>
                </a:solidFill>
              </a:rPr>
              <a:t>hoạt</a:t>
            </a:r>
            <a:r>
              <a:rPr lang="en-US" sz="1800" dirty="0">
                <a:solidFill>
                  <a:srgbClr val="000000"/>
                </a:solidFill>
              </a:rPr>
              <a:t> </a:t>
            </a:r>
            <a:r>
              <a:rPr lang="en-US" sz="1800" dirty="0" err="1">
                <a:solidFill>
                  <a:srgbClr val="000000"/>
                </a:solidFill>
              </a:rPr>
              <a:t>văn</a:t>
            </a:r>
            <a:r>
              <a:rPr lang="en-US" sz="1800" dirty="0">
                <a:solidFill>
                  <a:srgbClr val="000000"/>
                </a:solidFill>
              </a:rPr>
              <a:t> </a:t>
            </a:r>
            <a:r>
              <a:rPr lang="en-US" sz="1800" dirty="0" err="1">
                <a:solidFill>
                  <a:srgbClr val="000000"/>
                </a:solidFill>
              </a:rPr>
              <a:t>hóa</a:t>
            </a:r>
            <a:r>
              <a:rPr lang="en-US" sz="1800" dirty="0">
                <a:solidFill>
                  <a:srgbClr val="000000"/>
                </a:solidFill>
              </a:rPr>
              <a:t> </a:t>
            </a:r>
            <a:r>
              <a:rPr lang="en-US" sz="1800" dirty="0" err="1">
                <a:solidFill>
                  <a:srgbClr val="000000"/>
                </a:solidFill>
              </a:rPr>
              <a:t>tôn</a:t>
            </a:r>
            <a:r>
              <a:rPr lang="en-US" sz="1800" dirty="0">
                <a:solidFill>
                  <a:srgbClr val="000000"/>
                </a:solidFill>
              </a:rPr>
              <a:t> </a:t>
            </a:r>
            <a:r>
              <a:rPr lang="en-US" sz="1800" dirty="0" err="1">
                <a:solidFill>
                  <a:srgbClr val="000000"/>
                </a:solidFill>
              </a:rPr>
              <a:t>giáo</a:t>
            </a:r>
            <a:r>
              <a:rPr lang="en-US" sz="1800" dirty="0">
                <a:solidFill>
                  <a:srgbClr val="000000"/>
                </a:solidFill>
              </a:rPr>
              <a:t> </a:t>
            </a:r>
            <a:r>
              <a:rPr lang="en-US" sz="1800" dirty="0" err="1">
                <a:solidFill>
                  <a:srgbClr val="000000"/>
                </a:solidFill>
              </a:rPr>
              <a:t>lâu</a:t>
            </a:r>
            <a:r>
              <a:rPr lang="en-US" sz="1800" dirty="0">
                <a:solidFill>
                  <a:srgbClr val="000000"/>
                </a:solidFill>
              </a:rPr>
              <a:t> </a:t>
            </a:r>
            <a:r>
              <a:rPr lang="en-US" sz="1800" dirty="0" err="1" smtClean="0">
                <a:solidFill>
                  <a:srgbClr val="000000"/>
                </a:solidFill>
              </a:rPr>
              <a:t>đời</a:t>
            </a:r>
            <a:r>
              <a:rPr lang="en-US" sz="1800" dirty="0" smtClean="0">
                <a:solidFill>
                  <a:srgbClr val="000000"/>
                </a:solidFill>
              </a:rPr>
              <a:t>.</a:t>
            </a:r>
            <a:endParaRPr lang="en-US" sz="1800" dirty="0">
              <a:ln w="0"/>
              <a:solidFill>
                <a:srgbClr val="000000"/>
              </a:solidFill>
              <a:effectLst>
                <a:outerShdw blurRad="38100" dist="19050" dir="2700000" algn="tl" rotWithShape="0">
                  <a:schemeClr val="dk1">
                    <a:alpha val="40000"/>
                  </a:schemeClr>
                </a:outerShdw>
              </a:effectLst>
            </a:endParaRPr>
          </a:p>
        </p:txBody>
      </p:sp>
      <p:sp>
        <p:nvSpPr>
          <p:cNvPr id="14" name="Rounded Rectangle 13"/>
          <p:cNvSpPr/>
          <p:nvPr/>
        </p:nvSpPr>
        <p:spPr>
          <a:xfrm>
            <a:off x="4339938" y="3106882"/>
            <a:ext cx="4263735" cy="1392382"/>
          </a:xfrm>
          <a:prstGeom prst="roundRect">
            <a:avLst/>
          </a:prstGeom>
          <a:solidFill>
            <a:schemeClr val="accent6"/>
          </a:solidFill>
          <a:ln w="28575">
            <a:solidFill>
              <a:schemeClr val="accent1"/>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just">
              <a:lnSpc>
                <a:spcPct val="130000"/>
              </a:lnSpc>
            </a:pPr>
            <a:r>
              <a:rPr lang="en-US" sz="1800" dirty="0">
                <a:solidFill>
                  <a:srgbClr val="000000"/>
                </a:solidFill>
              </a:rPr>
              <a:t>Văn </a:t>
            </a:r>
            <a:r>
              <a:rPr lang="en-US" sz="1800" dirty="0" err="1">
                <a:solidFill>
                  <a:srgbClr val="000000"/>
                </a:solidFill>
              </a:rPr>
              <a:t>hoá</a:t>
            </a:r>
            <a:r>
              <a:rPr lang="en-US" sz="1800" dirty="0">
                <a:solidFill>
                  <a:srgbClr val="000000"/>
                </a:solidFill>
              </a:rPr>
              <a:t> </a:t>
            </a:r>
            <a:r>
              <a:rPr lang="en-US" sz="1800" dirty="0" err="1">
                <a:solidFill>
                  <a:srgbClr val="000000"/>
                </a:solidFill>
              </a:rPr>
              <a:t>dân</a:t>
            </a:r>
            <a:r>
              <a:rPr lang="en-US" sz="1800" dirty="0">
                <a:solidFill>
                  <a:srgbClr val="000000"/>
                </a:solidFill>
              </a:rPr>
              <a:t> </a:t>
            </a:r>
            <a:r>
              <a:rPr lang="en-US" sz="1800" dirty="0" err="1">
                <a:solidFill>
                  <a:srgbClr val="000000"/>
                </a:solidFill>
              </a:rPr>
              <a:t>gian</a:t>
            </a:r>
            <a:r>
              <a:rPr lang="en-US" sz="1800" dirty="0">
                <a:solidFill>
                  <a:srgbClr val="000000"/>
                </a:solidFill>
              </a:rPr>
              <a:t> </a:t>
            </a:r>
            <a:r>
              <a:rPr lang="en-US" sz="1800" dirty="0" err="1">
                <a:solidFill>
                  <a:srgbClr val="000000"/>
                </a:solidFill>
              </a:rPr>
              <a:t>không</a:t>
            </a:r>
            <a:r>
              <a:rPr lang="en-US" sz="1800" dirty="0">
                <a:solidFill>
                  <a:srgbClr val="000000"/>
                </a:solidFill>
              </a:rPr>
              <a:t> </a:t>
            </a:r>
            <a:r>
              <a:rPr lang="en-US" sz="1800" dirty="0" err="1">
                <a:solidFill>
                  <a:srgbClr val="000000"/>
                </a:solidFill>
              </a:rPr>
              <a:t>tách</a:t>
            </a:r>
            <a:r>
              <a:rPr lang="en-US" sz="1800" dirty="0">
                <a:solidFill>
                  <a:srgbClr val="000000"/>
                </a:solidFill>
              </a:rPr>
              <a:t> </a:t>
            </a:r>
            <a:r>
              <a:rPr lang="en-US" sz="1800" dirty="0" err="1">
                <a:solidFill>
                  <a:srgbClr val="000000"/>
                </a:solidFill>
              </a:rPr>
              <a:t>rời</a:t>
            </a:r>
            <a:r>
              <a:rPr lang="en-US" sz="1800" dirty="0">
                <a:solidFill>
                  <a:srgbClr val="000000"/>
                </a:solidFill>
              </a:rPr>
              <a:t> </a:t>
            </a:r>
            <a:r>
              <a:rPr lang="en-US" sz="1800" dirty="0" err="1">
                <a:solidFill>
                  <a:srgbClr val="000000"/>
                </a:solidFill>
              </a:rPr>
              <a:t>mà</a:t>
            </a:r>
            <a:r>
              <a:rPr lang="en-US" sz="1800" dirty="0">
                <a:solidFill>
                  <a:srgbClr val="000000"/>
                </a:solidFill>
              </a:rPr>
              <a:t> </a:t>
            </a:r>
            <a:r>
              <a:rPr lang="en-US" sz="1800" dirty="0" err="1">
                <a:solidFill>
                  <a:srgbClr val="000000"/>
                </a:solidFill>
              </a:rPr>
              <a:t>kết</a:t>
            </a:r>
            <a:r>
              <a:rPr lang="en-US" sz="1800" dirty="0">
                <a:solidFill>
                  <a:srgbClr val="000000"/>
                </a:solidFill>
              </a:rPr>
              <a:t> </a:t>
            </a:r>
            <a:r>
              <a:rPr lang="en-US" sz="1800" dirty="0" err="1" smtClean="0">
                <a:solidFill>
                  <a:srgbClr val="000000"/>
                </a:solidFill>
              </a:rPr>
              <a:t>hợp</a:t>
            </a:r>
            <a:r>
              <a:rPr lang="en-US" sz="1800" dirty="0" smtClean="0">
                <a:solidFill>
                  <a:srgbClr val="000000"/>
                </a:solidFill>
              </a:rPr>
              <a:t> </a:t>
            </a:r>
            <a:r>
              <a:rPr lang="en-US" sz="1800" dirty="0" err="1" smtClean="0">
                <a:solidFill>
                  <a:srgbClr val="000000"/>
                </a:solidFill>
              </a:rPr>
              <a:t>với</a:t>
            </a:r>
            <a:r>
              <a:rPr lang="en-US" sz="1800" dirty="0" smtClean="0">
                <a:solidFill>
                  <a:srgbClr val="000000"/>
                </a:solidFill>
              </a:rPr>
              <a:t> </a:t>
            </a:r>
            <a:r>
              <a:rPr lang="en-US" sz="1800" dirty="0" err="1">
                <a:solidFill>
                  <a:srgbClr val="000000"/>
                </a:solidFill>
              </a:rPr>
              <a:t>văn</a:t>
            </a:r>
            <a:r>
              <a:rPr lang="en-US" sz="1800" dirty="0">
                <a:solidFill>
                  <a:srgbClr val="000000"/>
                </a:solidFill>
              </a:rPr>
              <a:t> </a:t>
            </a:r>
            <a:r>
              <a:rPr lang="en-US" sz="1800" dirty="0" err="1">
                <a:solidFill>
                  <a:srgbClr val="000000"/>
                </a:solidFill>
              </a:rPr>
              <a:t>hoá</a:t>
            </a:r>
            <a:r>
              <a:rPr lang="en-US" sz="1800" dirty="0">
                <a:solidFill>
                  <a:srgbClr val="000000"/>
                </a:solidFill>
              </a:rPr>
              <a:t> </a:t>
            </a:r>
            <a:r>
              <a:rPr lang="en-US" sz="1800" dirty="0" err="1">
                <a:solidFill>
                  <a:srgbClr val="000000"/>
                </a:solidFill>
              </a:rPr>
              <a:t>cung</a:t>
            </a:r>
            <a:r>
              <a:rPr lang="en-US" sz="1800" dirty="0">
                <a:solidFill>
                  <a:srgbClr val="000000"/>
                </a:solidFill>
              </a:rPr>
              <a:t> </a:t>
            </a:r>
            <a:r>
              <a:rPr lang="en-US" sz="1800" dirty="0" err="1" smtClean="0">
                <a:solidFill>
                  <a:srgbClr val="000000"/>
                </a:solidFill>
              </a:rPr>
              <a:t>đình</a:t>
            </a:r>
            <a:r>
              <a:rPr lang="en-US" sz="1800" dirty="0">
                <a:solidFill>
                  <a:srgbClr val="000000"/>
                </a:solidFill>
              </a:rPr>
              <a:t>,</a:t>
            </a:r>
            <a:r>
              <a:rPr lang="en-US" sz="1800" dirty="0" smtClean="0">
                <a:solidFill>
                  <a:srgbClr val="000000"/>
                </a:solidFill>
              </a:rPr>
              <a:t> </a:t>
            </a:r>
            <a:r>
              <a:rPr lang="en-US" sz="1800" dirty="0" err="1">
                <a:solidFill>
                  <a:srgbClr val="000000"/>
                </a:solidFill>
              </a:rPr>
              <a:t>được</a:t>
            </a:r>
            <a:r>
              <a:rPr lang="en-US" sz="1800" dirty="0">
                <a:solidFill>
                  <a:srgbClr val="000000"/>
                </a:solidFill>
              </a:rPr>
              <a:t> “</a:t>
            </a:r>
            <a:r>
              <a:rPr lang="en-US" sz="1800" dirty="0" err="1">
                <a:solidFill>
                  <a:srgbClr val="000000"/>
                </a:solidFill>
              </a:rPr>
              <a:t>chính</a:t>
            </a:r>
            <a:r>
              <a:rPr lang="en-US" sz="1800" dirty="0">
                <a:solidFill>
                  <a:srgbClr val="000000"/>
                </a:solidFill>
              </a:rPr>
              <a:t> </a:t>
            </a:r>
            <a:r>
              <a:rPr lang="en-US" sz="1800" dirty="0" err="1">
                <a:solidFill>
                  <a:srgbClr val="000000"/>
                </a:solidFill>
              </a:rPr>
              <a:t>thức</a:t>
            </a:r>
            <a:r>
              <a:rPr lang="en-US" sz="1800" dirty="0">
                <a:solidFill>
                  <a:srgbClr val="000000"/>
                </a:solidFill>
              </a:rPr>
              <a:t> </a:t>
            </a:r>
            <a:r>
              <a:rPr lang="en-US" sz="1800" dirty="0" err="1">
                <a:solidFill>
                  <a:srgbClr val="000000"/>
                </a:solidFill>
              </a:rPr>
              <a:t>hoá</a:t>
            </a:r>
            <a:r>
              <a:rPr lang="en-US" sz="1800" dirty="0">
                <a:solidFill>
                  <a:srgbClr val="000000"/>
                </a:solidFill>
              </a:rPr>
              <a:t>" </a:t>
            </a:r>
            <a:r>
              <a:rPr lang="en-US" sz="1800" dirty="0" err="1">
                <a:solidFill>
                  <a:srgbClr val="000000"/>
                </a:solidFill>
              </a:rPr>
              <a:t>và</a:t>
            </a:r>
            <a:r>
              <a:rPr lang="en-US" sz="1800" dirty="0">
                <a:solidFill>
                  <a:srgbClr val="000000"/>
                </a:solidFill>
              </a:rPr>
              <a:t> “sang </a:t>
            </a:r>
            <a:r>
              <a:rPr lang="en-US" sz="1800" dirty="0" err="1">
                <a:solidFill>
                  <a:srgbClr val="000000"/>
                </a:solidFill>
              </a:rPr>
              <a:t>trọng</a:t>
            </a:r>
            <a:r>
              <a:rPr lang="en-US" sz="1800" dirty="0">
                <a:solidFill>
                  <a:srgbClr val="000000"/>
                </a:solidFill>
              </a:rPr>
              <a:t> </a:t>
            </a:r>
            <a:r>
              <a:rPr lang="en-US" sz="1800" dirty="0" err="1">
                <a:solidFill>
                  <a:srgbClr val="000000"/>
                </a:solidFill>
              </a:rPr>
              <a:t>hoá</a:t>
            </a:r>
            <a:r>
              <a:rPr lang="en-US" sz="1800" dirty="0">
                <a:solidFill>
                  <a:srgbClr val="000000"/>
                </a:solidFill>
              </a:rPr>
              <a:t>". </a:t>
            </a:r>
            <a:endParaRPr lang="en-US" sz="1800" dirty="0">
              <a:ln w="0"/>
              <a:solidFill>
                <a:srgbClr val="0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53647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11" name="Rounded Rectangle 10"/>
          <p:cNvSpPr/>
          <p:nvPr/>
        </p:nvSpPr>
        <p:spPr>
          <a:xfrm>
            <a:off x="841666" y="632076"/>
            <a:ext cx="7689270" cy="749915"/>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dirty="0" smtClean="0">
                <a:ln w="0"/>
                <a:solidFill>
                  <a:schemeClr val="accent6"/>
                </a:solidFill>
                <a:effectLst>
                  <a:outerShdw blurRad="38100" dist="19050" dir="2700000" algn="tl" rotWithShape="0">
                    <a:schemeClr val="dk1">
                      <a:alpha val="40000"/>
                    </a:schemeClr>
                  </a:outerShdw>
                </a:effectLst>
              </a:rPr>
              <a:t>Văn </a:t>
            </a:r>
            <a:r>
              <a:rPr lang="en-US" sz="2000" dirty="0" err="1" smtClean="0">
                <a:ln w="0"/>
                <a:solidFill>
                  <a:schemeClr val="accent6"/>
                </a:solidFill>
                <a:effectLst>
                  <a:outerShdw blurRad="38100" dist="19050" dir="2700000" algn="tl" rotWithShape="0">
                    <a:schemeClr val="dk1">
                      <a:alpha val="40000"/>
                    </a:schemeClr>
                  </a:outerShdw>
                </a:effectLst>
              </a:rPr>
              <a:t>hoá</a:t>
            </a:r>
            <a:r>
              <a:rPr lang="en-US" sz="2000" dirty="0" smtClean="0">
                <a:ln w="0"/>
                <a:solidFill>
                  <a:schemeClr val="accent6"/>
                </a:solidFill>
                <a:effectLst>
                  <a:outerShdw blurRad="38100" dist="19050" dir="2700000" algn="tl" rotWithShape="0">
                    <a:schemeClr val="dk1">
                      <a:alpha val="40000"/>
                    </a:schemeClr>
                  </a:outerShdw>
                </a:effectLst>
              </a:rPr>
              <a:t> </a:t>
            </a:r>
            <a:r>
              <a:rPr lang="en-US" sz="2000" dirty="0" err="1" smtClean="0">
                <a:ln w="0"/>
                <a:solidFill>
                  <a:schemeClr val="accent6"/>
                </a:solidFill>
                <a:effectLst>
                  <a:outerShdw blurRad="38100" dist="19050" dir="2700000" algn="tl" rotWithShape="0">
                    <a:schemeClr val="dk1">
                      <a:alpha val="40000"/>
                    </a:schemeClr>
                  </a:outerShdw>
                </a:effectLst>
              </a:rPr>
              <a:t>Hà</a:t>
            </a:r>
            <a:r>
              <a:rPr lang="en-US" sz="2000" dirty="0" smtClean="0">
                <a:ln w="0"/>
                <a:solidFill>
                  <a:schemeClr val="accent6"/>
                </a:solidFill>
                <a:effectLst>
                  <a:outerShdw blurRad="38100" dist="19050" dir="2700000" algn="tl" rotWithShape="0">
                    <a:schemeClr val="dk1">
                      <a:alpha val="40000"/>
                    </a:schemeClr>
                  </a:outerShdw>
                </a:effectLst>
              </a:rPr>
              <a:t> </a:t>
            </a:r>
            <a:r>
              <a:rPr lang="en-US" sz="2000" dirty="0" err="1" smtClean="0">
                <a:ln w="0"/>
                <a:solidFill>
                  <a:schemeClr val="accent6"/>
                </a:solidFill>
                <a:effectLst>
                  <a:outerShdw blurRad="38100" dist="19050" dir="2700000" algn="tl" rotWithShape="0">
                    <a:schemeClr val="dk1">
                      <a:alpha val="40000"/>
                    </a:schemeClr>
                  </a:outerShdw>
                </a:effectLst>
              </a:rPr>
              <a:t>Nội</a:t>
            </a:r>
            <a:r>
              <a:rPr lang="en-US" sz="2000" dirty="0" smtClean="0">
                <a:ln w="0"/>
                <a:solidFill>
                  <a:schemeClr val="accent6"/>
                </a:solidFill>
                <a:effectLst>
                  <a:outerShdw blurRad="38100" dist="19050" dir="2700000" algn="tl" rotWithShape="0">
                    <a:schemeClr val="dk1">
                      <a:alpha val="40000"/>
                    </a:schemeClr>
                  </a:outerShdw>
                </a:effectLst>
              </a:rPr>
              <a:t> </a:t>
            </a:r>
            <a:r>
              <a:rPr lang="en-US" sz="2000" dirty="0" err="1" smtClean="0">
                <a:ln w="0"/>
                <a:solidFill>
                  <a:schemeClr val="accent6"/>
                </a:solidFill>
                <a:effectLst>
                  <a:outerShdw blurRad="38100" dist="19050" dir="2700000" algn="tl" rotWithShape="0">
                    <a:schemeClr val="dk1">
                      <a:alpha val="40000"/>
                    </a:schemeClr>
                  </a:outerShdw>
                </a:effectLst>
              </a:rPr>
              <a:t>hình</a:t>
            </a:r>
            <a:r>
              <a:rPr lang="en-US" sz="2000" dirty="0" smtClean="0">
                <a:ln w="0"/>
                <a:solidFill>
                  <a:schemeClr val="accent6"/>
                </a:solidFill>
                <a:effectLst>
                  <a:outerShdw blurRad="38100" dist="19050" dir="2700000" algn="tl" rotWithShape="0">
                    <a:schemeClr val="dk1">
                      <a:alpha val="40000"/>
                    </a:schemeClr>
                  </a:outerShdw>
                </a:effectLst>
              </a:rPr>
              <a:t> </a:t>
            </a:r>
            <a:r>
              <a:rPr lang="en-US" sz="2000" dirty="0" err="1" smtClean="0">
                <a:ln w="0"/>
                <a:solidFill>
                  <a:schemeClr val="accent6"/>
                </a:solidFill>
                <a:effectLst>
                  <a:outerShdw blurRad="38100" dist="19050" dir="2700000" algn="tl" rotWithShape="0">
                    <a:schemeClr val="dk1">
                      <a:alpha val="40000"/>
                    </a:schemeClr>
                  </a:outerShdw>
                </a:effectLst>
              </a:rPr>
              <a:t>thành</a:t>
            </a:r>
            <a:r>
              <a:rPr lang="en-US" sz="2000" dirty="0" smtClean="0">
                <a:ln w="0"/>
                <a:solidFill>
                  <a:schemeClr val="accent6"/>
                </a:solidFill>
                <a:effectLst>
                  <a:outerShdw blurRad="38100" dist="19050" dir="2700000" algn="tl" rotWithShape="0">
                    <a:schemeClr val="dk1">
                      <a:alpha val="40000"/>
                    </a:schemeClr>
                  </a:outerShdw>
                </a:effectLst>
              </a:rPr>
              <a:t> </a:t>
            </a:r>
            <a:r>
              <a:rPr lang="en-US" sz="2000" dirty="0" err="1" smtClean="0">
                <a:ln w="0"/>
                <a:solidFill>
                  <a:schemeClr val="accent6"/>
                </a:solidFill>
                <a:effectLst>
                  <a:outerShdw blurRad="38100" dist="19050" dir="2700000" algn="tl" rotWithShape="0">
                    <a:schemeClr val="dk1">
                      <a:alpha val="40000"/>
                    </a:schemeClr>
                  </a:outerShdw>
                </a:effectLst>
              </a:rPr>
              <a:t>dựa</a:t>
            </a:r>
            <a:r>
              <a:rPr lang="en-US" sz="2000" dirty="0" smtClean="0">
                <a:ln w="0"/>
                <a:solidFill>
                  <a:schemeClr val="accent6"/>
                </a:solidFill>
                <a:effectLst>
                  <a:outerShdw blurRad="38100" dist="19050" dir="2700000" algn="tl" rotWithShape="0">
                    <a:schemeClr val="dk1">
                      <a:alpha val="40000"/>
                    </a:schemeClr>
                  </a:outerShdw>
                </a:effectLst>
              </a:rPr>
              <a:t> </a:t>
            </a:r>
            <a:r>
              <a:rPr lang="en-US" sz="2000" dirty="0" err="1" smtClean="0">
                <a:ln w="0"/>
                <a:solidFill>
                  <a:schemeClr val="accent6"/>
                </a:solidFill>
                <a:effectLst>
                  <a:outerShdw blurRad="38100" dist="19050" dir="2700000" algn="tl" rotWithShape="0">
                    <a:schemeClr val="dk1">
                      <a:alpha val="40000"/>
                    </a:schemeClr>
                  </a:outerShdw>
                </a:effectLst>
              </a:rPr>
              <a:t>trên</a:t>
            </a:r>
            <a:r>
              <a:rPr lang="en-US" sz="2000" dirty="0" smtClean="0">
                <a:ln w="0"/>
                <a:solidFill>
                  <a:schemeClr val="accent6"/>
                </a:solidFill>
                <a:effectLst>
                  <a:outerShdw blurRad="38100" dist="19050" dir="2700000" algn="tl" rotWithShape="0">
                    <a:schemeClr val="dk1">
                      <a:alpha val="40000"/>
                    </a:schemeClr>
                  </a:outerShdw>
                </a:effectLst>
              </a:rPr>
              <a:t> </a:t>
            </a:r>
            <a:r>
              <a:rPr lang="en-US" sz="2000" dirty="0" err="1" smtClean="0">
                <a:ln w="0"/>
                <a:solidFill>
                  <a:schemeClr val="accent6"/>
                </a:solidFill>
                <a:effectLst>
                  <a:outerShdw blurRad="38100" dist="19050" dir="2700000" algn="tl" rotWithShape="0">
                    <a:schemeClr val="dk1">
                      <a:alpha val="40000"/>
                    </a:schemeClr>
                  </a:outerShdw>
                </a:effectLst>
              </a:rPr>
              <a:t>sự</a:t>
            </a:r>
            <a:r>
              <a:rPr lang="en-US" sz="2000" dirty="0" smtClean="0">
                <a:ln w="0"/>
                <a:solidFill>
                  <a:schemeClr val="accent6"/>
                </a:solidFill>
                <a:effectLst>
                  <a:outerShdw blurRad="38100" dist="19050" dir="2700000" algn="tl" rotWithShape="0">
                    <a:schemeClr val="dk1">
                      <a:alpha val="40000"/>
                    </a:schemeClr>
                  </a:outerShdw>
                </a:effectLst>
              </a:rPr>
              <a:t> </a:t>
            </a:r>
            <a:r>
              <a:rPr lang="en-US" sz="2000" dirty="0" err="1" smtClean="0">
                <a:ln w="0"/>
                <a:solidFill>
                  <a:schemeClr val="accent6"/>
                </a:solidFill>
                <a:effectLst>
                  <a:outerShdw blurRad="38100" dist="19050" dir="2700000" algn="tl" rotWithShape="0">
                    <a:schemeClr val="dk1">
                      <a:alpha val="40000"/>
                    </a:schemeClr>
                  </a:outerShdw>
                </a:effectLst>
              </a:rPr>
              <a:t>kết</a:t>
            </a:r>
            <a:r>
              <a:rPr lang="en-US" sz="2000" dirty="0" smtClean="0">
                <a:ln w="0"/>
                <a:solidFill>
                  <a:schemeClr val="accent6"/>
                </a:solidFill>
                <a:effectLst>
                  <a:outerShdw blurRad="38100" dist="19050" dir="2700000" algn="tl" rotWithShape="0">
                    <a:schemeClr val="dk1">
                      <a:alpha val="40000"/>
                    </a:schemeClr>
                  </a:outerShdw>
                </a:effectLst>
              </a:rPr>
              <a:t> </a:t>
            </a:r>
            <a:r>
              <a:rPr lang="en-US" sz="2000" dirty="0" err="1" smtClean="0">
                <a:ln w="0"/>
                <a:solidFill>
                  <a:schemeClr val="accent6"/>
                </a:solidFill>
                <a:effectLst>
                  <a:outerShdw blurRad="38100" dist="19050" dir="2700000" algn="tl" rotWithShape="0">
                    <a:schemeClr val="dk1">
                      <a:alpha val="40000"/>
                    </a:schemeClr>
                  </a:outerShdw>
                </a:effectLst>
              </a:rPr>
              <a:t>hợp</a:t>
            </a:r>
            <a:r>
              <a:rPr lang="en-US" sz="2000" dirty="0" smtClean="0">
                <a:ln w="0"/>
                <a:solidFill>
                  <a:schemeClr val="accent6"/>
                </a:solidFill>
                <a:effectLst>
                  <a:outerShdw blurRad="38100" dist="19050" dir="2700000" algn="tl" rotWithShape="0">
                    <a:schemeClr val="dk1">
                      <a:alpha val="40000"/>
                    </a:schemeClr>
                  </a:outerShdw>
                </a:effectLst>
              </a:rPr>
              <a:t> </a:t>
            </a:r>
            <a:r>
              <a:rPr lang="en-US" sz="2000" dirty="0" err="1" smtClean="0">
                <a:ln w="0"/>
                <a:solidFill>
                  <a:schemeClr val="accent6"/>
                </a:solidFill>
                <a:effectLst>
                  <a:outerShdw blurRad="38100" dist="19050" dir="2700000" algn="tl" rotWithShape="0">
                    <a:schemeClr val="dk1">
                      <a:alpha val="40000"/>
                    </a:schemeClr>
                  </a:outerShdw>
                </a:effectLst>
              </a:rPr>
              <a:t>các</a:t>
            </a:r>
            <a:r>
              <a:rPr lang="en-US" sz="2000" dirty="0" smtClean="0">
                <a:ln w="0"/>
                <a:solidFill>
                  <a:schemeClr val="accent6"/>
                </a:solidFill>
                <a:effectLst>
                  <a:outerShdw blurRad="38100" dist="19050" dir="2700000" algn="tl" rotWithShape="0">
                    <a:schemeClr val="dk1">
                      <a:alpha val="40000"/>
                    </a:schemeClr>
                  </a:outerShdw>
                </a:effectLst>
              </a:rPr>
              <a:t> </a:t>
            </a:r>
            <a:r>
              <a:rPr lang="en-US" sz="2000" dirty="0" err="1" smtClean="0">
                <a:ln w="0"/>
                <a:solidFill>
                  <a:schemeClr val="accent6"/>
                </a:solidFill>
                <a:effectLst>
                  <a:outerShdw blurRad="38100" dist="19050" dir="2700000" algn="tl" rotWithShape="0">
                    <a:schemeClr val="dk1">
                      <a:alpha val="40000"/>
                    </a:schemeClr>
                  </a:outerShdw>
                </a:effectLst>
              </a:rPr>
              <a:t>yếu</a:t>
            </a:r>
            <a:r>
              <a:rPr lang="en-US" sz="2000" dirty="0" smtClean="0">
                <a:ln w="0"/>
                <a:solidFill>
                  <a:schemeClr val="accent6"/>
                </a:solidFill>
                <a:effectLst>
                  <a:outerShdw blurRad="38100" dist="19050" dir="2700000" algn="tl" rotWithShape="0">
                    <a:schemeClr val="dk1">
                      <a:alpha val="40000"/>
                    </a:schemeClr>
                  </a:outerShdw>
                </a:effectLst>
              </a:rPr>
              <a:t> </a:t>
            </a:r>
            <a:r>
              <a:rPr lang="en-US" sz="2000" dirty="0" err="1" smtClean="0">
                <a:ln w="0"/>
                <a:solidFill>
                  <a:schemeClr val="accent6"/>
                </a:solidFill>
                <a:effectLst>
                  <a:outerShdw blurRad="38100" dist="19050" dir="2700000" algn="tl" rotWithShape="0">
                    <a:schemeClr val="dk1">
                      <a:alpha val="40000"/>
                    </a:schemeClr>
                  </a:outerShdw>
                </a:effectLst>
              </a:rPr>
              <a:t>tố</a:t>
            </a:r>
            <a:r>
              <a:rPr lang="en-US" sz="2000" dirty="0" smtClean="0">
                <a:ln w="0"/>
                <a:solidFill>
                  <a:schemeClr val="accent6"/>
                </a:solidFill>
                <a:effectLst>
                  <a:outerShdw blurRad="38100" dist="19050" dir="2700000" algn="tl" rotWithShape="0">
                    <a:schemeClr val="dk1">
                      <a:alpha val="40000"/>
                    </a:schemeClr>
                  </a:outerShdw>
                </a:effectLst>
              </a:rPr>
              <a:t>:</a:t>
            </a:r>
            <a:endParaRPr lang="en-US" sz="2000" dirty="0">
              <a:ln w="0"/>
              <a:solidFill>
                <a:schemeClr val="accent6"/>
              </a:solidFill>
              <a:effectLst>
                <a:outerShdw blurRad="38100" dist="19050" dir="2700000" algn="tl" rotWithShape="0">
                  <a:schemeClr val="dk1">
                    <a:alpha val="40000"/>
                  </a:schemeClr>
                </a:outerShdw>
              </a:effectLst>
            </a:endParaRPr>
          </a:p>
        </p:txBody>
      </p:sp>
      <p:sp>
        <p:nvSpPr>
          <p:cNvPr id="12" name="Rounded Rectangle 11"/>
          <p:cNvSpPr/>
          <p:nvPr/>
        </p:nvSpPr>
        <p:spPr>
          <a:xfrm>
            <a:off x="841666" y="1594968"/>
            <a:ext cx="4862944" cy="1231360"/>
          </a:xfrm>
          <a:prstGeom prst="roundRect">
            <a:avLst/>
          </a:prstGeom>
          <a:solidFill>
            <a:schemeClr val="accent6"/>
          </a:solidFill>
          <a:ln w="28575">
            <a:solidFill>
              <a:schemeClr val="accent1"/>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just">
              <a:lnSpc>
                <a:spcPct val="150000"/>
              </a:lnSpc>
            </a:pPr>
            <a:r>
              <a:rPr lang="vi-VN" sz="1800" dirty="0">
                <a:solidFill>
                  <a:srgbClr val="000000"/>
                </a:solidFill>
              </a:rPr>
              <a:t>Địa lí: </a:t>
            </a:r>
            <a:r>
              <a:rPr lang="vi-VN" sz="1800" i="1" dirty="0">
                <a:solidFill>
                  <a:srgbClr val="000000"/>
                </a:solidFill>
              </a:rPr>
              <a:t>“Hà Nội [...] là thủ đô tự nhiên của lưu vực sông Hồng, của miền Bắc Việt Nam.”</a:t>
            </a:r>
            <a:r>
              <a:rPr lang="vi-VN" sz="1800" dirty="0">
                <a:solidFill>
                  <a:srgbClr val="000000"/>
                </a:solidFill>
              </a:rPr>
              <a:t>.</a:t>
            </a:r>
            <a:endParaRPr lang="en-US" sz="1800" dirty="0">
              <a:solidFill>
                <a:srgbClr val="000000"/>
              </a:solidFill>
            </a:endParaRPr>
          </a:p>
        </p:txBody>
      </p:sp>
      <p:sp>
        <p:nvSpPr>
          <p:cNvPr id="6" name="Rounded Rectangle 5"/>
          <p:cNvSpPr/>
          <p:nvPr/>
        </p:nvSpPr>
        <p:spPr>
          <a:xfrm>
            <a:off x="1898075" y="2997741"/>
            <a:ext cx="6632861" cy="1567332"/>
          </a:xfrm>
          <a:prstGeom prst="roundRect">
            <a:avLst/>
          </a:prstGeom>
          <a:solidFill>
            <a:schemeClr val="accent6"/>
          </a:solidFill>
          <a:ln w="28575">
            <a:solidFill>
              <a:schemeClr val="accent1"/>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nSpc>
                <a:spcPct val="130000"/>
              </a:lnSpc>
            </a:pPr>
            <a:r>
              <a:rPr lang="vi-VN" sz="1800" dirty="0">
                <a:solidFill>
                  <a:srgbClr val="000000"/>
                </a:solidFill>
              </a:rPr>
              <a:t>Lịch sử: </a:t>
            </a:r>
            <a:r>
              <a:rPr lang="vi-VN" sz="1800" i="1" dirty="0">
                <a:solidFill>
                  <a:srgbClr val="000000"/>
                </a:solidFill>
              </a:rPr>
              <a:t>“Triều đình Lý, Trần đưa việc thờ cúng các anh hùng dân tộc như Phù Đổng, Hai Bà Trưng, Bố Cái (Phùng Hưng), Mai Hắc Đế,... về giữa phố phường và xóm trại ven </a:t>
            </a:r>
            <a:r>
              <a:rPr lang="vi-VN" sz="1800" i="1" dirty="0" smtClean="0">
                <a:solidFill>
                  <a:srgbClr val="000000"/>
                </a:solidFill>
              </a:rPr>
              <a:t>đô</a:t>
            </a:r>
            <a:r>
              <a:rPr lang="en-US" sz="1800" i="1" dirty="0" smtClean="0">
                <a:solidFill>
                  <a:srgbClr val="000000"/>
                </a:solidFill>
              </a:rPr>
              <a:t>”</a:t>
            </a:r>
            <a:r>
              <a:rPr lang="en-US" sz="1800" dirty="0" smtClean="0">
                <a:solidFill>
                  <a:srgbClr val="000000"/>
                </a:solidFill>
              </a:rPr>
              <a:t>…</a:t>
            </a:r>
            <a:endParaRPr lang="en-US" sz="1800" dirty="0">
              <a:solidFill>
                <a:srgbClr val="000000"/>
              </a:solidFill>
            </a:endParaRPr>
          </a:p>
        </p:txBody>
      </p:sp>
    </p:spTree>
    <p:extLst>
      <p:ext uri="{BB962C8B-B14F-4D97-AF65-F5344CB8AC3E}">
        <p14:creationId xmlns:p14="http://schemas.microsoft.com/office/powerpoint/2010/main" val="2011520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85"/>
        <p:cNvGrpSpPr/>
        <p:nvPr/>
      </p:nvGrpSpPr>
      <p:grpSpPr>
        <a:xfrm>
          <a:off x="0" y="0"/>
          <a:ext cx="0" cy="0"/>
          <a:chOff x="0" y="0"/>
          <a:chExt cx="0" cy="0"/>
        </a:xfrm>
      </p:grpSpPr>
      <p:grpSp>
        <p:nvGrpSpPr>
          <p:cNvPr id="7" name="Group 6"/>
          <p:cNvGrpSpPr/>
          <p:nvPr/>
        </p:nvGrpSpPr>
        <p:grpSpPr>
          <a:xfrm rot="16200000">
            <a:off x="3092913" y="-1478076"/>
            <a:ext cx="1473863" cy="5619892"/>
            <a:chOff x="0" y="0"/>
            <a:chExt cx="2565552" cy="8252080"/>
          </a:xfrm>
          <a:solidFill>
            <a:srgbClr val="5DC584"/>
          </a:solidFill>
        </p:grpSpPr>
        <p:sp>
          <p:nvSpPr>
            <p:cNvPr id="8" name="Freeform 7"/>
            <p:cNvSpPr/>
            <p:nvPr/>
          </p:nvSpPr>
          <p:spPr>
            <a:xfrm>
              <a:off x="0" y="0"/>
              <a:ext cx="2570532" cy="8255757"/>
            </a:xfrm>
            <a:custGeom>
              <a:avLst/>
              <a:gdLst/>
              <a:ahLst/>
              <a:cxnLst/>
              <a:rect l="l" t="t" r="r" b="b"/>
              <a:pathLst>
                <a:path w="2570532" h="8255757">
                  <a:moveTo>
                    <a:pt x="2564839" y="1112592"/>
                  </a:moveTo>
                  <a:cubicBezTo>
                    <a:pt x="2559147" y="1453591"/>
                    <a:pt x="2550356" y="7810569"/>
                    <a:pt x="2550356" y="7810569"/>
                  </a:cubicBezTo>
                  <a:cubicBezTo>
                    <a:pt x="2550356" y="7960164"/>
                    <a:pt x="2413790" y="8119264"/>
                    <a:pt x="2211012" y="8119264"/>
                  </a:cubicBezTo>
                  <a:cubicBezTo>
                    <a:pt x="2211012" y="8119264"/>
                    <a:pt x="1747503" y="8126705"/>
                    <a:pt x="1379264" y="8125954"/>
                  </a:cubicBezTo>
                  <a:cubicBezTo>
                    <a:pt x="1358627" y="8154560"/>
                    <a:pt x="1338570" y="8181427"/>
                    <a:pt x="1332046" y="8187157"/>
                  </a:cubicBezTo>
                  <a:cubicBezTo>
                    <a:pt x="1323228" y="8194901"/>
                    <a:pt x="1304780" y="8221063"/>
                    <a:pt x="1291002" y="8241419"/>
                  </a:cubicBezTo>
                  <a:cubicBezTo>
                    <a:pt x="1282101" y="8254572"/>
                    <a:pt x="1263230" y="8255757"/>
                    <a:pt x="1252736" y="8243835"/>
                  </a:cubicBezTo>
                  <a:cubicBezTo>
                    <a:pt x="1231200" y="8219370"/>
                    <a:pt x="1199001" y="8181336"/>
                    <a:pt x="1184913" y="8157317"/>
                  </a:cubicBezTo>
                  <a:cubicBezTo>
                    <a:pt x="1178494" y="8146375"/>
                    <a:pt x="1172538" y="8135175"/>
                    <a:pt x="1167084" y="8124282"/>
                  </a:cubicBezTo>
                  <a:cubicBezTo>
                    <a:pt x="1137061" y="8123806"/>
                    <a:pt x="1109055" y="8123220"/>
                    <a:pt x="1083678" y="8122507"/>
                  </a:cubicBezTo>
                  <a:cubicBezTo>
                    <a:pt x="769588" y="8113672"/>
                    <a:pt x="324392" y="8109807"/>
                    <a:pt x="324392" y="8109807"/>
                  </a:cubicBezTo>
                  <a:cubicBezTo>
                    <a:pt x="25400" y="8119264"/>
                    <a:pt x="49183" y="8009211"/>
                    <a:pt x="22788" y="7829486"/>
                  </a:cubicBezTo>
                  <a:cubicBezTo>
                    <a:pt x="22788" y="7829486"/>
                    <a:pt x="0" y="7662563"/>
                    <a:pt x="0" y="7413577"/>
                  </a:cubicBezTo>
                  <a:cubicBezTo>
                    <a:pt x="0" y="1429588"/>
                    <a:pt x="12668" y="1433308"/>
                    <a:pt x="32875" y="299237"/>
                  </a:cubicBezTo>
                  <a:cubicBezTo>
                    <a:pt x="33835" y="113086"/>
                    <a:pt x="185010" y="0"/>
                    <a:pt x="344568" y="0"/>
                  </a:cubicBezTo>
                  <a:lnTo>
                    <a:pt x="2241274" y="19670"/>
                  </a:lnTo>
                  <a:cubicBezTo>
                    <a:pt x="2400832" y="19670"/>
                    <a:pt x="2538339" y="175058"/>
                    <a:pt x="2540267" y="384358"/>
                  </a:cubicBezTo>
                  <a:cubicBezTo>
                    <a:pt x="2540268" y="384357"/>
                    <a:pt x="2570532" y="771594"/>
                    <a:pt x="2564839" y="1112592"/>
                  </a:cubicBezTo>
                  <a:close/>
                </a:path>
              </a:pathLst>
            </a:custGeom>
            <a:grpFill/>
          </p:spPr>
        </p:sp>
      </p:grpSp>
      <p:sp>
        <p:nvSpPr>
          <p:cNvPr id="3" name="Rectangle 2"/>
          <p:cNvSpPr/>
          <p:nvPr/>
        </p:nvSpPr>
        <p:spPr>
          <a:xfrm>
            <a:off x="1213594" y="667872"/>
            <a:ext cx="5235004" cy="1287532"/>
          </a:xfrm>
          <a:prstGeom prst="rect">
            <a:avLst/>
          </a:prstGeom>
        </p:spPr>
        <p:txBody>
          <a:bodyPr wrap="square">
            <a:spAutoFit/>
          </a:bodyPr>
          <a:lstStyle/>
          <a:p>
            <a:pPr algn="just">
              <a:lnSpc>
                <a:spcPct val="150000"/>
              </a:lnSpc>
            </a:pPr>
            <a:r>
              <a:rPr lang="en-US" sz="1800" dirty="0" err="1">
                <a:solidFill>
                  <a:schemeClr val="accent6"/>
                </a:solidFill>
              </a:rPr>
              <a:t>Lịch</a:t>
            </a:r>
            <a:r>
              <a:rPr lang="en-US" sz="1800" dirty="0">
                <a:solidFill>
                  <a:schemeClr val="accent6"/>
                </a:solidFill>
              </a:rPr>
              <a:t> </a:t>
            </a:r>
            <a:r>
              <a:rPr lang="en-US" sz="1800" dirty="0" err="1">
                <a:solidFill>
                  <a:schemeClr val="accent6"/>
                </a:solidFill>
              </a:rPr>
              <a:t>sử</a:t>
            </a:r>
            <a:r>
              <a:rPr lang="en-US" sz="1800" dirty="0">
                <a:solidFill>
                  <a:schemeClr val="accent6"/>
                </a:solidFill>
              </a:rPr>
              <a:t> </a:t>
            </a:r>
            <a:r>
              <a:rPr lang="en-US" sz="1800" dirty="0" err="1">
                <a:solidFill>
                  <a:schemeClr val="accent6"/>
                </a:solidFill>
              </a:rPr>
              <a:t>hình</a:t>
            </a:r>
            <a:r>
              <a:rPr lang="en-US" sz="1800" dirty="0">
                <a:solidFill>
                  <a:schemeClr val="accent6"/>
                </a:solidFill>
              </a:rPr>
              <a:t> </a:t>
            </a:r>
            <a:r>
              <a:rPr lang="en-US" sz="1800" dirty="0" err="1">
                <a:solidFill>
                  <a:schemeClr val="accent6"/>
                </a:solidFill>
              </a:rPr>
              <a:t>thành</a:t>
            </a:r>
            <a:r>
              <a:rPr lang="en-US" sz="1800" dirty="0">
                <a:solidFill>
                  <a:schemeClr val="accent6"/>
                </a:solidFill>
              </a:rPr>
              <a:t> </a:t>
            </a:r>
            <a:r>
              <a:rPr lang="en-US" sz="1800" dirty="0" err="1">
                <a:solidFill>
                  <a:schemeClr val="accent6"/>
                </a:solidFill>
              </a:rPr>
              <a:t>văn</a:t>
            </a:r>
            <a:r>
              <a:rPr lang="en-US" sz="1800" dirty="0">
                <a:solidFill>
                  <a:schemeClr val="accent6"/>
                </a:solidFill>
              </a:rPr>
              <a:t> </a:t>
            </a:r>
            <a:r>
              <a:rPr lang="en-US" sz="1800" dirty="0" err="1">
                <a:solidFill>
                  <a:schemeClr val="accent6"/>
                </a:solidFill>
              </a:rPr>
              <a:t>hóa</a:t>
            </a:r>
            <a:r>
              <a:rPr lang="en-US" sz="1800" dirty="0">
                <a:solidFill>
                  <a:schemeClr val="accent6"/>
                </a:solidFill>
              </a:rPr>
              <a:t> </a:t>
            </a:r>
            <a:r>
              <a:rPr lang="en-US" sz="1800" dirty="0" err="1">
                <a:solidFill>
                  <a:schemeClr val="accent6"/>
                </a:solidFill>
              </a:rPr>
              <a:t>Hà</a:t>
            </a:r>
            <a:r>
              <a:rPr lang="en-US" sz="1800" dirty="0">
                <a:solidFill>
                  <a:schemeClr val="accent6"/>
                </a:solidFill>
              </a:rPr>
              <a:t> </a:t>
            </a:r>
            <a:r>
              <a:rPr lang="en-US" sz="1800" dirty="0" err="1">
                <a:solidFill>
                  <a:schemeClr val="accent6"/>
                </a:solidFill>
              </a:rPr>
              <a:t>Nội</a:t>
            </a:r>
            <a:r>
              <a:rPr lang="en-US" sz="1800" dirty="0">
                <a:solidFill>
                  <a:schemeClr val="accent6"/>
                </a:solidFill>
              </a:rPr>
              <a:t> qua </a:t>
            </a:r>
            <a:r>
              <a:rPr lang="en-US" sz="1800" dirty="0" err="1">
                <a:solidFill>
                  <a:schemeClr val="accent6"/>
                </a:solidFill>
              </a:rPr>
              <a:t>các</a:t>
            </a:r>
            <a:r>
              <a:rPr lang="en-US" sz="1800" dirty="0">
                <a:solidFill>
                  <a:schemeClr val="accent6"/>
                </a:solidFill>
              </a:rPr>
              <a:t> </a:t>
            </a:r>
            <a:r>
              <a:rPr lang="en-US" sz="1800" dirty="0" err="1">
                <a:solidFill>
                  <a:schemeClr val="accent6"/>
                </a:solidFill>
              </a:rPr>
              <a:t>triều</a:t>
            </a:r>
            <a:r>
              <a:rPr lang="en-US" sz="1800" dirty="0">
                <a:solidFill>
                  <a:schemeClr val="accent6"/>
                </a:solidFill>
              </a:rPr>
              <a:t> </a:t>
            </a:r>
            <a:r>
              <a:rPr lang="en-US" sz="1800" dirty="0" err="1">
                <a:solidFill>
                  <a:schemeClr val="accent6"/>
                </a:solidFill>
              </a:rPr>
              <a:t>đại</a:t>
            </a:r>
            <a:r>
              <a:rPr lang="en-US" sz="1800" dirty="0">
                <a:solidFill>
                  <a:schemeClr val="accent6"/>
                </a:solidFill>
              </a:rPr>
              <a:t> </a:t>
            </a:r>
            <a:r>
              <a:rPr lang="en-US" sz="1800" dirty="0" err="1">
                <a:solidFill>
                  <a:schemeClr val="accent6"/>
                </a:solidFill>
              </a:rPr>
              <a:t>lịch</a:t>
            </a:r>
            <a:r>
              <a:rPr lang="en-US" sz="1800" dirty="0">
                <a:solidFill>
                  <a:schemeClr val="accent6"/>
                </a:solidFill>
              </a:rPr>
              <a:t> </a:t>
            </a:r>
            <a:r>
              <a:rPr lang="en-US" sz="1800" dirty="0" err="1">
                <a:solidFill>
                  <a:schemeClr val="accent6"/>
                </a:solidFill>
              </a:rPr>
              <a:t>sử</a:t>
            </a:r>
            <a:r>
              <a:rPr lang="en-US" sz="1800" dirty="0">
                <a:solidFill>
                  <a:schemeClr val="accent6"/>
                </a:solidFill>
              </a:rPr>
              <a:t>: </a:t>
            </a:r>
            <a:r>
              <a:rPr lang="en-US" sz="1800" dirty="0" err="1">
                <a:solidFill>
                  <a:schemeClr val="accent6"/>
                </a:solidFill>
              </a:rPr>
              <a:t>Triều</a:t>
            </a:r>
            <a:r>
              <a:rPr lang="en-US" sz="1800" dirty="0">
                <a:solidFill>
                  <a:schemeClr val="accent6"/>
                </a:solidFill>
              </a:rPr>
              <a:t> </a:t>
            </a:r>
            <a:r>
              <a:rPr lang="en-US" sz="1800" dirty="0" err="1">
                <a:solidFill>
                  <a:schemeClr val="accent6"/>
                </a:solidFill>
              </a:rPr>
              <a:t>đình</a:t>
            </a:r>
            <a:r>
              <a:rPr lang="en-US" sz="1800" dirty="0">
                <a:solidFill>
                  <a:schemeClr val="accent6"/>
                </a:solidFill>
              </a:rPr>
              <a:t> </a:t>
            </a:r>
            <a:r>
              <a:rPr lang="en-US" sz="1800" dirty="0" err="1">
                <a:solidFill>
                  <a:schemeClr val="accent6"/>
                </a:solidFill>
              </a:rPr>
              <a:t>Lý</a:t>
            </a:r>
            <a:r>
              <a:rPr lang="en-US" sz="1800" dirty="0">
                <a:solidFill>
                  <a:schemeClr val="accent6"/>
                </a:solidFill>
              </a:rPr>
              <a:t> – </a:t>
            </a:r>
            <a:r>
              <a:rPr lang="en-US" sz="1800" dirty="0" err="1" smtClean="0">
                <a:solidFill>
                  <a:schemeClr val="accent6"/>
                </a:solidFill>
              </a:rPr>
              <a:t>Trần</a:t>
            </a:r>
            <a:r>
              <a:rPr lang="en-US" sz="1800" dirty="0">
                <a:solidFill>
                  <a:schemeClr val="accent6"/>
                </a:solidFill>
              </a:rPr>
              <a:t>,</a:t>
            </a:r>
            <a:r>
              <a:rPr lang="en-US" sz="1800" dirty="0" smtClean="0">
                <a:solidFill>
                  <a:schemeClr val="accent6"/>
                </a:solidFill>
              </a:rPr>
              <a:t> </a:t>
            </a:r>
            <a:r>
              <a:rPr lang="en-US" sz="1800" dirty="0" err="1">
                <a:solidFill>
                  <a:schemeClr val="accent6"/>
                </a:solidFill>
              </a:rPr>
              <a:t>nhà</a:t>
            </a:r>
            <a:r>
              <a:rPr lang="en-US" sz="1800" dirty="0">
                <a:solidFill>
                  <a:schemeClr val="accent6"/>
                </a:solidFill>
              </a:rPr>
              <a:t> </a:t>
            </a:r>
            <a:r>
              <a:rPr lang="en-US" sz="1800" dirty="0" err="1">
                <a:solidFill>
                  <a:schemeClr val="accent6"/>
                </a:solidFill>
              </a:rPr>
              <a:t>nước</a:t>
            </a:r>
            <a:r>
              <a:rPr lang="en-US" sz="1800" dirty="0">
                <a:solidFill>
                  <a:schemeClr val="accent6"/>
                </a:solidFill>
              </a:rPr>
              <a:t> </a:t>
            </a:r>
            <a:r>
              <a:rPr lang="en-US" sz="1800" dirty="0" err="1">
                <a:solidFill>
                  <a:schemeClr val="accent6"/>
                </a:solidFill>
              </a:rPr>
              <a:t>dân</a:t>
            </a:r>
            <a:r>
              <a:rPr lang="en-US" sz="1800" dirty="0">
                <a:solidFill>
                  <a:schemeClr val="accent6"/>
                </a:solidFill>
              </a:rPr>
              <a:t> </a:t>
            </a:r>
            <a:r>
              <a:rPr lang="en-US" sz="1800" dirty="0" err="1">
                <a:solidFill>
                  <a:schemeClr val="accent6"/>
                </a:solidFill>
              </a:rPr>
              <a:t>tộc</a:t>
            </a:r>
            <a:r>
              <a:rPr lang="en-US" sz="1800" dirty="0">
                <a:solidFill>
                  <a:schemeClr val="accent6"/>
                </a:solidFill>
              </a:rPr>
              <a:t> </a:t>
            </a:r>
            <a:r>
              <a:rPr lang="en-US" sz="1800" dirty="0" err="1">
                <a:solidFill>
                  <a:schemeClr val="accent6"/>
                </a:solidFill>
              </a:rPr>
              <a:t>Lý</a:t>
            </a:r>
            <a:r>
              <a:rPr lang="en-US" sz="1800" dirty="0">
                <a:solidFill>
                  <a:schemeClr val="accent6"/>
                </a:solidFill>
              </a:rPr>
              <a:t> – </a:t>
            </a:r>
            <a:r>
              <a:rPr lang="en-US" sz="1800" dirty="0" err="1">
                <a:solidFill>
                  <a:schemeClr val="accent6"/>
                </a:solidFill>
              </a:rPr>
              <a:t>Trần</a:t>
            </a:r>
            <a:r>
              <a:rPr lang="en-US" sz="1800" dirty="0">
                <a:solidFill>
                  <a:schemeClr val="accent6"/>
                </a:solidFill>
              </a:rPr>
              <a:t> – </a:t>
            </a:r>
            <a:r>
              <a:rPr lang="en-US" sz="1800" dirty="0" err="1">
                <a:solidFill>
                  <a:schemeClr val="accent6"/>
                </a:solidFill>
              </a:rPr>
              <a:t>Lê</a:t>
            </a:r>
            <a:r>
              <a:rPr lang="en-US" sz="1800" dirty="0">
                <a:solidFill>
                  <a:schemeClr val="accent6"/>
                </a:solidFill>
              </a:rPr>
              <a:t>.</a:t>
            </a:r>
          </a:p>
        </p:txBody>
      </p:sp>
      <p:grpSp>
        <p:nvGrpSpPr>
          <p:cNvPr id="10" name="Group 9"/>
          <p:cNvGrpSpPr/>
          <p:nvPr/>
        </p:nvGrpSpPr>
        <p:grpSpPr>
          <a:xfrm rot="16200000">
            <a:off x="3092913" y="141895"/>
            <a:ext cx="1473863" cy="5619892"/>
            <a:chOff x="0" y="0"/>
            <a:chExt cx="2565552" cy="8252080"/>
          </a:xfrm>
          <a:solidFill>
            <a:srgbClr val="5DC584"/>
          </a:solidFill>
        </p:grpSpPr>
        <p:sp>
          <p:nvSpPr>
            <p:cNvPr id="11" name="Freeform 10"/>
            <p:cNvSpPr/>
            <p:nvPr/>
          </p:nvSpPr>
          <p:spPr>
            <a:xfrm>
              <a:off x="0" y="0"/>
              <a:ext cx="2570532" cy="8255757"/>
            </a:xfrm>
            <a:custGeom>
              <a:avLst/>
              <a:gdLst/>
              <a:ahLst/>
              <a:cxnLst/>
              <a:rect l="l" t="t" r="r" b="b"/>
              <a:pathLst>
                <a:path w="2570532" h="8255757">
                  <a:moveTo>
                    <a:pt x="2564839" y="1112592"/>
                  </a:moveTo>
                  <a:cubicBezTo>
                    <a:pt x="2559147" y="1453591"/>
                    <a:pt x="2550356" y="7810569"/>
                    <a:pt x="2550356" y="7810569"/>
                  </a:cubicBezTo>
                  <a:cubicBezTo>
                    <a:pt x="2550356" y="7960164"/>
                    <a:pt x="2413790" y="8119264"/>
                    <a:pt x="2211012" y="8119264"/>
                  </a:cubicBezTo>
                  <a:cubicBezTo>
                    <a:pt x="2211012" y="8119264"/>
                    <a:pt x="1747503" y="8126705"/>
                    <a:pt x="1379264" y="8125954"/>
                  </a:cubicBezTo>
                  <a:cubicBezTo>
                    <a:pt x="1358627" y="8154560"/>
                    <a:pt x="1338570" y="8181427"/>
                    <a:pt x="1332046" y="8187157"/>
                  </a:cubicBezTo>
                  <a:cubicBezTo>
                    <a:pt x="1323228" y="8194901"/>
                    <a:pt x="1304780" y="8221063"/>
                    <a:pt x="1291002" y="8241419"/>
                  </a:cubicBezTo>
                  <a:cubicBezTo>
                    <a:pt x="1282101" y="8254572"/>
                    <a:pt x="1263230" y="8255757"/>
                    <a:pt x="1252736" y="8243835"/>
                  </a:cubicBezTo>
                  <a:cubicBezTo>
                    <a:pt x="1231200" y="8219370"/>
                    <a:pt x="1199001" y="8181336"/>
                    <a:pt x="1184913" y="8157317"/>
                  </a:cubicBezTo>
                  <a:cubicBezTo>
                    <a:pt x="1178494" y="8146375"/>
                    <a:pt x="1172538" y="8135175"/>
                    <a:pt x="1167084" y="8124282"/>
                  </a:cubicBezTo>
                  <a:cubicBezTo>
                    <a:pt x="1137061" y="8123806"/>
                    <a:pt x="1109055" y="8123220"/>
                    <a:pt x="1083678" y="8122507"/>
                  </a:cubicBezTo>
                  <a:cubicBezTo>
                    <a:pt x="769588" y="8113672"/>
                    <a:pt x="324392" y="8109807"/>
                    <a:pt x="324392" y="8109807"/>
                  </a:cubicBezTo>
                  <a:cubicBezTo>
                    <a:pt x="25400" y="8119264"/>
                    <a:pt x="49183" y="8009211"/>
                    <a:pt x="22788" y="7829486"/>
                  </a:cubicBezTo>
                  <a:cubicBezTo>
                    <a:pt x="22788" y="7829486"/>
                    <a:pt x="0" y="7662563"/>
                    <a:pt x="0" y="7413577"/>
                  </a:cubicBezTo>
                  <a:cubicBezTo>
                    <a:pt x="0" y="1429588"/>
                    <a:pt x="12668" y="1433308"/>
                    <a:pt x="32875" y="299237"/>
                  </a:cubicBezTo>
                  <a:cubicBezTo>
                    <a:pt x="33835" y="113086"/>
                    <a:pt x="185010" y="0"/>
                    <a:pt x="344568" y="0"/>
                  </a:cubicBezTo>
                  <a:lnTo>
                    <a:pt x="2241274" y="19670"/>
                  </a:lnTo>
                  <a:cubicBezTo>
                    <a:pt x="2400832" y="19670"/>
                    <a:pt x="2538339" y="175058"/>
                    <a:pt x="2540267" y="384358"/>
                  </a:cubicBezTo>
                  <a:cubicBezTo>
                    <a:pt x="2540268" y="384357"/>
                    <a:pt x="2570532" y="771594"/>
                    <a:pt x="2564839" y="1112592"/>
                  </a:cubicBezTo>
                  <a:close/>
                </a:path>
              </a:pathLst>
            </a:custGeom>
            <a:grpFill/>
          </p:spPr>
        </p:sp>
      </p:grpSp>
      <p:sp>
        <p:nvSpPr>
          <p:cNvPr id="12" name="Rectangle 11"/>
          <p:cNvSpPr/>
          <p:nvPr/>
        </p:nvSpPr>
        <p:spPr>
          <a:xfrm>
            <a:off x="1213594" y="2295501"/>
            <a:ext cx="5235004" cy="1287532"/>
          </a:xfrm>
          <a:prstGeom prst="rect">
            <a:avLst/>
          </a:prstGeom>
        </p:spPr>
        <p:txBody>
          <a:bodyPr wrap="square">
            <a:spAutoFit/>
          </a:bodyPr>
          <a:lstStyle/>
          <a:p>
            <a:pPr algn="just">
              <a:lnSpc>
                <a:spcPct val="150000"/>
              </a:lnSpc>
            </a:pPr>
            <a:r>
              <a:rPr lang="en-US" sz="1800" dirty="0" err="1">
                <a:solidFill>
                  <a:schemeClr val="accent6"/>
                </a:solidFill>
              </a:rPr>
              <a:t>Các</a:t>
            </a:r>
            <a:r>
              <a:rPr lang="en-US" sz="1800" dirty="0">
                <a:solidFill>
                  <a:schemeClr val="accent6"/>
                </a:solidFill>
              </a:rPr>
              <a:t> </a:t>
            </a:r>
            <a:r>
              <a:rPr lang="en-US" sz="1800" dirty="0" err="1">
                <a:solidFill>
                  <a:schemeClr val="accent6"/>
                </a:solidFill>
              </a:rPr>
              <a:t>yếu</a:t>
            </a:r>
            <a:r>
              <a:rPr lang="en-US" sz="1800" dirty="0">
                <a:solidFill>
                  <a:schemeClr val="accent6"/>
                </a:solidFill>
              </a:rPr>
              <a:t> </a:t>
            </a:r>
            <a:r>
              <a:rPr lang="en-US" sz="1800" dirty="0" err="1">
                <a:solidFill>
                  <a:schemeClr val="accent6"/>
                </a:solidFill>
              </a:rPr>
              <a:t>tố</a:t>
            </a:r>
            <a:r>
              <a:rPr lang="en-US" sz="1800" dirty="0">
                <a:solidFill>
                  <a:schemeClr val="accent6"/>
                </a:solidFill>
              </a:rPr>
              <a:t> </a:t>
            </a:r>
            <a:r>
              <a:rPr lang="en-US" sz="1800" dirty="0" err="1">
                <a:solidFill>
                  <a:schemeClr val="accent6"/>
                </a:solidFill>
              </a:rPr>
              <a:t>dẫn</a:t>
            </a:r>
            <a:r>
              <a:rPr lang="en-US" sz="1800" dirty="0">
                <a:solidFill>
                  <a:schemeClr val="accent6"/>
                </a:solidFill>
              </a:rPr>
              <a:t> </a:t>
            </a:r>
            <a:r>
              <a:rPr lang="en-US" sz="1800" dirty="0" err="1">
                <a:solidFill>
                  <a:schemeClr val="accent6"/>
                </a:solidFill>
              </a:rPr>
              <a:t>đến</a:t>
            </a:r>
            <a:r>
              <a:rPr lang="en-US" sz="1800" dirty="0">
                <a:solidFill>
                  <a:schemeClr val="accent6"/>
                </a:solidFill>
              </a:rPr>
              <a:t> </a:t>
            </a:r>
            <a:r>
              <a:rPr lang="en-US" sz="1800" dirty="0" err="1">
                <a:solidFill>
                  <a:schemeClr val="accent6"/>
                </a:solidFill>
              </a:rPr>
              <a:t>sự</a:t>
            </a:r>
            <a:r>
              <a:rPr lang="en-US" sz="1800" dirty="0">
                <a:solidFill>
                  <a:schemeClr val="accent6"/>
                </a:solidFill>
              </a:rPr>
              <a:t> </a:t>
            </a:r>
            <a:r>
              <a:rPr lang="en-US" sz="1800" dirty="0" err="1">
                <a:solidFill>
                  <a:schemeClr val="accent6"/>
                </a:solidFill>
              </a:rPr>
              <a:t>hình</a:t>
            </a:r>
            <a:r>
              <a:rPr lang="en-US" sz="1800" dirty="0">
                <a:solidFill>
                  <a:schemeClr val="accent6"/>
                </a:solidFill>
              </a:rPr>
              <a:t> </a:t>
            </a:r>
            <a:r>
              <a:rPr lang="en-US" sz="1800" dirty="0" err="1">
                <a:solidFill>
                  <a:schemeClr val="accent6"/>
                </a:solidFill>
              </a:rPr>
              <a:t>thành</a:t>
            </a:r>
            <a:r>
              <a:rPr lang="en-US" sz="1800" dirty="0">
                <a:solidFill>
                  <a:schemeClr val="accent6"/>
                </a:solidFill>
              </a:rPr>
              <a:t> </a:t>
            </a:r>
            <a:r>
              <a:rPr lang="en-US" sz="1800" dirty="0" err="1">
                <a:solidFill>
                  <a:schemeClr val="accent6"/>
                </a:solidFill>
              </a:rPr>
              <a:t>văn</a:t>
            </a:r>
            <a:r>
              <a:rPr lang="en-US" sz="1800" dirty="0">
                <a:solidFill>
                  <a:schemeClr val="accent6"/>
                </a:solidFill>
              </a:rPr>
              <a:t> </a:t>
            </a:r>
            <a:r>
              <a:rPr lang="en-US" sz="1800" dirty="0" err="1">
                <a:solidFill>
                  <a:schemeClr val="accent6"/>
                </a:solidFill>
              </a:rPr>
              <a:t>hóa</a:t>
            </a:r>
            <a:r>
              <a:rPr lang="en-US" sz="1800" dirty="0">
                <a:solidFill>
                  <a:schemeClr val="accent6"/>
                </a:solidFill>
              </a:rPr>
              <a:t> </a:t>
            </a:r>
            <a:r>
              <a:rPr lang="en-US" sz="1800" dirty="0" err="1">
                <a:solidFill>
                  <a:schemeClr val="accent6"/>
                </a:solidFill>
              </a:rPr>
              <a:t>Hà</a:t>
            </a:r>
            <a:r>
              <a:rPr lang="en-US" sz="1800" dirty="0">
                <a:solidFill>
                  <a:schemeClr val="accent6"/>
                </a:solidFill>
              </a:rPr>
              <a:t> </a:t>
            </a:r>
            <a:r>
              <a:rPr lang="en-US" sz="1800" dirty="0" err="1">
                <a:solidFill>
                  <a:schemeClr val="accent6"/>
                </a:solidFill>
              </a:rPr>
              <a:t>Nội</a:t>
            </a:r>
            <a:r>
              <a:rPr lang="en-US" sz="1800" dirty="0">
                <a:solidFill>
                  <a:schemeClr val="accent6"/>
                </a:solidFill>
              </a:rPr>
              <a:t>: </a:t>
            </a:r>
            <a:r>
              <a:rPr lang="en-US" sz="1800" dirty="0" err="1">
                <a:solidFill>
                  <a:schemeClr val="accent6"/>
                </a:solidFill>
              </a:rPr>
              <a:t>Sự</a:t>
            </a:r>
            <a:r>
              <a:rPr lang="en-US" sz="1800" dirty="0">
                <a:solidFill>
                  <a:schemeClr val="accent6"/>
                </a:solidFill>
              </a:rPr>
              <a:t> </a:t>
            </a:r>
            <a:r>
              <a:rPr lang="en-US" sz="1800" dirty="0" err="1">
                <a:solidFill>
                  <a:schemeClr val="accent6"/>
                </a:solidFill>
              </a:rPr>
              <a:t>kết</a:t>
            </a:r>
            <a:r>
              <a:rPr lang="en-US" sz="1800" dirty="0">
                <a:solidFill>
                  <a:schemeClr val="accent6"/>
                </a:solidFill>
              </a:rPr>
              <a:t> </a:t>
            </a:r>
            <a:r>
              <a:rPr lang="en-US" sz="1800" dirty="0" err="1">
                <a:solidFill>
                  <a:schemeClr val="accent6"/>
                </a:solidFill>
              </a:rPr>
              <a:t>hợp</a:t>
            </a:r>
            <a:r>
              <a:rPr lang="en-US" sz="1800" dirty="0">
                <a:solidFill>
                  <a:schemeClr val="accent6"/>
                </a:solidFill>
              </a:rPr>
              <a:t> </a:t>
            </a:r>
            <a:r>
              <a:rPr lang="en-US" sz="1800" dirty="0" err="1">
                <a:solidFill>
                  <a:schemeClr val="accent6"/>
                </a:solidFill>
              </a:rPr>
              <a:t>giữa</a:t>
            </a:r>
            <a:r>
              <a:rPr lang="en-US" sz="1800" dirty="0">
                <a:solidFill>
                  <a:schemeClr val="accent6"/>
                </a:solidFill>
              </a:rPr>
              <a:t> </a:t>
            </a:r>
            <a:r>
              <a:rPr lang="en-US" sz="1800" dirty="0" err="1">
                <a:solidFill>
                  <a:schemeClr val="accent6"/>
                </a:solidFill>
              </a:rPr>
              <a:t>yếu</a:t>
            </a:r>
            <a:r>
              <a:rPr lang="en-US" sz="1800" dirty="0">
                <a:solidFill>
                  <a:schemeClr val="accent6"/>
                </a:solidFill>
              </a:rPr>
              <a:t> </a:t>
            </a:r>
            <a:r>
              <a:rPr lang="en-US" sz="1800" dirty="0" err="1">
                <a:solidFill>
                  <a:schemeClr val="accent6"/>
                </a:solidFill>
              </a:rPr>
              <a:t>tố</a:t>
            </a:r>
            <a:r>
              <a:rPr lang="en-US" sz="1800" dirty="0">
                <a:solidFill>
                  <a:schemeClr val="accent6"/>
                </a:solidFill>
              </a:rPr>
              <a:t> </a:t>
            </a:r>
            <a:r>
              <a:rPr lang="en-US" sz="1800" dirty="0" smtClean="0">
                <a:solidFill>
                  <a:schemeClr val="accent6"/>
                </a:solidFill>
              </a:rPr>
              <a:t>Văn </a:t>
            </a:r>
            <a:r>
              <a:rPr lang="en-US" sz="1800" dirty="0" err="1">
                <a:solidFill>
                  <a:schemeClr val="accent6"/>
                </a:solidFill>
              </a:rPr>
              <a:t>hóa</a:t>
            </a:r>
            <a:r>
              <a:rPr lang="en-US" sz="1800" dirty="0">
                <a:solidFill>
                  <a:schemeClr val="accent6"/>
                </a:solidFill>
              </a:rPr>
              <a:t> </a:t>
            </a:r>
            <a:r>
              <a:rPr lang="en-US" sz="1800" dirty="0" err="1">
                <a:solidFill>
                  <a:schemeClr val="accent6"/>
                </a:solidFill>
              </a:rPr>
              <a:t>dân</a:t>
            </a:r>
            <a:r>
              <a:rPr lang="en-US" sz="1800" dirty="0">
                <a:solidFill>
                  <a:schemeClr val="accent6"/>
                </a:solidFill>
              </a:rPr>
              <a:t> </a:t>
            </a:r>
            <a:r>
              <a:rPr lang="en-US" sz="1800" dirty="0" err="1">
                <a:solidFill>
                  <a:schemeClr val="accent6"/>
                </a:solidFill>
              </a:rPr>
              <a:t>gian</a:t>
            </a:r>
            <a:r>
              <a:rPr lang="en-US" sz="1800" dirty="0">
                <a:solidFill>
                  <a:schemeClr val="accent6"/>
                </a:solidFill>
              </a:rPr>
              <a:t> </a:t>
            </a:r>
            <a:r>
              <a:rPr lang="en-US" sz="1800" dirty="0" err="1">
                <a:solidFill>
                  <a:schemeClr val="accent6"/>
                </a:solidFill>
              </a:rPr>
              <a:t>và</a:t>
            </a:r>
            <a:r>
              <a:rPr lang="en-US" sz="1800" dirty="0">
                <a:solidFill>
                  <a:schemeClr val="accent6"/>
                </a:solidFill>
              </a:rPr>
              <a:t> </a:t>
            </a:r>
            <a:r>
              <a:rPr lang="en-US" sz="1800" dirty="0" smtClean="0">
                <a:solidFill>
                  <a:schemeClr val="accent6"/>
                </a:solidFill>
              </a:rPr>
              <a:t>Văn </a:t>
            </a:r>
            <a:r>
              <a:rPr lang="en-US" sz="1800" dirty="0" err="1">
                <a:solidFill>
                  <a:schemeClr val="accent6"/>
                </a:solidFill>
              </a:rPr>
              <a:t>hóa</a:t>
            </a:r>
            <a:r>
              <a:rPr lang="en-US" sz="1800" dirty="0">
                <a:solidFill>
                  <a:schemeClr val="accent6"/>
                </a:solidFill>
              </a:rPr>
              <a:t> </a:t>
            </a:r>
            <a:r>
              <a:rPr lang="en-US" sz="1800" dirty="0" err="1">
                <a:solidFill>
                  <a:schemeClr val="accent6"/>
                </a:solidFill>
              </a:rPr>
              <a:t>cung</a:t>
            </a:r>
            <a:r>
              <a:rPr lang="en-US" sz="1800" dirty="0">
                <a:solidFill>
                  <a:schemeClr val="accent6"/>
                </a:solidFill>
              </a:rPr>
              <a:t> </a:t>
            </a:r>
            <a:r>
              <a:rPr lang="en-US" sz="1800" dirty="0" err="1">
                <a:solidFill>
                  <a:schemeClr val="accent6"/>
                </a:solidFill>
              </a:rPr>
              <a:t>đình</a:t>
            </a:r>
            <a:r>
              <a:rPr lang="en-US" sz="1800" dirty="0">
                <a:solidFill>
                  <a:schemeClr val="accent6"/>
                </a:solidFill>
              </a:rPr>
              <a:t>.</a:t>
            </a:r>
          </a:p>
        </p:txBody>
      </p:sp>
      <p:pic>
        <p:nvPicPr>
          <p:cNvPr id="16"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flipH="1">
            <a:off x="6940783" y="600871"/>
            <a:ext cx="1486588" cy="3969044"/>
          </a:xfrm>
          <a:prstGeom prst="rect">
            <a:avLst/>
          </a:prstGeom>
        </p:spPr>
      </p:pic>
      <p:sp>
        <p:nvSpPr>
          <p:cNvPr id="2" name="Rectangle 1"/>
          <p:cNvSpPr/>
          <p:nvPr/>
        </p:nvSpPr>
        <p:spPr>
          <a:xfrm>
            <a:off x="1644268" y="3725945"/>
            <a:ext cx="4881223" cy="923330"/>
          </a:xfrm>
          <a:prstGeom prst="rect">
            <a:avLst/>
          </a:prstGeom>
        </p:spPr>
        <p:txBody>
          <a:bodyPr wrap="square">
            <a:spAutoFit/>
          </a:bodyPr>
          <a:lstStyle/>
          <a:p>
            <a:pPr algn="just">
              <a:lnSpc>
                <a:spcPct val="150000"/>
              </a:lnSpc>
            </a:pPr>
            <a:r>
              <a:rPr lang="en-US" sz="1800" dirty="0" err="1">
                <a:latin typeface="+mj-lt"/>
                <a:ea typeface="Times New Roman" panose="02020603050405020304" pitchFamily="18" charset="0"/>
              </a:rPr>
              <a:t>Hà</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Nội</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trải</a:t>
            </a:r>
            <a:r>
              <a:rPr lang="en-US" sz="1800" dirty="0">
                <a:latin typeface="+mj-lt"/>
                <a:ea typeface="Times New Roman" panose="02020603050405020304" pitchFamily="18" charset="0"/>
              </a:rPr>
              <a:t> qua </a:t>
            </a:r>
            <a:r>
              <a:rPr lang="en-US" sz="1800" dirty="0" err="1">
                <a:latin typeface="+mj-lt"/>
                <a:ea typeface="Times New Roman" panose="02020603050405020304" pitchFamily="18" charset="0"/>
              </a:rPr>
              <a:t>quá</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trình</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phát</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triển</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lâu</a:t>
            </a:r>
            <a:r>
              <a:rPr lang="en-US" sz="1800" dirty="0">
                <a:latin typeface="+mj-lt"/>
                <a:ea typeface="Times New Roman" panose="02020603050405020304" pitchFamily="18" charset="0"/>
              </a:rPr>
              <a:t> </a:t>
            </a:r>
            <a:r>
              <a:rPr lang="en-US" sz="1800" dirty="0" err="1" smtClean="0">
                <a:latin typeface="+mj-lt"/>
                <a:ea typeface="Times New Roman" panose="02020603050405020304" pitchFamily="18" charset="0"/>
              </a:rPr>
              <a:t>dài</a:t>
            </a:r>
            <a:r>
              <a:rPr lang="en-US" sz="1800" dirty="0" smtClean="0">
                <a:latin typeface="+mj-lt"/>
                <a:ea typeface="Times New Roman" panose="02020603050405020304" pitchFamily="18" charset="0"/>
              </a:rPr>
              <a:t>, </a:t>
            </a:r>
            <a:r>
              <a:rPr lang="en-US" sz="1800" dirty="0" err="1" smtClean="0">
                <a:latin typeface="+mj-lt"/>
                <a:ea typeface="Times New Roman" panose="02020603050405020304" pitchFamily="18" charset="0"/>
              </a:rPr>
              <a:t>có</a:t>
            </a:r>
            <a:r>
              <a:rPr lang="en-US" sz="1800" dirty="0" smtClean="0">
                <a:latin typeface="+mj-lt"/>
                <a:ea typeface="Times New Roman" panose="02020603050405020304" pitchFamily="18" charset="0"/>
              </a:rPr>
              <a:t> </a:t>
            </a:r>
            <a:r>
              <a:rPr lang="en-US" sz="1800" dirty="0" err="1">
                <a:latin typeface="+mj-lt"/>
                <a:ea typeface="Times New Roman" panose="02020603050405020304" pitchFamily="18" charset="0"/>
              </a:rPr>
              <a:t>nền</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văn</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hóa</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đa</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dạng</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đặc</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sắc</a:t>
            </a:r>
            <a:r>
              <a:rPr lang="en-US" sz="1800" dirty="0">
                <a:latin typeface="+mj-lt"/>
                <a:ea typeface="Times New Roman" panose="02020603050405020304" pitchFamily="18" charset="0"/>
              </a:rPr>
              <a:t>.</a:t>
            </a:r>
            <a:endParaRPr lang="en-US" sz="1800" dirty="0">
              <a:latin typeface="+mj-lt"/>
            </a:endParaRPr>
          </a:p>
        </p:txBody>
      </p:sp>
      <p:sp>
        <p:nvSpPr>
          <p:cNvPr id="4" name="Right Arrow 3"/>
          <p:cNvSpPr/>
          <p:nvPr/>
        </p:nvSpPr>
        <p:spPr>
          <a:xfrm>
            <a:off x="1019898" y="4016160"/>
            <a:ext cx="466002" cy="342900"/>
          </a:xfrm>
          <a:prstGeom prst="rightArrow">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par>
                                <p:cTn id="21" presetID="22" presetClass="entr" presetSubtype="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7" name="Google Shape;1610;p39"/>
          <p:cNvSpPr txBox="1">
            <a:spLocks noGrp="1"/>
          </p:cNvSpPr>
          <p:nvPr>
            <p:ph type="title" idx="4294967295"/>
          </p:nvPr>
        </p:nvSpPr>
        <p:spPr>
          <a:xfrm>
            <a:off x="228599" y="559050"/>
            <a:ext cx="8667750" cy="592200"/>
          </a:xfrm>
          <a:prstGeom prst="rect">
            <a:avLst/>
          </a:prstGeom>
        </p:spPr>
        <p:txBody>
          <a:bodyPr spcFirstLastPara="1" wrap="square" lIns="91425" tIns="91425" rIns="91425" bIns="91425" anchor="ctr" anchorCtr="0">
            <a:noAutofit/>
          </a:bodyPr>
          <a:lstStyle/>
          <a:p>
            <a:pPr lvl="0" algn="ctr"/>
            <a:r>
              <a:rPr lang="en-US" sz="2800" b="1" dirty="0" smtClean="0">
                <a:solidFill>
                  <a:srgbClr val="343A40"/>
                </a:solidFill>
                <a:latin typeface="+mj-lt"/>
              </a:rPr>
              <a:t>HOẠT ĐỘNG NHÓM</a:t>
            </a:r>
            <a:endParaRPr sz="2800" b="1" dirty="0">
              <a:solidFill>
                <a:srgbClr val="343A40"/>
              </a:solidFill>
              <a:latin typeface="+mj-lt"/>
            </a:endParaRPr>
          </a:p>
        </p:txBody>
      </p:sp>
      <p:pic>
        <p:nvPicPr>
          <p:cNvPr id="9"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60787" y="1230503"/>
            <a:ext cx="6203373" cy="3439753"/>
          </a:xfrm>
          <a:prstGeom prst="rect">
            <a:avLst/>
          </a:prstGeom>
        </p:spPr>
      </p:pic>
      <p:sp>
        <p:nvSpPr>
          <p:cNvPr id="2" name="Rectangle 1"/>
          <p:cNvSpPr/>
          <p:nvPr/>
        </p:nvSpPr>
        <p:spPr>
          <a:xfrm>
            <a:off x="1995918" y="1865466"/>
            <a:ext cx="5091546" cy="2169825"/>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n-US" sz="1800" dirty="0" err="1"/>
              <a:t>Điều</a:t>
            </a:r>
            <a:r>
              <a:rPr lang="en-US" sz="1800" dirty="0"/>
              <a:t> </a:t>
            </a:r>
            <a:r>
              <a:rPr lang="en-US" sz="1800" dirty="0" err="1"/>
              <a:t>gì</a:t>
            </a:r>
            <a:r>
              <a:rPr lang="en-US" sz="1800" dirty="0"/>
              <a:t> </a:t>
            </a:r>
            <a:r>
              <a:rPr lang="en-US" sz="1800" dirty="0" err="1"/>
              <a:t>đã</a:t>
            </a:r>
            <a:r>
              <a:rPr lang="en-US" sz="1800" dirty="0"/>
              <a:t> </a:t>
            </a:r>
            <a:r>
              <a:rPr lang="en-US" sz="1800" dirty="0" err="1"/>
              <a:t>tạo</a:t>
            </a:r>
            <a:r>
              <a:rPr lang="en-US" sz="1800" dirty="0"/>
              <a:t> </a:t>
            </a:r>
            <a:r>
              <a:rPr lang="en-US" sz="1800" dirty="0" err="1"/>
              <a:t>nên</a:t>
            </a:r>
            <a:r>
              <a:rPr lang="en-US" sz="1800" dirty="0"/>
              <a:t> </a:t>
            </a:r>
            <a:r>
              <a:rPr lang="en-US" sz="1800" dirty="0" err="1"/>
              <a:t>nếp</a:t>
            </a:r>
            <a:r>
              <a:rPr lang="en-US" sz="1800" dirty="0"/>
              <a:t> </a:t>
            </a:r>
            <a:r>
              <a:rPr lang="en-US" sz="1800" dirty="0" err="1"/>
              <a:t>sống</a:t>
            </a:r>
            <a:r>
              <a:rPr lang="en-US" sz="1800" dirty="0"/>
              <a:t> </a:t>
            </a:r>
            <a:r>
              <a:rPr lang="en-US" sz="1800" dirty="0" err="1"/>
              <a:t>thanh</a:t>
            </a:r>
            <a:r>
              <a:rPr lang="en-US" sz="1800" dirty="0"/>
              <a:t> </a:t>
            </a:r>
            <a:r>
              <a:rPr lang="en-US" sz="1800" dirty="0" err="1"/>
              <a:t>lịch</a:t>
            </a:r>
            <a:r>
              <a:rPr lang="en-US" sz="1800" dirty="0"/>
              <a:t> </a:t>
            </a:r>
            <a:r>
              <a:rPr lang="en-US" sz="1800" dirty="0" err="1"/>
              <a:t>của</a:t>
            </a:r>
            <a:r>
              <a:rPr lang="en-US" sz="1800" dirty="0"/>
              <a:t> </a:t>
            </a:r>
            <a:r>
              <a:rPr lang="en-US" sz="1800" dirty="0" err="1"/>
              <a:t>người</a:t>
            </a:r>
            <a:r>
              <a:rPr lang="en-US" sz="1800" dirty="0"/>
              <a:t> </a:t>
            </a:r>
            <a:r>
              <a:rPr lang="en-US" sz="1800" dirty="0" err="1"/>
              <a:t>Hà</a:t>
            </a:r>
            <a:r>
              <a:rPr lang="en-US" sz="1800" dirty="0"/>
              <a:t> </a:t>
            </a:r>
            <a:r>
              <a:rPr lang="en-US" sz="1800" dirty="0" err="1"/>
              <a:t>Nội</a:t>
            </a:r>
            <a:r>
              <a:rPr lang="en-US" sz="1800" dirty="0"/>
              <a:t>?</a:t>
            </a:r>
          </a:p>
          <a:p>
            <a:pPr marL="285750" indent="-285750" algn="just">
              <a:lnSpc>
                <a:spcPct val="150000"/>
              </a:lnSpc>
              <a:buFont typeface="Wingdings" panose="05000000000000000000" pitchFamily="2" charset="2"/>
              <a:buChar char="§"/>
            </a:pPr>
            <a:r>
              <a:rPr lang="en-US" sz="1800" dirty="0" err="1" smtClean="0"/>
              <a:t>Tác</a:t>
            </a:r>
            <a:r>
              <a:rPr lang="en-US" sz="1800" dirty="0" smtClean="0"/>
              <a:t> </a:t>
            </a:r>
            <a:r>
              <a:rPr lang="en-US" sz="1800" dirty="0" err="1"/>
              <a:t>giả</a:t>
            </a:r>
            <a:r>
              <a:rPr lang="en-US" sz="1800" dirty="0"/>
              <a:t> </a:t>
            </a:r>
            <a:r>
              <a:rPr lang="en-US" sz="1800" dirty="0" err="1"/>
              <a:t>đã</a:t>
            </a:r>
            <a:r>
              <a:rPr lang="en-US" sz="1800" dirty="0"/>
              <a:t> </a:t>
            </a:r>
            <a:r>
              <a:rPr lang="en-US" sz="1800" dirty="0" err="1"/>
              <a:t>cung</a:t>
            </a:r>
            <a:r>
              <a:rPr lang="en-US" sz="1800" dirty="0"/>
              <a:t> </a:t>
            </a:r>
            <a:r>
              <a:rPr lang="en-US" sz="1800" dirty="0" err="1"/>
              <a:t>cấp</a:t>
            </a:r>
            <a:r>
              <a:rPr lang="en-US" sz="1800" dirty="0"/>
              <a:t> </a:t>
            </a:r>
            <a:r>
              <a:rPr lang="en-US" sz="1800" dirty="0" err="1"/>
              <a:t>những</a:t>
            </a:r>
            <a:r>
              <a:rPr lang="en-US" sz="1800" dirty="0"/>
              <a:t> </a:t>
            </a:r>
            <a:r>
              <a:rPr lang="en-US" sz="1800" dirty="0" err="1"/>
              <a:t>thông</a:t>
            </a:r>
            <a:r>
              <a:rPr lang="en-US" sz="1800" dirty="0"/>
              <a:t> tin </a:t>
            </a:r>
            <a:r>
              <a:rPr lang="en-US" sz="1800" dirty="0" err="1"/>
              <a:t>nào</a:t>
            </a:r>
            <a:r>
              <a:rPr lang="en-US" sz="1800" dirty="0"/>
              <a:t> </a:t>
            </a:r>
            <a:r>
              <a:rPr lang="en-US" sz="1800" dirty="0" err="1"/>
              <a:t>để</a:t>
            </a:r>
            <a:r>
              <a:rPr lang="en-US" sz="1800" dirty="0"/>
              <a:t> </a:t>
            </a:r>
            <a:r>
              <a:rPr lang="en-US" sz="1800" dirty="0" err="1"/>
              <a:t>người</a:t>
            </a:r>
            <a:r>
              <a:rPr lang="en-US" sz="1800" dirty="0"/>
              <a:t> </a:t>
            </a:r>
            <a:r>
              <a:rPr lang="en-US" sz="1800" dirty="0" err="1"/>
              <a:t>đọc</a:t>
            </a:r>
            <a:r>
              <a:rPr lang="en-US" sz="1800" dirty="0"/>
              <a:t> </a:t>
            </a:r>
            <a:r>
              <a:rPr lang="en-US" sz="1800" dirty="0" err="1"/>
              <a:t>hiểu</a:t>
            </a:r>
            <a:r>
              <a:rPr lang="en-US" sz="1800" dirty="0"/>
              <a:t> </a:t>
            </a:r>
            <a:r>
              <a:rPr lang="en-US" sz="1800" dirty="0" err="1"/>
              <a:t>hơn</a:t>
            </a:r>
            <a:r>
              <a:rPr lang="en-US" sz="1800" dirty="0"/>
              <a:t> </a:t>
            </a:r>
            <a:r>
              <a:rPr lang="en-US" sz="1800" dirty="0" err="1"/>
              <a:t>về</a:t>
            </a:r>
            <a:r>
              <a:rPr lang="en-US" sz="1800" dirty="0"/>
              <a:t> </a:t>
            </a:r>
            <a:r>
              <a:rPr lang="en-US" sz="1800" dirty="0" err="1"/>
              <a:t>đặc</a:t>
            </a:r>
            <a:r>
              <a:rPr lang="en-US" sz="1800" dirty="0"/>
              <a:t> </a:t>
            </a:r>
            <a:r>
              <a:rPr lang="en-US" sz="1800" dirty="0" err="1"/>
              <a:t>điểm</a:t>
            </a:r>
            <a:r>
              <a:rPr lang="en-US" sz="1800" dirty="0"/>
              <a:t> </a:t>
            </a:r>
            <a:r>
              <a:rPr lang="en-US" sz="1800" dirty="0" err="1"/>
              <a:t>của</a:t>
            </a:r>
            <a:r>
              <a:rPr lang="en-US" sz="1800" dirty="0"/>
              <a:t> </a:t>
            </a:r>
            <a:r>
              <a:rPr lang="en-US" sz="1800" dirty="0" err="1"/>
              <a:t>văn</a:t>
            </a:r>
            <a:r>
              <a:rPr lang="en-US" sz="1800" dirty="0"/>
              <a:t> </a:t>
            </a:r>
            <a:r>
              <a:rPr lang="en-US" sz="1800" dirty="0" err="1"/>
              <a:t>hóa</a:t>
            </a:r>
            <a:r>
              <a:rPr lang="en-US" sz="1800" dirty="0"/>
              <a:t> </a:t>
            </a:r>
            <a:r>
              <a:rPr lang="en-US" sz="1800" dirty="0" err="1" smtClean="0"/>
              <a:t>Thăng</a:t>
            </a:r>
            <a:r>
              <a:rPr lang="en-US" sz="1800" dirty="0" smtClean="0"/>
              <a:t> Long – </a:t>
            </a:r>
            <a:r>
              <a:rPr lang="en-US" sz="1800" dirty="0" err="1" smtClean="0"/>
              <a:t>Hà</a:t>
            </a:r>
            <a:r>
              <a:rPr lang="en-US" sz="1800" dirty="0" smtClean="0"/>
              <a:t> </a:t>
            </a:r>
            <a:r>
              <a:rPr lang="en-US" sz="1800" dirty="0" err="1" smtClean="0"/>
              <a:t>Nội</a:t>
            </a:r>
            <a:r>
              <a:rPr lang="en-US" sz="1800" dirty="0" smtClean="0"/>
              <a:t>?</a:t>
            </a:r>
            <a:endParaRPr lang="en-US" sz="1800" dirty="0"/>
          </a:p>
        </p:txBody>
      </p:sp>
      <p:pic>
        <p:nvPicPr>
          <p:cNvPr id="4100" name="Picture 4" descr="https://o.remove.bg/downloads/79995e16-3875-4251-8c57-ca11552c35f8/image-removebg-preview.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0382" y="270164"/>
            <a:ext cx="2092036" cy="2092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784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12"/>
        <p:cNvGrpSpPr/>
        <p:nvPr/>
      </p:nvGrpSpPr>
      <p:grpSpPr>
        <a:xfrm>
          <a:off x="0" y="0"/>
          <a:ext cx="0" cy="0"/>
          <a:chOff x="0" y="0"/>
          <a:chExt cx="0" cy="0"/>
        </a:xfrm>
      </p:grpSpPr>
      <p:sp>
        <p:nvSpPr>
          <p:cNvPr id="3" name="Google Shape;1610;p39"/>
          <p:cNvSpPr txBox="1">
            <a:spLocks noGrp="1"/>
          </p:cNvSpPr>
          <p:nvPr>
            <p:ph type="title" idx="4294967295"/>
          </p:nvPr>
        </p:nvSpPr>
        <p:spPr>
          <a:xfrm>
            <a:off x="228599" y="559050"/>
            <a:ext cx="8667750" cy="592200"/>
          </a:xfrm>
          <a:prstGeom prst="rect">
            <a:avLst/>
          </a:prstGeom>
        </p:spPr>
        <p:txBody>
          <a:bodyPr spcFirstLastPara="1" wrap="square" lIns="91425" tIns="91425" rIns="91425" bIns="91425" anchor="ctr" anchorCtr="0">
            <a:noAutofit/>
          </a:bodyPr>
          <a:lstStyle/>
          <a:p>
            <a:pPr lvl="0" algn="ctr"/>
            <a:r>
              <a:rPr lang="en-US" sz="2800" b="1" dirty="0" smtClean="0">
                <a:solidFill>
                  <a:srgbClr val="343A40"/>
                </a:solidFill>
                <a:latin typeface="+mj-lt"/>
              </a:rPr>
              <a:t>2. </a:t>
            </a:r>
            <a:r>
              <a:rPr lang="en-US" sz="2800" b="1" dirty="0" err="1" smtClean="0">
                <a:solidFill>
                  <a:srgbClr val="343A40"/>
                </a:solidFill>
                <a:latin typeface="+mj-lt"/>
              </a:rPr>
              <a:t>Nếp</a:t>
            </a:r>
            <a:r>
              <a:rPr lang="en-US" sz="2800" b="1" dirty="0" smtClean="0">
                <a:solidFill>
                  <a:srgbClr val="343A40"/>
                </a:solidFill>
                <a:latin typeface="+mj-lt"/>
              </a:rPr>
              <a:t> </a:t>
            </a:r>
            <a:r>
              <a:rPr lang="en-US" sz="2800" b="1" dirty="0" err="1" smtClean="0">
                <a:solidFill>
                  <a:srgbClr val="343A40"/>
                </a:solidFill>
                <a:latin typeface="+mj-lt"/>
              </a:rPr>
              <a:t>sống</a:t>
            </a:r>
            <a:r>
              <a:rPr lang="en-US" sz="2800" b="1" dirty="0" smtClean="0">
                <a:solidFill>
                  <a:srgbClr val="343A40"/>
                </a:solidFill>
                <a:latin typeface="+mj-lt"/>
              </a:rPr>
              <a:t> </a:t>
            </a:r>
            <a:r>
              <a:rPr lang="en-US" sz="2800" b="1" dirty="0" err="1" smtClean="0">
                <a:solidFill>
                  <a:srgbClr val="343A40"/>
                </a:solidFill>
                <a:latin typeface="+mj-lt"/>
              </a:rPr>
              <a:t>thanh</a:t>
            </a:r>
            <a:r>
              <a:rPr lang="en-US" sz="2800" b="1" dirty="0" smtClean="0">
                <a:solidFill>
                  <a:srgbClr val="343A40"/>
                </a:solidFill>
                <a:latin typeface="+mj-lt"/>
              </a:rPr>
              <a:t> </a:t>
            </a:r>
            <a:r>
              <a:rPr lang="en-US" sz="2800" b="1" dirty="0" err="1" smtClean="0">
                <a:solidFill>
                  <a:srgbClr val="343A40"/>
                </a:solidFill>
                <a:latin typeface="+mj-lt"/>
              </a:rPr>
              <a:t>lịch</a:t>
            </a:r>
            <a:r>
              <a:rPr lang="en-US" sz="2800" b="1" dirty="0" smtClean="0">
                <a:solidFill>
                  <a:srgbClr val="343A40"/>
                </a:solidFill>
                <a:latin typeface="+mj-lt"/>
              </a:rPr>
              <a:t> </a:t>
            </a:r>
            <a:r>
              <a:rPr lang="en-US" sz="2800" b="1" dirty="0" err="1" smtClean="0">
                <a:solidFill>
                  <a:srgbClr val="343A40"/>
                </a:solidFill>
                <a:latin typeface="+mj-lt"/>
              </a:rPr>
              <a:t>của</a:t>
            </a:r>
            <a:r>
              <a:rPr lang="en-US" sz="2800" b="1" dirty="0" smtClean="0">
                <a:solidFill>
                  <a:srgbClr val="343A40"/>
                </a:solidFill>
                <a:latin typeface="+mj-lt"/>
              </a:rPr>
              <a:t> </a:t>
            </a:r>
            <a:r>
              <a:rPr lang="en-US" sz="2800" b="1" dirty="0" err="1" smtClean="0">
                <a:solidFill>
                  <a:srgbClr val="343A40"/>
                </a:solidFill>
                <a:latin typeface="+mj-lt"/>
              </a:rPr>
              <a:t>người</a:t>
            </a:r>
            <a:r>
              <a:rPr lang="en-US" sz="2800" b="1" dirty="0" smtClean="0">
                <a:solidFill>
                  <a:srgbClr val="343A40"/>
                </a:solidFill>
                <a:latin typeface="+mj-lt"/>
              </a:rPr>
              <a:t> </a:t>
            </a:r>
            <a:r>
              <a:rPr lang="en-US" sz="2800" b="1" dirty="0" err="1" smtClean="0">
                <a:solidFill>
                  <a:srgbClr val="343A40"/>
                </a:solidFill>
                <a:latin typeface="+mj-lt"/>
              </a:rPr>
              <a:t>Hà</a:t>
            </a:r>
            <a:r>
              <a:rPr lang="en-US" sz="2800" b="1" dirty="0" smtClean="0">
                <a:solidFill>
                  <a:srgbClr val="343A40"/>
                </a:solidFill>
                <a:latin typeface="+mj-lt"/>
              </a:rPr>
              <a:t> </a:t>
            </a:r>
            <a:r>
              <a:rPr lang="en-US" sz="2800" b="1" dirty="0" err="1" smtClean="0">
                <a:solidFill>
                  <a:srgbClr val="343A40"/>
                </a:solidFill>
                <a:latin typeface="+mj-lt"/>
              </a:rPr>
              <a:t>Nội</a:t>
            </a:r>
            <a:endParaRPr sz="2800" b="1" dirty="0">
              <a:solidFill>
                <a:srgbClr val="343A40"/>
              </a:solidFill>
              <a:latin typeface="+mj-lt"/>
            </a:endParaRPr>
          </a:p>
        </p:txBody>
      </p:sp>
      <p:sp>
        <p:nvSpPr>
          <p:cNvPr id="2" name="Rectangle 1"/>
          <p:cNvSpPr/>
          <p:nvPr/>
        </p:nvSpPr>
        <p:spPr>
          <a:xfrm>
            <a:off x="858114" y="1295268"/>
            <a:ext cx="7574973" cy="2585323"/>
          </a:xfrm>
          <a:prstGeom prst="rect">
            <a:avLst/>
          </a:prstGeom>
        </p:spPr>
        <p:txBody>
          <a:bodyPr wrap="square">
            <a:spAutoFit/>
          </a:bodyPr>
          <a:lstStyle/>
          <a:p>
            <a:pPr marL="285750" indent="-285750" algn="just">
              <a:lnSpc>
                <a:spcPct val="150000"/>
              </a:lnSpc>
              <a:buFont typeface="Wingdings" panose="05000000000000000000" pitchFamily="2" charset="2"/>
              <a:buChar char="v"/>
              <a:tabLst>
                <a:tab pos="155575" algn="l"/>
              </a:tabLst>
            </a:pPr>
            <a:r>
              <a:rPr lang="en-US" sz="1800" dirty="0" err="1">
                <a:latin typeface="+mn-lt"/>
                <a:ea typeface="Times New Roman" panose="02020603050405020304" pitchFamily="18" charset="0"/>
                <a:cs typeface="Times New Roman" panose="02020603050405020304" pitchFamily="18" charset="0"/>
              </a:rPr>
              <a:t>Tác</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giả</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đã</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sử</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dụng</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các</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thông</a:t>
            </a:r>
            <a:r>
              <a:rPr lang="en-US" sz="1800" dirty="0">
                <a:latin typeface="+mn-lt"/>
                <a:ea typeface="Times New Roman" panose="02020603050405020304" pitchFamily="18" charset="0"/>
                <a:cs typeface="Times New Roman" panose="02020603050405020304" pitchFamily="18" charset="0"/>
              </a:rPr>
              <a:t> tin </a:t>
            </a:r>
            <a:r>
              <a:rPr lang="en-US" sz="1800" dirty="0" err="1">
                <a:latin typeface="+mn-lt"/>
                <a:ea typeface="Times New Roman" panose="02020603050405020304" pitchFamily="18" charset="0"/>
                <a:cs typeface="Times New Roman" panose="02020603050405020304" pitchFamily="18" charset="0"/>
              </a:rPr>
              <a:t>về</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văn</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hóa</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văn</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học</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như</a:t>
            </a:r>
            <a:r>
              <a:rPr lang="en-US" sz="1800" dirty="0">
                <a:latin typeface="+mn-lt"/>
                <a:ea typeface="Times New Roman" panose="02020603050405020304" pitchFamily="18" charset="0"/>
                <a:cs typeface="Times New Roman" panose="02020603050405020304" pitchFamily="18" charset="0"/>
              </a:rPr>
              <a:t>:</a:t>
            </a:r>
          </a:p>
          <a:p>
            <a:pPr marL="285750" indent="-285750" algn="just">
              <a:lnSpc>
                <a:spcPct val="150000"/>
              </a:lnSpc>
              <a:buFont typeface="Arial" panose="020B0604020202020204" pitchFamily="34" charset="0"/>
              <a:buChar char="•"/>
              <a:tabLst>
                <a:tab pos="153670" algn="l"/>
              </a:tabLst>
            </a:pPr>
            <a:r>
              <a:rPr lang="vi-VN" sz="1800" dirty="0" smtClean="0">
                <a:latin typeface="+mn-lt"/>
                <a:ea typeface="Times New Roman" panose="02020603050405020304" pitchFamily="18" charset="0"/>
                <a:cs typeface="Times New Roman" panose="02020603050405020304" pitchFamily="18" charset="0"/>
              </a:rPr>
              <a:t>Văn </a:t>
            </a:r>
            <a:r>
              <a:rPr lang="vi-VN" sz="1800" dirty="0">
                <a:latin typeface="+mn-lt"/>
                <a:ea typeface="Times New Roman" panose="02020603050405020304" pitchFamily="18" charset="0"/>
                <a:cs typeface="Times New Roman" panose="02020603050405020304" pitchFamily="18" charset="0"/>
              </a:rPr>
              <a:t>hoá (làng nghề, ẩm thực, chợ): </a:t>
            </a:r>
            <a:endParaRPr lang="en-US" sz="1800" dirty="0" smtClean="0">
              <a:latin typeface="+mn-lt"/>
              <a:ea typeface="Times New Roman" panose="02020603050405020304" pitchFamily="18" charset="0"/>
              <a:cs typeface="Times New Roman" panose="02020603050405020304" pitchFamily="18" charset="0"/>
            </a:endParaRPr>
          </a:p>
          <a:p>
            <a:pPr algn="just">
              <a:lnSpc>
                <a:spcPct val="150000"/>
              </a:lnSpc>
              <a:tabLst>
                <a:tab pos="153670" algn="l"/>
              </a:tabLst>
            </a:pPr>
            <a:r>
              <a:rPr lang="vi-VN" sz="1800" i="1" dirty="0" smtClean="0">
                <a:latin typeface="+mn-lt"/>
                <a:ea typeface="Times New Roman" panose="02020603050405020304" pitchFamily="18" charset="0"/>
                <a:cs typeface="Times New Roman" panose="02020603050405020304" pitchFamily="18" charset="0"/>
              </a:rPr>
              <a:t>“</a:t>
            </a:r>
            <a:r>
              <a:rPr lang="vi-VN" sz="1800" i="1" dirty="0">
                <a:latin typeface="+mn-lt"/>
                <a:ea typeface="Times New Roman" panose="02020603050405020304" pitchFamily="18" charset="0"/>
                <a:cs typeface="Times New Roman" panose="02020603050405020304" pitchFamily="18" charset="0"/>
              </a:rPr>
              <a:t>mạng lưới làng quê s</a:t>
            </a:r>
            <a:r>
              <a:rPr lang="en-US" sz="1800" i="1" dirty="0">
                <a:latin typeface="+mn-lt"/>
                <a:ea typeface="Times New Roman" panose="02020603050405020304" pitchFamily="18" charset="0"/>
                <a:cs typeface="Times New Roman" panose="02020603050405020304" pitchFamily="18" charset="0"/>
              </a:rPr>
              <a:t>ả</a:t>
            </a:r>
            <a:r>
              <a:rPr lang="vi-VN" sz="1800" i="1" dirty="0">
                <a:latin typeface="+mn-lt"/>
                <a:ea typeface="Times New Roman" panose="02020603050405020304" pitchFamily="18" charset="0"/>
                <a:cs typeface="Times New Roman" panose="02020603050405020304" pitchFamily="18" charset="0"/>
              </a:rPr>
              <a:t>n xuất đặc sản nông phẩm và s</a:t>
            </a:r>
            <a:r>
              <a:rPr lang="en-US" sz="1800" i="1" dirty="0">
                <a:latin typeface="+mn-lt"/>
                <a:ea typeface="Times New Roman" panose="02020603050405020304" pitchFamily="18" charset="0"/>
                <a:cs typeface="Times New Roman" panose="02020603050405020304" pitchFamily="18" charset="0"/>
              </a:rPr>
              <a:t>ả</a:t>
            </a:r>
            <a:r>
              <a:rPr lang="vi-VN" sz="1800" i="1" dirty="0">
                <a:latin typeface="+mn-lt"/>
                <a:ea typeface="Times New Roman" panose="02020603050405020304" pitchFamily="18" charset="0"/>
                <a:cs typeface="Times New Roman" panose="02020603050405020304" pitchFamily="18" charset="0"/>
              </a:rPr>
              <a:t>n phẩm thủ công ven đô cùng với phố phường thù công nội đô, giao lưu với nhau ờ bốn chợ chính trước bốn cổng thành Đỏng, Tây, Nam, Bắc”.</a:t>
            </a:r>
            <a:endParaRPr lang="en-US" sz="1800" i="1" dirty="0">
              <a:latin typeface="+mn-lt"/>
              <a:ea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tabLst>
                <a:tab pos="155575" algn="l"/>
              </a:tabLst>
            </a:pPr>
            <a:r>
              <a:rPr lang="vi-VN" sz="1800" dirty="0" smtClean="0">
                <a:latin typeface="+mn-lt"/>
                <a:ea typeface="Times New Roman" panose="02020603050405020304" pitchFamily="18" charset="0"/>
                <a:cs typeface="Times New Roman" panose="02020603050405020304" pitchFamily="18" charset="0"/>
              </a:rPr>
              <a:t>Văn </a:t>
            </a:r>
            <a:r>
              <a:rPr lang="vi-VN" sz="1800" dirty="0">
                <a:latin typeface="+mn-lt"/>
                <a:ea typeface="Times New Roman" panose="02020603050405020304" pitchFamily="18" charset="0"/>
                <a:cs typeface="Times New Roman" panose="02020603050405020304" pitchFamily="18" charset="0"/>
              </a:rPr>
              <a:t>học (ca dao</a:t>
            </a:r>
            <a:r>
              <a:rPr lang="vi-VN" sz="1800" dirty="0" smtClean="0">
                <a:latin typeface="+mn-lt"/>
                <a:ea typeface="Times New Roman" panose="02020603050405020304" pitchFamily="18" charset="0"/>
                <a:cs typeface="Times New Roman" panose="02020603050405020304" pitchFamily="18" charset="0"/>
              </a:rPr>
              <a:t>):</a:t>
            </a:r>
            <a:endParaRPr lang="en-US" sz="1800" dirty="0">
              <a:effectLst/>
              <a:latin typeface="+mn-lt"/>
              <a:ea typeface="Times New Roman" panose="02020603050405020304" pitchFamily="18" charset="0"/>
              <a:cs typeface="Times New Roman" panose="02020603050405020304" pitchFamily="18" charset="0"/>
            </a:endParaRPr>
          </a:p>
        </p:txBody>
      </p:sp>
      <p:sp>
        <p:nvSpPr>
          <p:cNvPr id="5" name="Rectangle 4"/>
          <p:cNvSpPr/>
          <p:nvPr/>
        </p:nvSpPr>
        <p:spPr>
          <a:xfrm>
            <a:off x="2909457" y="3361446"/>
            <a:ext cx="3886200" cy="923330"/>
          </a:xfrm>
          <a:prstGeom prst="rect">
            <a:avLst/>
          </a:prstGeom>
        </p:spPr>
        <p:txBody>
          <a:bodyPr wrap="square">
            <a:spAutoFit/>
          </a:bodyPr>
          <a:lstStyle/>
          <a:p>
            <a:pPr algn="ctr">
              <a:lnSpc>
                <a:spcPct val="150000"/>
              </a:lnSpc>
              <a:tabLst>
                <a:tab pos="155575" algn="l"/>
              </a:tabLst>
            </a:pPr>
            <a:r>
              <a:rPr lang="en-US" sz="1800" i="1" dirty="0" smtClean="0">
                <a:ea typeface="Times New Roman" panose="02020603050405020304" pitchFamily="18" charset="0"/>
                <a:cs typeface="Times New Roman" panose="02020603050405020304" pitchFamily="18" charset="0"/>
              </a:rPr>
              <a:t>“</a:t>
            </a:r>
            <a:r>
              <a:rPr lang="vi-VN" sz="1800" i="1" dirty="0" smtClean="0">
                <a:ea typeface="Times New Roman" panose="02020603050405020304" pitchFamily="18" charset="0"/>
                <a:cs typeface="Times New Roman" panose="02020603050405020304" pitchFamily="18" charset="0"/>
              </a:rPr>
              <a:t>Gắng </a:t>
            </a:r>
            <a:r>
              <a:rPr lang="vi-VN" sz="1800" i="1" dirty="0">
                <a:ea typeface="Times New Roman" panose="02020603050405020304" pitchFamily="18" charset="0"/>
                <a:cs typeface="Times New Roman" panose="02020603050405020304" pitchFamily="18" charset="0"/>
              </a:rPr>
              <a:t>công kén được cốm </a:t>
            </a:r>
            <a:r>
              <a:rPr lang="vi-VN" sz="1800" i="1" dirty="0" smtClean="0">
                <a:ea typeface="Times New Roman" panose="02020603050405020304" pitchFamily="18" charset="0"/>
                <a:cs typeface="Times New Roman" panose="02020603050405020304" pitchFamily="18" charset="0"/>
              </a:rPr>
              <a:t>Vòng</a:t>
            </a:r>
            <a:endParaRPr lang="en-US" sz="1800" i="1" dirty="0" smtClean="0">
              <a:ea typeface="Times New Roman" panose="02020603050405020304" pitchFamily="18" charset="0"/>
              <a:cs typeface="Times New Roman" panose="02020603050405020304" pitchFamily="18" charset="0"/>
            </a:endParaRPr>
          </a:p>
          <a:p>
            <a:pPr algn="ctr">
              <a:lnSpc>
                <a:spcPct val="150000"/>
              </a:lnSpc>
              <a:tabLst>
                <a:tab pos="155575" algn="l"/>
              </a:tabLst>
            </a:pPr>
            <a:r>
              <a:rPr lang="vi-VN" sz="1800" i="1" dirty="0" smtClean="0">
                <a:ea typeface="Times New Roman" panose="02020603050405020304" pitchFamily="18" charset="0"/>
                <a:cs typeface="Times New Roman" panose="02020603050405020304" pitchFamily="18" charset="0"/>
              </a:rPr>
              <a:t>Kén </a:t>
            </a:r>
            <a:r>
              <a:rPr lang="vi-VN" sz="1800" i="1" dirty="0">
                <a:ea typeface="Times New Roman" panose="02020603050405020304" pitchFamily="18" charset="0"/>
                <a:cs typeface="Times New Roman" panose="02020603050405020304" pitchFamily="18" charset="0"/>
              </a:rPr>
              <a:t>hồng Bạch Hạc cho lòng ai </a:t>
            </a:r>
            <a:r>
              <a:rPr lang="vi-VN" sz="1800" i="1" dirty="0" smtClean="0">
                <a:ea typeface="Times New Roman" panose="02020603050405020304" pitchFamily="18" charset="0"/>
                <a:cs typeface="Times New Roman" panose="02020603050405020304" pitchFamily="18" charset="0"/>
              </a:rPr>
              <a:t>vui</a:t>
            </a:r>
            <a:r>
              <a:rPr lang="en-US" sz="1800" i="1" dirty="0" smtClean="0">
                <a:ea typeface="Times New Roman" panose="02020603050405020304" pitchFamily="18" charset="0"/>
                <a:cs typeface="Times New Roman" panose="02020603050405020304" pitchFamily="18" charset="0"/>
              </a:rPr>
              <a:t>”</a:t>
            </a:r>
            <a:endParaRPr lang="en-US" sz="1800" i="1" dirty="0">
              <a:ea typeface="Times New Roman" panose="02020603050405020304" pitchFamily="18" charset="0"/>
              <a:cs typeface="Times New Roman" panose="02020603050405020304" pitchFamily="18" charset="0"/>
            </a:endParaRPr>
          </a:p>
        </p:txBody>
      </p:sp>
      <p:pic>
        <p:nvPicPr>
          <p:cNvPr id="6"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flipH="1">
            <a:off x="7259270" y="3829362"/>
            <a:ext cx="1398088" cy="1265905"/>
          </a:xfrm>
          <a:prstGeom prst="rect">
            <a:avLst/>
          </a:prstGeom>
        </p:spPr>
      </p:pic>
    </p:spTree>
    <p:extLst>
      <p:ext uri="{BB962C8B-B14F-4D97-AF65-F5344CB8AC3E}">
        <p14:creationId xmlns:p14="http://schemas.microsoft.com/office/powerpoint/2010/main" val="2275208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12"/>
        <p:cNvGrpSpPr/>
        <p:nvPr/>
      </p:nvGrpSpPr>
      <p:grpSpPr>
        <a:xfrm>
          <a:off x="0" y="0"/>
          <a:ext cx="0" cy="0"/>
          <a:chOff x="0" y="0"/>
          <a:chExt cx="0" cy="0"/>
        </a:xfrm>
      </p:grpSpPr>
      <p:sp>
        <p:nvSpPr>
          <p:cNvPr id="3" name="Google Shape;1610;p39"/>
          <p:cNvSpPr txBox="1">
            <a:spLocks noGrp="1"/>
          </p:cNvSpPr>
          <p:nvPr>
            <p:ph type="title" idx="4294967295"/>
          </p:nvPr>
        </p:nvSpPr>
        <p:spPr>
          <a:xfrm>
            <a:off x="228599" y="559050"/>
            <a:ext cx="8667750" cy="592200"/>
          </a:xfrm>
          <a:prstGeom prst="rect">
            <a:avLst/>
          </a:prstGeom>
        </p:spPr>
        <p:txBody>
          <a:bodyPr spcFirstLastPara="1" wrap="square" lIns="91425" tIns="91425" rIns="91425" bIns="91425" anchor="ctr" anchorCtr="0">
            <a:noAutofit/>
          </a:bodyPr>
          <a:lstStyle/>
          <a:p>
            <a:pPr lvl="0" algn="ctr"/>
            <a:r>
              <a:rPr lang="en-US" sz="2800" b="1" dirty="0" smtClean="0">
                <a:solidFill>
                  <a:srgbClr val="343A40"/>
                </a:solidFill>
                <a:latin typeface="+mj-lt"/>
              </a:rPr>
              <a:t>2. </a:t>
            </a:r>
            <a:r>
              <a:rPr lang="en-US" sz="2800" b="1" dirty="0" err="1" smtClean="0">
                <a:solidFill>
                  <a:srgbClr val="343A40"/>
                </a:solidFill>
                <a:latin typeface="+mj-lt"/>
              </a:rPr>
              <a:t>Nếp</a:t>
            </a:r>
            <a:r>
              <a:rPr lang="en-US" sz="2800" b="1" dirty="0" smtClean="0">
                <a:solidFill>
                  <a:srgbClr val="343A40"/>
                </a:solidFill>
                <a:latin typeface="+mj-lt"/>
              </a:rPr>
              <a:t> </a:t>
            </a:r>
            <a:r>
              <a:rPr lang="en-US" sz="2800" b="1" dirty="0" err="1" smtClean="0">
                <a:solidFill>
                  <a:srgbClr val="343A40"/>
                </a:solidFill>
                <a:latin typeface="+mj-lt"/>
              </a:rPr>
              <a:t>sống</a:t>
            </a:r>
            <a:r>
              <a:rPr lang="en-US" sz="2800" b="1" dirty="0" smtClean="0">
                <a:solidFill>
                  <a:srgbClr val="343A40"/>
                </a:solidFill>
                <a:latin typeface="+mj-lt"/>
              </a:rPr>
              <a:t> </a:t>
            </a:r>
            <a:r>
              <a:rPr lang="en-US" sz="2800" b="1" dirty="0" err="1" smtClean="0">
                <a:solidFill>
                  <a:srgbClr val="343A40"/>
                </a:solidFill>
                <a:latin typeface="+mj-lt"/>
              </a:rPr>
              <a:t>thanh</a:t>
            </a:r>
            <a:r>
              <a:rPr lang="en-US" sz="2800" b="1" dirty="0" smtClean="0">
                <a:solidFill>
                  <a:srgbClr val="343A40"/>
                </a:solidFill>
                <a:latin typeface="+mj-lt"/>
              </a:rPr>
              <a:t> </a:t>
            </a:r>
            <a:r>
              <a:rPr lang="en-US" sz="2800" b="1" dirty="0" err="1" smtClean="0">
                <a:solidFill>
                  <a:srgbClr val="343A40"/>
                </a:solidFill>
                <a:latin typeface="+mj-lt"/>
              </a:rPr>
              <a:t>lịch</a:t>
            </a:r>
            <a:r>
              <a:rPr lang="en-US" sz="2800" b="1" dirty="0" smtClean="0">
                <a:solidFill>
                  <a:srgbClr val="343A40"/>
                </a:solidFill>
                <a:latin typeface="+mj-lt"/>
              </a:rPr>
              <a:t> </a:t>
            </a:r>
            <a:r>
              <a:rPr lang="en-US" sz="2800" b="1" dirty="0" err="1" smtClean="0">
                <a:solidFill>
                  <a:srgbClr val="343A40"/>
                </a:solidFill>
                <a:latin typeface="+mj-lt"/>
              </a:rPr>
              <a:t>của</a:t>
            </a:r>
            <a:r>
              <a:rPr lang="en-US" sz="2800" b="1" dirty="0" smtClean="0">
                <a:solidFill>
                  <a:srgbClr val="343A40"/>
                </a:solidFill>
                <a:latin typeface="+mj-lt"/>
              </a:rPr>
              <a:t> </a:t>
            </a:r>
            <a:r>
              <a:rPr lang="en-US" sz="2800" b="1" dirty="0" err="1" smtClean="0">
                <a:solidFill>
                  <a:srgbClr val="343A40"/>
                </a:solidFill>
                <a:latin typeface="+mj-lt"/>
              </a:rPr>
              <a:t>người</a:t>
            </a:r>
            <a:r>
              <a:rPr lang="en-US" sz="2800" b="1" dirty="0" smtClean="0">
                <a:solidFill>
                  <a:srgbClr val="343A40"/>
                </a:solidFill>
                <a:latin typeface="+mj-lt"/>
              </a:rPr>
              <a:t> </a:t>
            </a:r>
            <a:r>
              <a:rPr lang="en-US" sz="2800" b="1" dirty="0" err="1" smtClean="0">
                <a:solidFill>
                  <a:srgbClr val="343A40"/>
                </a:solidFill>
                <a:latin typeface="+mj-lt"/>
              </a:rPr>
              <a:t>Hà</a:t>
            </a:r>
            <a:r>
              <a:rPr lang="en-US" sz="2800" b="1" dirty="0" smtClean="0">
                <a:solidFill>
                  <a:srgbClr val="343A40"/>
                </a:solidFill>
                <a:latin typeface="+mj-lt"/>
              </a:rPr>
              <a:t> </a:t>
            </a:r>
            <a:r>
              <a:rPr lang="en-US" sz="2800" b="1" dirty="0" err="1" smtClean="0">
                <a:solidFill>
                  <a:srgbClr val="343A40"/>
                </a:solidFill>
                <a:latin typeface="+mj-lt"/>
              </a:rPr>
              <a:t>Nội</a:t>
            </a:r>
            <a:endParaRPr sz="2800" b="1" dirty="0">
              <a:solidFill>
                <a:srgbClr val="343A40"/>
              </a:solidFill>
              <a:latin typeface="+mj-lt"/>
            </a:endParaRPr>
          </a:p>
        </p:txBody>
      </p:sp>
      <p:sp>
        <p:nvSpPr>
          <p:cNvPr id="2" name="Rectangle 1"/>
          <p:cNvSpPr/>
          <p:nvPr/>
        </p:nvSpPr>
        <p:spPr>
          <a:xfrm>
            <a:off x="858114" y="1295268"/>
            <a:ext cx="7574973" cy="2585323"/>
          </a:xfrm>
          <a:prstGeom prst="rect">
            <a:avLst/>
          </a:prstGeom>
        </p:spPr>
        <p:txBody>
          <a:bodyPr wrap="square">
            <a:spAutoFit/>
          </a:bodyPr>
          <a:lstStyle/>
          <a:p>
            <a:pPr marL="285750" indent="-285750" algn="just">
              <a:lnSpc>
                <a:spcPct val="150000"/>
              </a:lnSpc>
              <a:buFont typeface="Wingdings" panose="05000000000000000000" pitchFamily="2" charset="2"/>
              <a:buChar char="v"/>
              <a:tabLst>
                <a:tab pos="155575" algn="l"/>
              </a:tabLst>
            </a:pPr>
            <a:r>
              <a:rPr lang="en-US" sz="1800" dirty="0" err="1">
                <a:latin typeface="+mn-lt"/>
                <a:ea typeface="Times New Roman" panose="02020603050405020304" pitchFamily="18" charset="0"/>
                <a:cs typeface="Times New Roman" panose="02020603050405020304" pitchFamily="18" charset="0"/>
              </a:rPr>
              <a:t>Tác</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giả</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đã</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sử</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dụng</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các</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thông</a:t>
            </a:r>
            <a:r>
              <a:rPr lang="en-US" sz="1800" dirty="0">
                <a:latin typeface="+mn-lt"/>
                <a:ea typeface="Times New Roman" panose="02020603050405020304" pitchFamily="18" charset="0"/>
                <a:cs typeface="Times New Roman" panose="02020603050405020304" pitchFamily="18" charset="0"/>
              </a:rPr>
              <a:t> tin </a:t>
            </a:r>
            <a:r>
              <a:rPr lang="en-US" sz="1800" dirty="0" err="1">
                <a:latin typeface="+mn-lt"/>
                <a:ea typeface="Times New Roman" panose="02020603050405020304" pitchFamily="18" charset="0"/>
                <a:cs typeface="Times New Roman" panose="02020603050405020304" pitchFamily="18" charset="0"/>
              </a:rPr>
              <a:t>về</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văn</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hóa</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văn</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học</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như</a:t>
            </a:r>
            <a:r>
              <a:rPr lang="en-US" sz="1800" dirty="0">
                <a:latin typeface="+mn-lt"/>
                <a:ea typeface="Times New Roman" panose="02020603050405020304" pitchFamily="18" charset="0"/>
                <a:cs typeface="Times New Roman" panose="02020603050405020304" pitchFamily="18" charset="0"/>
              </a:rPr>
              <a:t>:</a:t>
            </a:r>
          </a:p>
          <a:p>
            <a:pPr marL="285750" indent="-285750" algn="just">
              <a:lnSpc>
                <a:spcPct val="150000"/>
              </a:lnSpc>
              <a:buFont typeface="Arial" panose="020B0604020202020204" pitchFamily="34" charset="0"/>
              <a:buChar char="•"/>
              <a:tabLst>
                <a:tab pos="153670" algn="l"/>
              </a:tabLst>
            </a:pPr>
            <a:r>
              <a:rPr lang="vi-VN" sz="1800" dirty="0" smtClean="0">
                <a:latin typeface="+mn-lt"/>
                <a:ea typeface="Times New Roman" panose="02020603050405020304" pitchFamily="18" charset="0"/>
                <a:cs typeface="Times New Roman" panose="02020603050405020304" pitchFamily="18" charset="0"/>
              </a:rPr>
              <a:t>Văn </a:t>
            </a:r>
            <a:r>
              <a:rPr lang="vi-VN" sz="1800" dirty="0">
                <a:latin typeface="+mn-lt"/>
                <a:ea typeface="Times New Roman" panose="02020603050405020304" pitchFamily="18" charset="0"/>
                <a:cs typeface="Times New Roman" panose="02020603050405020304" pitchFamily="18" charset="0"/>
              </a:rPr>
              <a:t>hoá (làng nghề, ẩm thực, chợ): </a:t>
            </a:r>
            <a:endParaRPr lang="en-US" sz="1800" dirty="0" smtClean="0">
              <a:latin typeface="+mn-lt"/>
              <a:ea typeface="Times New Roman" panose="02020603050405020304" pitchFamily="18" charset="0"/>
              <a:cs typeface="Times New Roman" panose="02020603050405020304" pitchFamily="18" charset="0"/>
            </a:endParaRPr>
          </a:p>
          <a:p>
            <a:pPr algn="just">
              <a:lnSpc>
                <a:spcPct val="150000"/>
              </a:lnSpc>
              <a:tabLst>
                <a:tab pos="153670" algn="l"/>
              </a:tabLst>
            </a:pPr>
            <a:r>
              <a:rPr lang="vi-VN" sz="1800" i="1" dirty="0" smtClean="0">
                <a:latin typeface="+mn-lt"/>
                <a:ea typeface="Times New Roman" panose="02020603050405020304" pitchFamily="18" charset="0"/>
                <a:cs typeface="Times New Roman" panose="02020603050405020304" pitchFamily="18" charset="0"/>
              </a:rPr>
              <a:t>“</a:t>
            </a:r>
            <a:r>
              <a:rPr lang="vi-VN" sz="1800" i="1" dirty="0">
                <a:latin typeface="+mn-lt"/>
                <a:ea typeface="Times New Roman" panose="02020603050405020304" pitchFamily="18" charset="0"/>
                <a:cs typeface="Times New Roman" panose="02020603050405020304" pitchFamily="18" charset="0"/>
              </a:rPr>
              <a:t>mạng lưới làng quê s</a:t>
            </a:r>
            <a:r>
              <a:rPr lang="en-US" sz="1800" i="1" dirty="0">
                <a:latin typeface="+mn-lt"/>
                <a:ea typeface="Times New Roman" panose="02020603050405020304" pitchFamily="18" charset="0"/>
                <a:cs typeface="Times New Roman" panose="02020603050405020304" pitchFamily="18" charset="0"/>
              </a:rPr>
              <a:t>ả</a:t>
            </a:r>
            <a:r>
              <a:rPr lang="vi-VN" sz="1800" i="1" dirty="0">
                <a:latin typeface="+mn-lt"/>
                <a:ea typeface="Times New Roman" panose="02020603050405020304" pitchFamily="18" charset="0"/>
                <a:cs typeface="Times New Roman" panose="02020603050405020304" pitchFamily="18" charset="0"/>
              </a:rPr>
              <a:t>n xuất đặc sản nông phẩm và s</a:t>
            </a:r>
            <a:r>
              <a:rPr lang="en-US" sz="1800" i="1" dirty="0">
                <a:latin typeface="+mn-lt"/>
                <a:ea typeface="Times New Roman" panose="02020603050405020304" pitchFamily="18" charset="0"/>
                <a:cs typeface="Times New Roman" panose="02020603050405020304" pitchFamily="18" charset="0"/>
              </a:rPr>
              <a:t>ả</a:t>
            </a:r>
            <a:r>
              <a:rPr lang="vi-VN" sz="1800" i="1" dirty="0">
                <a:latin typeface="+mn-lt"/>
                <a:ea typeface="Times New Roman" panose="02020603050405020304" pitchFamily="18" charset="0"/>
                <a:cs typeface="Times New Roman" panose="02020603050405020304" pitchFamily="18" charset="0"/>
              </a:rPr>
              <a:t>n phẩm thủ công ven đô cùng với phố phường thù công nội đô, giao lưu với nhau ờ bốn chợ chính trước bốn cổng thành Đỏng, Tây, Nam, Bắc”.</a:t>
            </a:r>
            <a:endParaRPr lang="en-US" sz="1800" i="1" dirty="0">
              <a:latin typeface="+mn-lt"/>
              <a:ea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tabLst>
                <a:tab pos="155575" algn="l"/>
              </a:tabLst>
            </a:pPr>
            <a:r>
              <a:rPr lang="vi-VN" sz="1800" dirty="0" smtClean="0">
                <a:latin typeface="+mn-lt"/>
                <a:ea typeface="Times New Roman" panose="02020603050405020304" pitchFamily="18" charset="0"/>
                <a:cs typeface="Times New Roman" panose="02020603050405020304" pitchFamily="18" charset="0"/>
              </a:rPr>
              <a:t>Văn </a:t>
            </a:r>
            <a:r>
              <a:rPr lang="vi-VN" sz="1800" dirty="0">
                <a:latin typeface="+mn-lt"/>
                <a:ea typeface="Times New Roman" panose="02020603050405020304" pitchFamily="18" charset="0"/>
                <a:cs typeface="Times New Roman" panose="02020603050405020304" pitchFamily="18" charset="0"/>
              </a:rPr>
              <a:t>học (ca dao</a:t>
            </a:r>
            <a:r>
              <a:rPr lang="vi-VN" sz="1800" dirty="0" smtClean="0">
                <a:latin typeface="+mn-lt"/>
                <a:ea typeface="Times New Roman" panose="02020603050405020304" pitchFamily="18" charset="0"/>
                <a:cs typeface="Times New Roman" panose="02020603050405020304" pitchFamily="18" charset="0"/>
              </a:rPr>
              <a:t>):</a:t>
            </a:r>
            <a:endParaRPr lang="en-US" sz="1800" dirty="0">
              <a:effectLst/>
              <a:latin typeface="+mn-lt"/>
              <a:ea typeface="Times New Roman" panose="02020603050405020304" pitchFamily="18" charset="0"/>
              <a:cs typeface="Times New Roman" panose="02020603050405020304" pitchFamily="18" charset="0"/>
            </a:endParaRPr>
          </a:p>
        </p:txBody>
      </p:sp>
      <p:sp>
        <p:nvSpPr>
          <p:cNvPr id="5" name="Rectangle 4"/>
          <p:cNvSpPr/>
          <p:nvPr/>
        </p:nvSpPr>
        <p:spPr>
          <a:xfrm>
            <a:off x="2265217" y="3361446"/>
            <a:ext cx="5101937" cy="923330"/>
          </a:xfrm>
          <a:prstGeom prst="rect">
            <a:avLst/>
          </a:prstGeom>
        </p:spPr>
        <p:txBody>
          <a:bodyPr wrap="square">
            <a:spAutoFit/>
          </a:bodyPr>
          <a:lstStyle/>
          <a:p>
            <a:pPr algn="ctr">
              <a:lnSpc>
                <a:spcPct val="150000"/>
              </a:lnSpc>
              <a:tabLst>
                <a:tab pos="155575" algn="l"/>
              </a:tabLst>
            </a:pPr>
            <a:r>
              <a:rPr lang="en-US" sz="1800" i="1" dirty="0" smtClean="0">
                <a:ea typeface="Times New Roman" panose="02020603050405020304" pitchFamily="18" charset="0"/>
                <a:cs typeface="Times New Roman" panose="02020603050405020304" pitchFamily="18" charset="0"/>
              </a:rPr>
              <a:t>“</a:t>
            </a:r>
            <a:r>
              <a:rPr lang="en-US" sz="1800" i="1" dirty="0" err="1" smtClean="0">
                <a:ea typeface="Times New Roman" panose="02020603050405020304" pitchFamily="18" charset="0"/>
                <a:cs typeface="Times New Roman" panose="02020603050405020304" pitchFamily="18" charset="0"/>
              </a:rPr>
              <a:t>Chẳng</a:t>
            </a:r>
            <a:r>
              <a:rPr lang="en-US" sz="1800" i="1" dirty="0" smtClean="0">
                <a:ea typeface="Times New Roman" panose="02020603050405020304" pitchFamily="18" charset="0"/>
                <a:cs typeface="Times New Roman" panose="02020603050405020304" pitchFamily="18" charset="0"/>
              </a:rPr>
              <a:t> </a:t>
            </a:r>
            <a:r>
              <a:rPr lang="en-US" sz="1800" i="1" dirty="0" err="1" smtClean="0">
                <a:ea typeface="Times New Roman" panose="02020603050405020304" pitchFamily="18" charset="0"/>
                <a:cs typeface="Times New Roman" panose="02020603050405020304" pitchFamily="18" charset="0"/>
              </a:rPr>
              <a:t>thơm</a:t>
            </a:r>
            <a:r>
              <a:rPr lang="en-US" sz="1800" i="1" dirty="0" smtClean="0">
                <a:ea typeface="Times New Roman" panose="02020603050405020304" pitchFamily="18" charset="0"/>
                <a:cs typeface="Times New Roman" panose="02020603050405020304" pitchFamily="18" charset="0"/>
              </a:rPr>
              <a:t> </a:t>
            </a:r>
            <a:r>
              <a:rPr lang="en-US" sz="1800" i="1" dirty="0" err="1" smtClean="0">
                <a:ea typeface="Times New Roman" panose="02020603050405020304" pitchFamily="18" charset="0"/>
                <a:cs typeface="Times New Roman" panose="02020603050405020304" pitchFamily="18" charset="0"/>
              </a:rPr>
              <a:t>cũng</a:t>
            </a:r>
            <a:r>
              <a:rPr lang="en-US" sz="1800" i="1" dirty="0" smtClean="0">
                <a:ea typeface="Times New Roman" panose="02020603050405020304" pitchFamily="18" charset="0"/>
                <a:cs typeface="Times New Roman" panose="02020603050405020304" pitchFamily="18" charset="0"/>
              </a:rPr>
              <a:t> </a:t>
            </a:r>
            <a:r>
              <a:rPr lang="en-US" sz="1800" i="1" dirty="0" err="1" smtClean="0">
                <a:ea typeface="Times New Roman" panose="02020603050405020304" pitchFamily="18" charset="0"/>
                <a:cs typeface="Times New Roman" panose="02020603050405020304" pitchFamily="18" charset="0"/>
              </a:rPr>
              <a:t>thể</a:t>
            </a:r>
            <a:r>
              <a:rPr lang="en-US" sz="1800" i="1" dirty="0" smtClean="0">
                <a:ea typeface="Times New Roman" panose="02020603050405020304" pitchFamily="18" charset="0"/>
                <a:cs typeface="Times New Roman" panose="02020603050405020304" pitchFamily="18" charset="0"/>
              </a:rPr>
              <a:t> </a:t>
            </a:r>
            <a:r>
              <a:rPr lang="en-US" sz="1800" i="1" dirty="0" err="1" smtClean="0">
                <a:ea typeface="Times New Roman" panose="02020603050405020304" pitchFamily="18" charset="0"/>
                <a:cs typeface="Times New Roman" panose="02020603050405020304" pitchFamily="18" charset="0"/>
              </a:rPr>
              <a:t>hoa</a:t>
            </a:r>
            <a:r>
              <a:rPr lang="en-US" sz="1800" i="1" dirty="0" smtClean="0">
                <a:ea typeface="Times New Roman" panose="02020603050405020304" pitchFamily="18" charset="0"/>
                <a:cs typeface="Times New Roman" panose="02020603050405020304" pitchFamily="18" charset="0"/>
              </a:rPr>
              <a:t> </a:t>
            </a:r>
            <a:r>
              <a:rPr lang="en-US" sz="1800" i="1" dirty="0" err="1" smtClean="0">
                <a:ea typeface="Times New Roman" panose="02020603050405020304" pitchFamily="18" charset="0"/>
                <a:cs typeface="Times New Roman" panose="02020603050405020304" pitchFamily="18" charset="0"/>
              </a:rPr>
              <a:t>nhài</a:t>
            </a:r>
            <a:endParaRPr lang="en-US" sz="1800" i="1" dirty="0" smtClean="0">
              <a:ea typeface="Times New Roman" panose="02020603050405020304" pitchFamily="18" charset="0"/>
              <a:cs typeface="Times New Roman" panose="02020603050405020304" pitchFamily="18" charset="0"/>
            </a:endParaRPr>
          </a:p>
          <a:p>
            <a:pPr algn="ctr">
              <a:lnSpc>
                <a:spcPct val="150000"/>
              </a:lnSpc>
              <a:tabLst>
                <a:tab pos="155575" algn="l"/>
              </a:tabLst>
            </a:pPr>
            <a:r>
              <a:rPr lang="en-US" sz="1800" i="1" dirty="0" err="1" smtClean="0">
                <a:ea typeface="Times New Roman" panose="02020603050405020304" pitchFamily="18" charset="0"/>
                <a:cs typeface="Times New Roman" panose="02020603050405020304" pitchFamily="18" charset="0"/>
              </a:rPr>
              <a:t>Dẫu</a:t>
            </a:r>
            <a:r>
              <a:rPr lang="en-US" sz="1800" i="1" dirty="0" smtClean="0">
                <a:ea typeface="Times New Roman" panose="02020603050405020304" pitchFamily="18" charset="0"/>
                <a:cs typeface="Times New Roman" panose="02020603050405020304" pitchFamily="18" charset="0"/>
              </a:rPr>
              <a:t> </a:t>
            </a:r>
            <a:r>
              <a:rPr lang="en-US" sz="1800" i="1" dirty="0" err="1" smtClean="0">
                <a:ea typeface="Times New Roman" panose="02020603050405020304" pitchFamily="18" charset="0"/>
                <a:cs typeface="Times New Roman" panose="02020603050405020304" pitchFamily="18" charset="0"/>
              </a:rPr>
              <a:t>không</a:t>
            </a:r>
            <a:r>
              <a:rPr lang="en-US" sz="1800" i="1" dirty="0" smtClean="0">
                <a:ea typeface="Times New Roman" panose="02020603050405020304" pitchFamily="18" charset="0"/>
                <a:cs typeface="Times New Roman" panose="02020603050405020304" pitchFamily="18" charset="0"/>
              </a:rPr>
              <a:t> </a:t>
            </a:r>
            <a:r>
              <a:rPr lang="en-US" sz="1800" i="1" dirty="0" err="1" smtClean="0">
                <a:ea typeface="Times New Roman" panose="02020603050405020304" pitchFamily="18" charset="0"/>
                <a:cs typeface="Times New Roman" panose="02020603050405020304" pitchFamily="18" charset="0"/>
              </a:rPr>
              <a:t>thanh</a:t>
            </a:r>
            <a:r>
              <a:rPr lang="en-US" sz="1800" i="1" dirty="0" smtClean="0">
                <a:ea typeface="Times New Roman" panose="02020603050405020304" pitchFamily="18" charset="0"/>
                <a:cs typeface="Times New Roman" panose="02020603050405020304" pitchFamily="18" charset="0"/>
              </a:rPr>
              <a:t> </a:t>
            </a:r>
            <a:r>
              <a:rPr lang="en-US" sz="1800" i="1" dirty="0" err="1" smtClean="0">
                <a:ea typeface="Times New Roman" panose="02020603050405020304" pitchFamily="18" charset="0"/>
                <a:cs typeface="Times New Roman" panose="02020603050405020304" pitchFamily="18" charset="0"/>
              </a:rPr>
              <a:t>lịch</a:t>
            </a:r>
            <a:r>
              <a:rPr lang="en-US" sz="1800" i="1" dirty="0" smtClean="0">
                <a:ea typeface="Times New Roman" panose="02020603050405020304" pitchFamily="18" charset="0"/>
                <a:cs typeface="Times New Roman" panose="02020603050405020304" pitchFamily="18" charset="0"/>
              </a:rPr>
              <a:t> </a:t>
            </a:r>
            <a:r>
              <a:rPr lang="en-US" sz="1800" i="1" dirty="0" err="1" smtClean="0">
                <a:ea typeface="Times New Roman" panose="02020603050405020304" pitchFamily="18" charset="0"/>
                <a:cs typeface="Times New Roman" panose="02020603050405020304" pitchFamily="18" charset="0"/>
              </a:rPr>
              <a:t>cũng</a:t>
            </a:r>
            <a:r>
              <a:rPr lang="en-US" sz="1800" i="1" dirty="0" smtClean="0">
                <a:ea typeface="Times New Roman" panose="02020603050405020304" pitchFamily="18" charset="0"/>
                <a:cs typeface="Times New Roman" panose="02020603050405020304" pitchFamily="18" charset="0"/>
              </a:rPr>
              <a:t> </a:t>
            </a:r>
            <a:r>
              <a:rPr lang="en-US" sz="1800" i="1" dirty="0" err="1" smtClean="0">
                <a:ea typeface="Times New Roman" panose="02020603050405020304" pitchFamily="18" charset="0"/>
                <a:cs typeface="Times New Roman" panose="02020603050405020304" pitchFamily="18" charset="0"/>
              </a:rPr>
              <a:t>người</a:t>
            </a:r>
            <a:r>
              <a:rPr lang="en-US" sz="1800" i="1" dirty="0" smtClean="0">
                <a:ea typeface="Times New Roman" panose="02020603050405020304" pitchFamily="18" charset="0"/>
                <a:cs typeface="Times New Roman" panose="02020603050405020304" pitchFamily="18" charset="0"/>
              </a:rPr>
              <a:t> </a:t>
            </a:r>
            <a:r>
              <a:rPr lang="en-US" sz="1800" i="1" dirty="0" err="1" smtClean="0">
                <a:ea typeface="Times New Roman" panose="02020603050405020304" pitchFamily="18" charset="0"/>
                <a:cs typeface="Times New Roman" panose="02020603050405020304" pitchFamily="18" charset="0"/>
              </a:rPr>
              <a:t>Thượng</a:t>
            </a:r>
            <a:r>
              <a:rPr lang="en-US" sz="1800" i="1" dirty="0" smtClean="0">
                <a:ea typeface="Times New Roman" panose="02020603050405020304" pitchFamily="18" charset="0"/>
                <a:cs typeface="Times New Roman" panose="02020603050405020304" pitchFamily="18" charset="0"/>
              </a:rPr>
              <a:t> </a:t>
            </a:r>
            <a:r>
              <a:rPr lang="en-US" sz="1800" i="1" dirty="0" err="1" smtClean="0">
                <a:ea typeface="Times New Roman" panose="02020603050405020304" pitchFamily="18" charset="0"/>
                <a:cs typeface="Times New Roman" panose="02020603050405020304" pitchFamily="18" charset="0"/>
              </a:rPr>
              <a:t>Kinh</a:t>
            </a:r>
            <a:r>
              <a:rPr lang="en-US" sz="1800" i="1" dirty="0" smtClean="0">
                <a:ea typeface="Times New Roman" panose="02020603050405020304" pitchFamily="18" charset="0"/>
                <a:cs typeface="Times New Roman" panose="02020603050405020304" pitchFamily="18" charset="0"/>
              </a:rPr>
              <a:t>”</a:t>
            </a:r>
            <a:endParaRPr lang="en-US" sz="1800" i="1" dirty="0">
              <a:ea typeface="Times New Roman" panose="02020603050405020304" pitchFamily="18" charset="0"/>
              <a:cs typeface="Times New Roman" panose="02020603050405020304" pitchFamily="18" charset="0"/>
            </a:endParaRPr>
          </a:p>
        </p:txBody>
      </p:sp>
      <p:pic>
        <p:nvPicPr>
          <p:cNvPr id="6"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flipH="1">
            <a:off x="7259270" y="3829362"/>
            <a:ext cx="1398088" cy="1265905"/>
          </a:xfrm>
          <a:prstGeom prst="rect">
            <a:avLst/>
          </a:prstGeom>
        </p:spPr>
      </p:pic>
    </p:spTree>
    <p:extLst>
      <p:ext uri="{BB962C8B-B14F-4D97-AF65-F5344CB8AC3E}">
        <p14:creationId xmlns:p14="http://schemas.microsoft.com/office/powerpoint/2010/main" val="20104315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4" y="-37421"/>
            <a:ext cx="2601031" cy="260103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2688209"/>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614972" y="2951006"/>
            <a:ext cx="7914055" cy="400110"/>
          </a:xfrm>
          <a:prstGeom prst="rect">
            <a:avLst/>
          </a:prstGeom>
          <a:noFill/>
        </p:spPr>
        <p:txBody>
          <a:bodyPr wrap="square" rtlCol="0">
            <a:spAutoFit/>
          </a:bodyPr>
          <a:lstStyle/>
          <a:p>
            <a:pPr algn="ctr" defTabSz="685800">
              <a:defRPr/>
            </a:pPr>
            <a:r>
              <a:rPr lang="vi-VN" sz="2000" b="1" dirty="0">
                <a:solidFill>
                  <a:srgbClr val="FFFF00"/>
                </a:solidFill>
              </a:rPr>
              <a:t>Câu </a:t>
            </a:r>
            <a:r>
              <a:rPr lang="en-US" sz="2000" b="1" dirty="0" smtClean="0">
                <a:solidFill>
                  <a:srgbClr val="FFFF00"/>
                </a:solidFill>
              </a:rPr>
              <a:t>1</a:t>
            </a:r>
            <a:r>
              <a:rPr lang="vi-VN" sz="2000" b="1" dirty="0" smtClean="0">
                <a:solidFill>
                  <a:srgbClr val="FFFF00"/>
                </a:solidFill>
              </a:rPr>
              <a:t>. </a:t>
            </a:r>
            <a:r>
              <a:rPr lang="en-US" sz="2000" b="1" dirty="0" err="1" smtClean="0">
                <a:solidFill>
                  <a:srgbClr val="FFFF00"/>
                </a:solidFill>
              </a:rPr>
              <a:t>Hãy</a:t>
            </a:r>
            <a:r>
              <a:rPr lang="en-US" sz="2000" b="1" dirty="0" smtClean="0">
                <a:solidFill>
                  <a:srgbClr val="FFFF00"/>
                </a:solidFill>
              </a:rPr>
              <a:t> </a:t>
            </a:r>
            <a:r>
              <a:rPr lang="en-US" sz="2000" b="1" dirty="0" err="1" smtClean="0">
                <a:solidFill>
                  <a:srgbClr val="FFFF00"/>
                </a:solidFill>
              </a:rPr>
              <a:t>cho</a:t>
            </a:r>
            <a:r>
              <a:rPr lang="en-US" sz="2000" b="1" dirty="0" smtClean="0">
                <a:solidFill>
                  <a:srgbClr val="FFFF00"/>
                </a:solidFill>
              </a:rPr>
              <a:t> </a:t>
            </a:r>
            <a:r>
              <a:rPr lang="en-US" sz="2000" b="1" dirty="0" err="1" smtClean="0">
                <a:solidFill>
                  <a:srgbClr val="FFFF00"/>
                </a:solidFill>
              </a:rPr>
              <a:t>biết</a:t>
            </a:r>
            <a:r>
              <a:rPr lang="en-US" sz="2000" b="1" dirty="0" smtClean="0">
                <a:solidFill>
                  <a:srgbClr val="FFFF00"/>
                </a:solidFill>
              </a:rPr>
              <a:t> </a:t>
            </a:r>
            <a:r>
              <a:rPr lang="en-US" sz="2000" b="1" dirty="0" err="1" smtClean="0">
                <a:solidFill>
                  <a:srgbClr val="FFFF00"/>
                </a:solidFill>
              </a:rPr>
              <a:t>tên</a:t>
            </a:r>
            <a:r>
              <a:rPr lang="en-US" sz="2000" b="1" dirty="0" smtClean="0">
                <a:solidFill>
                  <a:srgbClr val="FFFF00"/>
                </a:solidFill>
              </a:rPr>
              <a:t> </a:t>
            </a:r>
            <a:r>
              <a:rPr lang="en-US" sz="2000" b="1" dirty="0" err="1" smtClean="0">
                <a:solidFill>
                  <a:srgbClr val="FFFF00"/>
                </a:solidFill>
              </a:rPr>
              <a:t>gọi</a:t>
            </a:r>
            <a:r>
              <a:rPr lang="en-US" sz="2000" b="1" dirty="0" smtClean="0">
                <a:solidFill>
                  <a:srgbClr val="FFFF00"/>
                </a:solidFill>
              </a:rPr>
              <a:t> </a:t>
            </a:r>
            <a:r>
              <a:rPr lang="en-US" sz="2000" b="1" dirty="0" err="1">
                <a:solidFill>
                  <a:srgbClr val="FFFF00"/>
                </a:solidFill>
              </a:rPr>
              <a:t>Thăng</a:t>
            </a:r>
            <a:r>
              <a:rPr lang="en-US" sz="2000" b="1" dirty="0">
                <a:solidFill>
                  <a:srgbClr val="FFFF00"/>
                </a:solidFill>
              </a:rPr>
              <a:t> Long </a:t>
            </a:r>
            <a:r>
              <a:rPr lang="en-US" sz="2000" b="1" dirty="0" err="1">
                <a:solidFill>
                  <a:srgbClr val="FFFF00"/>
                </a:solidFill>
              </a:rPr>
              <a:t>xuất</a:t>
            </a:r>
            <a:r>
              <a:rPr lang="en-US" sz="2000" b="1" dirty="0">
                <a:solidFill>
                  <a:srgbClr val="FFFF00"/>
                </a:solidFill>
              </a:rPr>
              <a:t> </a:t>
            </a:r>
            <a:r>
              <a:rPr lang="en-US" sz="2000" b="1" dirty="0" err="1">
                <a:solidFill>
                  <a:srgbClr val="FFFF00"/>
                </a:solidFill>
              </a:rPr>
              <a:t>hiện</a:t>
            </a:r>
            <a:r>
              <a:rPr lang="en-US" sz="2000" b="1" dirty="0">
                <a:solidFill>
                  <a:srgbClr val="FFFF00"/>
                </a:solidFill>
              </a:rPr>
              <a:t> </a:t>
            </a:r>
            <a:r>
              <a:rPr lang="en-US" sz="2000" b="1" dirty="0" err="1">
                <a:solidFill>
                  <a:srgbClr val="FFFF00"/>
                </a:solidFill>
              </a:rPr>
              <a:t>vào</a:t>
            </a:r>
            <a:r>
              <a:rPr lang="en-US" sz="2000" b="1" dirty="0">
                <a:solidFill>
                  <a:srgbClr val="FFFF00"/>
                </a:solidFill>
              </a:rPr>
              <a:t> </a:t>
            </a:r>
            <a:r>
              <a:rPr lang="en-US" sz="2000" b="1" dirty="0" err="1">
                <a:solidFill>
                  <a:srgbClr val="FFFF00"/>
                </a:solidFill>
              </a:rPr>
              <a:t>năm</a:t>
            </a:r>
            <a:r>
              <a:rPr lang="en-US" sz="2000" b="1" dirty="0">
                <a:solidFill>
                  <a:srgbClr val="FFFF00"/>
                </a:solidFill>
              </a:rPr>
              <a:t> </a:t>
            </a:r>
            <a:r>
              <a:rPr lang="en-US" sz="2000" b="1" dirty="0" err="1">
                <a:solidFill>
                  <a:srgbClr val="FFFF00"/>
                </a:solidFill>
              </a:rPr>
              <a:t>nào</a:t>
            </a:r>
            <a:r>
              <a:rPr lang="en-US" sz="2000" b="1" dirty="0">
                <a:solidFill>
                  <a:srgbClr val="FFFF00"/>
                </a:solidFill>
              </a:rPr>
              <a:t>?</a:t>
            </a:r>
            <a:endParaRPr lang="en-US" sz="2000" b="1" dirty="0">
              <a:solidFill>
                <a:srgbClr val="FFFF00"/>
              </a:solidFill>
              <a:latin typeface="Arial" panose="020B0604020202020204" pitchFamily="34" charset="0"/>
              <a:cs typeface="Arial" panose="020B0604020202020204" pitchFamily="34" charset="0"/>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4601922" y="382543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215968"/>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604750"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215968"/>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4542079" y="3867464"/>
            <a:ext cx="3695995" cy="369332"/>
          </a:xfrm>
          <a:prstGeom prst="rect">
            <a:avLst/>
          </a:prstGeom>
          <a:noFill/>
        </p:spPr>
        <p:txBody>
          <a:bodyPr wrap="square" rtlCol="0">
            <a:spAutoFit/>
          </a:bodyPr>
          <a:lstStyle/>
          <a:p>
            <a:pPr marL="257175" indent="-257175" algn="ctr" defTabSz="685800">
              <a:buClr>
                <a:schemeClr val="bg1"/>
              </a:buClr>
              <a:buFont typeface="Wingdings" panose="05000000000000000000" pitchFamily="2" charset="2"/>
              <a:buChar char="w"/>
              <a:defRPr/>
            </a:pPr>
            <a:r>
              <a:rPr lang="vi-VN" sz="1800" dirty="0">
                <a:solidFill>
                  <a:schemeClr val="accent4"/>
                </a:solidFill>
                <a:ea typeface="Tahoma" panose="020B0604030504040204" pitchFamily="34" charset="0"/>
                <a:cs typeface="Tahoma" panose="020B0604030504040204" pitchFamily="34" charset="0"/>
              </a:rPr>
              <a:t>B. </a:t>
            </a:r>
            <a:r>
              <a:rPr lang="en-US" sz="1800" dirty="0" err="1" smtClean="0">
                <a:solidFill>
                  <a:schemeClr val="accent4"/>
                </a:solidFill>
                <a:ea typeface="Tahoma" panose="020B0604030504040204" pitchFamily="34" charset="0"/>
                <a:cs typeface="Tahoma" panose="020B0604030504040204" pitchFamily="34" charset="0"/>
              </a:rPr>
              <a:t>Năm</a:t>
            </a:r>
            <a:r>
              <a:rPr lang="en-US" sz="1800" dirty="0" smtClean="0">
                <a:solidFill>
                  <a:schemeClr val="accent4"/>
                </a:solidFill>
                <a:ea typeface="Tahoma" panose="020B0604030504040204" pitchFamily="34" charset="0"/>
                <a:cs typeface="Tahoma" panose="020B0604030504040204" pitchFamily="34" charset="0"/>
              </a:rPr>
              <a:t> 1010</a:t>
            </a:r>
            <a:endParaRPr lang="en-US" sz="1800" dirty="0">
              <a:solidFill>
                <a:schemeClr val="accent4"/>
              </a:solidFill>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652870" y="4510693"/>
            <a:ext cx="3578946" cy="369332"/>
          </a:xfrm>
          <a:prstGeom prst="rect">
            <a:avLst/>
          </a:prstGeom>
          <a:noFill/>
        </p:spPr>
        <p:txBody>
          <a:bodyPr wrap="square" rtlCol="0">
            <a:spAutoFit/>
          </a:bodyPr>
          <a:lstStyle/>
          <a:p>
            <a:pPr marL="257175" indent="-257175" algn="ctr" defTabSz="685800">
              <a:buClr>
                <a:schemeClr val="bg1"/>
              </a:buClr>
              <a:buFont typeface="Wingdings" panose="05000000000000000000" pitchFamily="2" charset="2"/>
              <a:buChar char="w"/>
              <a:defRPr/>
            </a:pPr>
            <a:r>
              <a:rPr lang="vi-VN" sz="1800" dirty="0">
                <a:solidFill>
                  <a:schemeClr val="accent4"/>
                </a:solidFill>
                <a:ea typeface="Tahoma" panose="020B0604030504040204" pitchFamily="34" charset="0"/>
                <a:cs typeface="Tahoma" panose="020B0604030504040204" pitchFamily="34" charset="0"/>
              </a:rPr>
              <a:t>C. </a:t>
            </a:r>
            <a:r>
              <a:rPr lang="en-US" sz="1800" dirty="0" err="1" smtClean="0">
                <a:solidFill>
                  <a:schemeClr val="accent4"/>
                </a:solidFill>
                <a:ea typeface="Tahoma" panose="020B0604030504040204" pitchFamily="34" charset="0"/>
                <a:cs typeface="Tahoma" panose="020B0604030504040204" pitchFamily="34" charset="0"/>
              </a:rPr>
              <a:t>Năm</a:t>
            </a:r>
            <a:r>
              <a:rPr lang="en-US" sz="1800" dirty="0" smtClean="0">
                <a:solidFill>
                  <a:schemeClr val="accent4"/>
                </a:solidFill>
                <a:ea typeface="Tahoma" panose="020B0604030504040204" pitchFamily="34" charset="0"/>
                <a:cs typeface="Tahoma" panose="020B0604030504040204" pitchFamily="34" charset="0"/>
              </a:rPr>
              <a:t> 1011</a:t>
            </a:r>
            <a:endParaRPr lang="en-US" sz="1800" dirty="0">
              <a:solidFill>
                <a:schemeClr val="accent4"/>
              </a:solidFill>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50"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215968"/>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215968"/>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614972" y="3872645"/>
            <a:ext cx="3654743" cy="369332"/>
          </a:xfrm>
          <a:prstGeom prst="rect">
            <a:avLst/>
          </a:prstGeom>
          <a:noFill/>
        </p:spPr>
        <p:txBody>
          <a:bodyPr wrap="square" rtlCol="0">
            <a:spAutoFit/>
          </a:bodyPr>
          <a:lstStyle/>
          <a:p>
            <a:pPr marL="257175" indent="-257175" algn="ctr" defTabSz="685800">
              <a:buClr>
                <a:schemeClr val="bg1"/>
              </a:buClr>
              <a:buFont typeface="Wingdings" panose="05000000000000000000" pitchFamily="2" charset="2"/>
              <a:buChar char="w"/>
              <a:defRPr/>
            </a:pPr>
            <a:r>
              <a:rPr lang="vi-VN" sz="1800" dirty="0">
                <a:solidFill>
                  <a:schemeClr val="accent4"/>
                </a:solidFill>
                <a:ea typeface="Tahoma" panose="020B0604030504040204" pitchFamily="34" charset="0"/>
                <a:cs typeface="Tahoma" panose="020B0604030504040204" pitchFamily="34" charset="0"/>
              </a:rPr>
              <a:t>A. </a:t>
            </a:r>
            <a:r>
              <a:rPr lang="en-US" sz="1800" dirty="0" err="1" smtClean="0">
                <a:solidFill>
                  <a:schemeClr val="accent4"/>
                </a:solidFill>
                <a:ea typeface="Tahoma" panose="020B0604030504040204" pitchFamily="34" charset="0"/>
                <a:cs typeface="Tahoma" panose="020B0604030504040204" pitchFamily="34" charset="0"/>
              </a:rPr>
              <a:t>Năm</a:t>
            </a:r>
            <a:r>
              <a:rPr lang="en-US" sz="1800" dirty="0" smtClean="0">
                <a:solidFill>
                  <a:schemeClr val="accent4"/>
                </a:solidFill>
                <a:ea typeface="Tahoma" panose="020B0604030504040204" pitchFamily="34" charset="0"/>
                <a:cs typeface="Tahoma" panose="020B0604030504040204" pitchFamily="34" charset="0"/>
              </a:rPr>
              <a:t> 1009</a:t>
            </a:r>
            <a:endParaRPr lang="en-US" sz="1800" dirty="0">
              <a:solidFill>
                <a:schemeClr val="accent4"/>
              </a:solidFill>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933790" y="4529041"/>
            <a:ext cx="2912571" cy="369332"/>
          </a:xfrm>
          <a:prstGeom prst="rect">
            <a:avLst/>
          </a:prstGeom>
          <a:noFill/>
        </p:spPr>
        <p:txBody>
          <a:bodyPr wrap="square" rtlCol="0">
            <a:spAutoFit/>
          </a:bodyPr>
          <a:lstStyle/>
          <a:p>
            <a:pPr marL="257175" indent="-257175" algn="ctr" defTabSz="685800">
              <a:buClr>
                <a:schemeClr val="bg1"/>
              </a:buClr>
              <a:buFont typeface="Wingdings" panose="05000000000000000000" pitchFamily="2" charset="2"/>
              <a:buChar char="w"/>
              <a:defRPr/>
            </a:pPr>
            <a:r>
              <a:rPr lang="vi-VN" sz="1800" dirty="0">
                <a:solidFill>
                  <a:schemeClr val="accent4"/>
                </a:solidFill>
                <a:ea typeface="Tahoma" panose="020B0604030504040204" pitchFamily="34" charset="0"/>
                <a:cs typeface="Tahoma" panose="020B0604030504040204" pitchFamily="34" charset="0"/>
              </a:rPr>
              <a:t>D.  </a:t>
            </a:r>
            <a:r>
              <a:rPr lang="en-US" sz="1800" dirty="0" err="1" smtClean="0">
                <a:solidFill>
                  <a:schemeClr val="accent4"/>
                </a:solidFill>
                <a:ea typeface="Tahoma" panose="020B0604030504040204" pitchFamily="34" charset="0"/>
                <a:cs typeface="Tahoma" panose="020B0604030504040204" pitchFamily="34" charset="0"/>
              </a:rPr>
              <a:t>Năm</a:t>
            </a:r>
            <a:r>
              <a:rPr lang="en-US" sz="1800" dirty="0" smtClean="0">
                <a:solidFill>
                  <a:schemeClr val="accent4"/>
                </a:solidFill>
                <a:ea typeface="Tahoma" panose="020B0604030504040204" pitchFamily="34" charset="0"/>
                <a:cs typeface="Tahoma" panose="020B0604030504040204" pitchFamily="34" charset="0"/>
              </a:rPr>
              <a:t> 1000</a:t>
            </a:r>
            <a:endParaRPr lang="en-US" sz="1800" dirty="0">
              <a:solidFill>
                <a:schemeClr val="accent4"/>
              </a:solidFill>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3" cy="36552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3" cy="36552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3" cy="36552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3" cy="365523"/>
          </a:xfrm>
          <a:prstGeom prst="rect">
            <a:avLst/>
          </a:prstGeom>
        </p:spPr>
      </p:pic>
    </p:spTree>
    <p:extLst>
      <p:ext uri="{BB962C8B-B14F-4D97-AF65-F5344CB8AC3E}">
        <p14:creationId xmlns:p14="http://schemas.microsoft.com/office/powerpoint/2010/main" val="4193619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12"/>
        <p:cNvGrpSpPr/>
        <p:nvPr/>
      </p:nvGrpSpPr>
      <p:grpSpPr>
        <a:xfrm>
          <a:off x="0" y="0"/>
          <a:ext cx="0" cy="0"/>
          <a:chOff x="0" y="0"/>
          <a:chExt cx="0" cy="0"/>
        </a:xfrm>
      </p:grpSpPr>
      <p:sp>
        <p:nvSpPr>
          <p:cNvPr id="2" name="Rectangle 1"/>
          <p:cNvSpPr/>
          <p:nvPr/>
        </p:nvSpPr>
        <p:spPr>
          <a:xfrm>
            <a:off x="924790" y="612609"/>
            <a:ext cx="7626928" cy="1338828"/>
          </a:xfrm>
          <a:prstGeom prst="rect">
            <a:avLst/>
          </a:prstGeom>
          <a:solidFill>
            <a:schemeClr val="bg2">
              <a:lumMod val="60000"/>
              <a:lumOff val="40000"/>
            </a:schemeClr>
          </a:solidFill>
          <a:effectLst>
            <a:outerShdw blurRad="50800" dist="38100" dir="2700000" algn="tl" rotWithShape="0">
              <a:prstClr val="black">
                <a:alpha val="40000"/>
              </a:prstClr>
            </a:outerShdw>
          </a:effectLst>
        </p:spPr>
        <p:txBody>
          <a:bodyPr wrap="square">
            <a:spAutoFit/>
          </a:bodyPr>
          <a:lstStyle/>
          <a:p>
            <a:pPr algn="just">
              <a:lnSpc>
                <a:spcPct val="150000"/>
              </a:lnSpc>
            </a:pPr>
            <a:r>
              <a:rPr lang="vi-VN" sz="1800" dirty="0">
                <a:solidFill>
                  <a:schemeClr val="accent6"/>
                </a:solidFill>
                <a:latin typeface="+mn-lt"/>
                <a:ea typeface="Times New Roman" panose="02020603050405020304" pitchFamily="18" charset="0"/>
              </a:rPr>
              <a:t>Hà Nội là nơi tập trung của những người Việt Nam lao động giỏi, làm thợ giỏi, làm th</a:t>
            </a:r>
            <a:r>
              <a:rPr lang="en-US" sz="1800" dirty="0">
                <a:solidFill>
                  <a:schemeClr val="accent6"/>
                </a:solidFill>
                <a:latin typeface="+mn-lt"/>
                <a:ea typeface="Times New Roman" panose="02020603050405020304" pitchFamily="18" charset="0"/>
              </a:rPr>
              <a:t>ầ</a:t>
            </a:r>
            <a:r>
              <a:rPr lang="vi-VN" sz="1800" dirty="0">
                <a:solidFill>
                  <a:schemeClr val="accent6"/>
                </a:solidFill>
                <a:latin typeface="+mn-lt"/>
                <a:ea typeface="Times New Roman" panose="02020603050405020304" pitchFamily="18" charset="0"/>
              </a:rPr>
              <a:t>y cũng </a:t>
            </a:r>
            <a:r>
              <a:rPr lang="vi-VN" sz="1800" dirty="0" smtClean="0">
                <a:solidFill>
                  <a:schemeClr val="accent6"/>
                </a:solidFill>
                <a:latin typeface="+mn-lt"/>
                <a:ea typeface="Times New Roman" panose="02020603050405020304" pitchFamily="18" charset="0"/>
              </a:rPr>
              <a:t>giỏi</a:t>
            </a:r>
            <a:r>
              <a:rPr lang="en-US" sz="1800" dirty="0">
                <a:solidFill>
                  <a:schemeClr val="accent6"/>
                </a:solidFill>
                <a:latin typeface="+mn-lt"/>
                <a:ea typeface="Times New Roman" panose="02020603050405020304" pitchFamily="18" charset="0"/>
              </a:rPr>
              <a:t>,</a:t>
            </a:r>
            <a:r>
              <a:rPr lang="vi-VN" sz="1800" dirty="0" smtClean="0">
                <a:solidFill>
                  <a:schemeClr val="accent6"/>
                </a:solidFill>
                <a:latin typeface="+mn-lt"/>
                <a:ea typeface="Times New Roman" panose="02020603050405020304" pitchFamily="18" charset="0"/>
              </a:rPr>
              <a:t> </a:t>
            </a:r>
            <a:r>
              <a:rPr lang="vi-VN" sz="1800" dirty="0">
                <a:solidFill>
                  <a:schemeClr val="accent6"/>
                </a:solidFill>
                <a:latin typeface="+mn-lt"/>
                <a:ea typeface="Times New Roman" panose="02020603050405020304" pitchFamily="18" charset="0"/>
              </a:rPr>
              <a:t>nơi tích tụ tinh hoa bốn </a:t>
            </a:r>
            <a:r>
              <a:rPr lang="vi-VN" sz="1800" dirty="0" smtClean="0">
                <a:solidFill>
                  <a:schemeClr val="accent6"/>
                </a:solidFill>
                <a:latin typeface="+mn-lt"/>
                <a:ea typeface="Times New Roman" panose="02020603050405020304" pitchFamily="18" charset="0"/>
              </a:rPr>
              <a:t>phương</a:t>
            </a:r>
            <a:r>
              <a:rPr lang="en-US" sz="1800" dirty="0" smtClean="0">
                <a:solidFill>
                  <a:schemeClr val="accent6"/>
                </a:solidFill>
                <a:latin typeface="+mn-lt"/>
                <a:ea typeface="Times New Roman" panose="02020603050405020304" pitchFamily="18" charset="0"/>
              </a:rPr>
              <a:t>.</a:t>
            </a:r>
          </a:p>
          <a:p>
            <a:pPr algn="just">
              <a:lnSpc>
                <a:spcPct val="150000"/>
              </a:lnSpc>
            </a:pPr>
            <a:r>
              <a:rPr lang="vi-VN" sz="1800" dirty="0" smtClean="0">
                <a:solidFill>
                  <a:schemeClr val="accent6"/>
                </a:solidFill>
                <a:latin typeface="+mn-lt"/>
                <a:ea typeface="Times New Roman" panose="02020603050405020304" pitchFamily="18" charset="0"/>
                <a:cs typeface="Arial" panose="020B0604020202020204" pitchFamily="34" charset="0"/>
              </a:rPr>
              <a:t>→</a:t>
            </a:r>
            <a:r>
              <a:rPr lang="en-US" sz="1800" dirty="0" smtClean="0">
                <a:solidFill>
                  <a:schemeClr val="accent6"/>
                </a:solidFill>
                <a:latin typeface="+mn-lt"/>
                <a:ea typeface="Times New Roman" panose="02020603050405020304" pitchFamily="18" charset="0"/>
                <a:cs typeface="Arial" panose="020B0604020202020204" pitchFamily="34" charset="0"/>
              </a:rPr>
              <a:t> T</a:t>
            </a:r>
            <a:r>
              <a:rPr lang="vi-VN" sz="1800" dirty="0" smtClean="0">
                <a:solidFill>
                  <a:schemeClr val="accent6"/>
                </a:solidFill>
                <a:latin typeface="+mn-lt"/>
                <a:ea typeface="Times New Roman" panose="02020603050405020304" pitchFamily="18" charset="0"/>
              </a:rPr>
              <a:t>hông </a:t>
            </a:r>
            <a:r>
              <a:rPr lang="vi-VN" sz="1800" dirty="0">
                <a:solidFill>
                  <a:schemeClr val="accent6"/>
                </a:solidFill>
                <a:latin typeface="+mn-lt"/>
                <a:ea typeface="Times New Roman" panose="02020603050405020304" pitchFamily="18" charset="0"/>
              </a:rPr>
              <a:t>minh, tài </a:t>
            </a:r>
            <a:r>
              <a:rPr lang="vi-VN" sz="1800" dirty="0" smtClean="0">
                <a:solidFill>
                  <a:schemeClr val="accent6"/>
                </a:solidFill>
                <a:latin typeface="+mn-lt"/>
                <a:ea typeface="Times New Roman" panose="02020603050405020304" pitchFamily="18" charset="0"/>
              </a:rPr>
              <a:t>hoa</a:t>
            </a:r>
            <a:r>
              <a:rPr lang="en-US" sz="1800" dirty="0" smtClean="0">
                <a:solidFill>
                  <a:schemeClr val="accent6"/>
                </a:solidFill>
                <a:latin typeface="+mn-lt"/>
                <a:ea typeface="Times New Roman" panose="02020603050405020304" pitchFamily="18" charset="0"/>
              </a:rPr>
              <a:t>.</a:t>
            </a:r>
          </a:p>
        </p:txBody>
      </p:sp>
      <p:sp>
        <p:nvSpPr>
          <p:cNvPr id="4" name="Rectangle 3"/>
          <p:cNvSpPr/>
          <p:nvPr/>
        </p:nvSpPr>
        <p:spPr>
          <a:xfrm>
            <a:off x="924790" y="2115827"/>
            <a:ext cx="7626928" cy="1754326"/>
          </a:xfrm>
          <a:prstGeom prst="rect">
            <a:avLst/>
          </a:prstGeom>
          <a:solidFill>
            <a:schemeClr val="bg2">
              <a:lumMod val="60000"/>
              <a:lumOff val="40000"/>
            </a:schemeClr>
          </a:solidFill>
          <a:effectLst>
            <a:outerShdw blurRad="50800" dist="38100" dir="2700000" algn="tl" rotWithShape="0">
              <a:prstClr val="black">
                <a:alpha val="40000"/>
              </a:prstClr>
            </a:outerShdw>
          </a:effectLst>
        </p:spPr>
        <p:txBody>
          <a:bodyPr wrap="square">
            <a:spAutoFit/>
          </a:bodyPr>
          <a:lstStyle/>
          <a:p>
            <a:pPr algn="just">
              <a:lnSpc>
                <a:spcPct val="150000"/>
              </a:lnSpc>
            </a:pPr>
            <a:r>
              <a:rPr lang="vi-VN" sz="1800" dirty="0">
                <a:solidFill>
                  <a:schemeClr val="accent6"/>
                </a:solidFill>
                <a:latin typeface="+mn-lt"/>
              </a:rPr>
              <a:t>Nhu c</a:t>
            </a:r>
            <a:r>
              <a:rPr lang="en-US" sz="1800" dirty="0">
                <a:solidFill>
                  <a:schemeClr val="accent6"/>
                </a:solidFill>
                <a:latin typeface="+mn-lt"/>
              </a:rPr>
              <a:t>ầ</a:t>
            </a:r>
            <a:r>
              <a:rPr lang="vi-VN" sz="1800" dirty="0">
                <a:solidFill>
                  <a:schemeClr val="accent6"/>
                </a:solidFill>
                <a:latin typeface="+mn-lt"/>
              </a:rPr>
              <a:t>u lựa chọn, đòi hỏi và có đi</a:t>
            </a:r>
            <a:r>
              <a:rPr lang="en-US" sz="1800" dirty="0">
                <a:solidFill>
                  <a:schemeClr val="accent6"/>
                </a:solidFill>
                <a:latin typeface="+mn-lt"/>
              </a:rPr>
              <a:t>ề</a:t>
            </a:r>
            <a:r>
              <a:rPr lang="vi-VN" sz="1800" dirty="0">
                <a:solidFill>
                  <a:schemeClr val="accent6"/>
                </a:solidFill>
                <a:latin typeface="+mn-lt"/>
              </a:rPr>
              <a:t>u kiện thỏa mãn việc tiêu dùng “của ngon vật lạ” từ các nơi đổ v</a:t>
            </a:r>
            <a:r>
              <a:rPr lang="en-US" sz="1800" dirty="0">
                <a:solidFill>
                  <a:schemeClr val="accent6"/>
                </a:solidFill>
                <a:latin typeface="+mn-lt"/>
              </a:rPr>
              <a:t>ề</a:t>
            </a:r>
            <a:r>
              <a:rPr lang="vi-VN" sz="1800" dirty="0">
                <a:solidFill>
                  <a:schemeClr val="accent6"/>
                </a:solidFill>
                <a:latin typeface="+mn-lt"/>
              </a:rPr>
              <a:t>. </a:t>
            </a:r>
            <a:endParaRPr lang="en-US" sz="1800" dirty="0">
              <a:solidFill>
                <a:schemeClr val="accent6"/>
              </a:solidFill>
              <a:latin typeface="+mn-lt"/>
            </a:endParaRPr>
          </a:p>
          <a:p>
            <a:pPr algn="just">
              <a:lnSpc>
                <a:spcPct val="150000"/>
              </a:lnSpc>
            </a:pPr>
            <a:r>
              <a:rPr lang="vi-VN" sz="1800" dirty="0">
                <a:solidFill>
                  <a:schemeClr val="accent6"/>
                </a:solidFill>
                <a:ea typeface="Times New Roman" panose="02020603050405020304" pitchFamily="18" charset="0"/>
                <a:cs typeface="Arial" panose="020B0604020202020204" pitchFamily="34" charset="0"/>
              </a:rPr>
              <a:t>→ </a:t>
            </a:r>
            <a:r>
              <a:rPr lang="en-US" sz="1800" dirty="0" smtClean="0">
                <a:solidFill>
                  <a:schemeClr val="accent6"/>
                </a:solidFill>
                <a:ea typeface="Times New Roman" panose="02020603050405020304" pitchFamily="18" charset="0"/>
                <a:cs typeface="Arial" panose="020B0604020202020204" pitchFamily="34" charset="0"/>
              </a:rPr>
              <a:t>C</a:t>
            </a:r>
            <a:r>
              <a:rPr lang="vi-VN" sz="1800" dirty="0" smtClean="0">
                <a:solidFill>
                  <a:schemeClr val="accent6"/>
                </a:solidFill>
                <a:latin typeface="+mn-lt"/>
              </a:rPr>
              <a:t>ó </a:t>
            </a:r>
            <a:r>
              <a:rPr lang="vi-VN" sz="1800" dirty="0">
                <a:solidFill>
                  <a:schemeClr val="accent6"/>
                </a:solidFill>
                <a:latin typeface="+mn-lt"/>
              </a:rPr>
              <a:t>mạng lưới làng quê tập trung s</a:t>
            </a:r>
            <a:r>
              <a:rPr lang="en-US" sz="1800" dirty="0">
                <a:solidFill>
                  <a:schemeClr val="accent6"/>
                </a:solidFill>
                <a:latin typeface="+mn-lt"/>
              </a:rPr>
              <a:t>ả</a:t>
            </a:r>
            <a:r>
              <a:rPr lang="vi-VN" sz="1800" dirty="0">
                <a:solidFill>
                  <a:schemeClr val="accent6"/>
                </a:solidFill>
                <a:latin typeface="+mn-lt"/>
              </a:rPr>
              <a:t>n xuất đặc s</a:t>
            </a:r>
            <a:r>
              <a:rPr lang="en-US" sz="1800" dirty="0">
                <a:solidFill>
                  <a:schemeClr val="accent6"/>
                </a:solidFill>
                <a:latin typeface="+mn-lt"/>
              </a:rPr>
              <a:t>ả</a:t>
            </a:r>
            <a:r>
              <a:rPr lang="vi-VN" sz="1800" dirty="0">
                <a:solidFill>
                  <a:schemeClr val="accent6"/>
                </a:solidFill>
                <a:latin typeface="+mn-lt"/>
              </a:rPr>
              <a:t>n chuyên </a:t>
            </a:r>
            <a:r>
              <a:rPr lang="vi-VN" sz="1800" dirty="0" smtClean="0">
                <a:solidFill>
                  <a:schemeClr val="accent6"/>
                </a:solidFill>
                <a:latin typeface="+mn-lt"/>
              </a:rPr>
              <a:t>biệt</a:t>
            </a:r>
            <a:r>
              <a:rPr lang="en-US" sz="1800" dirty="0" smtClean="0">
                <a:solidFill>
                  <a:schemeClr val="accent6"/>
                </a:solidFill>
                <a:latin typeface="+mn-lt"/>
              </a:rPr>
              <a:t>.</a:t>
            </a:r>
          </a:p>
          <a:p>
            <a:pPr algn="just">
              <a:lnSpc>
                <a:spcPct val="150000"/>
              </a:lnSpc>
            </a:pPr>
            <a:r>
              <a:rPr lang="vi-VN" sz="1800" dirty="0" smtClean="0">
                <a:solidFill>
                  <a:schemeClr val="accent6"/>
                </a:solidFill>
                <a:latin typeface="+mn-lt"/>
                <a:ea typeface="Times New Roman" panose="02020603050405020304" pitchFamily="18" charset="0"/>
                <a:cs typeface="Arial" panose="020B0604020202020204" pitchFamily="34" charset="0"/>
              </a:rPr>
              <a:t>→</a:t>
            </a:r>
            <a:r>
              <a:rPr lang="en-US" sz="1800" dirty="0" smtClean="0">
                <a:solidFill>
                  <a:schemeClr val="accent6"/>
                </a:solidFill>
                <a:latin typeface="+mn-lt"/>
                <a:ea typeface="Times New Roman" panose="02020603050405020304" pitchFamily="18" charset="0"/>
                <a:cs typeface="Arial" panose="020B0604020202020204" pitchFamily="34" charset="0"/>
              </a:rPr>
              <a:t> </a:t>
            </a:r>
            <a:r>
              <a:rPr lang="en-US" sz="1800" dirty="0">
                <a:solidFill>
                  <a:schemeClr val="accent6"/>
                </a:solidFill>
                <a:latin typeface="+mn-lt"/>
              </a:rPr>
              <a:t>B</a:t>
            </a:r>
            <a:r>
              <a:rPr lang="vi-VN" sz="1800" dirty="0">
                <a:solidFill>
                  <a:schemeClr val="accent6"/>
                </a:solidFill>
                <a:latin typeface="+mn-lt"/>
              </a:rPr>
              <a:t>iết hưởng thức, tận hưởng, sành ăn, sành mặc.</a:t>
            </a:r>
            <a:endParaRPr lang="en-US" sz="1800" dirty="0" smtClean="0">
              <a:solidFill>
                <a:schemeClr val="accent6"/>
              </a:solidFill>
              <a:latin typeface="+mn-lt"/>
              <a:ea typeface="Times New Roman" panose="02020603050405020304" pitchFamily="18" charset="0"/>
            </a:endParaRPr>
          </a:p>
        </p:txBody>
      </p:sp>
      <p:pic>
        <p:nvPicPr>
          <p:cNvPr id="5"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3149932" y="3984454"/>
            <a:ext cx="3176643" cy="905343"/>
          </a:xfrm>
          <a:prstGeom prst="rect">
            <a:avLst/>
          </a:prstGeom>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12"/>
        <p:cNvGrpSpPr/>
        <p:nvPr/>
      </p:nvGrpSpPr>
      <p:grpSpPr>
        <a:xfrm>
          <a:off x="0" y="0"/>
          <a:ext cx="0" cy="0"/>
          <a:chOff x="0" y="0"/>
          <a:chExt cx="0" cy="0"/>
        </a:xfrm>
      </p:grpSpPr>
      <p:sp>
        <p:nvSpPr>
          <p:cNvPr id="2" name="Rectangle 1"/>
          <p:cNvSpPr/>
          <p:nvPr/>
        </p:nvSpPr>
        <p:spPr>
          <a:xfrm>
            <a:off x="924790" y="719259"/>
            <a:ext cx="7626928" cy="1287532"/>
          </a:xfrm>
          <a:prstGeom prst="rect">
            <a:avLst/>
          </a:prstGeom>
          <a:solidFill>
            <a:schemeClr val="bg2">
              <a:lumMod val="60000"/>
              <a:lumOff val="40000"/>
            </a:schemeClr>
          </a:solidFill>
          <a:effectLst>
            <a:outerShdw blurRad="50800" dist="38100" dir="2700000" algn="tl" rotWithShape="0">
              <a:prstClr val="black">
                <a:alpha val="40000"/>
              </a:prstClr>
            </a:outerShdw>
          </a:effectLst>
        </p:spPr>
        <p:txBody>
          <a:bodyPr wrap="square">
            <a:spAutoFit/>
          </a:bodyPr>
          <a:lstStyle/>
          <a:p>
            <a:pPr algn="just">
              <a:lnSpc>
                <a:spcPct val="150000"/>
              </a:lnSpc>
            </a:pPr>
            <a:r>
              <a:rPr lang="vi-VN" sz="1800" dirty="0">
                <a:solidFill>
                  <a:schemeClr val="accent6"/>
                </a:solidFill>
                <a:latin typeface="+mn-lt"/>
              </a:rPr>
              <a:t>Có đi</a:t>
            </a:r>
            <a:r>
              <a:rPr lang="en-US" sz="1800" dirty="0">
                <a:solidFill>
                  <a:schemeClr val="accent6"/>
                </a:solidFill>
                <a:latin typeface="+mn-lt"/>
              </a:rPr>
              <a:t>ề</a:t>
            </a:r>
            <a:r>
              <a:rPr lang="vi-VN" sz="1800" dirty="0">
                <a:solidFill>
                  <a:schemeClr val="accent6"/>
                </a:solidFill>
                <a:latin typeface="+mn-lt"/>
              </a:rPr>
              <a:t>u kiện thuận lợi đề giao lưu và tiếp thu văn hóa cộng thêm truyền thống hiếu học</a:t>
            </a:r>
            <a:r>
              <a:rPr lang="en-US" sz="1800" dirty="0" smtClean="0">
                <a:solidFill>
                  <a:schemeClr val="accent6"/>
                </a:solidFill>
                <a:latin typeface="+mn-lt"/>
                <a:ea typeface="Times New Roman" panose="02020603050405020304" pitchFamily="18" charset="0"/>
              </a:rPr>
              <a:t>.</a:t>
            </a:r>
          </a:p>
          <a:p>
            <a:pPr algn="just">
              <a:lnSpc>
                <a:spcPct val="150000"/>
              </a:lnSpc>
            </a:pPr>
            <a:r>
              <a:rPr lang="vi-VN" sz="1800" dirty="0" smtClean="0">
                <a:solidFill>
                  <a:schemeClr val="accent6"/>
                </a:solidFill>
                <a:latin typeface="+mn-lt"/>
                <a:ea typeface="Times New Roman" panose="02020603050405020304" pitchFamily="18" charset="0"/>
                <a:cs typeface="Arial" panose="020B0604020202020204" pitchFamily="34" charset="0"/>
              </a:rPr>
              <a:t>→</a:t>
            </a:r>
            <a:r>
              <a:rPr lang="en-US" sz="1800" dirty="0" smtClean="0">
                <a:solidFill>
                  <a:schemeClr val="accent6"/>
                </a:solidFill>
                <a:latin typeface="+mn-lt"/>
                <a:ea typeface="Times New Roman" panose="02020603050405020304" pitchFamily="18" charset="0"/>
                <a:cs typeface="Arial" panose="020B0604020202020204" pitchFamily="34" charset="0"/>
              </a:rPr>
              <a:t> </a:t>
            </a:r>
            <a:r>
              <a:rPr lang="en-US" sz="1800" dirty="0">
                <a:solidFill>
                  <a:schemeClr val="accent6"/>
                </a:solidFill>
                <a:latin typeface="+mn-lt"/>
                <a:ea typeface="Times New Roman" panose="02020603050405020304" pitchFamily="18" charset="0"/>
              </a:rPr>
              <a:t>N</a:t>
            </a:r>
            <a:r>
              <a:rPr lang="vi-VN" sz="1800" dirty="0" smtClean="0">
                <a:solidFill>
                  <a:schemeClr val="accent6"/>
                </a:solidFill>
                <a:latin typeface="+mn-lt"/>
              </a:rPr>
              <a:t>hanh </a:t>
            </a:r>
            <a:r>
              <a:rPr lang="vi-VN" sz="1800" dirty="0">
                <a:solidFill>
                  <a:schemeClr val="accent6"/>
                </a:solidFill>
                <a:latin typeface="+mn-lt"/>
              </a:rPr>
              <a:t>nhạy, hiểu biết và mẫn cảm v</a:t>
            </a:r>
            <a:r>
              <a:rPr lang="en-US" sz="1800" dirty="0">
                <a:solidFill>
                  <a:schemeClr val="accent6"/>
                </a:solidFill>
                <a:latin typeface="+mn-lt"/>
              </a:rPr>
              <a:t>ề</a:t>
            </a:r>
            <a:r>
              <a:rPr lang="vi-VN" sz="1800" dirty="0">
                <a:solidFill>
                  <a:schemeClr val="accent6"/>
                </a:solidFill>
                <a:latin typeface="+mn-lt"/>
              </a:rPr>
              <a:t> chính trị </a:t>
            </a:r>
            <a:r>
              <a:rPr lang="en-US" sz="1800" dirty="0" smtClean="0">
                <a:solidFill>
                  <a:schemeClr val="accent6"/>
                </a:solidFill>
                <a:latin typeface="+mn-lt"/>
              </a:rPr>
              <a:t>- </a:t>
            </a:r>
            <a:r>
              <a:rPr lang="en-US" sz="1800" dirty="0" err="1" smtClean="0">
                <a:solidFill>
                  <a:schemeClr val="accent6"/>
                </a:solidFill>
                <a:latin typeface="+mn-lt"/>
              </a:rPr>
              <a:t>tình</a:t>
            </a:r>
            <a:r>
              <a:rPr lang="en-US" sz="1800" dirty="0" smtClean="0">
                <a:solidFill>
                  <a:schemeClr val="accent6"/>
                </a:solidFill>
                <a:latin typeface="+mn-lt"/>
              </a:rPr>
              <a:t> </a:t>
            </a:r>
            <a:r>
              <a:rPr lang="en-US" sz="1800" dirty="0" err="1" smtClean="0">
                <a:solidFill>
                  <a:schemeClr val="accent6"/>
                </a:solidFill>
                <a:latin typeface="+mn-lt"/>
              </a:rPr>
              <a:t>cảm</a:t>
            </a:r>
            <a:r>
              <a:rPr lang="en-US" sz="1800" dirty="0">
                <a:solidFill>
                  <a:schemeClr val="accent6"/>
                </a:solidFill>
                <a:latin typeface="+mn-lt"/>
              </a:rPr>
              <a:t>.</a:t>
            </a:r>
            <a:endParaRPr lang="en-US" sz="1800" dirty="0" smtClean="0">
              <a:solidFill>
                <a:schemeClr val="accent6"/>
              </a:solidFill>
              <a:latin typeface="+mn-lt"/>
              <a:ea typeface="Times New Roman" panose="02020603050405020304" pitchFamily="18" charset="0"/>
            </a:endParaRPr>
          </a:p>
        </p:txBody>
      </p:sp>
      <p:sp>
        <p:nvSpPr>
          <p:cNvPr id="4" name="Rectangle 3"/>
          <p:cNvSpPr/>
          <p:nvPr/>
        </p:nvSpPr>
        <p:spPr>
          <a:xfrm>
            <a:off x="924790" y="2326208"/>
            <a:ext cx="7626928" cy="1338828"/>
          </a:xfrm>
          <a:prstGeom prst="rect">
            <a:avLst/>
          </a:prstGeom>
          <a:solidFill>
            <a:schemeClr val="bg2">
              <a:lumMod val="60000"/>
              <a:lumOff val="40000"/>
            </a:schemeClr>
          </a:solidFill>
          <a:effectLst>
            <a:outerShdw blurRad="50800" dist="38100" dir="2700000" algn="tl" rotWithShape="0">
              <a:prstClr val="black">
                <a:alpha val="40000"/>
              </a:prstClr>
            </a:outerShdw>
          </a:effectLst>
        </p:spPr>
        <p:txBody>
          <a:bodyPr wrap="square">
            <a:spAutoFit/>
          </a:bodyPr>
          <a:lstStyle/>
          <a:p>
            <a:pPr algn="just">
              <a:lnSpc>
                <a:spcPct val="150000"/>
              </a:lnSpc>
            </a:pPr>
            <a:r>
              <a:rPr lang="en-US" sz="1800" b="1" dirty="0" err="1" smtClean="0">
                <a:solidFill>
                  <a:schemeClr val="accent6"/>
                </a:solidFill>
                <a:latin typeface="+mn-lt"/>
              </a:rPr>
              <a:t>Nhận</a:t>
            </a:r>
            <a:r>
              <a:rPr lang="en-US" sz="1800" b="1" dirty="0" smtClean="0">
                <a:solidFill>
                  <a:schemeClr val="accent6"/>
                </a:solidFill>
                <a:latin typeface="+mn-lt"/>
              </a:rPr>
              <a:t> </a:t>
            </a:r>
            <a:r>
              <a:rPr lang="en-US" sz="1800" b="1" dirty="0" err="1" smtClean="0">
                <a:solidFill>
                  <a:schemeClr val="accent6"/>
                </a:solidFill>
                <a:latin typeface="+mn-lt"/>
              </a:rPr>
              <a:t>xét</a:t>
            </a:r>
            <a:r>
              <a:rPr lang="en-US" sz="1800" b="1" dirty="0" smtClean="0">
                <a:solidFill>
                  <a:schemeClr val="accent6"/>
                </a:solidFill>
                <a:latin typeface="+mn-lt"/>
              </a:rPr>
              <a:t>: </a:t>
            </a:r>
            <a:r>
              <a:rPr lang="vi-VN" sz="1800" dirty="0" smtClean="0">
                <a:solidFill>
                  <a:schemeClr val="accent6"/>
                </a:solidFill>
                <a:latin typeface="+mn-lt"/>
              </a:rPr>
              <a:t>Qua </a:t>
            </a:r>
            <a:r>
              <a:rPr lang="vi-VN" sz="1800" dirty="0">
                <a:solidFill>
                  <a:schemeClr val="accent6"/>
                </a:solidFill>
                <a:latin typeface="+mn-lt"/>
              </a:rPr>
              <a:t>thời gian đã mài giũa ra những người con Hà Nội thanh lịch, tinh tế, tài hoa, phong lưu vê v</a:t>
            </a:r>
            <a:r>
              <a:rPr lang="en-US" sz="1800" dirty="0" err="1">
                <a:solidFill>
                  <a:schemeClr val="accent6"/>
                </a:solidFill>
                <a:latin typeface="+mn-lt"/>
              </a:rPr>
              <a:t>ật</a:t>
            </a:r>
            <a:r>
              <a:rPr lang="vi-VN" sz="1800" dirty="0">
                <a:solidFill>
                  <a:schemeClr val="accent6"/>
                </a:solidFill>
                <a:latin typeface="+mn-lt"/>
              </a:rPr>
              <a:t> chất, phong phú v</a:t>
            </a:r>
            <a:r>
              <a:rPr lang="en-US" sz="1800" dirty="0">
                <a:solidFill>
                  <a:schemeClr val="accent6"/>
                </a:solidFill>
                <a:latin typeface="+mn-lt"/>
              </a:rPr>
              <a:t>ề</a:t>
            </a:r>
            <a:r>
              <a:rPr lang="vi-VN" sz="1800" dirty="0">
                <a:solidFill>
                  <a:schemeClr val="accent6"/>
                </a:solidFill>
                <a:latin typeface="+mn-lt"/>
              </a:rPr>
              <a:t> tinh </a:t>
            </a:r>
            <a:r>
              <a:rPr lang="en-US" sz="1800" dirty="0" err="1">
                <a:solidFill>
                  <a:schemeClr val="accent6"/>
                </a:solidFill>
                <a:latin typeface="+mn-lt"/>
              </a:rPr>
              <a:t>thần</a:t>
            </a:r>
            <a:r>
              <a:rPr lang="vi-VN" sz="1800" dirty="0">
                <a:solidFill>
                  <a:schemeClr val="accent6"/>
                </a:solidFill>
                <a:latin typeface="+mn-lt"/>
              </a:rPr>
              <a:t>, sang trọng mà không xa hoa, </a:t>
            </a:r>
            <a:r>
              <a:rPr lang="en-US" sz="1800" dirty="0" err="1">
                <a:solidFill>
                  <a:schemeClr val="accent6"/>
                </a:solidFill>
                <a:latin typeface="+mn-lt"/>
              </a:rPr>
              <a:t>cởi</a:t>
            </a:r>
            <a:r>
              <a:rPr lang="vi-VN" sz="1800" dirty="0">
                <a:solidFill>
                  <a:schemeClr val="accent6"/>
                </a:solidFill>
                <a:latin typeface="+mn-lt"/>
              </a:rPr>
              <a:t> mở mà không lố bịch.</a:t>
            </a:r>
            <a:r>
              <a:rPr lang="vi-VN" sz="1800" dirty="0" smtClean="0">
                <a:solidFill>
                  <a:schemeClr val="accent6"/>
                </a:solidFill>
                <a:latin typeface="+mn-lt"/>
              </a:rPr>
              <a:t>.</a:t>
            </a:r>
            <a:endParaRPr lang="en-US" sz="1800" dirty="0" smtClean="0">
              <a:solidFill>
                <a:schemeClr val="accent6"/>
              </a:solidFill>
              <a:latin typeface="+mn-lt"/>
              <a:ea typeface="Times New Roman" panose="02020603050405020304" pitchFamily="18" charset="0"/>
            </a:endParaRPr>
          </a:p>
        </p:txBody>
      </p:sp>
      <p:pic>
        <p:nvPicPr>
          <p:cNvPr id="5"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3149932" y="3984454"/>
            <a:ext cx="3176643" cy="905343"/>
          </a:xfrm>
          <a:prstGeom prst="rect">
            <a:avLst/>
          </a:prstGeom>
        </p:spPr>
      </p:pic>
    </p:spTree>
    <p:extLst>
      <p:ext uri="{BB962C8B-B14F-4D97-AF65-F5344CB8AC3E}">
        <p14:creationId xmlns:p14="http://schemas.microsoft.com/office/powerpoint/2010/main" val="87533231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grpSp>
        <p:nvGrpSpPr>
          <p:cNvPr id="1491" name="Google Shape;1491;p35"/>
          <p:cNvGrpSpPr/>
          <p:nvPr/>
        </p:nvGrpSpPr>
        <p:grpSpPr>
          <a:xfrm>
            <a:off x="997527" y="982541"/>
            <a:ext cx="7309898" cy="3014861"/>
            <a:chOff x="3816425" y="1064319"/>
            <a:chExt cx="4605300" cy="3014861"/>
          </a:xfrm>
        </p:grpSpPr>
        <p:sp>
          <p:nvSpPr>
            <p:cNvPr id="1492" name="Google Shape;1492;p35"/>
            <p:cNvSpPr/>
            <p:nvPr/>
          </p:nvSpPr>
          <p:spPr>
            <a:xfrm>
              <a:off x="3816425" y="1180350"/>
              <a:ext cx="4605300" cy="2782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5"/>
            <p:cNvSpPr/>
            <p:nvPr/>
          </p:nvSpPr>
          <p:spPr>
            <a:xfrm>
              <a:off x="5360525" y="1064319"/>
              <a:ext cx="1517100" cy="226200"/>
            </a:xfrm>
            <a:prstGeom prst="rect">
              <a:avLst/>
            </a:prstGeom>
            <a:solidFill>
              <a:srgbClr val="7952B3">
                <a:alpha val="51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5"/>
            <p:cNvSpPr/>
            <p:nvPr/>
          </p:nvSpPr>
          <p:spPr>
            <a:xfrm>
              <a:off x="5360525" y="3852981"/>
              <a:ext cx="1517100" cy="226200"/>
            </a:xfrm>
            <a:prstGeom prst="rect">
              <a:avLst/>
            </a:prstGeom>
            <a:solidFill>
              <a:srgbClr val="7952B3">
                <a:alpha val="51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5" name="Google Shape;1495;p35"/>
          <p:cNvGrpSpPr/>
          <p:nvPr/>
        </p:nvGrpSpPr>
        <p:grpSpPr>
          <a:xfrm rot="-599874" flipH="1">
            <a:off x="1343477" y="1215949"/>
            <a:ext cx="1575230" cy="2163995"/>
            <a:chOff x="6642475" y="1638075"/>
            <a:chExt cx="879525" cy="1361850"/>
          </a:xfrm>
        </p:grpSpPr>
        <p:sp>
          <p:nvSpPr>
            <p:cNvPr id="1496" name="Google Shape;1496;p35"/>
            <p:cNvSpPr/>
            <p:nvPr/>
          </p:nvSpPr>
          <p:spPr>
            <a:xfrm>
              <a:off x="6642475" y="1755400"/>
              <a:ext cx="879525" cy="1244525"/>
            </a:xfrm>
            <a:custGeom>
              <a:avLst/>
              <a:gdLst/>
              <a:ahLst/>
              <a:cxnLst/>
              <a:rect l="l" t="t" r="r" b="b"/>
              <a:pathLst>
                <a:path w="35181" h="49781" extrusionOk="0">
                  <a:moveTo>
                    <a:pt x="2086" y="1"/>
                  </a:moveTo>
                  <a:cubicBezTo>
                    <a:pt x="939" y="1"/>
                    <a:pt x="0" y="905"/>
                    <a:pt x="0" y="2086"/>
                  </a:cubicBezTo>
                  <a:lnTo>
                    <a:pt x="0" y="47695"/>
                  </a:lnTo>
                  <a:cubicBezTo>
                    <a:pt x="0" y="48842"/>
                    <a:pt x="939" y="49781"/>
                    <a:pt x="2086" y="49781"/>
                  </a:cubicBezTo>
                  <a:lnTo>
                    <a:pt x="33095" y="49781"/>
                  </a:lnTo>
                  <a:cubicBezTo>
                    <a:pt x="34242" y="49781"/>
                    <a:pt x="35180" y="48842"/>
                    <a:pt x="35180" y="47695"/>
                  </a:cubicBezTo>
                  <a:lnTo>
                    <a:pt x="35180" y="2086"/>
                  </a:lnTo>
                  <a:cubicBezTo>
                    <a:pt x="35180" y="905"/>
                    <a:pt x="34242" y="1"/>
                    <a:pt x="33095" y="1"/>
                  </a:cubicBezTo>
                  <a:close/>
                </a:path>
              </a:pathLst>
            </a:custGeom>
            <a:solidFill>
              <a:schemeClr val="lt2"/>
            </a:solidFill>
            <a:ln>
              <a:noFill/>
            </a:ln>
            <a:effectLst>
              <a:outerShdw blurRad="2571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5"/>
            <p:cNvSpPr/>
            <p:nvPr/>
          </p:nvSpPr>
          <p:spPr>
            <a:xfrm>
              <a:off x="6717225" y="1827550"/>
              <a:ext cx="754375" cy="1101125"/>
            </a:xfrm>
            <a:custGeom>
              <a:avLst/>
              <a:gdLst/>
              <a:ahLst/>
              <a:cxnLst/>
              <a:rect l="l" t="t" r="r" b="b"/>
              <a:pathLst>
                <a:path w="30175" h="44045" extrusionOk="0">
                  <a:moveTo>
                    <a:pt x="0" y="0"/>
                  </a:moveTo>
                  <a:lnTo>
                    <a:pt x="973" y="44044"/>
                  </a:lnTo>
                  <a:lnTo>
                    <a:pt x="30174" y="44044"/>
                  </a:lnTo>
                  <a:lnTo>
                    <a:pt x="292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5"/>
            <p:cNvSpPr/>
            <p:nvPr/>
          </p:nvSpPr>
          <p:spPr>
            <a:xfrm>
              <a:off x="6717225" y="1827550"/>
              <a:ext cx="754375" cy="1101125"/>
            </a:xfrm>
            <a:custGeom>
              <a:avLst/>
              <a:gdLst/>
              <a:ahLst/>
              <a:cxnLst/>
              <a:rect l="l" t="t" r="r" b="b"/>
              <a:pathLst>
                <a:path w="30175" h="44045" extrusionOk="0">
                  <a:moveTo>
                    <a:pt x="0" y="0"/>
                  </a:moveTo>
                  <a:lnTo>
                    <a:pt x="973" y="44044"/>
                  </a:lnTo>
                  <a:lnTo>
                    <a:pt x="30174" y="44044"/>
                  </a:lnTo>
                  <a:lnTo>
                    <a:pt x="292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5"/>
            <p:cNvSpPr/>
            <p:nvPr/>
          </p:nvSpPr>
          <p:spPr>
            <a:xfrm>
              <a:off x="6716350" y="1827550"/>
              <a:ext cx="730900" cy="1081125"/>
            </a:xfrm>
            <a:custGeom>
              <a:avLst/>
              <a:gdLst/>
              <a:ahLst/>
              <a:cxnLst/>
              <a:rect l="l" t="t" r="r" b="b"/>
              <a:pathLst>
                <a:path w="29236" h="43245" extrusionOk="0">
                  <a:moveTo>
                    <a:pt x="35" y="0"/>
                  </a:moveTo>
                  <a:lnTo>
                    <a:pt x="0" y="43245"/>
                  </a:lnTo>
                  <a:lnTo>
                    <a:pt x="29201" y="43245"/>
                  </a:lnTo>
                  <a:lnTo>
                    <a:pt x="292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5"/>
            <p:cNvSpPr/>
            <p:nvPr/>
          </p:nvSpPr>
          <p:spPr>
            <a:xfrm>
              <a:off x="6697225" y="1827550"/>
              <a:ext cx="750025" cy="1054200"/>
            </a:xfrm>
            <a:custGeom>
              <a:avLst/>
              <a:gdLst/>
              <a:ahLst/>
              <a:cxnLst/>
              <a:rect l="l" t="t" r="r" b="b"/>
              <a:pathLst>
                <a:path w="30001" h="42168" extrusionOk="0">
                  <a:moveTo>
                    <a:pt x="800" y="0"/>
                  </a:moveTo>
                  <a:lnTo>
                    <a:pt x="1" y="42167"/>
                  </a:lnTo>
                  <a:lnTo>
                    <a:pt x="29201" y="42167"/>
                  </a:lnTo>
                  <a:lnTo>
                    <a:pt x="300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5"/>
            <p:cNvSpPr/>
            <p:nvPr/>
          </p:nvSpPr>
          <p:spPr>
            <a:xfrm>
              <a:off x="6892775" y="1723250"/>
              <a:ext cx="378925" cy="137350"/>
            </a:xfrm>
            <a:custGeom>
              <a:avLst/>
              <a:gdLst/>
              <a:ahLst/>
              <a:cxnLst/>
              <a:rect l="l" t="t" r="r" b="b"/>
              <a:pathLst>
                <a:path w="15157" h="5494" extrusionOk="0">
                  <a:moveTo>
                    <a:pt x="3233" y="1"/>
                  </a:moveTo>
                  <a:cubicBezTo>
                    <a:pt x="2294" y="1"/>
                    <a:pt x="1425" y="626"/>
                    <a:pt x="1147" y="1530"/>
                  </a:cubicBezTo>
                  <a:lnTo>
                    <a:pt x="139" y="4693"/>
                  </a:lnTo>
                  <a:cubicBezTo>
                    <a:pt x="0" y="5076"/>
                    <a:pt x="313" y="5493"/>
                    <a:pt x="730" y="5493"/>
                  </a:cubicBezTo>
                  <a:lnTo>
                    <a:pt x="14461" y="5493"/>
                  </a:lnTo>
                  <a:cubicBezTo>
                    <a:pt x="14844" y="5493"/>
                    <a:pt x="15157" y="5076"/>
                    <a:pt x="15018" y="4693"/>
                  </a:cubicBezTo>
                  <a:lnTo>
                    <a:pt x="14010" y="1530"/>
                  </a:lnTo>
                  <a:cubicBezTo>
                    <a:pt x="13731" y="626"/>
                    <a:pt x="12897" y="1"/>
                    <a:pt x="119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5"/>
            <p:cNvSpPr/>
            <p:nvPr/>
          </p:nvSpPr>
          <p:spPr>
            <a:xfrm>
              <a:off x="6994450" y="1638075"/>
              <a:ext cx="153850" cy="131700"/>
            </a:xfrm>
            <a:custGeom>
              <a:avLst/>
              <a:gdLst/>
              <a:ahLst/>
              <a:cxnLst/>
              <a:rect l="l" t="t" r="r" b="b"/>
              <a:pathLst>
                <a:path w="6154" h="5268" extrusionOk="0">
                  <a:moveTo>
                    <a:pt x="3511" y="1"/>
                  </a:moveTo>
                  <a:cubicBezTo>
                    <a:pt x="1182" y="1"/>
                    <a:pt x="0" y="2817"/>
                    <a:pt x="1669" y="4485"/>
                  </a:cubicBezTo>
                  <a:cubicBezTo>
                    <a:pt x="2198" y="5026"/>
                    <a:pt x="2856" y="5267"/>
                    <a:pt x="3502" y="5267"/>
                  </a:cubicBezTo>
                  <a:cubicBezTo>
                    <a:pt x="4851" y="5267"/>
                    <a:pt x="6153" y="4217"/>
                    <a:pt x="6153" y="2643"/>
                  </a:cubicBezTo>
                  <a:cubicBezTo>
                    <a:pt x="6153" y="1183"/>
                    <a:pt x="4971" y="1"/>
                    <a:pt x="3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5"/>
            <p:cNvSpPr/>
            <p:nvPr/>
          </p:nvSpPr>
          <p:spPr>
            <a:xfrm>
              <a:off x="7048325" y="1669375"/>
              <a:ext cx="68675" cy="68675"/>
            </a:xfrm>
            <a:custGeom>
              <a:avLst/>
              <a:gdLst/>
              <a:ahLst/>
              <a:cxnLst/>
              <a:rect l="l" t="t" r="r" b="b"/>
              <a:pathLst>
                <a:path w="2747" h="2747" extrusionOk="0">
                  <a:moveTo>
                    <a:pt x="1356" y="0"/>
                  </a:moveTo>
                  <a:cubicBezTo>
                    <a:pt x="592" y="0"/>
                    <a:pt x="1" y="626"/>
                    <a:pt x="1" y="1391"/>
                  </a:cubicBezTo>
                  <a:cubicBezTo>
                    <a:pt x="1" y="2121"/>
                    <a:pt x="592" y="2746"/>
                    <a:pt x="1356" y="2746"/>
                  </a:cubicBezTo>
                  <a:cubicBezTo>
                    <a:pt x="2121" y="2746"/>
                    <a:pt x="2747" y="2121"/>
                    <a:pt x="2747" y="1391"/>
                  </a:cubicBezTo>
                  <a:cubicBezTo>
                    <a:pt x="2747" y="626"/>
                    <a:pt x="2121" y="0"/>
                    <a:pt x="13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4" name="Google Shape;1504;p35"/>
          <p:cNvSpPr txBox="1">
            <a:spLocks noGrp="1"/>
          </p:cNvSpPr>
          <p:nvPr>
            <p:ph type="title"/>
          </p:nvPr>
        </p:nvSpPr>
        <p:spPr>
          <a:xfrm>
            <a:off x="2957560" y="1765805"/>
            <a:ext cx="5091484" cy="1265100"/>
          </a:xfrm>
          <a:prstGeom prst="rect">
            <a:avLst/>
          </a:prstGeom>
        </p:spPr>
        <p:txBody>
          <a:bodyPr spcFirstLastPara="1" wrap="square" lIns="91425" tIns="91425" rIns="91425" bIns="91425" anchor="ctr" anchorCtr="0">
            <a:noAutofit/>
          </a:bodyPr>
          <a:lstStyle/>
          <a:p>
            <a:pPr lvl="0">
              <a:lnSpc>
                <a:spcPct val="120000"/>
              </a:lnSpc>
            </a:pPr>
            <a:r>
              <a:rPr lang="en-US" sz="3800" dirty="0" smtClean="0"/>
              <a:t> </a:t>
            </a:r>
            <a:r>
              <a:rPr lang="en-US" sz="3800" b="1" dirty="0" smtClean="0">
                <a:latin typeface="+mj-lt"/>
              </a:rPr>
              <a:t>TỔNG KẾT</a:t>
            </a:r>
            <a:endParaRPr sz="3800" b="1" dirty="0">
              <a:latin typeface="+mj-lt"/>
            </a:endParaRPr>
          </a:p>
        </p:txBody>
      </p:sp>
      <p:sp>
        <p:nvSpPr>
          <p:cNvPr id="1505" name="Google Shape;1505;p35"/>
          <p:cNvSpPr txBox="1">
            <a:spLocks noGrp="1"/>
          </p:cNvSpPr>
          <p:nvPr>
            <p:ph type="title" idx="2"/>
          </p:nvPr>
        </p:nvSpPr>
        <p:spPr>
          <a:xfrm>
            <a:off x="1843289" y="1979352"/>
            <a:ext cx="597256" cy="59950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smtClean="0">
                <a:latin typeface="+mj-lt"/>
              </a:rPr>
              <a:t>III</a:t>
            </a:r>
            <a:endParaRPr sz="3600" b="1" dirty="0">
              <a:latin typeface="+mj-lt"/>
            </a:endParaRPr>
          </a:p>
        </p:txBody>
      </p:sp>
      <p:grpSp>
        <p:nvGrpSpPr>
          <p:cNvPr id="1507" name="Google Shape;1507;p35"/>
          <p:cNvGrpSpPr/>
          <p:nvPr/>
        </p:nvGrpSpPr>
        <p:grpSpPr>
          <a:xfrm rot="-599982">
            <a:off x="1652717" y="1916832"/>
            <a:ext cx="1011694" cy="820988"/>
            <a:chOff x="2802500" y="2179400"/>
            <a:chExt cx="1200425" cy="1096075"/>
          </a:xfrm>
        </p:grpSpPr>
        <p:sp>
          <p:nvSpPr>
            <p:cNvPr id="1508" name="Google Shape;1508;p35"/>
            <p:cNvSpPr/>
            <p:nvPr/>
          </p:nvSpPr>
          <p:spPr>
            <a:xfrm>
              <a:off x="2802500" y="2179400"/>
              <a:ext cx="1155700" cy="1094625"/>
            </a:xfrm>
            <a:custGeom>
              <a:avLst/>
              <a:gdLst/>
              <a:ahLst/>
              <a:cxnLst/>
              <a:rect l="l" t="t" r="r" b="b"/>
              <a:pathLst>
                <a:path w="46228" h="43785" extrusionOk="0">
                  <a:moveTo>
                    <a:pt x="15181" y="37839"/>
                  </a:moveTo>
                  <a:cubicBezTo>
                    <a:pt x="15182" y="37839"/>
                    <a:pt x="15211" y="37849"/>
                    <a:pt x="15294" y="37879"/>
                  </a:cubicBezTo>
                  <a:lnTo>
                    <a:pt x="15285" y="37879"/>
                  </a:lnTo>
                  <a:cubicBezTo>
                    <a:pt x="15285" y="37879"/>
                    <a:pt x="15178" y="37839"/>
                    <a:pt x="15181" y="37839"/>
                  </a:cubicBezTo>
                  <a:close/>
                  <a:moveTo>
                    <a:pt x="22990" y="1452"/>
                  </a:moveTo>
                  <a:cubicBezTo>
                    <a:pt x="24512" y="1452"/>
                    <a:pt x="26050" y="1578"/>
                    <a:pt x="27588" y="1830"/>
                  </a:cubicBezTo>
                  <a:cubicBezTo>
                    <a:pt x="31577" y="2501"/>
                    <a:pt x="35528" y="3992"/>
                    <a:pt x="38772" y="6527"/>
                  </a:cubicBezTo>
                  <a:cubicBezTo>
                    <a:pt x="41903" y="8913"/>
                    <a:pt x="44065" y="12343"/>
                    <a:pt x="44885" y="16220"/>
                  </a:cubicBezTo>
                  <a:cubicBezTo>
                    <a:pt x="45668" y="20768"/>
                    <a:pt x="44624" y="25465"/>
                    <a:pt x="42015" y="29268"/>
                  </a:cubicBezTo>
                  <a:cubicBezTo>
                    <a:pt x="39443" y="32921"/>
                    <a:pt x="35193" y="34785"/>
                    <a:pt x="31055" y="36053"/>
                  </a:cubicBezTo>
                  <a:cubicBezTo>
                    <a:pt x="28267" y="36913"/>
                    <a:pt x="25383" y="37329"/>
                    <a:pt x="22463" y="37329"/>
                  </a:cubicBezTo>
                  <a:cubicBezTo>
                    <a:pt x="22221" y="37329"/>
                    <a:pt x="21978" y="37326"/>
                    <a:pt x="21735" y="37320"/>
                  </a:cubicBezTo>
                  <a:cubicBezTo>
                    <a:pt x="20057" y="37245"/>
                    <a:pt x="18379" y="37022"/>
                    <a:pt x="16739" y="36612"/>
                  </a:cubicBezTo>
                  <a:cubicBezTo>
                    <a:pt x="16196" y="36481"/>
                    <a:pt x="15742" y="36313"/>
                    <a:pt x="15296" y="36313"/>
                  </a:cubicBezTo>
                  <a:cubicBezTo>
                    <a:pt x="14975" y="36313"/>
                    <a:pt x="14659" y="36400"/>
                    <a:pt x="14316" y="36649"/>
                  </a:cubicBezTo>
                  <a:cubicBezTo>
                    <a:pt x="13011" y="37618"/>
                    <a:pt x="12079" y="39147"/>
                    <a:pt x="11073" y="40377"/>
                  </a:cubicBezTo>
                  <a:cubicBezTo>
                    <a:pt x="10675" y="40907"/>
                    <a:pt x="10219" y="41407"/>
                    <a:pt x="9731" y="41878"/>
                  </a:cubicBezTo>
                  <a:lnTo>
                    <a:pt x="9731" y="41878"/>
                  </a:lnTo>
                  <a:lnTo>
                    <a:pt x="9731" y="41384"/>
                  </a:lnTo>
                  <a:cubicBezTo>
                    <a:pt x="9731" y="40973"/>
                    <a:pt x="9768" y="40526"/>
                    <a:pt x="9805" y="40116"/>
                  </a:cubicBezTo>
                  <a:cubicBezTo>
                    <a:pt x="9842" y="39184"/>
                    <a:pt x="9954" y="38289"/>
                    <a:pt x="9992" y="37357"/>
                  </a:cubicBezTo>
                  <a:cubicBezTo>
                    <a:pt x="10103" y="36574"/>
                    <a:pt x="10103" y="35792"/>
                    <a:pt x="10103" y="35009"/>
                  </a:cubicBezTo>
                  <a:cubicBezTo>
                    <a:pt x="10066" y="34375"/>
                    <a:pt x="9992" y="33778"/>
                    <a:pt x="9470" y="33368"/>
                  </a:cubicBezTo>
                  <a:cubicBezTo>
                    <a:pt x="8090" y="32399"/>
                    <a:pt x="6897" y="31281"/>
                    <a:pt x="5853" y="29976"/>
                  </a:cubicBezTo>
                  <a:cubicBezTo>
                    <a:pt x="3020" y="26360"/>
                    <a:pt x="1678" y="21774"/>
                    <a:pt x="2163" y="17189"/>
                  </a:cubicBezTo>
                  <a:cubicBezTo>
                    <a:pt x="2685" y="11336"/>
                    <a:pt x="6524" y="6527"/>
                    <a:pt x="11595" y="3768"/>
                  </a:cubicBezTo>
                  <a:cubicBezTo>
                    <a:pt x="12750" y="3155"/>
                    <a:pt x="13975" y="2576"/>
                    <a:pt x="15202" y="2100"/>
                  </a:cubicBezTo>
                  <a:lnTo>
                    <a:pt x="15202" y="2100"/>
                  </a:lnTo>
                  <a:cubicBezTo>
                    <a:pt x="15207" y="2100"/>
                    <a:pt x="15213" y="2100"/>
                    <a:pt x="15219" y="2100"/>
                  </a:cubicBezTo>
                  <a:cubicBezTo>
                    <a:pt x="15239" y="2100"/>
                    <a:pt x="15262" y="2097"/>
                    <a:pt x="15285" y="2091"/>
                  </a:cubicBezTo>
                  <a:cubicBezTo>
                    <a:pt x="16292" y="1792"/>
                    <a:pt x="17336" y="1643"/>
                    <a:pt x="18417" y="1606"/>
                  </a:cubicBezTo>
                  <a:cubicBezTo>
                    <a:pt x="19423" y="1606"/>
                    <a:pt x="20430" y="1569"/>
                    <a:pt x="21474" y="1494"/>
                  </a:cubicBezTo>
                  <a:cubicBezTo>
                    <a:pt x="21977" y="1466"/>
                    <a:pt x="22483" y="1452"/>
                    <a:pt x="22990" y="1452"/>
                  </a:cubicBezTo>
                  <a:close/>
                  <a:moveTo>
                    <a:pt x="22679" y="1"/>
                  </a:moveTo>
                  <a:cubicBezTo>
                    <a:pt x="21137" y="1"/>
                    <a:pt x="19583" y="166"/>
                    <a:pt x="18156" y="711"/>
                  </a:cubicBezTo>
                  <a:cubicBezTo>
                    <a:pt x="17671" y="860"/>
                    <a:pt x="17149" y="1009"/>
                    <a:pt x="16665" y="1159"/>
                  </a:cubicBezTo>
                  <a:cubicBezTo>
                    <a:pt x="16143" y="1308"/>
                    <a:pt x="15658" y="1569"/>
                    <a:pt x="15173" y="1718"/>
                  </a:cubicBezTo>
                  <a:cubicBezTo>
                    <a:pt x="15173" y="1718"/>
                    <a:pt x="15173" y="1718"/>
                    <a:pt x="15173" y="1718"/>
                  </a:cubicBezTo>
                  <a:lnTo>
                    <a:pt x="15173" y="1718"/>
                  </a:lnTo>
                  <a:cubicBezTo>
                    <a:pt x="15173" y="1718"/>
                    <a:pt x="15172" y="1718"/>
                    <a:pt x="15171" y="1718"/>
                  </a:cubicBezTo>
                  <a:lnTo>
                    <a:pt x="15171" y="1718"/>
                  </a:lnTo>
                  <a:cubicBezTo>
                    <a:pt x="9767" y="3285"/>
                    <a:pt x="4958" y="6975"/>
                    <a:pt x="2610" y="12156"/>
                  </a:cubicBezTo>
                  <a:cubicBezTo>
                    <a:pt x="1" y="18084"/>
                    <a:pt x="634" y="24906"/>
                    <a:pt x="4250" y="30237"/>
                  </a:cubicBezTo>
                  <a:cubicBezTo>
                    <a:pt x="5182" y="31579"/>
                    <a:pt x="6264" y="32772"/>
                    <a:pt x="7531" y="33816"/>
                  </a:cubicBezTo>
                  <a:cubicBezTo>
                    <a:pt x="7829" y="34077"/>
                    <a:pt x="8165" y="34338"/>
                    <a:pt x="8500" y="34561"/>
                  </a:cubicBezTo>
                  <a:cubicBezTo>
                    <a:pt x="8502" y="34562"/>
                    <a:pt x="8504" y="34563"/>
                    <a:pt x="8506" y="34564"/>
                  </a:cubicBezTo>
                  <a:lnTo>
                    <a:pt x="8506" y="34564"/>
                  </a:lnTo>
                  <a:cubicBezTo>
                    <a:pt x="8519" y="34639"/>
                    <a:pt x="8554" y="34786"/>
                    <a:pt x="8569" y="34786"/>
                  </a:cubicBezTo>
                  <a:cubicBezTo>
                    <a:pt x="8572" y="34786"/>
                    <a:pt x="8575" y="34775"/>
                    <a:pt x="8575" y="34748"/>
                  </a:cubicBezTo>
                  <a:cubicBezTo>
                    <a:pt x="8575" y="34897"/>
                    <a:pt x="8575" y="35046"/>
                    <a:pt x="8575" y="35195"/>
                  </a:cubicBezTo>
                  <a:cubicBezTo>
                    <a:pt x="8612" y="37059"/>
                    <a:pt x="8277" y="38886"/>
                    <a:pt x="8165" y="40713"/>
                  </a:cubicBezTo>
                  <a:cubicBezTo>
                    <a:pt x="8131" y="41649"/>
                    <a:pt x="8068" y="43785"/>
                    <a:pt x="9319" y="43785"/>
                  </a:cubicBezTo>
                  <a:cubicBezTo>
                    <a:pt x="9463" y="43785"/>
                    <a:pt x="9625" y="43756"/>
                    <a:pt x="9805" y="43695"/>
                  </a:cubicBezTo>
                  <a:cubicBezTo>
                    <a:pt x="10476" y="43397"/>
                    <a:pt x="11035" y="42949"/>
                    <a:pt x="11445" y="42353"/>
                  </a:cubicBezTo>
                  <a:cubicBezTo>
                    <a:pt x="12079" y="41645"/>
                    <a:pt x="12676" y="40862"/>
                    <a:pt x="13272" y="40116"/>
                  </a:cubicBezTo>
                  <a:cubicBezTo>
                    <a:pt x="13794" y="39445"/>
                    <a:pt x="14316" y="38811"/>
                    <a:pt x="14912" y="38215"/>
                  </a:cubicBezTo>
                  <a:cubicBezTo>
                    <a:pt x="14978" y="38182"/>
                    <a:pt x="15215" y="37978"/>
                    <a:pt x="15197" y="37978"/>
                  </a:cubicBezTo>
                  <a:cubicBezTo>
                    <a:pt x="15195" y="37978"/>
                    <a:pt x="15187" y="37982"/>
                    <a:pt x="15173" y="37991"/>
                  </a:cubicBezTo>
                  <a:lnTo>
                    <a:pt x="15313" y="37886"/>
                  </a:lnTo>
                  <a:lnTo>
                    <a:pt x="15313" y="37886"/>
                  </a:lnTo>
                  <a:cubicBezTo>
                    <a:pt x="15337" y="37895"/>
                    <a:pt x="15365" y="37905"/>
                    <a:pt x="15397" y="37917"/>
                  </a:cubicBezTo>
                  <a:cubicBezTo>
                    <a:pt x="15844" y="38066"/>
                    <a:pt x="16292" y="38177"/>
                    <a:pt x="16739" y="38289"/>
                  </a:cubicBezTo>
                  <a:cubicBezTo>
                    <a:pt x="18687" y="38739"/>
                    <a:pt x="20672" y="38967"/>
                    <a:pt x="22658" y="38967"/>
                  </a:cubicBezTo>
                  <a:cubicBezTo>
                    <a:pt x="24131" y="38967"/>
                    <a:pt x="25605" y="38842"/>
                    <a:pt x="27066" y="38588"/>
                  </a:cubicBezTo>
                  <a:cubicBezTo>
                    <a:pt x="29862" y="38103"/>
                    <a:pt x="32583" y="37245"/>
                    <a:pt x="35155" y="36053"/>
                  </a:cubicBezTo>
                  <a:cubicBezTo>
                    <a:pt x="37243" y="35158"/>
                    <a:pt x="39182" y="33890"/>
                    <a:pt x="40859" y="32325"/>
                  </a:cubicBezTo>
                  <a:cubicBezTo>
                    <a:pt x="44289" y="29007"/>
                    <a:pt x="46041" y="24198"/>
                    <a:pt x="46153" y="19463"/>
                  </a:cubicBezTo>
                  <a:cubicBezTo>
                    <a:pt x="46227" y="15213"/>
                    <a:pt x="44699" y="11075"/>
                    <a:pt x="41866" y="7869"/>
                  </a:cubicBezTo>
                  <a:cubicBezTo>
                    <a:pt x="39032" y="4663"/>
                    <a:pt x="35155" y="2538"/>
                    <a:pt x="31092" y="1233"/>
                  </a:cubicBezTo>
                  <a:cubicBezTo>
                    <a:pt x="29004" y="599"/>
                    <a:pt x="26842" y="227"/>
                    <a:pt x="24680" y="77"/>
                  </a:cubicBezTo>
                  <a:cubicBezTo>
                    <a:pt x="24023" y="32"/>
                    <a:pt x="23352" y="1"/>
                    <a:pt x="2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5"/>
            <p:cNvSpPr/>
            <p:nvPr/>
          </p:nvSpPr>
          <p:spPr>
            <a:xfrm>
              <a:off x="3005550" y="2193275"/>
              <a:ext cx="997375" cy="1082200"/>
            </a:xfrm>
            <a:custGeom>
              <a:avLst/>
              <a:gdLst/>
              <a:ahLst/>
              <a:cxnLst/>
              <a:rect l="l" t="t" r="r" b="b"/>
              <a:pathLst>
                <a:path w="39895" h="43288" extrusionOk="0">
                  <a:moveTo>
                    <a:pt x="8995" y="37816"/>
                  </a:moveTo>
                  <a:cubicBezTo>
                    <a:pt x="9018" y="37816"/>
                    <a:pt x="9016" y="37852"/>
                    <a:pt x="9001" y="37852"/>
                  </a:cubicBezTo>
                  <a:cubicBezTo>
                    <a:pt x="8998" y="37852"/>
                    <a:pt x="8994" y="37851"/>
                    <a:pt x="8990" y="37846"/>
                  </a:cubicBezTo>
                  <a:cubicBezTo>
                    <a:pt x="8980" y="37841"/>
                    <a:pt x="8968" y="37838"/>
                    <a:pt x="8956" y="37837"/>
                  </a:cubicBezTo>
                  <a:lnTo>
                    <a:pt x="8956" y="37837"/>
                  </a:lnTo>
                  <a:cubicBezTo>
                    <a:pt x="8973" y="37821"/>
                    <a:pt x="8986" y="37816"/>
                    <a:pt x="8995" y="37816"/>
                  </a:cubicBezTo>
                  <a:close/>
                  <a:moveTo>
                    <a:pt x="8735" y="37834"/>
                  </a:moveTo>
                  <a:cubicBezTo>
                    <a:pt x="8737" y="37834"/>
                    <a:pt x="8758" y="37842"/>
                    <a:pt x="8808" y="37867"/>
                  </a:cubicBezTo>
                  <a:lnTo>
                    <a:pt x="8808" y="37867"/>
                  </a:lnTo>
                  <a:cubicBezTo>
                    <a:pt x="8768" y="37853"/>
                    <a:pt x="8731" y="37834"/>
                    <a:pt x="8735" y="37834"/>
                  </a:cubicBezTo>
                  <a:close/>
                  <a:moveTo>
                    <a:pt x="20254" y="1"/>
                  </a:moveTo>
                  <a:cubicBezTo>
                    <a:pt x="19401" y="1"/>
                    <a:pt x="19090" y="1279"/>
                    <a:pt x="19950" y="1386"/>
                  </a:cubicBezTo>
                  <a:cubicBezTo>
                    <a:pt x="25095" y="2095"/>
                    <a:pt x="30165" y="4145"/>
                    <a:pt x="33856" y="7873"/>
                  </a:cubicBezTo>
                  <a:cubicBezTo>
                    <a:pt x="37658" y="11601"/>
                    <a:pt x="39336" y="16969"/>
                    <a:pt x="38366" y="22226"/>
                  </a:cubicBezTo>
                  <a:cubicBezTo>
                    <a:pt x="37956" y="24798"/>
                    <a:pt x="36950" y="27259"/>
                    <a:pt x="35496" y="29384"/>
                  </a:cubicBezTo>
                  <a:cubicBezTo>
                    <a:pt x="34079" y="31248"/>
                    <a:pt x="32290" y="32776"/>
                    <a:pt x="30239" y="33820"/>
                  </a:cubicBezTo>
                  <a:cubicBezTo>
                    <a:pt x="27928" y="35013"/>
                    <a:pt x="25468" y="35908"/>
                    <a:pt x="22933" y="36541"/>
                  </a:cubicBezTo>
                  <a:cubicBezTo>
                    <a:pt x="20808" y="37078"/>
                    <a:pt x="18629" y="37347"/>
                    <a:pt x="16445" y="37347"/>
                  </a:cubicBezTo>
                  <a:cubicBezTo>
                    <a:pt x="14989" y="37347"/>
                    <a:pt x="13531" y="37227"/>
                    <a:pt x="12084" y="36989"/>
                  </a:cubicBezTo>
                  <a:cubicBezTo>
                    <a:pt x="11152" y="36840"/>
                    <a:pt x="10257" y="36616"/>
                    <a:pt x="9363" y="36355"/>
                  </a:cubicBezTo>
                  <a:cubicBezTo>
                    <a:pt x="9200" y="36306"/>
                    <a:pt x="9030" y="36279"/>
                    <a:pt x="8859" y="36279"/>
                  </a:cubicBezTo>
                  <a:cubicBezTo>
                    <a:pt x="8639" y="36279"/>
                    <a:pt x="8417" y="36324"/>
                    <a:pt x="8207" y="36430"/>
                  </a:cubicBezTo>
                  <a:cubicBezTo>
                    <a:pt x="7648" y="36840"/>
                    <a:pt x="7163" y="37324"/>
                    <a:pt x="6790" y="37921"/>
                  </a:cubicBezTo>
                  <a:cubicBezTo>
                    <a:pt x="5672" y="39300"/>
                    <a:pt x="4442" y="41164"/>
                    <a:pt x="2652" y="41649"/>
                  </a:cubicBezTo>
                  <a:cubicBezTo>
                    <a:pt x="2429" y="41686"/>
                    <a:pt x="2205" y="41705"/>
                    <a:pt x="1986" y="41705"/>
                  </a:cubicBezTo>
                  <a:cubicBezTo>
                    <a:pt x="1767" y="41705"/>
                    <a:pt x="1553" y="41686"/>
                    <a:pt x="1348" y="41649"/>
                  </a:cubicBezTo>
                  <a:cubicBezTo>
                    <a:pt x="1280" y="41633"/>
                    <a:pt x="1216" y="41626"/>
                    <a:pt x="1154" y="41626"/>
                  </a:cubicBezTo>
                  <a:cubicBezTo>
                    <a:pt x="323" y="41626"/>
                    <a:pt x="1" y="42932"/>
                    <a:pt x="938" y="43140"/>
                  </a:cubicBezTo>
                  <a:lnTo>
                    <a:pt x="900" y="43177"/>
                  </a:lnTo>
                  <a:cubicBezTo>
                    <a:pt x="1233" y="43252"/>
                    <a:pt x="1557" y="43287"/>
                    <a:pt x="1874" y="43287"/>
                  </a:cubicBezTo>
                  <a:cubicBezTo>
                    <a:pt x="3759" y="43287"/>
                    <a:pt x="5359" y="42047"/>
                    <a:pt x="6604" y="40642"/>
                  </a:cubicBezTo>
                  <a:cubicBezTo>
                    <a:pt x="7201" y="39934"/>
                    <a:pt x="7760" y="39188"/>
                    <a:pt x="8356" y="38443"/>
                  </a:cubicBezTo>
                  <a:cubicBezTo>
                    <a:pt x="8468" y="38331"/>
                    <a:pt x="8580" y="38182"/>
                    <a:pt x="8692" y="38070"/>
                  </a:cubicBezTo>
                  <a:lnTo>
                    <a:pt x="8841" y="37921"/>
                  </a:lnTo>
                  <a:cubicBezTo>
                    <a:pt x="8865" y="37903"/>
                    <a:pt x="8880" y="37893"/>
                    <a:pt x="8889" y="37888"/>
                  </a:cubicBezTo>
                  <a:lnTo>
                    <a:pt x="8889" y="37888"/>
                  </a:lnTo>
                  <a:cubicBezTo>
                    <a:pt x="8893" y="37888"/>
                    <a:pt x="8897" y="37889"/>
                    <a:pt x="8900" y="37889"/>
                  </a:cubicBezTo>
                  <a:lnTo>
                    <a:pt x="8900" y="37889"/>
                  </a:lnTo>
                  <a:cubicBezTo>
                    <a:pt x="8895" y="37900"/>
                    <a:pt x="8877" y="37921"/>
                    <a:pt x="8878" y="37921"/>
                  </a:cubicBezTo>
                  <a:cubicBezTo>
                    <a:pt x="8878" y="37921"/>
                    <a:pt x="8886" y="37913"/>
                    <a:pt x="8908" y="37891"/>
                  </a:cubicBezTo>
                  <a:lnTo>
                    <a:pt x="8908" y="37891"/>
                  </a:lnTo>
                  <a:cubicBezTo>
                    <a:pt x="8975" y="37903"/>
                    <a:pt x="9057" y="37931"/>
                    <a:pt x="9139" y="37958"/>
                  </a:cubicBezTo>
                  <a:lnTo>
                    <a:pt x="9959" y="38182"/>
                  </a:lnTo>
                  <a:cubicBezTo>
                    <a:pt x="11978" y="38667"/>
                    <a:pt x="14024" y="38896"/>
                    <a:pt x="16065" y="38896"/>
                  </a:cubicBezTo>
                  <a:cubicBezTo>
                    <a:pt x="20769" y="38896"/>
                    <a:pt x="25442" y="37678"/>
                    <a:pt x="29680" y="35572"/>
                  </a:cubicBezTo>
                  <a:cubicBezTo>
                    <a:pt x="31880" y="34491"/>
                    <a:pt x="33856" y="32962"/>
                    <a:pt x="35496" y="31136"/>
                  </a:cubicBezTo>
                  <a:cubicBezTo>
                    <a:pt x="37136" y="29160"/>
                    <a:pt x="38329" y="26811"/>
                    <a:pt x="38963" y="24314"/>
                  </a:cubicBezTo>
                  <a:cubicBezTo>
                    <a:pt x="39746" y="21518"/>
                    <a:pt x="39895" y="18535"/>
                    <a:pt x="39336" y="15702"/>
                  </a:cubicBezTo>
                  <a:cubicBezTo>
                    <a:pt x="38814" y="13092"/>
                    <a:pt x="37658" y="10669"/>
                    <a:pt x="36055" y="8619"/>
                  </a:cubicBezTo>
                  <a:cubicBezTo>
                    <a:pt x="32737" y="4369"/>
                    <a:pt x="27630" y="1573"/>
                    <a:pt x="22411" y="417"/>
                  </a:cubicBezTo>
                  <a:cubicBezTo>
                    <a:pt x="21740" y="231"/>
                    <a:pt x="21031" y="119"/>
                    <a:pt x="20360" y="7"/>
                  </a:cubicBezTo>
                  <a:cubicBezTo>
                    <a:pt x="20324" y="3"/>
                    <a:pt x="20289" y="1"/>
                    <a:pt x="20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5"/>
            <p:cNvSpPr/>
            <p:nvPr/>
          </p:nvSpPr>
          <p:spPr>
            <a:xfrm>
              <a:off x="3702375" y="2444300"/>
              <a:ext cx="292175" cy="627350"/>
            </a:xfrm>
            <a:custGeom>
              <a:avLst/>
              <a:gdLst/>
              <a:ahLst/>
              <a:cxnLst/>
              <a:rect l="l" t="t" r="r" b="b"/>
              <a:pathLst>
                <a:path w="11687" h="25094" extrusionOk="0">
                  <a:moveTo>
                    <a:pt x="8359" y="1"/>
                  </a:moveTo>
                  <a:cubicBezTo>
                    <a:pt x="7956" y="1"/>
                    <a:pt x="7595" y="505"/>
                    <a:pt x="7884" y="852"/>
                  </a:cubicBezTo>
                  <a:cubicBezTo>
                    <a:pt x="8182" y="1523"/>
                    <a:pt x="8555" y="2157"/>
                    <a:pt x="8816" y="2828"/>
                  </a:cubicBezTo>
                  <a:cubicBezTo>
                    <a:pt x="9114" y="3611"/>
                    <a:pt x="9338" y="4356"/>
                    <a:pt x="9524" y="5176"/>
                  </a:cubicBezTo>
                  <a:cubicBezTo>
                    <a:pt x="9860" y="6779"/>
                    <a:pt x="9897" y="8420"/>
                    <a:pt x="9711" y="10023"/>
                  </a:cubicBezTo>
                  <a:cubicBezTo>
                    <a:pt x="9189" y="13415"/>
                    <a:pt x="7884" y="16584"/>
                    <a:pt x="5871" y="19343"/>
                  </a:cubicBezTo>
                  <a:cubicBezTo>
                    <a:pt x="5386" y="20051"/>
                    <a:pt x="4827" y="20722"/>
                    <a:pt x="4230" y="21356"/>
                  </a:cubicBezTo>
                  <a:cubicBezTo>
                    <a:pt x="3895" y="21617"/>
                    <a:pt x="3597" y="21952"/>
                    <a:pt x="3336" y="22325"/>
                  </a:cubicBezTo>
                  <a:cubicBezTo>
                    <a:pt x="3298" y="22400"/>
                    <a:pt x="3261" y="22474"/>
                    <a:pt x="3224" y="22549"/>
                  </a:cubicBezTo>
                  <a:lnTo>
                    <a:pt x="3187" y="22735"/>
                  </a:lnTo>
                  <a:lnTo>
                    <a:pt x="3149" y="22735"/>
                  </a:lnTo>
                  <a:lnTo>
                    <a:pt x="3075" y="22810"/>
                  </a:lnTo>
                  <a:cubicBezTo>
                    <a:pt x="3000" y="22884"/>
                    <a:pt x="2926" y="22921"/>
                    <a:pt x="2814" y="22959"/>
                  </a:cubicBezTo>
                  <a:lnTo>
                    <a:pt x="1509" y="23742"/>
                  </a:lnTo>
                  <a:cubicBezTo>
                    <a:pt x="1285" y="23853"/>
                    <a:pt x="1062" y="24003"/>
                    <a:pt x="838" y="24152"/>
                  </a:cubicBezTo>
                  <a:cubicBezTo>
                    <a:pt x="614" y="24301"/>
                    <a:pt x="428" y="24525"/>
                    <a:pt x="204" y="24674"/>
                  </a:cubicBezTo>
                  <a:cubicBezTo>
                    <a:pt x="1" y="24775"/>
                    <a:pt x="106" y="25094"/>
                    <a:pt x="323" y="25094"/>
                  </a:cubicBezTo>
                  <a:cubicBezTo>
                    <a:pt x="345" y="25094"/>
                    <a:pt x="367" y="25090"/>
                    <a:pt x="391" y="25084"/>
                  </a:cubicBezTo>
                  <a:cubicBezTo>
                    <a:pt x="652" y="25009"/>
                    <a:pt x="913" y="25009"/>
                    <a:pt x="1174" y="24935"/>
                  </a:cubicBezTo>
                  <a:cubicBezTo>
                    <a:pt x="1397" y="24860"/>
                    <a:pt x="1695" y="24785"/>
                    <a:pt x="1919" y="24674"/>
                  </a:cubicBezTo>
                  <a:cubicBezTo>
                    <a:pt x="2441" y="24450"/>
                    <a:pt x="2926" y="24226"/>
                    <a:pt x="3410" y="23965"/>
                  </a:cubicBezTo>
                  <a:cubicBezTo>
                    <a:pt x="3783" y="23742"/>
                    <a:pt x="4156" y="23518"/>
                    <a:pt x="4491" y="23257"/>
                  </a:cubicBezTo>
                  <a:cubicBezTo>
                    <a:pt x="4715" y="23145"/>
                    <a:pt x="4901" y="23033"/>
                    <a:pt x="5051" y="22884"/>
                  </a:cubicBezTo>
                  <a:cubicBezTo>
                    <a:pt x="5759" y="22325"/>
                    <a:pt x="6355" y="21691"/>
                    <a:pt x="6840" y="20983"/>
                  </a:cubicBezTo>
                  <a:cubicBezTo>
                    <a:pt x="7958" y="19529"/>
                    <a:pt x="8853" y="17963"/>
                    <a:pt x="9599" y="16286"/>
                  </a:cubicBezTo>
                  <a:cubicBezTo>
                    <a:pt x="11164" y="12930"/>
                    <a:pt x="11686" y="9203"/>
                    <a:pt x="11053" y="5549"/>
                  </a:cubicBezTo>
                  <a:cubicBezTo>
                    <a:pt x="10866" y="4580"/>
                    <a:pt x="10605" y="3648"/>
                    <a:pt x="10232" y="2753"/>
                  </a:cubicBezTo>
                  <a:cubicBezTo>
                    <a:pt x="9897" y="1784"/>
                    <a:pt x="9375" y="926"/>
                    <a:pt x="8704" y="144"/>
                  </a:cubicBezTo>
                  <a:cubicBezTo>
                    <a:pt x="8595" y="43"/>
                    <a:pt x="8475" y="1"/>
                    <a:pt x="8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5"/>
            <p:cNvSpPr/>
            <p:nvPr/>
          </p:nvSpPr>
          <p:spPr>
            <a:xfrm>
              <a:off x="3087175" y="3118750"/>
              <a:ext cx="104000" cy="126875"/>
            </a:xfrm>
            <a:custGeom>
              <a:avLst/>
              <a:gdLst/>
              <a:ahLst/>
              <a:cxnLst/>
              <a:rect l="l" t="t" r="r" b="b"/>
              <a:pathLst>
                <a:path w="4160" h="5075" extrusionOk="0">
                  <a:moveTo>
                    <a:pt x="3666" y="0"/>
                  </a:moveTo>
                  <a:cubicBezTo>
                    <a:pt x="3608" y="0"/>
                    <a:pt x="3548" y="14"/>
                    <a:pt x="3488" y="44"/>
                  </a:cubicBezTo>
                  <a:cubicBezTo>
                    <a:pt x="3302" y="82"/>
                    <a:pt x="3115" y="193"/>
                    <a:pt x="3004" y="343"/>
                  </a:cubicBezTo>
                  <a:cubicBezTo>
                    <a:pt x="2854" y="492"/>
                    <a:pt x="2668" y="641"/>
                    <a:pt x="2556" y="790"/>
                  </a:cubicBezTo>
                  <a:cubicBezTo>
                    <a:pt x="2221" y="1163"/>
                    <a:pt x="1922" y="1535"/>
                    <a:pt x="1624" y="1871"/>
                  </a:cubicBezTo>
                  <a:cubicBezTo>
                    <a:pt x="1289" y="2244"/>
                    <a:pt x="990" y="2691"/>
                    <a:pt x="692" y="3064"/>
                  </a:cubicBezTo>
                  <a:cubicBezTo>
                    <a:pt x="506" y="3288"/>
                    <a:pt x="394" y="3474"/>
                    <a:pt x="282" y="3698"/>
                  </a:cubicBezTo>
                  <a:cubicBezTo>
                    <a:pt x="208" y="3810"/>
                    <a:pt x="170" y="3921"/>
                    <a:pt x="96" y="4071"/>
                  </a:cubicBezTo>
                  <a:cubicBezTo>
                    <a:pt x="96" y="4108"/>
                    <a:pt x="58" y="4182"/>
                    <a:pt x="58" y="4257"/>
                  </a:cubicBezTo>
                  <a:cubicBezTo>
                    <a:pt x="58" y="4294"/>
                    <a:pt x="58" y="4369"/>
                    <a:pt x="58" y="4443"/>
                  </a:cubicBezTo>
                  <a:cubicBezTo>
                    <a:pt x="58" y="4443"/>
                    <a:pt x="58" y="4481"/>
                    <a:pt x="58" y="4518"/>
                  </a:cubicBezTo>
                  <a:cubicBezTo>
                    <a:pt x="1" y="4807"/>
                    <a:pt x="235" y="5075"/>
                    <a:pt x="517" y="5075"/>
                  </a:cubicBezTo>
                  <a:cubicBezTo>
                    <a:pt x="598" y="5075"/>
                    <a:pt x="684" y="5052"/>
                    <a:pt x="767" y="5002"/>
                  </a:cubicBezTo>
                  <a:lnTo>
                    <a:pt x="916" y="4965"/>
                  </a:lnTo>
                  <a:cubicBezTo>
                    <a:pt x="990" y="4965"/>
                    <a:pt x="1065" y="4928"/>
                    <a:pt x="1140" y="4853"/>
                  </a:cubicBezTo>
                  <a:cubicBezTo>
                    <a:pt x="1251" y="4779"/>
                    <a:pt x="1363" y="4704"/>
                    <a:pt x="1475" y="4592"/>
                  </a:cubicBezTo>
                  <a:lnTo>
                    <a:pt x="1475" y="4592"/>
                  </a:lnTo>
                  <a:cubicBezTo>
                    <a:pt x="1456" y="4602"/>
                    <a:pt x="1445" y="4606"/>
                    <a:pt x="1440" y="4606"/>
                  </a:cubicBezTo>
                  <a:cubicBezTo>
                    <a:pt x="1426" y="4606"/>
                    <a:pt x="1475" y="4564"/>
                    <a:pt x="1587" y="4481"/>
                  </a:cubicBezTo>
                  <a:lnTo>
                    <a:pt x="1699" y="4331"/>
                  </a:lnTo>
                  <a:cubicBezTo>
                    <a:pt x="1773" y="4257"/>
                    <a:pt x="1885" y="4145"/>
                    <a:pt x="1960" y="4033"/>
                  </a:cubicBezTo>
                  <a:cubicBezTo>
                    <a:pt x="2221" y="3698"/>
                    <a:pt x="2482" y="3325"/>
                    <a:pt x="2743" y="2989"/>
                  </a:cubicBezTo>
                  <a:cubicBezTo>
                    <a:pt x="3004" y="2617"/>
                    <a:pt x="3227" y="2281"/>
                    <a:pt x="3451" y="1908"/>
                  </a:cubicBezTo>
                  <a:cubicBezTo>
                    <a:pt x="3712" y="1535"/>
                    <a:pt x="3936" y="1125"/>
                    <a:pt x="4122" y="678"/>
                  </a:cubicBezTo>
                  <a:cubicBezTo>
                    <a:pt x="4159" y="529"/>
                    <a:pt x="4122" y="380"/>
                    <a:pt x="4047" y="268"/>
                  </a:cubicBezTo>
                  <a:cubicBezTo>
                    <a:pt x="3965" y="104"/>
                    <a:pt x="3824" y="0"/>
                    <a:pt x="3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26933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05"/>
                                        </p:tgtEl>
                                        <p:attrNameLst>
                                          <p:attrName>style.visibility</p:attrName>
                                        </p:attrNameLst>
                                      </p:cBhvr>
                                      <p:to>
                                        <p:strVal val="visible"/>
                                      </p:to>
                                    </p:set>
                                    <p:animEffect transition="in" filter="randombar(horizontal)">
                                      <p:cBhvr>
                                        <p:cTn id="7" dur="500"/>
                                        <p:tgtEl>
                                          <p:spTgt spid="1505"/>
                                        </p:tgtEl>
                                      </p:cBhvr>
                                    </p:animEffect>
                                  </p:childTnLst>
                                </p:cTn>
                              </p:par>
                              <p:par>
                                <p:cTn id="8" presetID="14" presetClass="entr" presetSubtype="10" fill="hold" nodeType="withEffect">
                                  <p:stCondLst>
                                    <p:cond delay="0"/>
                                  </p:stCondLst>
                                  <p:childTnLst>
                                    <p:set>
                                      <p:cBhvr>
                                        <p:cTn id="9" dur="1" fill="hold">
                                          <p:stCondLst>
                                            <p:cond delay="0"/>
                                          </p:stCondLst>
                                        </p:cTn>
                                        <p:tgtEl>
                                          <p:spTgt spid="1507"/>
                                        </p:tgtEl>
                                        <p:attrNameLst>
                                          <p:attrName>style.visibility</p:attrName>
                                        </p:attrNameLst>
                                      </p:cBhvr>
                                      <p:to>
                                        <p:strVal val="visible"/>
                                      </p:to>
                                    </p:set>
                                    <p:animEffect transition="in" filter="randombar(horizontal)">
                                      <p:cBhvr>
                                        <p:cTn id="10" dur="500"/>
                                        <p:tgtEl>
                                          <p:spTgt spid="150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504"/>
                                        </p:tgtEl>
                                        <p:attrNameLst>
                                          <p:attrName>style.visibility</p:attrName>
                                        </p:attrNameLst>
                                      </p:cBhvr>
                                      <p:to>
                                        <p:strVal val="visible"/>
                                      </p:to>
                                    </p:set>
                                    <p:animEffect transition="in" filter="circle(in)">
                                      <p:cBhvr>
                                        <p:cTn id="15" dur="500"/>
                                        <p:tgtEl>
                                          <p:spTgt spid="1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4" grpId="0"/>
      <p:bldP spid="150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12"/>
        <p:cNvGrpSpPr/>
        <p:nvPr/>
      </p:nvGrpSpPr>
      <p:grpSpPr>
        <a:xfrm>
          <a:off x="0" y="0"/>
          <a:ext cx="0" cy="0"/>
          <a:chOff x="0" y="0"/>
          <a:chExt cx="0" cy="0"/>
        </a:xfrm>
      </p:grpSpPr>
      <p:pic>
        <p:nvPicPr>
          <p:cNvPr id="12"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93718" y="534312"/>
            <a:ext cx="6993083" cy="3549316"/>
          </a:xfrm>
          <a:prstGeom prst="rect">
            <a:avLst/>
          </a:prstGeom>
        </p:spPr>
      </p:pic>
      <p:sp>
        <p:nvSpPr>
          <p:cNvPr id="14" name="Rectangle 13"/>
          <p:cNvSpPr/>
          <p:nvPr/>
        </p:nvSpPr>
        <p:spPr>
          <a:xfrm>
            <a:off x="2355825" y="1325711"/>
            <a:ext cx="5678632" cy="1754326"/>
          </a:xfrm>
          <a:prstGeom prst="rect">
            <a:avLst/>
          </a:prstGeom>
        </p:spPr>
        <p:txBody>
          <a:bodyPr wrap="square">
            <a:spAutoFit/>
          </a:bodyPr>
          <a:lstStyle/>
          <a:p>
            <a:pPr algn="just">
              <a:lnSpc>
                <a:spcPct val="150000"/>
              </a:lnSpc>
            </a:pPr>
            <a:r>
              <a:rPr lang="en-US" sz="1800" dirty="0"/>
              <a:t>Theo </a:t>
            </a:r>
            <a:r>
              <a:rPr lang="en-US" sz="1800" dirty="0" err="1"/>
              <a:t>em</a:t>
            </a:r>
            <a:r>
              <a:rPr lang="en-US" sz="1800" dirty="0"/>
              <a:t> </a:t>
            </a:r>
            <a:r>
              <a:rPr lang="en-US" sz="1800" dirty="0" err="1"/>
              <a:t>văn</a:t>
            </a:r>
            <a:r>
              <a:rPr lang="en-US" sz="1800" dirty="0"/>
              <a:t> </a:t>
            </a:r>
            <a:r>
              <a:rPr lang="en-US" sz="1800" dirty="0" err="1"/>
              <a:t>bản</a:t>
            </a:r>
            <a:r>
              <a:rPr lang="en-US" sz="1800" dirty="0"/>
              <a:t> </a:t>
            </a:r>
            <a:r>
              <a:rPr lang="en-US" sz="1800" dirty="0" err="1"/>
              <a:t>đã</a:t>
            </a:r>
            <a:r>
              <a:rPr lang="en-US" sz="1800" dirty="0"/>
              <a:t> </a:t>
            </a:r>
            <a:r>
              <a:rPr lang="en-US" sz="1800" dirty="0" err="1"/>
              <a:t>sử</a:t>
            </a:r>
            <a:r>
              <a:rPr lang="en-US" sz="1800" dirty="0"/>
              <a:t> </a:t>
            </a:r>
            <a:r>
              <a:rPr lang="en-US" sz="1800" dirty="0" err="1"/>
              <a:t>dụng</a:t>
            </a:r>
            <a:r>
              <a:rPr lang="en-US" sz="1800" dirty="0"/>
              <a:t> </a:t>
            </a:r>
            <a:r>
              <a:rPr lang="en-US" sz="1800" dirty="0" err="1"/>
              <a:t>phương</a:t>
            </a:r>
            <a:r>
              <a:rPr lang="en-US" sz="1800" dirty="0"/>
              <a:t> </a:t>
            </a:r>
            <a:r>
              <a:rPr lang="en-US" sz="1800" dirty="0" err="1"/>
              <a:t>thức</a:t>
            </a:r>
            <a:r>
              <a:rPr lang="en-US" sz="1800" dirty="0"/>
              <a:t> </a:t>
            </a:r>
            <a:r>
              <a:rPr lang="en-US" sz="1800" dirty="0" err="1"/>
              <a:t>thuyết</a:t>
            </a:r>
            <a:r>
              <a:rPr lang="en-US" sz="1800" dirty="0"/>
              <a:t> minh </a:t>
            </a:r>
            <a:r>
              <a:rPr lang="en-US" sz="1800" dirty="0" err="1"/>
              <a:t>kết</a:t>
            </a:r>
            <a:r>
              <a:rPr lang="en-US" sz="1800" dirty="0"/>
              <a:t> </a:t>
            </a:r>
            <a:r>
              <a:rPr lang="en-US" sz="1800" dirty="0" err="1"/>
              <a:t>hợp</a:t>
            </a:r>
            <a:r>
              <a:rPr lang="en-US" sz="1800" dirty="0"/>
              <a:t> </a:t>
            </a:r>
            <a:r>
              <a:rPr lang="en-US" sz="1800" dirty="0" err="1"/>
              <a:t>với</a:t>
            </a:r>
            <a:r>
              <a:rPr lang="en-US" sz="1800" dirty="0"/>
              <a:t> </a:t>
            </a:r>
            <a:r>
              <a:rPr lang="en-US" sz="1800" dirty="0" err="1"/>
              <a:t>những</a:t>
            </a:r>
            <a:r>
              <a:rPr lang="en-US" sz="1800" dirty="0"/>
              <a:t> </a:t>
            </a:r>
            <a:r>
              <a:rPr lang="en-US" sz="1800" dirty="0" err="1"/>
              <a:t>phương</a:t>
            </a:r>
            <a:r>
              <a:rPr lang="en-US" sz="1800" dirty="0"/>
              <a:t> </a:t>
            </a:r>
            <a:r>
              <a:rPr lang="en-US" sz="1800" dirty="0" err="1"/>
              <a:t>thức</a:t>
            </a:r>
            <a:r>
              <a:rPr lang="en-US" sz="1800" dirty="0"/>
              <a:t> </a:t>
            </a:r>
            <a:r>
              <a:rPr lang="en-US" sz="1800" dirty="0" err="1"/>
              <a:t>nào</a:t>
            </a:r>
            <a:r>
              <a:rPr lang="en-US" sz="1800" dirty="0"/>
              <a:t> (</a:t>
            </a:r>
            <a:r>
              <a:rPr lang="en-US" sz="1800" dirty="0" err="1"/>
              <a:t>biểu</a:t>
            </a:r>
            <a:r>
              <a:rPr lang="en-US" sz="1800" dirty="0"/>
              <a:t> </a:t>
            </a:r>
            <a:r>
              <a:rPr lang="en-US" sz="1800" dirty="0" err="1"/>
              <a:t>cảm</a:t>
            </a:r>
            <a:r>
              <a:rPr lang="en-US" sz="1800" dirty="0"/>
              <a:t>, </a:t>
            </a:r>
            <a:r>
              <a:rPr lang="en-US" sz="1800" dirty="0" err="1"/>
              <a:t>tự</a:t>
            </a:r>
            <a:r>
              <a:rPr lang="en-US" sz="1800" dirty="0"/>
              <a:t> </a:t>
            </a:r>
            <a:r>
              <a:rPr lang="en-US" sz="1800" dirty="0" err="1"/>
              <a:t>sự</a:t>
            </a:r>
            <a:r>
              <a:rPr lang="en-US" sz="1800" dirty="0"/>
              <a:t>, </a:t>
            </a:r>
            <a:r>
              <a:rPr lang="en-US" sz="1800" dirty="0" err="1"/>
              <a:t>nghị</a:t>
            </a:r>
            <a:r>
              <a:rPr lang="en-US" sz="1800" dirty="0"/>
              <a:t> </a:t>
            </a:r>
            <a:r>
              <a:rPr lang="en-US" sz="1800" dirty="0" err="1"/>
              <a:t>luận</a:t>
            </a:r>
            <a:r>
              <a:rPr lang="en-US" sz="1800" dirty="0"/>
              <a:t>…) </a:t>
            </a:r>
            <a:r>
              <a:rPr lang="en-US" sz="1800" dirty="0" err="1"/>
              <a:t>Hãy</a:t>
            </a:r>
            <a:r>
              <a:rPr lang="en-US" sz="1800" dirty="0"/>
              <a:t> </a:t>
            </a:r>
            <a:r>
              <a:rPr lang="en-US" sz="1800" dirty="0" err="1"/>
              <a:t>chỉ</a:t>
            </a:r>
            <a:r>
              <a:rPr lang="en-US" sz="1800" dirty="0"/>
              <a:t> </a:t>
            </a:r>
            <a:r>
              <a:rPr lang="en-US" sz="1800" dirty="0" err="1"/>
              <a:t>ra</a:t>
            </a:r>
            <a:r>
              <a:rPr lang="en-US" sz="1800" dirty="0"/>
              <a:t> </a:t>
            </a:r>
            <a:r>
              <a:rPr lang="en-US" sz="1800" dirty="0" err="1"/>
              <a:t>và</a:t>
            </a:r>
            <a:r>
              <a:rPr lang="en-US" sz="1800" dirty="0"/>
              <a:t> </a:t>
            </a:r>
            <a:r>
              <a:rPr lang="en-US" sz="1800" dirty="0" err="1"/>
              <a:t>phân</a:t>
            </a:r>
            <a:r>
              <a:rPr lang="en-US" sz="1800" dirty="0"/>
              <a:t> </a:t>
            </a:r>
            <a:r>
              <a:rPr lang="en-US" sz="1800" dirty="0" err="1"/>
              <a:t>tích</a:t>
            </a:r>
            <a:r>
              <a:rPr lang="en-US" sz="1800" dirty="0"/>
              <a:t> </a:t>
            </a:r>
            <a:r>
              <a:rPr lang="en-US" sz="1800" dirty="0" err="1"/>
              <a:t>mục</a:t>
            </a:r>
            <a:r>
              <a:rPr lang="en-US" sz="1800" dirty="0"/>
              <a:t> </a:t>
            </a:r>
            <a:r>
              <a:rPr lang="en-US" sz="1800" dirty="0" err="1"/>
              <a:t>đích</a:t>
            </a:r>
            <a:r>
              <a:rPr lang="en-US" sz="1800" dirty="0"/>
              <a:t> </a:t>
            </a:r>
            <a:r>
              <a:rPr lang="en-US" sz="1800" dirty="0" err="1"/>
              <a:t>của</a:t>
            </a:r>
            <a:r>
              <a:rPr lang="en-US" sz="1800" dirty="0"/>
              <a:t> </a:t>
            </a:r>
            <a:r>
              <a:rPr lang="en-US" sz="1800" dirty="0" err="1"/>
              <a:t>việc</a:t>
            </a:r>
            <a:r>
              <a:rPr lang="en-US" sz="1800" dirty="0"/>
              <a:t> </a:t>
            </a:r>
            <a:r>
              <a:rPr lang="en-US" sz="1800" dirty="0" err="1"/>
              <a:t>lồng</a:t>
            </a:r>
            <a:r>
              <a:rPr lang="en-US" sz="1800" dirty="0"/>
              <a:t> </a:t>
            </a:r>
            <a:r>
              <a:rPr lang="en-US" sz="1800" dirty="0" err="1"/>
              <a:t>ghép</a:t>
            </a:r>
            <a:r>
              <a:rPr lang="en-US" sz="1800" dirty="0"/>
              <a:t> </a:t>
            </a:r>
            <a:r>
              <a:rPr lang="en-US" sz="1800" dirty="0" err="1"/>
              <a:t>các</a:t>
            </a:r>
            <a:r>
              <a:rPr lang="en-US" sz="1800" dirty="0"/>
              <a:t> </a:t>
            </a:r>
            <a:r>
              <a:rPr lang="en-US" sz="1800" dirty="0" err="1"/>
              <a:t>yếu</a:t>
            </a:r>
            <a:r>
              <a:rPr lang="en-US" sz="1800" dirty="0"/>
              <a:t> </a:t>
            </a:r>
            <a:r>
              <a:rPr lang="en-US" sz="1800" dirty="0" err="1"/>
              <a:t>tố</a:t>
            </a:r>
            <a:r>
              <a:rPr lang="en-US" sz="1800" dirty="0"/>
              <a:t> </a:t>
            </a:r>
            <a:r>
              <a:rPr lang="en-US" sz="1800" dirty="0" err="1"/>
              <a:t>đó</a:t>
            </a:r>
            <a:r>
              <a:rPr lang="en-US" sz="1800" dirty="0"/>
              <a:t> </a:t>
            </a:r>
            <a:r>
              <a:rPr lang="en-US" sz="1800" dirty="0" err="1"/>
              <a:t>trong</a:t>
            </a:r>
            <a:r>
              <a:rPr lang="en-US" sz="1800" dirty="0"/>
              <a:t> </a:t>
            </a:r>
            <a:r>
              <a:rPr lang="en-US" sz="1800" dirty="0" err="1"/>
              <a:t>bài</a:t>
            </a:r>
            <a:r>
              <a:rPr lang="en-US" sz="1800" dirty="0"/>
              <a:t> </a:t>
            </a:r>
            <a:r>
              <a:rPr lang="en-US" sz="1800" dirty="0" err="1"/>
              <a:t>viết</a:t>
            </a:r>
            <a:r>
              <a:rPr lang="en-US" sz="1800" dirty="0"/>
              <a:t>.</a:t>
            </a:r>
          </a:p>
        </p:txBody>
      </p:sp>
      <p:pic>
        <p:nvPicPr>
          <p:cNvPr id="15" name="Picture 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19547" y="2244438"/>
            <a:ext cx="3672556" cy="2650918"/>
          </a:xfrm>
          <a:prstGeom prst="rect">
            <a:avLst/>
          </a:prstGeom>
        </p:spPr>
      </p:pic>
    </p:spTree>
    <p:extLst>
      <p:ext uri="{BB962C8B-B14F-4D97-AF65-F5344CB8AC3E}">
        <p14:creationId xmlns:p14="http://schemas.microsoft.com/office/powerpoint/2010/main" val="2865395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70"/>
        <p:cNvGrpSpPr/>
        <p:nvPr/>
      </p:nvGrpSpPr>
      <p:grpSpPr>
        <a:xfrm>
          <a:off x="0" y="0"/>
          <a:ext cx="0" cy="0"/>
          <a:chOff x="0" y="0"/>
          <a:chExt cx="0" cy="0"/>
        </a:xfrm>
      </p:grpSpPr>
      <p:pic>
        <p:nvPicPr>
          <p:cNvPr id="10" name="Picture 9">
            <a:extLst>
              <a:ext uri="{FF2B5EF4-FFF2-40B4-BE49-F238E27FC236}">
                <a16:creationId xmlns:a16="http://schemas.microsoft.com/office/drawing/2014/main" id="{CCFA6EDF-EB7C-4677-B214-04C70B0142F8}"/>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t="19430"/>
          <a:stretch>
            <a:fillRect/>
          </a:stretch>
        </p:blipFill>
        <p:spPr>
          <a:xfrm>
            <a:off x="937783" y="654628"/>
            <a:ext cx="7489245" cy="3939020"/>
          </a:xfrm>
          <a:prstGeom prst="rect">
            <a:avLst/>
          </a:prstGeom>
        </p:spPr>
      </p:pic>
      <p:sp>
        <p:nvSpPr>
          <p:cNvPr id="5" name="Rectangle 4"/>
          <p:cNvSpPr/>
          <p:nvPr/>
        </p:nvSpPr>
        <p:spPr>
          <a:xfrm>
            <a:off x="1900760" y="879678"/>
            <a:ext cx="6370403" cy="923330"/>
          </a:xfrm>
          <a:prstGeom prst="rect">
            <a:avLst/>
          </a:prstGeom>
        </p:spPr>
        <p:txBody>
          <a:bodyPr wrap="square">
            <a:spAutoFit/>
          </a:bodyPr>
          <a:lstStyle/>
          <a:p>
            <a:pPr algn="just">
              <a:lnSpc>
                <a:spcPct val="150000"/>
              </a:lnSpc>
            </a:pPr>
            <a:r>
              <a:rPr lang="en-US" sz="1800" dirty="0"/>
              <a:t>Văn </a:t>
            </a:r>
            <a:r>
              <a:rPr lang="en-US" sz="1800" dirty="0" err="1"/>
              <a:t>bản</a:t>
            </a:r>
            <a:r>
              <a:rPr lang="en-US" sz="1800" dirty="0"/>
              <a:t> </a:t>
            </a:r>
            <a:r>
              <a:rPr lang="en-US" sz="1800" dirty="0" err="1"/>
              <a:t>được</a:t>
            </a:r>
            <a:r>
              <a:rPr lang="en-US" sz="1800" dirty="0"/>
              <a:t> </a:t>
            </a:r>
            <a:r>
              <a:rPr lang="en-US" sz="1800" dirty="0" err="1"/>
              <a:t>viết</a:t>
            </a:r>
            <a:r>
              <a:rPr lang="en-US" sz="1800" dirty="0"/>
              <a:t> </a:t>
            </a:r>
            <a:r>
              <a:rPr lang="en-US" sz="1800" dirty="0" err="1"/>
              <a:t>theo</a:t>
            </a:r>
            <a:r>
              <a:rPr lang="en-US" sz="1800" dirty="0"/>
              <a:t> </a:t>
            </a:r>
            <a:r>
              <a:rPr lang="en-US" sz="1800" dirty="0" err="1"/>
              <a:t>hình</a:t>
            </a:r>
            <a:r>
              <a:rPr lang="en-US" sz="1800" dirty="0"/>
              <a:t> </a:t>
            </a:r>
            <a:r>
              <a:rPr lang="en-US" sz="1800" dirty="0" err="1"/>
              <a:t>thức</a:t>
            </a:r>
            <a:r>
              <a:rPr lang="en-US" sz="1800" dirty="0"/>
              <a:t> </a:t>
            </a:r>
            <a:r>
              <a:rPr lang="en-US" sz="1800" dirty="0" err="1"/>
              <a:t>của</a:t>
            </a:r>
            <a:r>
              <a:rPr lang="en-US" sz="1800" dirty="0"/>
              <a:t> </a:t>
            </a:r>
            <a:r>
              <a:rPr lang="en-US" sz="1800" dirty="0" err="1"/>
              <a:t>một</a:t>
            </a:r>
            <a:r>
              <a:rPr lang="en-US" sz="1800" dirty="0"/>
              <a:t> </a:t>
            </a:r>
            <a:r>
              <a:rPr lang="en-US" sz="1800" dirty="0" err="1"/>
              <a:t>văn</a:t>
            </a:r>
            <a:r>
              <a:rPr lang="en-US" sz="1800" dirty="0"/>
              <a:t> </a:t>
            </a:r>
            <a:r>
              <a:rPr lang="en-US" sz="1800" dirty="0" err="1"/>
              <a:t>bản</a:t>
            </a:r>
            <a:r>
              <a:rPr lang="en-US" sz="1800" dirty="0"/>
              <a:t> </a:t>
            </a:r>
            <a:r>
              <a:rPr lang="en-US" sz="1800" dirty="0" err="1"/>
              <a:t>thông</a:t>
            </a:r>
            <a:r>
              <a:rPr lang="en-US" sz="1800" dirty="0"/>
              <a:t> tin </a:t>
            </a:r>
            <a:r>
              <a:rPr lang="en-US" sz="1800" dirty="0" err="1"/>
              <a:t>với</a:t>
            </a:r>
            <a:r>
              <a:rPr lang="en-US" sz="1800" dirty="0"/>
              <a:t> </a:t>
            </a:r>
            <a:r>
              <a:rPr lang="en-US" sz="1800" dirty="0" err="1"/>
              <a:t>bố</a:t>
            </a:r>
            <a:r>
              <a:rPr lang="en-US" sz="1800" dirty="0"/>
              <a:t> </a:t>
            </a:r>
            <a:r>
              <a:rPr lang="en-US" sz="1800" dirty="0" err="1"/>
              <a:t>cục</a:t>
            </a:r>
            <a:r>
              <a:rPr lang="en-US" sz="1800" dirty="0"/>
              <a:t> </a:t>
            </a:r>
            <a:r>
              <a:rPr lang="en-US" sz="1800" dirty="0" err="1"/>
              <a:t>rõ</a:t>
            </a:r>
            <a:r>
              <a:rPr lang="en-US" sz="1800" dirty="0"/>
              <a:t> </a:t>
            </a:r>
            <a:r>
              <a:rPr lang="en-US" sz="1800" dirty="0" err="1"/>
              <a:t>ràng</a:t>
            </a:r>
            <a:r>
              <a:rPr lang="en-US" sz="1800" dirty="0"/>
              <a:t>, </a:t>
            </a:r>
            <a:r>
              <a:rPr lang="en-US" sz="1800" dirty="0" err="1"/>
              <a:t>hợp</a:t>
            </a:r>
            <a:r>
              <a:rPr lang="en-US" sz="1800" dirty="0"/>
              <a:t> </a:t>
            </a:r>
            <a:r>
              <a:rPr lang="en-US" sz="1800" dirty="0" err="1"/>
              <a:t>lý</a:t>
            </a:r>
            <a:r>
              <a:rPr lang="en-US" sz="1800" dirty="0"/>
              <a:t>.</a:t>
            </a:r>
            <a:endParaRPr lang="en-US" sz="1800" dirty="0">
              <a:latin typeface="+mn-lt"/>
              <a:ea typeface="Times New Roman" panose="02020603050405020304" pitchFamily="18" charset="0"/>
            </a:endParaRPr>
          </a:p>
        </p:txBody>
      </p:sp>
      <p:pic>
        <p:nvPicPr>
          <p:cNvPr id="13" name="Picture 2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1141835" y="945911"/>
            <a:ext cx="609684" cy="790864"/>
          </a:xfrm>
          <a:prstGeom prst="rect">
            <a:avLst/>
          </a:prstGeom>
        </p:spPr>
      </p:pic>
      <p:sp>
        <p:nvSpPr>
          <p:cNvPr id="6" name="Rectangle 5"/>
          <p:cNvSpPr/>
          <p:nvPr/>
        </p:nvSpPr>
        <p:spPr>
          <a:xfrm>
            <a:off x="1900760" y="2138238"/>
            <a:ext cx="6370403" cy="2169825"/>
          </a:xfrm>
          <a:prstGeom prst="rect">
            <a:avLst/>
          </a:prstGeom>
        </p:spPr>
        <p:txBody>
          <a:bodyPr wrap="square">
            <a:spAutoFit/>
          </a:bodyPr>
          <a:lstStyle/>
          <a:p>
            <a:pPr algn="just">
              <a:lnSpc>
                <a:spcPct val="150000"/>
              </a:lnSpc>
            </a:pPr>
            <a:r>
              <a:rPr lang="vi-VN" sz="1800" dirty="0"/>
              <a:t>V</a:t>
            </a:r>
            <a:r>
              <a:rPr lang="en-US" sz="1800" dirty="0"/>
              <a:t>ă</a:t>
            </a:r>
            <a:r>
              <a:rPr lang="vi-VN" sz="1800" dirty="0"/>
              <a:t>n bản sử dụng nhiều </a:t>
            </a:r>
            <a:r>
              <a:rPr lang="vi-VN" sz="1800" dirty="0" smtClean="0"/>
              <a:t>ng</a:t>
            </a:r>
            <a:r>
              <a:rPr lang="en-US" sz="1800" dirty="0" smtClean="0"/>
              <a:t>ữ</a:t>
            </a:r>
            <a:r>
              <a:rPr lang="vi-VN" sz="1800" dirty="0" smtClean="0"/>
              <a:t> </a:t>
            </a:r>
            <a:r>
              <a:rPr lang="vi-VN" sz="1800" dirty="0"/>
              <a:t>liệu văn học dân gian, trích dẫn trong ngoặc kép các câu ca </a:t>
            </a:r>
            <a:r>
              <a:rPr lang="vi-VN" sz="1800" dirty="0" smtClean="0"/>
              <a:t>dao</a:t>
            </a:r>
            <a:r>
              <a:rPr lang="en-US" sz="1800" dirty="0" smtClean="0"/>
              <a:t>.</a:t>
            </a:r>
          </a:p>
          <a:p>
            <a:pPr marL="285750" indent="-285750" algn="just">
              <a:lnSpc>
                <a:spcPct val="150000"/>
              </a:lnSpc>
              <a:buFont typeface="Wingdings" panose="05000000000000000000" pitchFamily="2" charset="2"/>
              <a:buChar char="§"/>
            </a:pPr>
            <a:r>
              <a:rPr lang="en-US" sz="1800" dirty="0" smtClean="0"/>
              <a:t>S</a:t>
            </a:r>
            <a:r>
              <a:rPr lang="vi-VN" sz="1800" dirty="0" smtClean="0"/>
              <a:t>ử </a:t>
            </a:r>
            <a:r>
              <a:rPr lang="vi-VN" sz="1800" dirty="0"/>
              <a:t>dụng các chú thích trong ngoặc đ</a:t>
            </a:r>
            <a:r>
              <a:rPr lang="en-US" sz="1800" dirty="0"/>
              <a:t>ơ</a:t>
            </a:r>
            <a:r>
              <a:rPr lang="vi-VN" sz="1800" dirty="0"/>
              <a:t>n để giải thích và cung cấp thêm thông </a:t>
            </a:r>
            <a:r>
              <a:rPr lang="vi-VN" sz="1800" dirty="0" smtClean="0"/>
              <a:t>tin</a:t>
            </a:r>
            <a:r>
              <a:rPr lang="en-US" sz="1800" dirty="0" smtClean="0"/>
              <a:t>,.</a:t>
            </a:r>
          </a:p>
          <a:p>
            <a:pPr marL="285750" indent="-285750" algn="just">
              <a:lnSpc>
                <a:spcPct val="150000"/>
              </a:lnSpc>
              <a:buFont typeface="Wingdings" panose="05000000000000000000" pitchFamily="2" charset="2"/>
              <a:buChar char="§"/>
            </a:pPr>
            <a:r>
              <a:rPr lang="en-US" sz="1800" dirty="0"/>
              <a:t>N</a:t>
            </a:r>
            <a:r>
              <a:rPr lang="vi-VN" sz="1800" dirty="0" smtClean="0"/>
              <a:t>hiều </a:t>
            </a:r>
            <a:r>
              <a:rPr lang="vi-VN" sz="1800" dirty="0"/>
              <a:t>địa danh, tên riêng g</a:t>
            </a:r>
            <a:r>
              <a:rPr lang="en-US" sz="1800" dirty="0"/>
              <a:t>ắ</a:t>
            </a:r>
            <a:r>
              <a:rPr lang="vi-VN" sz="1800" dirty="0"/>
              <a:t>n với lịch sử, văn hoá Hà Nội.</a:t>
            </a:r>
            <a:endParaRPr lang="en-US" sz="1800" dirty="0">
              <a:ea typeface="Times New Roman" panose="02020603050405020304" pitchFamily="18" charset="0"/>
            </a:endParaRPr>
          </a:p>
        </p:txBody>
      </p:sp>
      <p:pic>
        <p:nvPicPr>
          <p:cNvPr id="16" name="Picture 2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1141835" y="2827718"/>
            <a:ext cx="609684" cy="79086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70"/>
        <p:cNvGrpSpPr/>
        <p:nvPr/>
      </p:nvGrpSpPr>
      <p:grpSpPr>
        <a:xfrm>
          <a:off x="0" y="0"/>
          <a:ext cx="0" cy="0"/>
          <a:chOff x="0" y="0"/>
          <a:chExt cx="0" cy="0"/>
        </a:xfrm>
      </p:grpSpPr>
      <p:pic>
        <p:nvPicPr>
          <p:cNvPr id="10" name="Picture 9">
            <a:extLst>
              <a:ext uri="{FF2B5EF4-FFF2-40B4-BE49-F238E27FC236}">
                <a16:creationId xmlns:a16="http://schemas.microsoft.com/office/drawing/2014/main" id="{CCFA6EDF-EB7C-4677-B214-04C70B0142F8}"/>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t="19430"/>
          <a:stretch>
            <a:fillRect/>
          </a:stretch>
        </p:blipFill>
        <p:spPr>
          <a:xfrm>
            <a:off x="937783" y="654628"/>
            <a:ext cx="7489245" cy="3939020"/>
          </a:xfrm>
          <a:prstGeom prst="rect">
            <a:avLst/>
          </a:prstGeom>
        </p:spPr>
      </p:pic>
      <p:sp>
        <p:nvSpPr>
          <p:cNvPr id="5" name="Rectangle 4"/>
          <p:cNvSpPr/>
          <p:nvPr/>
        </p:nvSpPr>
        <p:spPr>
          <a:xfrm>
            <a:off x="1904072" y="1141288"/>
            <a:ext cx="6370403" cy="369332"/>
          </a:xfrm>
          <a:prstGeom prst="rect">
            <a:avLst/>
          </a:prstGeom>
        </p:spPr>
        <p:txBody>
          <a:bodyPr wrap="square">
            <a:spAutoFit/>
          </a:bodyPr>
          <a:lstStyle/>
          <a:p>
            <a:pPr algn="just"/>
            <a:r>
              <a:rPr lang="en-US" sz="1800" dirty="0" err="1"/>
              <a:t>Ngôn</a:t>
            </a:r>
            <a:r>
              <a:rPr lang="en-US" sz="1800" dirty="0"/>
              <a:t> </a:t>
            </a:r>
            <a:r>
              <a:rPr lang="en-US" sz="1800" dirty="0" err="1"/>
              <a:t>từ</a:t>
            </a:r>
            <a:r>
              <a:rPr lang="en-US" sz="1800" dirty="0"/>
              <a:t> </a:t>
            </a:r>
            <a:r>
              <a:rPr lang="en-US" sz="1800" dirty="0" err="1"/>
              <a:t>mạch</a:t>
            </a:r>
            <a:r>
              <a:rPr lang="en-US" sz="1800" dirty="0"/>
              <a:t> </a:t>
            </a:r>
            <a:r>
              <a:rPr lang="en-US" sz="1800" dirty="0" err="1"/>
              <a:t>lạc</a:t>
            </a:r>
            <a:r>
              <a:rPr lang="en-US" sz="1800" dirty="0"/>
              <a:t>, </a:t>
            </a:r>
            <a:r>
              <a:rPr lang="en-US" sz="1800" dirty="0" err="1"/>
              <a:t>phù</a:t>
            </a:r>
            <a:r>
              <a:rPr lang="en-US" sz="1800" dirty="0"/>
              <a:t> </a:t>
            </a:r>
            <a:r>
              <a:rPr lang="en-US" sz="1800" dirty="0" err="1"/>
              <a:t>hợp</a:t>
            </a:r>
            <a:r>
              <a:rPr lang="en-US" sz="1800" dirty="0"/>
              <a:t> </a:t>
            </a:r>
            <a:r>
              <a:rPr lang="en-US" sz="1800" dirty="0" err="1"/>
              <a:t>với</a:t>
            </a:r>
            <a:r>
              <a:rPr lang="en-US" sz="1800" dirty="0"/>
              <a:t> </a:t>
            </a:r>
            <a:r>
              <a:rPr lang="en-US" sz="1800" dirty="0" err="1"/>
              <a:t>văn</a:t>
            </a:r>
            <a:r>
              <a:rPr lang="en-US" sz="1800" dirty="0"/>
              <a:t> </a:t>
            </a:r>
            <a:r>
              <a:rPr lang="en-US" sz="1800" dirty="0" err="1"/>
              <a:t>bản</a:t>
            </a:r>
            <a:r>
              <a:rPr lang="en-US" sz="1800" dirty="0"/>
              <a:t> </a:t>
            </a:r>
            <a:r>
              <a:rPr lang="en-US" sz="1800" dirty="0" err="1"/>
              <a:t>thông</a:t>
            </a:r>
            <a:r>
              <a:rPr lang="en-US" sz="1800" dirty="0"/>
              <a:t> tin.</a:t>
            </a:r>
            <a:endParaRPr lang="en-US" sz="1800" dirty="0">
              <a:latin typeface="+mn-lt"/>
              <a:ea typeface="Times New Roman" panose="02020603050405020304" pitchFamily="18" charset="0"/>
            </a:endParaRPr>
          </a:p>
        </p:txBody>
      </p:sp>
      <p:pic>
        <p:nvPicPr>
          <p:cNvPr id="13" name="Picture 2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1141835" y="945911"/>
            <a:ext cx="609684" cy="790864"/>
          </a:xfrm>
          <a:prstGeom prst="rect">
            <a:avLst/>
          </a:prstGeom>
        </p:spPr>
      </p:pic>
      <p:sp>
        <p:nvSpPr>
          <p:cNvPr id="9" name="Rectangle 8"/>
          <p:cNvSpPr/>
          <p:nvPr/>
        </p:nvSpPr>
        <p:spPr>
          <a:xfrm>
            <a:off x="1904072" y="1942880"/>
            <a:ext cx="6370403" cy="872034"/>
          </a:xfrm>
          <a:prstGeom prst="rect">
            <a:avLst/>
          </a:prstGeom>
        </p:spPr>
        <p:txBody>
          <a:bodyPr wrap="square">
            <a:spAutoFit/>
          </a:bodyPr>
          <a:lstStyle/>
          <a:p>
            <a:pPr algn="just">
              <a:lnSpc>
                <a:spcPct val="150000"/>
              </a:lnSpc>
            </a:pPr>
            <a:r>
              <a:rPr lang="en-US" sz="1800" dirty="0" err="1"/>
              <a:t>Thông</a:t>
            </a:r>
            <a:r>
              <a:rPr lang="en-US" sz="1800" dirty="0"/>
              <a:t> tin </a:t>
            </a:r>
            <a:r>
              <a:rPr lang="en-US" sz="1800" dirty="0" err="1"/>
              <a:t>trong</a:t>
            </a:r>
            <a:r>
              <a:rPr lang="en-US" sz="1800" dirty="0"/>
              <a:t> </a:t>
            </a:r>
            <a:r>
              <a:rPr lang="en-US" sz="1800" dirty="0" err="1"/>
              <a:t>bài</a:t>
            </a:r>
            <a:r>
              <a:rPr lang="en-US" sz="1800" dirty="0"/>
              <a:t> </a:t>
            </a:r>
            <a:r>
              <a:rPr lang="en-US" sz="1800" dirty="0" err="1"/>
              <a:t>viết</a:t>
            </a:r>
            <a:r>
              <a:rPr lang="en-US" sz="1800" dirty="0"/>
              <a:t> </a:t>
            </a:r>
            <a:r>
              <a:rPr lang="en-US" sz="1800" dirty="0" err="1"/>
              <a:t>kết</a:t>
            </a:r>
            <a:r>
              <a:rPr lang="en-US" sz="1800" dirty="0"/>
              <a:t> </a:t>
            </a:r>
            <a:r>
              <a:rPr lang="en-US" sz="1800" dirty="0" err="1"/>
              <a:t>hợp</a:t>
            </a:r>
            <a:r>
              <a:rPr lang="en-US" sz="1800" dirty="0"/>
              <a:t> </a:t>
            </a:r>
            <a:r>
              <a:rPr lang="en-US" sz="1800" dirty="0" err="1"/>
              <a:t>kiến</a:t>
            </a:r>
            <a:r>
              <a:rPr lang="en-US" sz="1800" dirty="0"/>
              <a:t> </a:t>
            </a:r>
            <a:r>
              <a:rPr lang="en-US" sz="1800" dirty="0" err="1"/>
              <a:t>thức</a:t>
            </a:r>
            <a:r>
              <a:rPr lang="en-US" sz="1800" dirty="0"/>
              <a:t> </a:t>
            </a:r>
            <a:r>
              <a:rPr lang="en-US" sz="1800" dirty="0" err="1"/>
              <a:t>của</a:t>
            </a:r>
            <a:r>
              <a:rPr lang="en-US" sz="1800" dirty="0"/>
              <a:t> </a:t>
            </a:r>
            <a:r>
              <a:rPr lang="en-US" sz="1800" dirty="0" err="1"/>
              <a:t>nhiều</a:t>
            </a:r>
            <a:r>
              <a:rPr lang="en-US" sz="1800" dirty="0"/>
              <a:t> </a:t>
            </a:r>
            <a:r>
              <a:rPr lang="en-US" sz="1800" dirty="0" err="1"/>
              <a:t>lĩnh</a:t>
            </a:r>
            <a:r>
              <a:rPr lang="en-US" sz="1800" dirty="0"/>
              <a:t> </a:t>
            </a:r>
            <a:r>
              <a:rPr lang="en-US" sz="1800" dirty="0" err="1"/>
              <a:t>vực</a:t>
            </a:r>
            <a:r>
              <a:rPr lang="en-US" sz="1800" dirty="0"/>
              <a:t> </a:t>
            </a:r>
            <a:r>
              <a:rPr lang="en-US" sz="1800" dirty="0" err="1"/>
              <a:t>như</a:t>
            </a:r>
            <a:r>
              <a:rPr lang="en-US" sz="1800" dirty="0"/>
              <a:t> </a:t>
            </a:r>
            <a:r>
              <a:rPr lang="en-US" sz="1800" dirty="0" err="1"/>
              <a:t>lịch</a:t>
            </a:r>
            <a:r>
              <a:rPr lang="en-US" sz="1800" dirty="0"/>
              <a:t> </a:t>
            </a:r>
            <a:r>
              <a:rPr lang="en-US" sz="1800" dirty="0" err="1"/>
              <a:t>sử</a:t>
            </a:r>
            <a:r>
              <a:rPr lang="en-US" sz="1800" dirty="0"/>
              <a:t>, </a:t>
            </a:r>
            <a:r>
              <a:rPr lang="en-US" sz="1800" dirty="0" err="1"/>
              <a:t>địa</a:t>
            </a:r>
            <a:r>
              <a:rPr lang="en-US" sz="1800" dirty="0"/>
              <a:t> </a:t>
            </a:r>
            <a:r>
              <a:rPr lang="en-US" sz="1800" dirty="0" err="1"/>
              <a:t>lý</a:t>
            </a:r>
            <a:r>
              <a:rPr lang="en-US" sz="1800" dirty="0"/>
              <a:t>,...</a:t>
            </a:r>
            <a:endParaRPr lang="en-US" sz="1800" dirty="0">
              <a:latin typeface="+mn-lt"/>
              <a:ea typeface="Times New Roman" panose="02020603050405020304" pitchFamily="18" charset="0"/>
            </a:endParaRPr>
          </a:p>
        </p:txBody>
      </p:sp>
      <p:pic>
        <p:nvPicPr>
          <p:cNvPr id="11" name="Picture 2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1141835" y="2028058"/>
            <a:ext cx="609684" cy="790864"/>
          </a:xfrm>
          <a:prstGeom prst="rect">
            <a:avLst/>
          </a:prstGeom>
        </p:spPr>
      </p:pic>
      <p:sp>
        <p:nvSpPr>
          <p:cNvPr id="12" name="Rectangle 11"/>
          <p:cNvSpPr/>
          <p:nvPr/>
        </p:nvSpPr>
        <p:spPr>
          <a:xfrm>
            <a:off x="1904072" y="3247174"/>
            <a:ext cx="6370403" cy="872034"/>
          </a:xfrm>
          <a:prstGeom prst="rect">
            <a:avLst/>
          </a:prstGeom>
        </p:spPr>
        <p:txBody>
          <a:bodyPr wrap="square">
            <a:spAutoFit/>
          </a:bodyPr>
          <a:lstStyle/>
          <a:p>
            <a:pPr algn="just">
              <a:lnSpc>
                <a:spcPct val="150000"/>
              </a:lnSpc>
            </a:pPr>
            <a:r>
              <a:rPr lang="en-US" sz="1800" dirty="0" err="1"/>
              <a:t>Bài</a:t>
            </a:r>
            <a:r>
              <a:rPr lang="en-US" sz="1800" dirty="0"/>
              <a:t> </a:t>
            </a:r>
            <a:r>
              <a:rPr lang="en-US" sz="1800" dirty="0" err="1"/>
              <a:t>viết</a:t>
            </a:r>
            <a:r>
              <a:rPr lang="en-US" sz="1800" dirty="0"/>
              <a:t> </a:t>
            </a:r>
            <a:r>
              <a:rPr lang="en-US" sz="1800" dirty="0" err="1"/>
              <a:t>kết</a:t>
            </a:r>
            <a:r>
              <a:rPr lang="en-US" sz="1800" dirty="0"/>
              <a:t> </a:t>
            </a:r>
            <a:r>
              <a:rPr lang="en-US" sz="1800" dirty="0" err="1"/>
              <a:t>hợp</a:t>
            </a:r>
            <a:r>
              <a:rPr lang="en-US" sz="1800" dirty="0"/>
              <a:t> </a:t>
            </a:r>
            <a:r>
              <a:rPr lang="en-US" sz="1800" dirty="0" err="1"/>
              <a:t>nhuần</a:t>
            </a:r>
            <a:r>
              <a:rPr lang="en-US" sz="1800" dirty="0"/>
              <a:t> </a:t>
            </a:r>
            <a:r>
              <a:rPr lang="en-US" sz="1800" dirty="0" err="1"/>
              <a:t>nhuyễn</a:t>
            </a:r>
            <a:r>
              <a:rPr lang="en-US" sz="1800" dirty="0"/>
              <a:t> </a:t>
            </a:r>
            <a:r>
              <a:rPr lang="en-US" sz="1800" dirty="0" err="1"/>
              <a:t>giữa</a:t>
            </a:r>
            <a:r>
              <a:rPr lang="en-US" sz="1800" dirty="0"/>
              <a:t> </a:t>
            </a:r>
            <a:r>
              <a:rPr lang="en-US" sz="1800" dirty="0" err="1"/>
              <a:t>thuyết</a:t>
            </a:r>
            <a:r>
              <a:rPr lang="en-US" sz="1800" dirty="0"/>
              <a:t> minh </a:t>
            </a:r>
            <a:r>
              <a:rPr lang="en-US" sz="1800" dirty="0" err="1"/>
              <a:t>và</a:t>
            </a:r>
            <a:r>
              <a:rPr lang="en-US" sz="1800" dirty="0"/>
              <a:t> </a:t>
            </a:r>
            <a:r>
              <a:rPr lang="en-US" sz="1800" dirty="0" err="1"/>
              <a:t>tự</a:t>
            </a:r>
            <a:r>
              <a:rPr lang="en-US" sz="1800" dirty="0"/>
              <a:t> </a:t>
            </a:r>
            <a:r>
              <a:rPr lang="en-US" sz="1800" dirty="0" err="1"/>
              <a:t>sự</a:t>
            </a:r>
            <a:r>
              <a:rPr lang="en-US" sz="1800" dirty="0"/>
              <a:t>, </a:t>
            </a:r>
            <a:r>
              <a:rPr lang="en-US" sz="1800" dirty="0" err="1"/>
              <a:t>nghị</a:t>
            </a:r>
            <a:r>
              <a:rPr lang="en-US" sz="1800" dirty="0"/>
              <a:t> </a:t>
            </a:r>
            <a:r>
              <a:rPr lang="en-US" sz="1800" dirty="0" err="1"/>
              <a:t>luận</a:t>
            </a:r>
            <a:r>
              <a:rPr lang="en-US" sz="1800" dirty="0"/>
              <a:t>.</a:t>
            </a:r>
            <a:endParaRPr lang="en-US" sz="1800" dirty="0">
              <a:latin typeface="+mn-lt"/>
              <a:ea typeface="Times New Roman" panose="02020603050405020304" pitchFamily="18" charset="0"/>
            </a:endParaRPr>
          </a:p>
        </p:txBody>
      </p:sp>
      <p:pic>
        <p:nvPicPr>
          <p:cNvPr id="14" name="Picture 2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1141835" y="3332352"/>
            <a:ext cx="609684" cy="790864"/>
          </a:xfrm>
          <a:prstGeom prst="rect">
            <a:avLst/>
          </a:prstGeom>
        </p:spPr>
      </p:pic>
    </p:spTree>
    <p:extLst>
      <p:ext uri="{BB962C8B-B14F-4D97-AF65-F5344CB8AC3E}">
        <p14:creationId xmlns:p14="http://schemas.microsoft.com/office/powerpoint/2010/main" val="126707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anim calcmode="lin" valueType="num">
                                      <p:cBhvr>
                                        <p:cTn id="32" dur="500" fill="hold"/>
                                        <p:tgtEl>
                                          <p:spTgt spid="14"/>
                                        </p:tgtEl>
                                        <p:attrNameLst>
                                          <p:attrName>ppt_x</p:attrName>
                                        </p:attrNameLst>
                                      </p:cBhvr>
                                      <p:tavLst>
                                        <p:tav tm="0">
                                          <p:val>
                                            <p:strVal val="#ppt_x"/>
                                          </p:val>
                                        </p:tav>
                                        <p:tav tm="100000">
                                          <p:val>
                                            <p:strVal val="#ppt_x"/>
                                          </p:val>
                                        </p:tav>
                                      </p:tavLst>
                                    </p:anim>
                                    <p:anim calcmode="lin" valueType="num">
                                      <p:cBhvr>
                                        <p:cTn id="33" dur="5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anim calcmode="lin" valueType="num">
                                      <p:cBhvr>
                                        <p:cTn id="37" dur="500" fill="hold"/>
                                        <p:tgtEl>
                                          <p:spTgt spid="12"/>
                                        </p:tgtEl>
                                        <p:attrNameLst>
                                          <p:attrName>ppt_x</p:attrName>
                                        </p:attrNameLst>
                                      </p:cBhvr>
                                      <p:tavLst>
                                        <p:tav tm="0">
                                          <p:val>
                                            <p:strVal val="#ppt_x"/>
                                          </p:val>
                                        </p:tav>
                                        <p:tav tm="100000">
                                          <p:val>
                                            <p:strVal val="#ppt_x"/>
                                          </p:val>
                                        </p:tav>
                                      </p:tavLst>
                                    </p:anim>
                                    <p:anim calcmode="lin" valueType="num">
                                      <p:cBhvr>
                                        <p:cTn id="38"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49"/>
        <p:cNvGrpSpPr/>
        <p:nvPr/>
      </p:nvGrpSpPr>
      <p:grpSpPr>
        <a:xfrm>
          <a:off x="0" y="0"/>
          <a:ext cx="0" cy="0"/>
          <a:chOff x="0" y="0"/>
          <a:chExt cx="0" cy="0"/>
        </a:xfrm>
      </p:grpSpPr>
      <p:sp>
        <p:nvSpPr>
          <p:cNvPr id="1851" name="Google Shape;1851;p46"/>
          <p:cNvSpPr/>
          <p:nvPr/>
        </p:nvSpPr>
        <p:spPr>
          <a:xfrm flipH="1">
            <a:off x="976741" y="1376479"/>
            <a:ext cx="5174677" cy="3029266"/>
          </a:xfrm>
          <a:prstGeom prst="rect">
            <a:avLst/>
          </a:prstGeom>
          <a:solidFill>
            <a:schemeClr val="lt1"/>
          </a:solidFill>
          <a:ln>
            <a:noFill/>
          </a:ln>
        </p:spPr>
        <p:txBody>
          <a:bodyPr spcFirstLastPara="1" wrap="square" lIns="91425" tIns="91425" rIns="91425" bIns="91425" anchor="ctr" anchorCtr="0">
            <a:noAutofit/>
          </a:bodyPr>
          <a:lstStyle/>
          <a:p>
            <a:pPr lvl="0" algn="just"/>
            <a:endParaRPr lang="vi-VN" sz="2000" dirty="0">
              <a:solidFill>
                <a:srgbClr val="343A40"/>
              </a:solidFill>
            </a:endParaRPr>
          </a:p>
        </p:txBody>
      </p:sp>
      <p:pic>
        <p:nvPicPr>
          <p:cNvPr id="69" name="Picture 5">
            <a:extLst>
              <a:ext uri="{FF2B5EF4-FFF2-40B4-BE49-F238E27FC236}">
                <a16:creationId xmlns:a16="http://schemas.microsoft.com/office/drawing/2014/main" id="{76A531AB-7B26-3076-C27A-41C76917B7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944116">
            <a:off x="7809652" y="111771"/>
            <a:ext cx="871953" cy="1031341"/>
          </a:xfrm>
          <a:prstGeom prst="rect">
            <a:avLst/>
          </a:prstGeom>
        </p:spPr>
      </p:pic>
      <p:pic>
        <p:nvPicPr>
          <p:cNvPr id="9"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810015" y="3857596"/>
            <a:ext cx="1605126" cy="773378"/>
          </a:xfrm>
          <a:prstGeom prst="rect">
            <a:avLst/>
          </a:prstGeom>
        </p:spPr>
      </p:pic>
      <p:sp>
        <p:nvSpPr>
          <p:cNvPr id="2" name="Rectangle 1"/>
          <p:cNvSpPr/>
          <p:nvPr/>
        </p:nvSpPr>
        <p:spPr>
          <a:xfrm>
            <a:off x="1096190" y="2221698"/>
            <a:ext cx="4935777" cy="1338828"/>
          </a:xfrm>
          <a:prstGeom prst="rect">
            <a:avLst/>
          </a:prstGeom>
        </p:spPr>
        <p:txBody>
          <a:bodyPr wrap="square">
            <a:spAutoFit/>
          </a:bodyPr>
          <a:lstStyle/>
          <a:p>
            <a:pPr algn="just">
              <a:lnSpc>
                <a:spcPct val="150000"/>
              </a:lnSpc>
            </a:pPr>
            <a:r>
              <a:rPr lang="en-US" sz="1800" b="1" dirty="0" smtClean="0">
                <a:latin typeface="+mn-lt"/>
                <a:ea typeface="Times New Roman" panose="02020603050405020304" pitchFamily="18" charset="0"/>
              </a:rPr>
              <a:t>CH: </a:t>
            </a:r>
            <a:r>
              <a:rPr lang="vi-VN" sz="1800" dirty="0" smtClean="0">
                <a:latin typeface="+mn-lt"/>
                <a:ea typeface="Times New Roman" panose="02020603050405020304" pitchFamily="18" charset="0"/>
              </a:rPr>
              <a:t>Phân </a:t>
            </a:r>
            <a:r>
              <a:rPr lang="vi-VN" sz="1800" dirty="0">
                <a:latin typeface="+mn-lt"/>
                <a:ea typeface="Times New Roman" panose="02020603050405020304" pitchFamily="18" charset="0"/>
              </a:rPr>
              <a:t>tích những phương diện văn hóa được </a:t>
            </a:r>
            <a:r>
              <a:rPr lang="vi-VN" sz="1800" dirty="0" smtClean="0">
                <a:latin typeface="+mn-lt"/>
                <a:ea typeface="Times New Roman" panose="02020603050405020304" pitchFamily="18" charset="0"/>
              </a:rPr>
              <a:t>th</a:t>
            </a:r>
            <a:r>
              <a:rPr lang="en-US" sz="1800" dirty="0" smtClean="0">
                <a:latin typeface="+mn-lt"/>
                <a:ea typeface="Times New Roman" panose="02020603050405020304" pitchFamily="18" charset="0"/>
              </a:rPr>
              <a:t>ể</a:t>
            </a:r>
            <a:r>
              <a:rPr lang="vi-VN" sz="1800" dirty="0" smtClean="0">
                <a:latin typeface="+mn-lt"/>
                <a:ea typeface="Times New Roman" panose="02020603050405020304" pitchFamily="18" charset="0"/>
              </a:rPr>
              <a:t> </a:t>
            </a:r>
            <a:r>
              <a:rPr lang="vi-VN" sz="1800" dirty="0">
                <a:latin typeface="+mn-lt"/>
                <a:ea typeface="Times New Roman" panose="02020603050405020304" pitchFamily="18" charset="0"/>
              </a:rPr>
              <a:t>hiện trong</a:t>
            </a:r>
            <a:r>
              <a:rPr lang="en-US" sz="1800" dirty="0">
                <a:latin typeface="+mn-lt"/>
                <a:ea typeface="Times New Roman" panose="02020603050405020304" pitchFamily="18" charset="0"/>
              </a:rPr>
              <a:t> </a:t>
            </a:r>
            <a:r>
              <a:rPr lang="en-US" sz="1800" i="1" dirty="0" err="1">
                <a:latin typeface="+mn-lt"/>
                <a:ea typeface="Times New Roman" panose="02020603050405020304" pitchFamily="18" charset="0"/>
              </a:rPr>
              <a:t>Thăng</a:t>
            </a:r>
            <a:r>
              <a:rPr lang="en-US" sz="1800" i="1" dirty="0">
                <a:latin typeface="+mn-lt"/>
                <a:ea typeface="Times New Roman" panose="02020603050405020304" pitchFamily="18" charset="0"/>
              </a:rPr>
              <a:t> Long</a:t>
            </a:r>
            <a:r>
              <a:rPr lang="vi-VN" sz="1800" i="1" dirty="0">
                <a:latin typeface="+mn-lt"/>
                <a:ea typeface="Times New Roman" panose="02020603050405020304" pitchFamily="18" charset="0"/>
              </a:rPr>
              <a:t> Đông Đô - Hà Nội: Một hằng số văn hóa Việt Nam</a:t>
            </a:r>
            <a:r>
              <a:rPr lang="en-US" sz="1800" dirty="0">
                <a:latin typeface="+mn-lt"/>
                <a:ea typeface="Times New Roman" panose="02020603050405020304" pitchFamily="18" charset="0"/>
              </a:rPr>
              <a:t>.</a:t>
            </a:r>
            <a:endParaRPr lang="en-US" sz="1800" dirty="0">
              <a:latin typeface="+mn-lt"/>
            </a:endParaRPr>
          </a:p>
        </p:txBody>
      </p:sp>
      <p:sp>
        <p:nvSpPr>
          <p:cNvPr id="7" name="Google Shape;1610;p39"/>
          <p:cNvSpPr txBox="1">
            <a:spLocks noGrp="1"/>
          </p:cNvSpPr>
          <p:nvPr>
            <p:ph type="title" idx="4294967295"/>
          </p:nvPr>
        </p:nvSpPr>
        <p:spPr>
          <a:xfrm>
            <a:off x="228599" y="559050"/>
            <a:ext cx="8667750" cy="592200"/>
          </a:xfrm>
          <a:prstGeom prst="rect">
            <a:avLst/>
          </a:prstGeom>
        </p:spPr>
        <p:txBody>
          <a:bodyPr spcFirstLastPara="1" wrap="square" lIns="91425" tIns="91425" rIns="91425" bIns="91425" anchor="ctr" anchorCtr="0">
            <a:noAutofit/>
          </a:bodyPr>
          <a:lstStyle/>
          <a:p>
            <a:pPr lvl="0" algn="ctr"/>
            <a:r>
              <a:rPr lang="en-US" sz="2800" b="1" dirty="0" smtClean="0">
                <a:solidFill>
                  <a:srgbClr val="343A40"/>
                </a:solidFill>
                <a:latin typeface="+mj-lt"/>
              </a:rPr>
              <a:t>LUYỆN TẬP</a:t>
            </a:r>
            <a:endParaRPr sz="2800" b="1" dirty="0">
              <a:solidFill>
                <a:srgbClr val="343A40"/>
              </a:solidFill>
              <a:latin typeface="+mj-lt"/>
            </a:endParaRPr>
          </a:p>
        </p:txBody>
      </p:sp>
      <p:pic>
        <p:nvPicPr>
          <p:cNvPr id="8" name="Picture 2"/>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flipH="1">
            <a:off x="6509723" y="1641763"/>
            <a:ext cx="2000432" cy="2763982"/>
          </a:xfrm>
          <a:prstGeom prst="rect">
            <a:avLst/>
          </a:prstGeom>
        </p:spPr>
      </p:pic>
      <p:sp>
        <p:nvSpPr>
          <p:cNvPr id="4" name="Rectangle 3"/>
          <p:cNvSpPr/>
          <p:nvPr/>
        </p:nvSpPr>
        <p:spPr>
          <a:xfrm>
            <a:off x="6806045" y="1506682"/>
            <a:ext cx="1091046" cy="7150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964114" y="1914491"/>
            <a:ext cx="587604" cy="7351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12"/>
        <p:cNvGrpSpPr/>
        <p:nvPr/>
      </p:nvGrpSpPr>
      <p:grpSpPr>
        <a:xfrm>
          <a:off x="0" y="0"/>
          <a:ext cx="0" cy="0"/>
          <a:chOff x="0" y="0"/>
          <a:chExt cx="0" cy="0"/>
        </a:xfrm>
      </p:grpSpPr>
      <p:sp>
        <p:nvSpPr>
          <p:cNvPr id="3" name="Rectangle 2"/>
          <p:cNvSpPr/>
          <p:nvPr/>
        </p:nvSpPr>
        <p:spPr>
          <a:xfrm>
            <a:off x="1024324" y="664563"/>
            <a:ext cx="7304809" cy="456535"/>
          </a:xfrm>
          <a:prstGeom prst="rect">
            <a:avLst/>
          </a:prstGeom>
          <a:solidFill>
            <a:srgbClr val="215968"/>
          </a:solidFill>
          <a:ln>
            <a:noFill/>
          </a:ln>
          <a:effectLst>
            <a:outerShdw blurRad="50800" dist="38100" dir="2700000" algn="tl" rotWithShape="0">
              <a:prstClr val="black">
                <a:alpha val="40000"/>
              </a:prstClr>
            </a:outerShdw>
          </a:effectLst>
        </p:spPr>
        <p:txBody>
          <a:bodyPr wrap="square">
            <a:spAutoFit/>
          </a:bodyPr>
          <a:lstStyle/>
          <a:p>
            <a:pPr algn="ctr">
              <a:lnSpc>
                <a:spcPct val="150000"/>
              </a:lnSpc>
            </a:pPr>
            <a:r>
              <a:rPr lang="vi-VN" sz="1800" dirty="0">
                <a:solidFill>
                  <a:schemeClr val="accent4"/>
                </a:solidFill>
                <a:latin typeface="+mn-lt"/>
                <a:ea typeface="Times New Roman" panose="02020603050405020304" pitchFamily="18" charset="0"/>
                <a:cs typeface="Times New Roman" panose="02020603050405020304" pitchFamily="18" charset="0"/>
              </a:rPr>
              <a:t>Những phương diện văn </a:t>
            </a:r>
            <a:r>
              <a:rPr lang="vi-VN" sz="1800" dirty="0" smtClean="0">
                <a:solidFill>
                  <a:schemeClr val="accent4"/>
                </a:solidFill>
                <a:latin typeface="+mn-lt"/>
                <a:ea typeface="Times New Roman" panose="02020603050405020304" pitchFamily="18" charset="0"/>
                <a:cs typeface="Times New Roman" panose="02020603050405020304" pitchFamily="18" charset="0"/>
              </a:rPr>
              <a:t>hóa:</a:t>
            </a:r>
            <a:r>
              <a:rPr lang="en-US" sz="1800" dirty="0" smtClean="0">
                <a:solidFill>
                  <a:schemeClr val="accent4"/>
                </a:solidFill>
                <a:latin typeface="+mn-lt"/>
                <a:ea typeface="Times New Roman" panose="02020603050405020304" pitchFamily="18" charset="0"/>
                <a:cs typeface="Times New Roman" panose="02020603050405020304" pitchFamily="18" charset="0"/>
              </a:rPr>
              <a:t> </a:t>
            </a:r>
            <a:r>
              <a:rPr lang="vi-VN" sz="1800" i="1" dirty="0" smtClean="0">
                <a:solidFill>
                  <a:schemeClr val="accent4"/>
                </a:solidFill>
                <a:latin typeface="+mn-lt"/>
                <a:ea typeface="Times New Roman" panose="02020603050405020304" pitchFamily="18" charset="0"/>
                <a:cs typeface="Times New Roman" panose="02020603050405020304" pitchFamily="18" charset="0"/>
              </a:rPr>
              <a:t>Ph</a:t>
            </a:r>
            <a:r>
              <a:rPr lang="en-US" sz="1800" i="1" dirty="0">
                <a:solidFill>
                  <a:schemeClr val="accent4"/>
                </a:solidFill>
                <a:latin typeface="+mn-lt"/>
                <a:ea typeface="Times New Roman" panose="02020603050405020304" pitchFamily="18" charset="0"/>
                <a:cs typeface="Times New Roman" panose="02020603050405020304" pitchFamily="18" charset="0"/>
              </a:rPr>
              <a:t>ầ</a:t>
            </a:r>
            <a:r>
              <a:rPr lang="vi-VN" sz="1800" i="1" dirty="0">
                <a:solidFill>
                  <a:schemeClr val="accent4"/>
                </a:solidFill>
                <a:latin typeface="+mn-lt"/>
                <a:ea typeface="Times New Roman" panose="02020603050405020304" pitchFamily="18" charset="0"/>
                <a:cs typeface="Times New Roman" panose="02020603050405020304" pitchFamily="18" charset="0"/>
              </a:rPr>
              <a:t>n </a:t>
            </a:r>
            <a:r>
              <a:rPr lang="vi-VN" sz="1800" i="1" dirty="0" smtClean="0">
                <a:solidFill>
                  <a:schemeClr val="accent4"/>
                </a:solidFill>
                <a:latin typeface="+mn-lt"/>
                <a:ea typeface="Times New Roman" panose="02020603050405020304" pitchFamily="18" charset="0"/>
                <a:cs typeface="Times New Roman" panose="02020603050405020304" pitchFamily="18" charset="0"/>
              </a:rPr>
              <a:t>1</a:t>
            </a:r>
            <a:r>
              <a:rPr lang="en-US" sz="1800" i="1" dirty="0" smtClean="0">
                <a:solidFill>
                  <a:schemeClr val="accent4"/>
                </a:solidFill>
                <a:latin typeface="+mn-lt"/>
                <a:ea typeface="Times New Roman" panose="02020603050405020304" pitchFamily="18" charset="0"/>
                <a:cs typeface="Times New Roman" panose="02020603050405020304" pitchFamily="18" charset="0"/>
              </a:rPr>
              <a:t>.</a:t>
            </a:r>
            <a:r>
              <a:rPr lang="vi-VN" sz="1800" i="1" dirty="0" smtClean="0">
                <a:solidFill>
                  <a:schemeClr val="accent4"/>
                </a:solidFill>
                <a:latin typeface="+mn-lt"/>
                <a:ea typeface="Times New Roman" panose="02020603050405020304" pitchFamily="18" charset="0"/>
                <a:cs typeface="Times New Roman" panose="02020603050405020304" pitchFamily="18" charset="0"/>
              </a:rPr>
              <a:t> </a:t>
            </a:r>
            <a:r>
              <a:rPr lang="vi-VN" sz="1800" i="1" dirty="0">
                <a:solidFill>
                  <a:schemeClr val="accent4"/>
                </a:solidFill>
                <a:latin typeface="+mn-lt"/>
                <a:ea typeface="Times New Roman" panose="02020603050405020304" pitchFamily="18" charset="0"/>
                <a:cs typeface="Times New Roman" panose="02020603050405020304" pitchFamily="18" charset="0"/>
              </a:rPr>
              <a:t>Sự hình thành v</a:t>
            </a:r>
            <a:r>
              <a:rPr lang="en-US" sz="1800" i="1" dirty="0">
                <a:solidFill>
                  <a:schemeClr val="accent4"/>
                </a:solidFill>
                <a:latin typeface="+mn-lt"/>
                <a:ea typeface="Times New Roman" panose="02020603050405020304" pitchFamily="18" charset="0"/>
                <a:cs typeface="Times New Roman" panose="02020603050405020304" pitchFamily="18" charset="0"/>
              </a:rPr>
              <a:t>ă</a:t>
            </a:r>
            <a:r>
              <a:rPr lang="vi-VN" sz="1800" i="1" dirty="0">
                <a:solidFill>
                  <a:schemeClr val="accent4"/>
                </a:solidFill>
                <a:latin typeface="+mn-lt"/>
                <a:ea typeface="Times New Roman" panose="02020603050405020304" pitchFamily="18" charset="0"/>
                <a:cs typeface="Times New Roman" panose="02020603050405020304" pitchFamily="18" charset="0"/>
              </a:rPr>
              <a:t>n hóa Hà Nội</a:t>
            </a:r>
            <a:endParaRPr lang="en-US" sz="1800" i="1" dirty="0">
              <a:solidFill>
                <a:schemeClr val="accent4"/>
              </a:solidFill>
              <a:effectLst/>
              <a:latin typeface="+mn-lt"/>
              <a:ea typeface="Times New Roman" panose="02020603050405020304" pitchFamily="18" charset="0"/>
              <a:cs typeface="Times New Roman" panose="02020603050405020304" pitchFamily="18" charset="0"/>
            </a:endParaRPr>
          </a:p>
        </p:txBody>
      </p:sp>
      <p:sp>
        <p:nvSpPr>
          <p:cNvPr id="21" name="Rounded Rectangle 20"/>
          <p:cNvSpPr/>
          <p:nvPr/>
        </p:nvSpPr>
        <p:spPr>
          <a:xfrm>
            <a:off x="872838" y="1979430"/>
            <a:ext cx="1579417" cy="826115"/>
          </a:xfrm>
          <a:prstGeom prst="roundRect">
            <a:avLst/>
          </a:prstGeom>
          <a:solidFill>
            <a:srgbClr val="D64D47"/>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b="1" dirty="0" err="1" smtClean="0">
                <a:ln w="0"/>
                <a:solidFill>
                  <a:schemeClr val="accent4"/>
                </a:solidFill>
              </a:rPr>
              <a:t>Nội</a:t>
            </a:r>
            <a:r>
              <a:rPr lang="en-US" sz="1800" b="1" dirty="0" smtClean="0">
                <a:ln w="0"/>
                <a:solidFill>
                  <a:schemeClr val="accent4"/>
                </a:solidFill>
              </a:rPr>
              <a:t> dung</a:t>
            </a:r>
            <a:endParaRPr lang="en-US" sz="1800" b="1" dirty="0">
              <a:ln w="0"/>
              <a:solidFill>
                <a:schemeClr val="accent4"/>
              </a:solidFill>
              <a:effectLst>
                <a:outerShdw blurRad="38100" dist="19050" dir="2700000" algn="tl" rotWithShape="0">
                  <a:schemeClr val="dk1">
                    <a:alpha val="40000"/>
                  </a:schemeClr>
                </a:outerShdw>
              </a:effectLst>
            </a:endParaRPr>
          </a:p>
        </p:txBody>
      </p:sp>
      <p:sp>
        <p:nvSpPr>
          <p:cNvPr id="22" name="Rounded Rectangle 21"/>
          <p:cNvSpPr/>
          <p:nvPr/>
        </p:nvSpPr>
        <p:spPr>
          <a:xfrm>
            <a:off x="3040085" y="1422148"/>
            <a:ext cx="5511112" cy="826115"/>
          </a:xfrm>
          <a:prstGeom prst="roundRect">
            <a:avLst/>
          </a:prstGeom>
          <a:solidFill>
            <a:schemeClr val="accent4"/>
          </a:solidFill>
          <a:ln w="19050">
            <a:solidFill>
              <a:srgbClr val="D64D47"/>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30000"/>
              </a:lnSpc>
            </a:pPr>
            <a:r>
              <a:rPr lang="vi-VN" sz="1800" dirty="0"/>
              <a:t>Lịch sử hình thành v</a:t>
            </a:r>
            <a:r>
              <a:rPr lang="en-US" sz="1800" dirty="0"/>
              <a:t>ă</a:t>
            </a:r>
            <a:r>
              <a:rPr lang="vi-VN" sz="1800" dirty="0"/>
              <a:t>n hóa Hà Nội qua các triều đại lịch sử: Triều đ</a:t>
            </a:r>
            <a:r>
              <a:rPr lang="en-US" sz="1800" dirty="0" err="1"/>
              <a:t>ại</a:t>
            </a:r>
            <a:r>
              <a:rPr lang="vi-VN" sz="1800" dirty="0"/>
              <a:t> d</a:t>
            </a:r>
            <a:r>
              <a:rPr lang="en-US" sz="1800" dirty="0"/>
              <a:t>â</a:t>
            </a:r>
            <a:r>
              <a:rPr lang="vi-VN" sz="1800" dirty="0"/>
              <a:t>n tộc Lý – Tr</a:t>
            </a:r>
            <a:r>
              <a:rPr lang="en-US" sz="1800" dirty="0"/>
              <a:t>ầ</a:t>
            </a:r>
            <a:r>
              <a:rPr lang="vi-VN" sz="1800" dirty="0"/>
              <a:t>n - Lê.</a:t>
            </a:r>
            <a:endParaRPr lang="en-US" sz="1800" b="1" dirty="0">
              <a:ln w="0"/>
              <a:solidFill>
                <a:srgbClr val="000000"/>
              </a:solidFill>
              <a:effectLst>
                <a:outerShdw blurRad="38100" dist="19050" dir="2700000" algn="tl" rotWithShape="0">
                  <a:schemeClr val="dk1">
                    <a:alpha val="40000"/>
                  </a:schemeClr>
                </a:outerShdw>
              </a:effectLst>
            </a:endParaRPr>
          </a:p>
        </p:txBody>
      </p:sp>
      <p:sp>
        <p:nvSpPr>
          <p:cNvPr id="23" name="Rounded Rectangle 22"/>
          <p:cNvSpPr/>
          <p:nvPr/>
        </p:nvSpPr>
        <p:spPr>
          <a:xfrm>
            <a:off x="3040085" y="2518318"/>
            <a:ext cx="5511112" cy="826115"/>
          </a:xfrm>
          <a:prstGeom prst="roundRect">
            <a:avLst/>
          </a:prstGeom>
          <a:solidFill>
            <a:schemeClr val="accent4"/>
          </a:solidFill>
          <a:ln w="19050">
            <a:solidFill>
              <a:srgbClr val="D64D47"/>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30000"/>
              </a:lnSpc>
            </a:pPr>
            <a:r>
              <a:rPr lang="vi-VN" sz="1800" dirty="0"/>
              <a:t>Các yếu tố dẫn đến sự hình thành văn hóa Hà Nội: Sự kết hợp </a:t>
            </a:r>
            <a:r>
              <a:rPr lang="en-US" sz="1800" dirty="0" err="1"/>
              <a:t>dân</a:t>
            </a:r>
            <a:r>
              <a:rPr lang="en-US" sz="1800" dirty="0"/>
              <a:t> </a:t>
            </a:r>
            <a:r>
              <a:rPr lang="vi-VN" sz="1800" dirty="0"/>
              <a:t>gian và v</a:t>
            </a:r>
            <a:r>
              <a:rPr lang="en-US" sz="1800" dirty="0"/>
              <a:t>ă</a:t>
            </a:r>
            <a:r>
              <a:rPr lang="vi-VN" sz="1800" dirty="0"/>
              <a:t>n hóa cung đình</a:t>
            </a:r>
            <a:r>
              <a:rPr lang="vi-VN" sz="1800" dirty="0" smtClean="0"/>
              <a:t>.</a:t>
            </a:r>
            <a:endParaRPr lang="en-US" sz="1800" b="1" dirty="0">
              <a:ln w="0"/>
              <a:solidFill>
                <a:srgbClr val="000000"/>
              </a:solidFill>
              <a:effectLst>
                <a:outerShdw blurRad="38100" dist="19050" dir="2700000" algn="tl" rotWithShape="0">
                  <a:schemeClr val="dk1">
                    <a:alpha val="40000"/>
                  </a:schemeClr>
                </a:outerShdw>
              </a:effectLst>
            </a:endParaRPr>
          </a:p>
        </p:txBody>
      </p:sp>
      <p:cxnSp>
        <p:nvCxnSpPr>
          <p:cNvPr id="7" name="Straight Arrow Connector 6"/>
          <p:cNvCxnSpPr>
            <a:stCxn id="21" idx="3"/>
            <a:endCxn id="22" idx="1"/>
          </p:cNvCxnSpPr>
          <p:nvPr/>
        </p:nvCxnSpPr>
        <p:spPr>
          <a:xfrm flipV="1">
            <a:off x="2452255" y="1835206"/>
            <a:ext cx="587830" cy="557282"/>
          </a:xfrm>
          <a:prstGeom prst="straightConnector1">
            <a:avLst/>
          </a:prstGeom>
          <a:ln w="19050">
            <a:solidFill>
              <a:srgbClr val="D64D47"/>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1" idx="3"/>
            <a:endCxn id="23" idx="1"/>
          </p:cNvCxnSpPr>
          <p:nvPr/>
        </p:nvCxnSpPr>
        <p:spPr>
          <a:xfrm>
            <a:off x="2452255" y="2392488"/>
            <a:ext cx="587830" cy="538888"/>
          </a:xfrm>
          <a:prstGeom prst="straightConnector1">
            <a:avLst/>
          </a:prstGeom>
          <a:ln w="19050">
            <a:solidFill>
              <a:srgbClr val="D64D47"/>
            </a:solidFill>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872837" y="3618292"/>
            <a:ext cx="1579417" cy="826115"/>
          </a:xfrm>
          <a:prstGeom prst="roundRect">
            <a:avLst/>
          </a:prstGeom>
          <a:solidFill>
            <a:srgbClr val="D64D47"/>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b="1" dirty="0" err="1" smtClean="0">
                <a:ln w="0"/>
                <a:solidFill>
                  <a:schemeClr val="accent4"/>
                </a:solidFill>
              </a:rPr>
              <a:t>Nghệ</a:t>
            </a:r>
            <a:r>
              <a:rPr lang="en-US" sz="1800" b="1" dirty="0" smtClean="0">
                <a:ln w="0"/>
                <a:solidFill>
                  <a:schemeClr val="accent4"/>
                </a:solidFill>
              </a:rPr>
              <a:t> </a:t>
            </a:r>
            <a:r>
              <a:rPr lang="en-US" sz="1800" b="1" dirty="0" err="1" smtClean="0">
                <a:ln w="0"/>
                <a:solidFill>
                  <a:schemeClr val="accent4"/>
                </a:solidFill>
              </a:rPr>
              <a:t>thuật</a:t>
            </a:r>
            <a:endParaRPr lang="en-US" sz="1800" b="1" dirty="0">
              <a:ln w="0"/>
              <a:solidFill>
                <a:schemeClr val="accent4"/>
              </a:solidFill>
              <a:effectLst>
                <a:outerShdw blurRad="38100" dist="19050" dir="2700000" algn="tl" rotWithShape="0">
                  <a:schemeClr val="dk1">
                    <a:alpha val="40000"/>
                  </a:schemeClr>
                </a:outerShdw>
              </a:effectLst>
            </a:endParaRPr>
          </a:p>
        </p:txBody>
      </p:sp>
      <p:sp>
        <p:nvSpPr>
          <p:cNvPr id="28" name="Rounded Rectangle 27"/>
          <p:cNvSpPr/>
          <p:nvPr/>
        </p:nvSpPr>
        <p:spPr>
          <a:xfrm>
            <a:off x="3040085" y="3614488"/>
            <a:ext cx="5511112" cy="826115"/>
          </a:xfrm>
          <a:prstGeom prst="roundRect">
            <a:avLst/>
          </a:prstGeom>
          <a:solidFill>
            <a:schemeClr val="accent4"/>
          </a:solidFill>
          <a:ln w="19050">
            <a:solidFill>
              <a:srgbClr val="D64D47"/>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800" dirty="0">
                <a:solidFill>
                  <a:srgbClr val="000000"/>
                </a:solidFill>
              </a:rPr>
              <a:t>Dấu ngoặc đơn </a:t>
            </a:r>
            <a:r>
              <a:rPr lang="vi-VN" sz="1800" dirty="0" smtClean="0">
                <a:solidFill>
                  <a:srgbClr val="000000"/>
                </a:solidFill>
              </a:rPr>
              <a:t>(</a:t>
            </a:r>
            <a:r>
              <a:rPr lang="en-US" sz="1800" dirty="0" err="1" smtClean="0">
                <a:solidFill>
                  <a:srgbClr val="000000"/>
                </a:solidFill>
              </a:rPr>
              <a:t>chú</a:t>
            </a:r>
            <a:r>
              <a:rPr lang="vi-VN" sz="1800" dirty="0" smtClean="0">
                <a:solidFill>
                  <a:srgbClr val="000000"/>
                </a:solidFill>
              </a:rPr>
              <a:t> </a:t>
            </a:r>
            <a:r>
              <a:rPr lang="vi-VN" sz="1800" dirty="0">
                <a:solidFill>
                  <a:srgbClr val="000000"/>
                </a:solidFill>
              </a:rPr>
              <a:t>giải</a:t>
            </a:r>
            <a:r>
              <a:rPr lang="vi-VN" sz="1800" dirty="0" smtClean="0">
                <a:solidFill>
                  <a:srgbClr val="000000"/>
                </a:solidFill>
              </a:rPr>
              <a:t>)</a:t>
            </a:r>
            <a:r>
              <a:rPr lang="en-US" sz="1800" dirty="0" smtClean="0">
                <a:solidFill>
                  <a:srgbClr val="000000"/>
                </a:solidFill>
              </a:rPr>
              <a:t>,</a:t>
            </a:r>
            <a:r>
              <a:rPr lang="vi-VN" sz="1800" dirty="0" smtClean="0">
                <a:solidFill>
                  <a:srgbClr val="000000"/>
                </a:solidFill>
              </a:rPr>
              <a:t> </a:t>
            </a:r>
            <a:r>
              <a:rPr lang="vi-VN" sz="1800" dirty="0">
                <a:solidFill>
                  <a:srgbClr val="000000"/>
                </a:solidFill>
              </a:rPr>
              <a:t>các số </a:t>
            </a:r>
            <a:r>
              <a:rPr lang="vi-VN" sz="1800" dirty="0" smtClean="0">
                <a:solidFill>
                  <a:srgbClr val="000000"/>
                </a:solidFill>
              </a:rPr>
              <a:t>ngữ</a:t>
            </a:r>
            <a:r>
              <a:rPr lang="en-US" sz="1800" dirty="0" smtClean="0">
                <a:solidFill>
                  <a:srgbClr val="000000"/>
                </a:solidFill>
              </a:rPr>
              <a:t>.</a:t>
            </a:r>
            <a:endParaRPr lang="en-US" sz="1800" b="1" dirty="0">
              <a:ln w="0"/>
              <a:solidFill>
                <a:srgbClr val="000000"/>
              </a:solidFill>
              <a:effectLst>
                <a:outerShdw blurRad="38100" dist="19050" dir="2700000" algn="tl" rotWithShape="0">
                  <a:schemeClr val="dk1">
                    <a:alpha val="40000"/>
                  </a:schemeClr>
                </a:outerShdw>
              </a:effectLst>
            </a:endParaRPr>
          </a:p>
        </p:txBody>
      </p:sp>
      <p:cxnSp>
        <p:nvCxnSpPr>
          <p:cNvPr id="29" name="Straight Arrow Connector 28"/>
          <p:cNvCxnSpPr>
            <a:stCxn id="27" idx="3"/>
            <a:endCxn id="28" idx="1"/>
          </p:cNvCxnSpPr>
          <p:nvPr/>
        </p:nvCxnSpPr>
        <p:spPr>
          <a:xfrm flipV="1">
            <a:off x="2452254" y="4027546"/>
            <a:ext cx="587831" cy="3804"/>
          </a:xfrm>
          <a:prstGeom prst="straightConnector1">
            <a:avLst/>
          </a:prstGeom>
          <a:ln w="19050">
            <a:solidFill>
              <a:srgbClr val="D64D47"/>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oogle Shape;1966;p48"/>
          <p:cNvGrpSpPr/>
          <p:nvPr/>
        </p:nvGrpSpPr>
        <p:grpSpPr>
          <a:xfrm rot="282598">
            <a:off x="7865826" y="4238550"/>
            <a:ext cx="1330223" cy="1041170"/>
            <a:chOff x="7653257" y="54492"/>
            <a:chExt cx="1352815" cy="1058746"/>
          </a:xfrm>
        </p:grpSpPr>
        <p:grpSp>
          <p:nvGrpSpPr>
            <p:cNvPr id="13" name="Google Shape;1967;p48"/>
            <p:cNvGrpSpPr/>
            <p:nvPr/>
          </p:nvGrpSpPr>
          <p:grpSpPr>
            <a:xfrm flipH="1">
              <a:off x="7653257" y="546136"/>
              <a:ext cx="1322822" cy="567101"/>
              <a:chOff x="2163050" y="1949850"/>
              <a:chExt cx="972521" cy="416925"/>
            </a:xfrm>
          </p:grpSpPr>
          <p:sp>
            <p:nvSpPr>
              <p:cNvPr id="18" name="Google Shape;1968;p48"/>
              <p:cNvSpPr/>
              <p:nvPr/>
            </p:nvSpPr>
            <p:spPr>
              <a:xfrm>
                <a:off x="2163050" y="1949850"/>
                <a:ext cx="821150" cy="416925"/>
              </a:xfrm>
              <a:custGeom>
                <a:avLst/>
                <a:gdLst/>
                <a:ahLst/>
                <a:cxnLst/>
                <a:rect l="l" t="t" r="r" b="b"/>
                <a:pathLst>
                  <a:path w="32846" h="16677" extrusionOk="0">
                    <a:moveTo>
                      <a:pt x="30601" y="0"/>
                    </a:moveTo>
                    <a:lnTo>
                      <a:pt x="1" y="7456"/>
                    </a:lnTo>
                    <a:lnTo>
                      <a:pt x="2246" y="16677"/>
                    </a:lnTo>
                    <a:lnTo>
                      <a:pt x="32846" y="9194"/>
                    </a:lnTo>
                    <a:lnTo>
                      <a:pt x="30601" y="0"/>
                    </a:lnTo>
                    <a:close/>
                  </a:path>
                </a:pathLst>
              </a:custGeom>
              <a:solidFill>
                <a:schemeClr val="lt2"/>
              </a:solidFill>
              <a:ln>
                <a:noFill/>
              </a:ln>
              <a:effectLst>
                <a:outerShdw blurRad="28575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69;p48"/>
              <p:cNvSpPr/>
              <p:nvPr/>
            </p:nvSpPr>
            <p:spPr>
              <a:xfrm>
                <a:off x="2930421" y="1969225"/>
                <a:ext cx="205150" cy="191100"/>
              </a:xfrm>
              <a:custGeom>
                <a:avLst/>
                <a:gdLst/>
                <a:ahLst/>
                <a:cxnLst/>
                <a:rect l="l" t="t" r="r" b="b"/>
                <a:pathLst>
                  <a:path w="8206" h="7644" extrusionOk="0">
                    <a:moveTo>
                      <a:pt x="1" y="0"/>
                    </a:moveTo>
                    <a:lnTo>
                      <a:pt x="1872" y="7644"/>
                    </a:lnTo>
                    <a:lnTo>
                      <a:pt x="8205" y="3394"/>
                    </a:lnTo>
                    <a:lnTo>
                      <a:pt x="7591" y="829"/>
                    </a:lnTo>
                    <a:lnTo>
                      <a:pt x="1" y="0"/>
                    </a:lnTo>
                    <a:close/>
                  </a:path>
                </a:pathLst>
              </a:custGeom>
              <a:solidFill>
                <a:schemeClr val="accent2"/>
              </a:solidFill>
              <a:ln>
                <a:noFill/>
              </a:ln>
              <a:effectLst>
                <a:outerShdw blurRad="28575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70;p48"/>
              <p:cNvSpPr/>
              <p:nvPr/>
            </p:nvSpPr>
            <p:spPr>
              <a:xfrm>
                <a:off x="2790425" y="1968550"/>
                <a:ext cx="116950" cy="244550"/>
              </a:xfrm>
              <a:custGeom>
                <a:avLst/>
                <a:gdLst/>
                <a:ahLst/>
                <a:cxnLst/>
                <a:rect l="l" t="t" r="r" b="b"/>
                <a:pathLst>
                  <a:path w="4678" h="9782" extrusionOk="0">
                    <a:moveTo>
                      <a:pt x="2432" y="1"/>
                    </a:moveTo>
                    <a:lnTo>
                      <a:pt x="0" y="588"/>
                    </a:lnTo>
                    <a:lnTo>
                      <a:pt x="2245" y="9782"/>
                    </a:lnTo>
                    <a:lnTo>
                      <a:pt x="4677" y="9194"/>
                    </a:lnTo>
                    <a:lnTo>
                      <a:pt x="2432" y="1"/>
                    </a:lnTo>
                    <a:close/>
                  </a:path>
                </a:pathLst>
              </a:custGeom>
              <a:solidFill>
                <a:schemeClr val="accent2"/>
              </a:solidFill>
              <a:ln>
                <a:noFill/>
              </a:ln>
              <a:effectLst>
                <a:outerShdw blurRad="28575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971;p48"/>
            <p:cNvGrpSpPr/>
            <p:nvPr/>
          </p:nvGrpSpPr>
          <p:grpSpPr>
            <a:xfrm flipH="1">
              <a:off x="7849568" y="54492"/>
              <a:ext cx="1156504" cy="977882"/>
              <a:chOff x="2141000" y="1588400"/>
              <a:chExt cx="850246" cy="718925"/>
            </a:xfrm>
          </p:grpSpPr>
          <p:sp>
            <p:nvSpPr>
              <p:cNvPr id="15" name="Google Shape;1972;p48"/>
              <p:cNvSpPr/>
              <p:nvPr/>
            </p:nvSpPr>
            <p:spPr>
              <a:xfrm>
                <a:off x="2141000" y="1633150"/>
                <a:ext cx="764375" cy="674175"/>
              </a:xfrm>
              <a:custGeom>
                <a:avLst/>
                <a:gdLst/>
                <a:ahLst/>
                <a:cxnLst/>
                <a:rect l="l" t="t" r="r" b="b"/>
                <a:pathLst>
                  <a:path w="30575" h="26967" extrusionOk="0">
                    <a:moveTo>
                      <a:pt x="24695" y="1"/>
                    </a:moveTo>
                    <a:lnTo>
                      <a:pt x="1" y="19537"/>
                    </a:lnTo>
                    <a:lnTo>
                      <a:pt x="5880" y="26966"/>
                    </a:lnTo>
                    <a:lnTo>
                      <a:pt x="30574" y="7430"/>
                    </a:lnTo>
                    <a:lnTo>
                      <a:pt x="24695" y="1"/>
                    </a:lnTo>
                    <a:close/>
                  </a:path>
                </a:pathLst>
              </a:custGeom>
              <a:solidFill>
                <a:schemeClr val="accent1"/>
              </a:solidFill>
              <a:ln>
                <a:noFill/>
              </a:ln>
              <a:effectLst>
                <a:outerShdw blurRad="28575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73;p48"/>
              <p:cNvSpPr/>
              <p:nvPr/>
            </p:nvSpPr>
            <p:spPr>
              <a:xfrm>
                <a:off x="2768746" y="1588400"/>
                <a:ext cx="222500" cy="214475"/>
              </a:xfrm>
              <a:custGeom>
                <a:avLst/>
                <a:gdLst/>
                <a:ahLst/>
                <a:cxnLst/>
                <a:rect l="l" t="t" r="r" b="b"/>
                <a:pathLst>
                  <a:path w="8900" h="8579" extrusionOk="0">
                    <a:moveTo>
                      <a:pt x="7270" y="0"/>
                    </a:moveTo>
                    <a:lnTo>
                      <a:pt x="0" y="2405"/>
                    </a:lnTo>
                    <a:lnTo>
                      <a:pt x="4891" y="8579"/>
                    </a:lnTo>
                    <a:lnTo>
                      <a:pt x="8900" y="2058"/>
                    </a:lnTo>
                    <a:lnTo>
                      <a:pt x="7270" y="0"/>
                    </a:lnTo>
                    <a:close/>
                  </a:path>
                </a:pathLst>
              </a:custGeom>
              <a:solidFill>
                <a:schemeClr val="dk2"/>
              </a:solidFill>
              <a:ln>
                <a:noFill/>
              </a:ln>
              <a:effectLst>
                <a:outerShdw blurRad="28575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74;p48"/>
              <p:cNvSpPr/>
              <p:nvPr/>
            </p:nvSpPr>
            <p:spPr>
              <a:xfrm>
                <a:off x="2647450" y="1681925"/>
                <a:ext cx="196450" cy="224525"/>
              </a:xfrm>
              <a:custGeom>
                <a:avLst/>
                <a:gdLst/>
                <a:ahLst/>
                <a:cxnLst/>
                <a:rect l="l" t="t" r="r" b="b"/>
                <a:pathLst>
                  <a:path w="7858" h="8981" extrusionOk="0">
                    <a:moveTo>
                      <a:pt x="1978" y="1"/>
                    </a:moveTo>
                    <a:lnTo>
                      <a:pt x="0" y="1551"/>
                    </a:lnTo>
                    <a:lnTo>
                      <a:pt x="5880" y="8980"/>
                    </a:lnTo>
                    <a:lnTo>
                      <a:pt x="7857" y="7430"/>
                    </a:lnTo>
                    <a:lnTo>
                      <a:pt x="1978" y="1"/>
                    </a:lnTo>
                    <a:close/>
                  </a:path>
                </a:pathLst>
              </a:custGeom>
              <a:solidFill>
                <a:schemeClr val="dk2"/>
              </a:solidFill>
              <a:ln>
                <a:noFill/>
              </a:ln>
              <a:effectLst>
                <a:outerShdw blurRad="28575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671614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7" grpId="0" animBg="1"/>
      <p:bldP spid="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12"/>
        <p:cNvGrpSpPr/>
        <p:nvPr/>
      </p:nvGrpSpPr>
      <p:grpSpPr>
        <a:xfrm>
          <a:off x="0" y="0"/>
          <a:ext cx="0" cy="0"/>
          <a:chOff x="0" y="0"/>
          <a:chExt cx="0" cy="0"/>
        </a:xfrm>
      </p:grpSpPr>
      <p:sp>
        <p:nvSpPr>
          <p:cNvPr id="28" name="Rounded Rectangle 27"/>
          <p:cNvSpPr/>
          <p:nvPr/>
        </p:nvSpPr>
        <p:spPr>
          <a:xfrm>
            <a:off x="3040085" y="3614488"/>
            <a:ext cx="5511112" cy="826115"/>
          </a:xfrm>
          <a:prstGeom prst="roundRect">
            <a:avLst/>
          </a:prstGeom>
          <a:solidFill>
            <a:schemeClr val="accent4"/>
          </a:solidFill>
          <a:ln w="19050">
            <a:solidFill>
              <a:srgbClr val="D64D47"/>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30000"/>
              </a:lnSpc>
            </a:pPr>
            <a:r>
              <a:rPr lang="vi-VN" sz="1600" dirty="0">
                <a:solidFill>
                  <a:srgbClr val="000000"/>
                </a:solidFill>
              </a:rPr>
              <a:t>Các dòng chữ in nghiêng (giúp người đọc </a:t>
            </a:r>
            <a:r>
              <a:rPr lang="en-US" sz="1600" dirty="0" err="1" smtClean="0">
                <a:solidFill>
                  <a:srgbClr val="000000"/>
                </a:solidFill>
              </a:rPr>
              <a:t>hiểu</a:t>
            </a:r>
            <a:r>
              <a:rPr lang="en-US" sz="1600" dirty="0" smtClean="0">
                <a:solidFill>
                  <a:srgbClr val="000000"/>
                </a:solidFill>
              </a:rPr>
              <a:t> </a:t>
            </a:r>
            <a:r>
              <a:rPr lang="vi-VN" sz="1600" dirty="0" smtClean="0">
                <a:solidFill>
                  <a:srgbClr val="000000"/>
                </a:solidFill>
              </a:rPr>
              <a:t>quan </a:t>
            </a:r>
            <a:r>
              <a:rPr lang="vi-VN" sz="1600" dirty="0">
                <a:solidFill>
                  <a:srgbClr val="000000"/>
                </a:solidFill>
              </a:rPr>
              <a:t>hệ của các thông </a:t>
            </a:r>
            <a:r>
              <a:rPr lang="vi-VN" sz="1600" dirty="0" smtClean="0">
                <a:solidFill>
                  <a:srgbClr val="000000"/>
                </a:solidFill>
              </a:rPr>
              <a:t>tin)</a:t>
            </a:r>
            <a:r>
              <a:rPr lang="en-US" sz="1600" dirty="0" smtClean="0">
                <a:solidFill>
                  <a:srgbClr val="000000"/>
                </a:solidFill>
              </a:rPr>
              <a:t>, </a:t>
            </a:r>
            <a:r>
              <a:rPr lang="vi-VN" sz="1600" dirty="0" smtClean="0">
                <a:solidFill>
                  <a:srgbClr val="000000"/>
                </a:solidFill>
              </a:rPr>
              <a:t>dấu </a:t>
            </a:r>
            <a:r>
              <a:rPr lang="vi-VN" sz="1600" dirty="0">
                <a:solidFill>
                  <a:srgbClr val="000000"/>
                </a:solidFill>
              </a:rPr>
              <a:t>ngoặc đơn </a:t>
            </a:r>
            <a:r>
              <a:rPr lang="vi-VN" sz="1600" dirty="0" smtClean="0">
                <a:solidFill>
                  <a:srgbClr val="000000"/>
                </a:solidFill>
              </a:rPr>
              <a:t>(</a:t>
            </a:r>
            <a:r>
              <a:rPr lang="en-US" sz="1600" dirty="0" err="1" smtClean="0">
                <a:solidFill>
                  <a:srgbClr val="000000"/>
                </a:solidFill>
              </a:rPr>
              <a:t>ch</a:t>
            </a:r>
            <a:r>
              <a:rPr lang="vi-VN" sz="1600" dirty="0">
                <a:solidFill>
                  <a:srgbClr val="000000"/>
                </a:solidFill>
              </a:rPr>
              <a:t>ú giải)</a:t>
            </a:r>
            <a:endParaRPr lang="en-US" sz="1600" b="1" dirty="0">
              <a:ln w="0"/>
              <a:solidFill>
                <a:srgbClr val="000000"/>
              </a:solidFill>
              <a:effectLst>
                <a:outerShdw blurRad="38100" dist="19050" dir="2700000" algn="tl" rotWithShape="0">
                  <a:schemeClr val="dk1">
                    <a:alpha val="40000"/>
                  </a:schemeClr>
                </a:outerShdw>
              </a:effectLst>
            </a:endParaRPr>
          </a:p>
        </p:txBody>
      </p:sp>
      <p:sp>
        <p:nvSpPr>
          <p:cNvPr id="3" name="Rectangle 2"/>
          <p:cNvSpPr/>
          <p:nvPr/>
        </p:nvSpPr>
        <p:spPr>
          <a:xfrm>
            <a:off x="872837" y="664563"/>
            <a:ext cx="7678359" cy="496290"/>
          </a:xfrm>
          <a:prstGeom prst="rect">
            <a:avLst/>
          </a:prstGeom>
          <a:solidFill>
            <a:srgbClr val="215968"/>
          </a:solidFill>
          <a:ln>
            <a:noFill/>
          </a:ln>
          <a:effectLst>
            <a:outerShdw blurRad="50800" dist="38100" dir="2700000" algn="tl" rotWithShape="0">
              <a:prstClr val="black">
                <a:alpha val="40000"/>
              </a:prstClr>
            </a:outerShdw>
          </a:effectLst>
        </p:spPr>
        <p:txBody>
          <a:bodyPr wrap="square">
            <a:spAutoFit/>
          </a:bodyPr>
          <a:lstStyle/>
          <a:p>
            <a:pPr algn="ctr">
              <a:lnSpc>
                <a:spcPct val="150000"/>
              </a:lnSpc>
            </a:pPr>
            <a:r>
              <a:rPr lang="vi-VN" sz="1700" dirty="0">
                <a:solidFill>
                  <a:schemeClr val="accent4"/>
                </a:solidFill>
                <a:latin typeface="+mn-lt"/>
                <a:ea typeface="Times New Roman" panose="02020603050405020304" pitchFamily="18" charset="0"/>
                <a:cs typeface="Times New Roman" panose="02020603050405020304" pitchFamily="18" charset="0"/>
              </a:rPr>
              <a:t>Những phương </a:t>
            </a:r>
            <a:r>
              <a:rPr lang="vi-VN" sz="1750" dirty="0">
                <a:solidFill>
                  <a:schemeClr val="accent4"/>
                </a:solidFill>
                <a:latin typeface="+mn-lt"/>
                <a:ea typeface="Times New Roman" panose="02020603050405020304" pitchFamily="18" charset="0"/>
                <a:cs typeface="Times New Roman" panose="02020603050405020304" pitchFamily="18" charset="0"/>
              </a:rPr>
              <a:t>diện</a:t>
            </a:r>
            <a:r>
              <a:rPr lang="vi-VN" sz="1700" dirty="0">
                <a:solidFill>
                  <a:schemeClr val="accent4"/>
                </a:solidFill>
                <a:latin typeface="+mn-lt"/>
                <a:ea typeface="Times New Roman" panose="02020603050405020304" pitchFamily="18" charset="0"/>
                <a:cs typeface="Times New Roman" panose="02020603050405020304" pitchFamily="18" charset="0"/>
              </a:rPr>
              <a:t> văn </a:t>
            </a:r>
            <a:r>
              <a:rPr lang="vi-VN" sz="1700" dirty="0" smtClean="0">
                <a:solidFill>
                  <a:schemeClr val="accent4"/>
                </a:solidFill>
                <a:latin typeface="+mn-lt"/>
                <a:ea typeface="Times New Roman" panose="02020603050405020304" pitchFamily="18" charset="0"/>
                <a:cs typeface="Times New Roman" panose="02020603050405020304" pitchFamily="18" charset="0"/>
              </a:rPr>
              <a:t>hóa:</a:t>
            </a:r>
            <a:r>
              <a:rPr lang="en-US" sz="1700" dirty="0" smtClean="0">
                <a:solidFill>
                  <a:schemeClr val="accent4"/>
                </a:solidFill>
                <a:latin typeface="+mn-lt"/>
                <a:ea typeface="Times New Roman" panose="02020603050405020304" pitchFamily="18" charset="0"/>
                <a:cs typeface="Times New Roman" panose="02020603050405020304" pitchFamily="18" charset="0"/>
              </a:rPr>
              <a:t> </a:t>
            </a:r>
            <a:r>
              <a:rPr lang="vi-VN" sz="1700" i="1" dirty="0" smtClean="0">
                <a:solidFill>
                  <a:schemeClr val="accent4"/>
                </a:solidFill>
                <a:latin typeface="+mn-lt"/>
                <a:ea typeface="Times New Roman" panose="02020603050405020304" pitchFamily="18" charset="0"/>
                <a:cs typeface="Times New Roman" panose="02020603050405020304" pitchFamily="18" charset="0"/>
              </a:rPr>
              <a:t>Ph</a:t>
            </a:r>
            <a:r>
              <a:rPr lang="en-US" sz="1700" i="1" dirty="0">
                <a:solidFill>
                  <a:schemeClr val="accent4"/>
                </a:solidFill>
                <a:latin typeface="+mn-lt"/>
                <a:ea typeface="Times New Roman" panose="02020603050405020304" pitchFamily="18" charset="0"/>
                <a:cs typeface="Times New Roman" panose="02020603050405020304" pitchFamily="18" charset="0"/>
              </a:rPr>
              <a:t>ầ</a:t>
            </a:r>
            <a:r>
              <a:rPr lang="vi-VN" sz="1700" i="1" dirty="0">
                <a:solidFill>
                  <a:schemeClr val="accent4"/>
                </a:solidFill>
                <a:latin typeface="+mn-lt"/>
                <a:ea typeface="Times New Roman" panose="02020603050405020304" pitchFamily="18" charset="0"/>
                <a:cs typeface="Times New Roman" panose="02020603050405020304" pitchFamily="18" charset="0"/>
              </a:rPr>
              <a:t>n </a:t>
            </a:r>
            <a:r>
              <a:rPr lang="en-US" sz="1700" i="1" dirty="0" smtClean="0">
                <a:solidFill>
                  <a:schemeClr val="accent4"/>
                </a:solidFill>
                <a:latin typeface="+mn-lt"/>
                <a:ea typeface="Times New Roman" panose="02020603050405020304" pitchFamily="18" charset="0"/>
                <a:cs typeface="Times New Roman" panose="02020603050405020304" pitchFamily="18" charset="0"/>
              </a:rPr>
              <a:t>2.</a:t>
            </a:r>
            <a:r>
              <a:rPr lang="vi-VN" sz="1700" i="1" dirty="0" smtClean="0">
                <a:solidFill>
                  <a:schemeClr val="accent4"/>
                </a:solidFill>
                <a:latin typeface="+mn-lt"/>
                <a:ea typeface="Times New Roman" panose="02020603050405020304" pitchFamily="18" charset="0"/>
                <a:cs typeface="Times New Roman" panose="02020603050405020304" pitchFamily="18" charset="0"/>
              </a:rPr>
              <a:t> </a:t>
            </a:r>
            <a:r>
              <a:rPr lang="en-US" sz="1700" i="1" dirty="0" err="1" smtClean="0">
                <a:solidFill>
                  <a:schemeClr val="accent4"/>
                </a:solidFill>
                <a:latin typeface="+mn-lt"/>
                <a:ea typeface="Times New Roman" panose="02020603050405020304" pitchFamily="18" charset="0"/>
                <a:cs typeface="Times New Roman" panose="02020603050405020304" pitchFamily="18" charset="0"/>
              </a:rPr>
              <a:t>Nếp</a:t>
            </a:r>
            <a:r>
              <a:rPr lang="en-US" sz="1700" i="1" dirty="0" smtClean="0">
                <a:solidFill>
                  <a:schemeClr val="accent4"/>
                </a:solidFill>
                <a:latin typeface="+mn-lt"/>
                <a:ea typeface="Times New Roman" panose="02020603050405020304" pitchFamily="18" charset="0"/>
                <a:cs typeface="Times New Roman" panose="02020603050405020304" pitchFamily="18" charset="0"/>
              </a:rPr>
              <a:t> </a:t>
            </a:r>
            <a:r>
              <a:rPr lang="en-US" sz="1700" i="1" dirty="0" err="1" smtClean="0">
                <a:solidFill>
                  <a:schemeClr val="accent4"/>
                </a:solidFill>
                <a:latin typeface="+mn-lt"/>
                <a:ea typeface="Times New Roman" panose="02020603050405020304" pitchFamily="18" charset="0"/>
                <a:cs typeface="Times New Roman" panose="02020603050405020304" pitchFamily="18" charset="0"/>
              </a:rPr>
              <a:t>sống</a:t>
            </a:r>
            <a:r>
              <a:rPr lang="en-US" sz="1700" i="1" dirty="0" smtClean="0">
                <a:solidFill>
                  <a:schemeClr val="accent4"/>
                </a:solidFill>
                <a:latin typeface="+mn-lt"/>
                <a:ea typeface="Times New Roman" panose="02020603050405020304" pitchFamily="18" charset="0"/>
                <a:cs typeface="Times New Roman" panose="02020603050405020304" pitchFamily="18" charset="0"/>
              </a:rPr>
              <a:t> </a:t>
            </a:r>
            <a:r>
              <a:rPr lang="en-US" sz="1700" i="1" dirty="0" err="1" smtClean="0">
                <a:solidFill>
                  <a:schemeClr val="accent4"/>
                </a:solidFill>
                <a:latin typeface="+mn-lt"/>
                <a:ea typeface="Times New Roman" panose="02020603050405020304" pitchFamily="18" charset="0"/>
                <a:cs typeface="Times New Roman" panose="02020603050405020304" pitchFamily="18" charset="0"/>
              </a:rPr>
              <a:t>thanh</a:t>
            </a:r>
            <a:r>
              <a:rPr lang="en-US" sz="1700" i="1" dirty="0" smtClean="0">
                <a:solidFill>
                  <a:schemeClr val="accent4"/>
                </a:solidFill>
                <a:latin typeface="+mn-lt"/>
                <a:ea typeface="Times New Roman" panose="02020603050405020304" pitchFamily="18" charset="0"/>
                <a:cs typeface="Times New Roman" panose="02020603050405020304" pitchFamily="18" charset="0"/>
              </a:rPr>
              <a:t> </a:t>
            </a:r>
            <a:r>
              <a:rPr lang="en-US" sz="1700" i="1" dirty="0" err="1" smtClean="0">
                <a:solidFill>
                  <a:schemeClr val="accent4"/>
                </a:solidFill>
                <a:latin typeface="+mn-lt"/>
                <a:ea typeface="Times New Roman" panose="02020603050405020304" pitchFamily="18" charset="0"/>
                <a:cs typeface="Times New Roman" panose="02020603050405020304" pitchFamily="18" charset="0"/>
              </a:rPr>
              <a:t>lịch</a:t>
            </a:r>
            <a:r>
              <a:rPr lang="en-US" sz="1700" i="1" dirty="0" smtClean="0">
                <a:solidFill>
                  <a:schemeClr val="accent4"/>
                </a:solidFill>
                <a:latin typeface="+mn-lt"/>
                <a:ea typeface="Times New Roman" panose="02020603050405020304" pitchFamily="18" charset="0"/>
                <a:cs typeface="Times New Roman" panose="02020603050405020304" pitchFamily="18" charset="0"/>
              </a:rPr>
              <a:t> </a:t>
            </a:r>
            <a:r>
              <a:rPr lang="en-US" sz="1700" i="1" dirty="0" err="1" smtClean="0">
                <a:solidFill>
                  <a:schemeClr val="accent4"/>
                </a:solidFill>
                <a:latin typeface="+mn-lt"/>
                <a:ea typeface="Times New Roman" panose="02020603050405020304" pitchFamily="18" charset="0"/>
                <a:cs typeface="Times New Roman" panose="02020603050405020304" pitchFamily="18" charset="0"/>
              </a:rPr>
              <a:t>của</a:t>
            </a:r>
            <a:r>
              <a:rPr lang="en-US" sz="1700" i="1" dirty="0" smtClean="0">
                <a:solidFill>
                  <a:schemeClr val="accent4"/>
                </a:solidFill>
                <a:latin typeface="+mn-lt"/>
                <a:ea typeface="Times New Roman" panose="02020603050405020304" pitchFamily="18" charset="0"/>
                <a:cs typeface="Times New Roman" panose="02020603050405020304" pitchFamily="18" charset="0"/>
              </a:rPr>
              <a:t> </a:t>
            </a:r>
            <a:r>
              <a:rPr lang="en-US" sz="1700" i="1" dirty="0" err="1" smtClean="0">
                <a:solidFill>
                  <a:schemeClr val="accent4"/>
                </a:solidFill>
                <a:latin typeface="+mn-lt"/>
                <a:ea typeface="Times New Roman" panose="02020603050405020304" pitchFamily="18" charset="0"/>
                <a:cs typeface="Times New Roman" panose="02020603050405020304" pitchFamily="18" charset="0"/>
              </a:rPr>
              <a:t>người</a:t>
            </a:r>
            <a:r>
              <a:rPr lang="en-US" sz="1700" i="1" dirty="0" smtClean="0">
                <a:solidFill>
                  <a:schemeClr val="accent4"/>
                </a:solidFill>
                <a:latin typeface="+mn-lt"/>
                <a:ea typeface="Times New Roman" panose="02020603050405020304" pitchFamily="18" charset="0"/>
                <a:cs typeface="Times New Roman" panose="02020603050405020304" pitchFamily="18" charset="0"/>
              </a:rPr>
              <a:t> </a:t>
            </a:r>
            <a:r>
              <a:rPr lang="vi-VN" sz="1700" i="1" dirty="0" smtClean="0">
                <a:solidFill>
                  <a:schemeClr val="accent4"/>
                </a:solidFill>
                <a:latin typeface="+mn-lt"/>
                <a:ea typeface="Times New Roman" panose="02020603050405020304" pitchFamily="18" charset="0"/>
                <a:cs typeface="Times New Roman" panose="02020603050405020304" pitchFamily="18" charset="0"/>
              </a:rPr>
              <a:t>Hà </a:t>
            </a:r>
            <a:r>
              <a:rPr lang="vi-VN" sz="1700" i="1" dirty="0">
                <a:solidFill>
                  <a:schemeClr val="accent4"/>
                </a:solidFill>
                <a:latin typeface="+mn-lt"/>
                <a:ea typeface="Times New Roman" panose="02020603050405020304" pitchFamily="18" charset="0"/>
                <a:cs typeface="Times New Roman" panose="02020603050405020304" pitchFamily="18" charset="0"/>
              </a:rPr>
              <a:t>Nội</a:t>
            </a:r>
            <a:endParaRPr lang="en-US" sz="1700" i="1" dirty="0">
              <a:solidFill>
                <a:schemeClr val="accent4"/>
              </a:solidFill>
              <a:effectLst/>
              <a:latin typeface="+mn-lt"/>
              <a:ea typeface="Times New Roman" panose="02020603050405020304" pitchFamily="18" charset="0"/>
              <a:cs typeface="Times New Roman" panose="02020603050405020304" pitchFamily="18" charset="0"/>
            </a:endParaRPr>
          </a:p>
        </p:txBody>
      </p:sp>
      <p:sp>
        <p:nvSpPr>
          <p:cNvPr id="21" name="Rounded Rectangle 20"/>
          <p:cNvSpPr/>
          <p:nvPr/>
        </p:nvSpPr>
        <p:spPr>
          <a:xfrm>
            <a:off x="872836" y="2094878"/>
            <a:ext cx="1579417" cy="826115"/>
          </a:xfrm>
          <a:prstGeom prst="roundRect">
            <a:avLst/>
          </a:prstGeom>
          <a:solidFill>
            <a:srgbClr val="D64D47"/>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b="1" dirty="0" err="1" smtClean="0">
                <a:ln w="0"/>
                <a:solidFill>
                  <a:schemeClr val="accent4"/>
                </a:solidFill>
              </a:rPr>
              <a:t>Nội</a:t>
            </a:r>
            <a:r>
              <a:rPr lang="en-US" sz="1800" b="1" dirty="0" smtClean="0">
                <a:ln w="0"/>
                <a:solidFill>
                  <a:schemeClr val="accent4"/>
                </a:solidFill>
              </a:rPr>
              <a:t> dung</a:t>
            </a:r>
            <a:endParaRPr lang="en-US" sz="1800" b="1" dirty="0">
              <a:ln w="0"/>
              <a:solidFill>
                <a:schemeClr val="accent4"/>
              </a:solidFill>
              <a:effectLst>
                <a:outerShdw blurRad="38100" dist="19050" dir="2700000" algn="tl" rotWithShape="0">
                  <a:schemeClr val="dk1">
                    <a:alpha val="40000"/>
                  </a:schemeClr>
                </a:outerShdw>
              </a:effectLst>
            </a:endParaRPr>
          </a:p>
        </p:txBody>
      </p:sp>
      <p:sp>
        <p:nvSpPr>
          <p:cNvPr id="22" name="Rounded Rectangle 21"/>
          <p:cNvSpPr/>
          <p:nvPr/>
        </p:nvSpPr>
        <p:spPr>
          <a:xfrm>
            <a:off x="3040084" y="1443210"/>
            <a:ext cx="5511112" cy="1018663"/>
          </a:xfrm>
          <a:prstGeom prst="roundRect">
            <a:avLst/>
          </a:prstGeom>
          <a:solidFill>
            <a:schemeClr val="accent4"/>
          </a:solidFill>
          <a:ln w="19050">
            <a:solidFill>
              <a:srgbClr val="D64D47"/>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30000"/>
              </a:lnSpc>
            </a:pPr>
            <a:r>
              <a:rPr lang="vi-VN" sz="1600" dirty="0"/>
              <a:t>Chỉ ra nguyên nhân dẫn đến sự hình thành nếp sống thanh lịc</a:t>
            </a:r>
            <a:r>
              <a:rPr lang="en-US" sz="1600" dirty="0" smtClean="0"/>
              <a:t>h </a:t>
            </a:r>
            <a:r>
              <a:rPr lang="vi-VN" sz="1600" dirty="0"/>
              <a:t>này sinh nhu c</a:t>
            </a:r>
            <a:r>
              <a:rPr lang="en-US" sz="1600" dirty="0"/>
              <a:t>ầ</a:t>
            </a:r>
            <a:r>
              <a:rPr lang="vi-VN" sz="1600" dirty="0"/>
              <a:t>u lựa chọn lưới làng quê s</a:t>
            </a:r>
            <a:r>
              <a:rPr lang="en-US" sz="1600" dirty="0"/>
              <a:t>ả</a:t>
            </a:r>
            <a:r>
              <a:rPr lang="vi-VN" sz="1600" dirty="0"/>
              <a:t>n xuất đặc </a:t>
            </a:r>
            <a:r>
              <a:rPr lang="vi-VN" sz="1600" dirty="0" smtClean="0"/>
              <a:t>s</a:t>
            </a:r>
            <a:r>
              <a:rPr lang="en-US" sz="1600" dirty="0" smtClean="0"/>
              <a:t>ả</a:t>
            </a:r>
            <a:r>
              <a:rPr lang="vi-VN" sz="1600" dirty="0" smtClean="0"/>
              <a:t>n </a:t>
            </a:r>
            <a:r>
              <a:rPr lang="vi-VN" sz="1600" dirty="0"/>
              <a:t>nông phẩm</a:t>
            </a:r>
            <a:r>
              <a:rPr lang="vi-VN" sz="1600" dirty="0" smtClean="0"/>
              <a:t>.</a:t>
            </a:r>
            <a:endParaRPr lang="en-US" sz="1600" b="1" dirty="0">
              <a:ln w="0"/>
              <a:solidFill>
                <a:srgbClr val="000000"/>
              </a:solidFill>
              <a:effectLst>
                <a:outerShdw blurRad="38100" dist="19050" dir="2700000" algn="tl" rotWithShape="0">
                  <a:schemeClr val="dk1">
                    <a:alpha val="40000"/>
                  </a:schemeClr>
                </a:outerShdw>
              </a:effectLst>
            </a:endParaRPr>
          </a:p>
        </p:txBody>
      </p:sp>
      <p:sp>
        <p:nvSpPr>
          <p:cNvPr id="23" name="Rounded Rectangle 22"/>
          <p:cNvSpPr/>
          <p:nvPr/>
        </p:nvSpPr>
        <p:spPr>
          <a:xfrm>
            <a:off x="3040084" y="2634142"/>
            <a:ext cx="5511112" cy="787015"/>
          </a:xfrm>
          <a:prstGeom prst="roundRect">
            <a:avLst/>
          </a:prstGeom>
          <a:solidFill>
            <a:schemeClr val="accent4"/>
          </a:solidFill>
          <a:ln w="19050">
            <a:solidFill>
              <a:srgbClr val="D64D47"/>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30000"/>
              </a:lnSpc>
            </a:pPr>
            <a:r>
              <a:rPr lang="vi-VN" sz="1600" dirty="0"/>
              <a:t>Trích những câu thơ, </a:t>
            </a:r>
            <a:r>
              <a:rPr lang="vi-VN" sz="1600" dirty="0" smtClean="0"/>
              <a:t>thành ng</a:t>
            </a:r>
            <a:r>
              <a:rPr lang="en-US" sz="1600" dirty="0" smtClean="0"/>
              <a:t>ữ,</a:t>
            </a:r>
            <a:r>
              <a:rPr lang="vi-VN" sz="1600" dirty="0" smtClean="0"/>
              <a:t> </a:t>
            </a:r>
            <a:r>
              <a:rPr lang="vi-VN" sz="1600" dirty="0"/>
              <a:t>tục ngữ </a:t>
            </a:r>
            <a:r>
              <a:rPr lang="en-US" sz="1600" dirty="0"/>
              <a:t>đ</a:t>
            </a:r>
            <a:r>
              <a:rPr lang="vi-VN" sz="1600" dirty="0"/>
              <a:t>ể bổ sung, </a:t>
            </a:r>
            <a:endParaRPr lang="en-US" sz="1600" dirty="0" smtClean="0"/>
          </a:p>
          <a:p>
            <a:pPr algn="ctr">
              <a:lnSpc>
                <a:spcPct val="130000"/>
              </a:lnSpc>
            </a:pPr>
            <a:r>
              <a:rPr lang="vi-VN" sz="1600" dirty="0" smtClean="0"/>
              <a:t>làm </a:t>
            </a:r>
            <a:r>
              <a:rPr lang="en-US" sz="1600" dirty="0" err="1" smtClean="0"/>
              <a:t>rõ</a:t>
            </a:r>
            <a:r>
              <a:rPr lang="en-US" sz="1600" dirty="0" smtClean="0"/>
              <a:t> </a:t>
            </a:r>
            <a:r>
              <a:rPr lang="en-US" sz="1600" dirty="0" err="1" smtClean="0"/>
              <a:t>nội</a:t>
            </a:r>
            <a:r>
              <a:rPr lang="en-US" sz="1600" dirty="0" smtClean="0"/>
              <a:t> dung.</a:t>
            </a:r>
            <a:endParaRPr lang="en-US" sz="1600" b="1" dirty="0">
              <a:ln w="0"/>
              <a:solidFill>
                <a:srgbClr val="000000"/>
              </a:solidFill>
              <a:effectLst>
                <a:outerShdw blurRad="38100" dist="19050" dir="2700000" algn="tl" rotWithShape="0">
                  <a:schemeClr val="dk1">
                    <a:alpha val="40000"/>
                  </a:schemeClr>
                </a:outerShdw>
              </a:effectLst>
            </a:endParaRPr>
          </a:p>
        </p:txBody>
      </p:sp>
      <p:cxnSp>
        <p:nvCxnSpPr>
          <p:cNvPr id="7" name="Straight Arrow Connector 6"/>
          <p:cNvCxnSpPr>
            <a:stCxn id="21" idx="3"/>
            <a:endCxn id="22" idx="1"/>
          </p:cNvCxnSpPr>
          <p:nvPr/>
        </p:nvCxnSpPr>
        <p:spPr>
          <a:xfrm flipV="1">
            <a:off x="2452253" y="1952542"/>
            <a:ext cx="587831" cy="555394"/>
          </a:xfrm>
          <a:prstGeom prst="straightConnector1">
            <a:avLst/>
          </a:prstGeom>
          <a:ln w="19050">
            <a:solidFill>
              <a:srgbClr val="D64D47"/>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1" idx="3"/>
            <a:endCxn id="23" idx="1"/>
          </p:cNvCxnSpPr>
          <p:nvPr/>
        </p:nvCxnSpPr>
        <p:spPr>
          <a:xfrm>
            <a:off x="2452253" y="2507936"/>
            <a:ext cx="587831" cy="519714"/>
          </a:xfrm>
          <a:prstGeom prst="straightConnector1">
            <a:avLst/>
          </a:prstGeom>
          <a:ln w="19050">
            <a:solidFill>
              <a:srgbClr val="D64D47"/>
            </a:solidFill>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872837" y="3614488"/>
            <a:ext cx="1579417" cy="826115"/>
          </a:xfrm>
          <a:prstGeom prst="roundRect">
            <a:avLst/>
          </a:prstGeom>
          <a:solidFill>
            <a:srgbClr val="D64D47"/>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b="1" dirty="0" err="1" smtClean="0">
                <a:ln w="0"/>
                <a:solidFill>
                  <a:schemeClr val="accent4"/>
                </a:solidFill>
              </a:rPr>
              <a:t>Nghệ</a:t>
            </a:r>
            <a:r>
              <a:rPr lang="en-US" sz="1800" b="1" dirty="0" smtClean="0">
                <a:ln w="0"/>
                <a:solidFill>
                  <a:schemeClr val="accent4"/>
                </a:solidFill>
              </a:rPr>
              <a:t> </a:t>
            </a:r>
            <a:r>
              <a:rPr lang="en-US" sz="1800" b="1" dirty="0" err="1" smtClean="0">
                <a:ln w="0"/>
                <a:solidFill>
                  <a:schemeClr val="accent4"/>
                </a:solidFill>
              </a:rPr>
              <a:t>thuật</a:t>
            </a:r>
            <a:endParaRPr lang="en-US" sz="1800" b="1" dirty="0">
              <a:ln w="0"/>
              <a:solidFill>
                <a:schemeClr val="accent4"/>
              </a:solidFill>
              <a:effectLst>
                <a:outerShdw blurRad="38100" dist="19050" dir="2700000" algn="tl" rotWithShape="0">
                  <a:schemeClr val="dk1">
                    <a:alpha val="40000"/>
                  </a:schemeClr>
                </a:outerShdw>
              </a:effectLst>
            </a:endParaRPr>
          </a:p>
        </p:txBody>
      </p:sp>
      <p:cxnSp>
        <p:nvCxnSpPr>
          <p:cNvPr id="29" name="Straight Arrow Connector 28"/>
          <p:cNvCxnSpPr>
            <a:stCxn id="27" idx="3"/>
            <a:endCxn id="28" idx="1"/>
          </p:cNvCxnSpPr>
          <p:nvPr/>
        </p:nvCxnSpPr>
        <p:spPr>
          <a:xfrm flipV="1">
            <a:off x="2452254" y="4027546"/>
            <a:ext cx="587831" cy="3804"/>
          </a:xfrm>
          <a:prstGeom prst="straightConnector1">
            <a:avLst/>
          </a:prstGeom>
          <a:ln w="19050">
            <a:solidFill>
              <a:srgbClr val="D64D47"/>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oogle Shape;1966;p48"/>
          <p:cNvGrpSpPr/>
          <p:nvPr/>
        </p:nvGrpSpPr>
        <p:grpSpPr>
          <a:xfrm rot="282598">
            <a:off x="7865826" y="4238550"/>
            <a:ext cx="1330223" cy="1041170"/>
            <a:chOff x="7653257" y="54492"/>
            <a:chExt cx="1352815" cy="1058746"/>
          </a:xfrm>
        </p:grpSpPr>
        <p:grpSp>
          <p:nvGrpSpPr>
            <p:cNvPr id="13" name="Google Shape;1967;p48"/>
            <p:cNvGrpSpPr/>
            <p:nvPr/>
          </p:nvGrpSpPr>
          <p:grpSpPr>
            <a:xfrm flipH="1">
              <a:off x="7653257" y="546136"/>
              <a:ext cx="1322822" cy="567101"/>
              <a:chOff x="2163050" y="1949850"/>
              <a:chExt cx="972521" cy="416925"/>
            </a:xfrm>
          </p:grpSpPr>
          <p:sp>
            <p:nvSpPr>
              <p:cNvPr id="18" name="Google Shape;1968;p48"/>
              <p:cNvSpPr/>
              <p:nvPr/>
            </p:nvSpPr>
            <p:spPr>
              <a:xfrm>
                <a:off x="2163050" y="1949850"/>
                <a:ext cx="821150" cy="416925"/>
              </a:xfrm>
              <a:custGeom>
                <a:avLst/>
                <a:gdLst/>
                <a:ahLst/>
                <a:cxnLst/>
                <a:rect l="l" t="t" r="r" b="b"/>
                <a:pathLst>
                  <a:path w="32846" h="16677" extrusionOk="0">
                    <a:moveTo>
                      <a:pt x="30601" y="0"/>
                    </a:moveTo>
                    <a:lnTo>
                      <a:pt x="1" y="7456"/>
                    </a:lnTo>
                    <a:lnTo>
                      <a:pt x="2246" y="16677"/>
                    </a:lnTo>
                    <a:lnTo>
                      <a:pt x="32846" y="9194"/>
                    </a:lnTo>
                    <a:lnTo>
                      <a:pt x="30601" y="0"/>
                    </a:lnTo>
                    <a:close/>
                  </a:path>
                </a:pathLst>
              </a:custGeom>
              <a:solidFill>
                <a:schemeClr val="lt2"/>
              </a:solidFill>
              <a:ln>
                <a:noFill/>
              </a:ln>
              <a:effectLst>
                <a:outerShdw blurRad="28575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69;p48"/>
              <p:cNvSpPr/>
              <p:nvPr/>
            </p:nvSpPr>
            <p:spPr>
              <a:xfrm>
                <a:off x="2930421" y="1969225"/>
                <a:ext cx="205150" cy="191100"/>
              </a:xfrm>
              <a:custGeom>
                <a:avLst/>
                <a:gdLst/>
                <a:ahLst/>
                <a:cxnLst/>
                <a:rect l="l" t="t" r="r" b="b"/>
                <a:pathLst>
                  <a:path w="8206" h="7644" extrusionOk="0">
                    <a:moveTo>
                      <a:pt x="1" y="0"/>
                    </a:moveTo>
                    <a:lnTo>
                      <a:pt x="1872" y="7644"/>
                    </a:lnTo>
                    <a:lnTo>
                      <a:pt x="8205" y="3394"/>
                    </a:lnTo>
                    <a:lnTo>
                      <a:pt x="7591" y="829"/>
                    </a:lnTo>
                    <a:lnTo>
                      <a:pt x="1" y="0"/>
                    </a:lnTo>
                    <a:close/>
                  </a:path>
                </a:pathLst>
              </a:custGeom>
              <a:solidFill>
                <a:schemeClr val="accent2"/>
              </a:solidFill>
              <a:ln>
                <a:noFill/>
              </a:ln>
              <a:effectLst>
                <a:outerShdw blurRad="28575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70;p48"/>
              <p:cNvSpPr/>
              <p:nvPr/>
            </p:nvSpPr>
            <p:spPr>
              <a:xfrm>
                <a:off x="2790425" y="1968550"/>
                <a:ext cx="116950" cy="244550"/>
              </a:xfrm>
              <a:custGeom>
                <a:avLst/>
                <a:gdLst/>
                <a:ahLst/>
                <a:cxnLst/>
                <a:rect l="l" t="t" r="r" b="b"/>
                <a:pathLst>
                  <a:path w="4678" h="9782" extrusionOk="0">
                    <a:moveTo>
                      <a:pt x="2432" y="1"/>
                    </a:moveTo>
                    <a:lnTo>
                      <a:pt x="0" y="588"/>
                    </a:lnTo>
                    <a:lnTo>
                      <a:pt x="2245" y="9782"/>
                    </a:lnTo>
                    <a:lnTo>
                      <a:pt x="4677" y="9194"/>
                    </a:lnTo>
                    <a:lnTo>
                      <a:pt x="2432" y="1"/>
                    </a:lnTo>
                    <a:close/>
                  </a:path>
                </a:pathLst>
              </a:custGeom>
              <a:solidFill>
                <a:schemeClr val="accent2"/>
              </a:solidFill>
              <a:ln>
                <a:noFill/>
              </a:ln>
              <a:effectLst>
                <a:outerShdw blurRad="28575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971;p48"/>
            <p:cNvGrpSpPr/>
            <p:nvPr/>
          </p:nvGrpSpPr>
          <p:grpSpPr>
            <a:xfrm flipH="1">
              <a:off x="7849568" y="54492"/>
              <a:ext cx="1156504" cy="977882"/>
              <a:chOff x="2141000" y="1588400"/>
              <a:chExt cx="850246" cy="718925"/>
            </a:xfrm>
          </p:grpSpPr>
          <p:sp>
            <p:nvSpPr>
              <p:cNvPr id="15" name="Google Shape;1972;p48"/>
              <p:cNvSpPr/>
              <p:nvPr/>
            </p:nvSpPr>
            <p:spPr>
              <a:xfrm>
                <a:off x="2141000" y="1633150"/>
                <a:ext cx="764375" cy="674175"/>
              </a:xfrm>
              <a:custGeom>
                <a:avLst/>
                <a:gdLst/>
                <a:ahLst/>
                <a:cxnLst/>
                <a:rect l="l" t="t" r="r" b="b"/>
                <a:pathLst>
                  <a:path w="30575" h="26967" extrusionOk="0">
                    <a:moveTo>
                      <a:pt x="24695" y="1"/>
                    </a:moveTo>
                    <a:lnTo>
                      <a:pt x="1" y="19537"/>
                    </a:lnTo>
                    <a:lnTo>
                      <a:pt x="5880" y="26966"/>
                    </a:lnTo>
                    <a:lnTo>
                      <a:pt x="30574" y="7430"/>
                    </a:lnTo>
                    <a:lnTo>
                      <a:pt x="24695" y="1"/>
                    </a:lnTo>
                    <a:close/>
                  </a:path>
                </a:pathLst>
              </a:custGeom>
              <a:solidFill>
                <a:schemeClr val="accent1"/>
              </a:solidFill>
              <a:ln>
                <a:noFill/>
              </a:ln>
              <a:effectLst>
                <a:outerShdw blurRad="28575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73;p48"/>
              <p:cNvSpPr/>
              <p:nvPr/>
            </p:nvSpPr>
            <p:spPr>
              <a:xfrm>
                <a:off x="2768746" y="1588400"/>
                <a:ext cx="222500" cy="214475"/>
              </a:xfrm>
              <a:custGeom>
                <a:avLst/>
                <a:gdLst/>
                <a:ahLst/>
                <a:cxnLst/>
                <a:rect l="l" t="t" r="r" b="b"/>
                <a:pathLst>
                  <a:path w="8900" h="8579" extrusionOk="0">
                    <a:moveTo>
                      <a:pt x="7270" y="0"/>
                    </a:moveTo>
                    <a:lnTo>
                      <a:pt x="0" y="2405"/>
                    </a:lnTo>
                    <a:lnTo>
                      <a:pt x="4891" y="8579"/>
                    </a:lnTo>
                    <a:lnTo>
                      <a:pt x="8900" y="2058"/>
                    </a:lnTo>
                    <a:lnTo>
                      <a:pt x="7270" y="0"/>
                    </a:lnTo>
                    <a:close/>
                  </a:path>
                </a:pathLst>
              </a:custGeom>
              <a:solidFill>
                <a:schemeClr val="dk2"/>
              </a:solidFill>
              <a:ln>
                <a:noFill/>
              </a:ln>
              <a:effectLst>
                <a:outerShdw blurRad="28575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74;p48"/>
              <p:cNvSpPr/>
              <p:nvPr/>
            </p:nvSpPr>
            <p:spPr>
              <a:xfrm>
                <a:off x="2647450" y="1681925"/>
                <a:ext cx="196450" cy="224525"/>
              </a:xfrm>
              <a:custGeom>
                <a:avLst/>
                <a:gdLst/>
                <a:ahLst/>
                <a:cxnLst/>
                <a:rect l="l" t="t" r="r" b="b"/>
                <a:pathLst>
                  <a:path w="7858" h="8981" extrusionOk="0">
                    <a:moveTo>
                      <a:pt x="1978" y="1"/>
                    </a:moveTo>
                    <a:lnTo>
                      <a:pt x="0" y="1551"/>
                    </a:lnTo>
                    <a:lnTo>
                      <a:pt x="5880" y="8980"/>
                    </a:lnTo>
                    <a:lnTo>
                      <a:pt x="7857" y="7430"/>
                    </a:lnTo>
                    <a:lnTo>
                      <a:pt x="1978" y="1"/>
                    </a:lnTo>
                    <a:close/>
                  </a:path>
                </a:pathLst>
              </a:custGeom>
              <a:solidFill>
                <a:schemeClr val="dk2"/>
              </a:solidFill>
              <a:ln>
                <a:noFill/>
              </a:ln>
              <a:effectLst>
                <a:outerShdw blurRad="28575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189329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22" grpId="0" animBg="1"/>
      <p:bldP spid="23" grpId="0" animBg="1"/>
      <p:bldP spid="2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49"/>
        <p:cNvGrpSpPr/>
        <p:nvPr/>
      </p:nvGrpSpPr>
      <p:grpSpPr>
        <a:xfrm>
          <a:off x="0" y="0"/>
          <a:ext cx="0" cy="0"/>
          <a:chOff x="0" y="0"/>
          <a:chExt cx="0" cy="0"/>
        </a:xfrm>
      </p:grpSpPr>
      <p:sp>
        <p:nvSpPr>
          <p:cNvPr id="1851" name="Google Shape;1851;p46"/>
          <p:cNvSpPr/>
          <p:nvPr/>
        </p:nvSpPr>
        <p:spPr>
          <a:xfrm flipH="1">
            <a:off x="976741" y="1376479"/>
            <a:ext cx="5174677" cy="3029266"/>
          </a:xfrm>
          <a:prstGeom prst="rect">
            <a:avLst/>
          </a:prstGeom>
          <a:solidFill>
            <a:schemeClr val="lt1"/>
          </a:solidFill>
          <a:ln>
            <a:noFill/>
          </a:ln>
        </p:spPr>
        <p:txBody>
          <a:bodyPr spcFirstLastPara="1" wrap="square" lIns="91425" tIns="91425" rIns="91425" bIns="91425" anchor="ctr" anchorCtr="0">
            <a:noAutofit/>
          </a:bodyPr>
          <a:lstStyle/>
          <a:p>
            <a:pPr lvl="0" algn="just"/>
            <a:endParaRPr lang="vi-VN" sz="2000" dirty="0">
              <a:solidFill>
                <a:srgbClr val="343A40"/>
              </a:solidFill>
            </a:endParaRPr>
          </a:p>
        </p:txBody>
      </p:sp>
      <p:pic>
        <p:nvPicPr>
          <p:cNvPr id="69" name="Picture 5">
            <a:extLst>
              <a:ext uri="{FF2B5EF4-FFF2-40B4-BE49-F238E27FC236}">
                <a16:creationId xmlns:a16="http://schemas.microsoft.com/office/drawing/2014/main" id="{76A531AB-7B26-3076-C27A-41C76917B7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944116">
            <a:off x="7809652" y="111771"/>
            <a:ext cx="871953" cy="1031341"/>
          </a:xfrm>
          <a:prstGeom prst="rect">
            <a:avLst/>
          </a:prstGeom>
        </p:spPr>
      </p:pic>
      <p:sp>
        <p:nvSpPr>
          <p:cNvPr id="2" name="Rectangle 1"/>
          <p:cNvSpPr/>
          <p:nvPr/>
        </p:nvSpPr>
        <p:spPr>
          <a:xfrm>
            <a:off x="1036465" y="1938841"/>
            <a:ext cx="5055228" cy="2169825"/>
          </a:xfrm>
          <a:prstGeom prst="rect">
            <a:avLst/>
          </a:prstGeom>
        </p:spPr>
        <p:txBody>
          <a:bodyPr wrap="square">
            <a:spAutoFit/>
          </a:bodyPr>
          <a:lstStyle/>
          <a:p>
            <a:pPr algn="just">
              <a:lnSpc>
                <a:spcPct val="150000"/>
              </a:lnSpc>
            </a:pPr>
            <a:r>
              <a:rPr lang="en-US" sz="1800" b="1" dirty="0" smtClean="0">
                <a:latin typeface="+mj-lt"/>
                <a:ea typeface="Times New Roman" panose="02020603050405020304" pitchFamily="18" charset="0"/>
              </a:rPr>
              <a:t>CH: </a:t>
            </a:r>
            <a:r>
              <a:rPr lang="en-US" sz="1800" dirty="0">
                <a:latin typeface="+mj-lt"/>
              </a:rPr>
              <a:t>Văn </a:t>
            </a:r>
            <a:r>
              <a:rPr lang="en-US" sz="1800" dirty="0" err="1">
                <a:latin typeface="+mj-lt"/>
              </a:rPr>
              <a:t>bản</a:t>
            </a:r>
            <a:r>
              <a:rPr lang="en-US" sz="1800" dirty="0">
                <a:latin typeface="+mj-lt"/>
              </a:rPr>
              <a:t> </a:t>
            </a:r>
            <a:r>
              <a:rPr lang="en-US" sz="1800" dirty="0" err="1">
                <a:latin typeface="+mj-lt"/>
              </a:rPr>
              <a:t>đã</a:t>
            </a:r>
            <a:r>
              <a:rPr lang="en-US" sz="1800" dirty="0">
                <a:latin typeface="+mj-lt"/>
              </a:rPr>
              <a:t> </a:t>
            </a:r>
            <a:r>
              <a:rPr lang="en-US" sz="1800" dirty="0" err="1">
                <a:latin typeface="+mj-lt"/>
              </a:rPr>
              <a:t>đem</a:t>
            </a:r>
            <a:r>
              <a:rPr lang="en-US" sz="1800" dirty="0">
                <a:latin typeface="+mj-lt"/>
              </a:rPr>
              <a:t> </a:t>
            </a:r>
            <a:r>
              <a:rPr lang="en-US" sz="1800" dirty="0" err="1">
                <a:latin typeface="+mj-lt"/>
              </a:rPr>
              <a:t>đến</a:t>
            </a:r>
            <a:r>
              <a:rPr lang="en-US" sz="1800" dirty="0">
                <a:latin typeface="+mj-lt"/>
              </a:rPr>
              <a:t> </a:t>
            </a:r>
            <a:r>
              <a:rPr lang="en-US" sz="1800" dirty="0" err="1">
                <a:latin typeface="+mj-lt"/>
              </a:rPr>
              <a:t>cho</a:t>
            </a:r>
            <a:r>
              <a:rPr lang="en-US" sz="1800" dirty="0">
                <a:latin typeface="+mj-lt"/>
              </a:rPr>
              <a:t> </a:t>
            </a:r>
            <a:r>
              <a:rPr lang="en-US" sz="1800" dirty="0" err="1">
                <a:latin typeface="+mj-lt"/>
              </a:rPr>
              <a:t>em</a:t>
            </a:r>
            <a:r>
              <a:rPr lang="en-US" sz="1800" dirty="0">
                <a:latin typeface="+mj-lt"/>
              </a:rPr>
              <a:t> </a:t>
            </a:r>
            <a:r>
              <a:rPr lang="en-US" sz="1800" dirty="0" err="1">
                <a:latin typeface="+mj-lt"/>
              </a:rPr>
              <a:t>những</a:t>
            </a:r>
            <a:r>
              <a:rPr lang="en-US" sz="1800" dirty="0">
                <a:latin typeface="+mj-lt"/>
              </a:rPr>
              <a:t> </a:t>
            </a:r>
            <a:r>
              <a:rPr lang="en-US" sz="1800" dirty="0" err="1">
                <a:latin typeface="+mj-lt"/>
              </a:rPr>
              <a:t>kiến</a:t>
            </a:r>
            <a:r>
              <a:rPr lang="en-US" sz="1800" dirty="0">
                <a:latin typeface="+mj-lt"/>
              </a:rPr>
              <a:t> </a:t>
            </a:r>
            <a:r>
              <a:rPr lang="en-US" sz="1800" dirty="0" err="1">
                <a:latin typeface="+mj-lt"/>
              </a:rPr>
              <a:t>thức</a:t>
            </a:r>
            <a:r>
              <a:rPr lang="en-US" sz="1800" dirty="0">
                <a:latin typeface="+mj-lt"/>
              </a:rPr>
              <a:t> </a:t>
            </a:r>
            <a:r>
              <a:rPr lang="en-US" sz="1800" dirty="0" err="1">
                <a:latin typeface="+mj-lt"/>
              </a:rPr>
              <a:t>mới</a:t>
            </a:r>
            <a:r>
              <a:rPr lang="en-US" sz="1800" dirty="0">
                <a:latin typeface="+mj-lt"/>
              </a:rPr>
              <a:t> </a:t>
            </a:r>
            <a:r>
              <a:rPr lang="en-US" sz="1800" dirty="0" err="1">
                <a:latin typeface="+mj-lt"/>
              </a:rPr>
              <a:t>nào</a:t>
            </a:r>
            <a:r>
              <a:rPr lang="en-US" sz="1800" dirty="0">
                <a:latin typeface="+mj-lt"/>
              </a:rPr>
              <a:t>? </a:t>
            </a:r>
            <a:r>
              <a:rPr lang="en-US" sz="1800" dirty="0" err="1">
                <a:latin typeface="+mj-lt"/>
              </a:rPr>
              <a:t>Em</a:t>
            </a:r>
            <a:r>
              <a:rPr lang="en-US" sz="1800" dirty="0">
                <a:latin typeface="+mj-lt"/>
              </a:rPr>
              <a:t> </a:t>
            </a:r>
            <a:r>
              <a:rPr lang="en-US" sz="1800" dirty="0" err="1">
                <a:latin typeface="+mj-lt"/>
              </a:rPr>
              <a:t>thích</a:t>
            </a:r>
            <a:r>
              <a:rPr lang="en-US" sz="1800" dirty="0">
                <a:latin typeface="+mj-lt"/>
              </a:rPr>
              <a:t> </a:t>
            </a:r>
            <a:r>
              <a:rPr lang="en-US" sz="1800" dirty="0" err="1">
                <a:latin typeface="+mj-lt"/>
              </a:rPr>
              <a:t>nhất</a:t>
            </a:r>
            <a:r>
              <a:rPr lang="en-US" sz="1800" dirty="0">
                <a:latin typeface="+mj-lt"/>
              </a:rPr>
              <a:t> </a:t>
            </a:r>
            <a:r>
              <a:rPr lang="en-US" sz="1800" dirty="0" err="1">
                <a:latin typeface="+mj-lt"/>
              </a:rPr>
              <a:t>đặc</a:t>
            </a:r>
            <a:r>
              <a:rPr lang="en-US" sz="1800" dirty="0">
                <a:latin typeface="+mj-lt"/>
              </a:rPr>
              <a:t> </a:t>
            </a:r>
            <a:r>
              <a:rPr lang="en-US" sz="1800" dirty="0" err="1">
                <a:latin typeface="+mj-lt"/>
              </a:rPr>
              <a:t>điểm</a:t>
            </a:r>
            <a:r>
              <a:rPr lang="en-US" sz="1800" dirty="0">
                <a:latin typeface="+mj-lt"/>
              </a:rPr>
              <a:t> </a:t>
            </a:r>
            <a:r>
              <a:rPr lang="en-US" sz="1800" dirty="0" err="1">
                <a:latin typeface="+mj-lt"/>
              </a:rPr>
              <a:t>nào</a:t>
            </a:r>
            <a:r>
              <a:rPr lang="en-US" sz="1800" dirty="0">
                <a:latin typeface="+mj-lt"/>
              </a:rPr>
              <a:t> </a:t>
            </a:r>
            <a:r>
              <a:rPr lang="en-US" sz="1800" dirty="0" err="1">
                <a:latin typeface="+mj-lt"/>
              </a:rPr>
              <a:t>của</a:t>
            </a:r>
            <a:r>
              <a:rPr lang="en-US" sz="1800" dirty="0">
                <a:latin typeface="+mj-lt"/>
              </a:rPr>
              <a:t> </a:t>
            </a:r>
            <a:r>
              <a:rPr lang="en-US" sz="1800" dirty="0" err="1">
                <a:latin typeface="+mj-lt"/>
              </a:rPr>
              <a:t>văn</a:t>
            </a:r>
            <a:r>
              <a:rPr lang="en-US" sz="1800" dirty="0">
                <a:latin typeface="+mj-lt"/>
              </a:rPr>
              <a:t> </a:t>
            </a:r>
            <a:r>
              <a:rPr lang="en-US" sz="1800" dirty="0" err="1">
                <a:latin typeface="+mj-lt"/>
              </a:rPr>
              <a:t>hóa</a:t>
            </a:r>
            <a:r>
              <a:rPr lang="en-US" sz="1800" dirty="0">
                <a:latin typeface="+mj-lt"/>
              </a:rPr>
              <a:t> </a:t>
            </a:r>
            <a:r>
              <a:rPr lang="en-US" sz="1800" dirty="0" err="1">
                <a:latin typeface="+mj-lt"/>
              </a:rPr>
              <a:t>Hà</a:t>
            </a:r>
            <a:r>
              <a:rPr lang="en-US" sz="1800" dirty="0">
                <a:latin typeface="+mj-lt"/>
              </a:rPr>
              <a:t> </a:t>
            </a:r>
            <a:r>
              <a:rPr lang="en-US" sz="1800" dirty="0" err="1">
                <a:latin typeface="+mj-lt"/>
              </a:rPr>
              <a:t>Nội</a:t>
            </a:r>
            <a:r>
              <a:rPr lang="en-US" sz="1800" dirty="0">
                <a:latin typeface="+mj-lt"/>
              </a:rPr>
              <a:t> </a:t>
            </a:r>
            <a:r>
              <a:rPr lang="en-US" sz="1800" dirty="0" err="1">
                <a:latin typeface="+mj-lt"/>
              </a:rPr>
              <a:t>được</a:t>
            </a:r>
            <a:r>
              <a:rPr lang="en-US" sz="1800" dirty="0">
                <a:latin typeface="+mj-lt"/>
              </a:rPr>
              <a:t> </a:t>
            </a:r>
            <a:r>
              <a:rPr lang="en-US" sz="1800" dirty="0" err="1">
                <a:latin typeface="+mj-lt"/>
              </a:rPr>
              <a:t>nói</a:t>
            </a:r>
            <a:r>
              <a:rPr lang="en-US" sz="1800" dirty="0">
                <a:latin typeface="+mj-lt"/>
              </a:rPr>
              <a:t> </a:t>
            </a:r>
            <a:r>
              <a:rPr lang="en-US" sz="1800" dirty="0" err="1">
                <a:latin typeface="+mj-lt"/>
              </a:rPr>
              <a:t>tới</a:t>
            </a:r>
            <a:r>
              <a:rPr lang="en-US" sz="1800" dirty="0">
                <a:latin typeface="+mj-lt"/>
              </a:rPr>
              <a:t> </a:t>
            </a:r>
            <a:r>
              <a:rPr lang="en-US" sz="1800" dirty="0" err="1">
                <a:latin typeface="+mj-lt"/>
              </a:rPr>
              <a:t>trong</a:t>
            </a:r>
            <a:r>
              <a:rPr lang="en-US" sz="1800" dirty="0">
                <a:latin typeface="+mj-lt"/>
              </a:rPr>
              <a:t> </a:t>
            </a:r>
            <a:r>
              <a:rPr lang="en-US" sz="1800" dirty="0" err="1">
                <a:latin typeface="+mj-lt"/>
              </a:rPr>
              <a:t>bài</a:t>
            </a:r>
            <a:r>
              <a:rPr lang="en-US" sz="1800" dirty="0">
                <a:latin typeface="+mj-lt"/>
              </a:rPr>
              <a:t>? </a:t>
            </a:r>
            <a:r>
              <a:rPr lang="en-US" sz="1800" dirty="0" err="1">
                <a:latin typeface="+mj-lt"/>
              </a:rPr>
              <a:t>Hãy</a:t>
            </a:r>
            <a:r>
              <a:rPr lang="en-US" sz="1800" dirty="0">
                <a:latin typeface="+mj-lt"/>
              </a:rPr>
              <a:t> </a:t>
            </a:r>
            <a:r>
              <a:rPr lang="en-US" sz="1800" dirty="0" err="1">
                <a:latin typeface="+mj-lt"/>
              </a:rPr>
              <a:t>nêu</a:t>
            </a:r>
            <a:r>
              <a:rPr lang="en-US" sz="1800" dirty="0">
                <a:latin typeface="+mj-lt"/>
              </a:rPr>
              <a:t> </a:t>
            </a:r>
            <a:r>
              <a:rPr lang="en-US" sz="1800" dirty="0" err="1">
                <a:latin typeface="+mj-lt"/>
              </a:rPr>
              <a:t>lên</a:t>
            </a:r>
            <a:r>
              <a:rPr lang="en-US" sz="1800" dirty="0">
                <a:latin typeface="+mj-lt"/>
              </a:rPr>
              <a:t> </a:t>
            </a:r>
            <a:r>
              <a:rPr lang="en-US" sz="1800" dirty="0" err="1">
                <a:latin typeface="+mj-lt"/>
              </a:rPr>
              <a:t>một</a:t>
            </a:r>
            <a:r>
              <a:rPr lang="en-US" sz="1800" dirty="0">
                <a:latin typeface="+mj-lt"/>
              </a:rPr>
              <a:t> </a:t>
            </a:r>
            <a:r>
              <a:rPr lang="en-US" sz="1800" dirty="0" err="1">
                <a:latin typeface="+mj-lt"/>
              </a:rPr>
              <a:t>số</a:t>
            </a:r>
            <a:r>
              <a:rPr lang="en-US" sz="1800" dirty="0">
                <a:latin typeface="+mj-lt"/>
              </a:rPr>
              <a:t> </a:t>
            </a:r>
            <a:r>
              <a:rPr lang="en-US" sz="1800" dirty="0" err="1">
                <a:latin typeface="+mj-lt"/>
              </a:rPr>
              <a:t>nét</a:t>
            </a:r>
            <a:r>
              <a:rPr lang="en-US" sz="1800" dirty="0">
                <a:latin typeface="+mj-lt"/>
              </a:rPr>
              <a:t> </a:t>
            </a:r>
            <a:r>
              <a:rPr lang="en-US" sz="1800" dirty="0" err="1">
                <a:latin typeface="+mj-lt"/>
              </a:rPr>
              <a:t>đặc</a:t>
            </a:r>
            <a:r>
              <a:rPr lang="en-US" sz="1800" dirty="0">
                <a:latin typeface="+mj-lt"/>
              </a:rPr>
              <a:t> </a:t>
            </a:r>
            <a:r>
              <a:rPr lang="en-US" sz="1800" dirty="0" err="1">
                <a:latin typeface="+mj-lt"/>
              </a:rPr>
              <a:t>sắc</a:t>
            </a:r>
            <a:r>
              <a:rPr lang="en-US" sz="1800" dirty="0">
                <a:latin typeface="+mj-lt"/>
              </a:rPr>
              <a:t> </a:t>
            </a:r>
            <a:r>
              <a:rPr lang="en-US" sz="1800" dirty="0" err="1">
                <a:latin typeface="+mj-lt"/>
              </a:rPr>
              <a:t>của</a:t>
            </a:r>
            <a:r>
              <a:rPr lang="en-US" sz="1800" dirty="0">
                <a:latin typeface="+mj-lt"/>
              </a:rPr>
              <a:t> </a:t>
            </a:r>
            <a:r>
              <a:rPr lang="en-US" sz="1800" dirty="0" err="1">
                <a:latin typeface="+mj-lt"/>
              </a:rPr>
              <a:t>văn</a:t>
            </a:r>
            <a:r>
              <a:rPr lang="en-US" sz="1800" dirty="0">
                <a:latin typeface="+mj-lt"/>
              </a:rPr>
              <a:t> </a:t>
            </a:r>
            <a:r>
              <a:rPr lang="en-US" sz="1800" dirty="0" err="1">
                <a:latin typeface="+mj-lt"/>
              </a:rPr>
              <a:t>hóa</a:t>
            </a:r>
            <a:r>
              <a:rPr lang="en-US" sz="1800" dirty="0">
                <a:latin typeface="+mj-lt"/>
              </a:rPr>
              <a:t> </a:t>
            </a:r>
            <a:r>
              <a:rPr lang="en-US" sz="1800" dirty="0" err="1">
                <a:latin typeface="+mj-lt"/>
              </a:rPr>
              <a:t>vùng</a:t>
            </a:r>
            <a:r>
              <a:rPr lang="en-US" sz="1800" dirty="0">
                <a:latin typeface="+mj-lt"/>
              </a:rPr>
              <a:t> </a:t>
            </a:r>
            <a:r>
              <a:rPr lang="en-US" sz="1800" dirty="0" err="1">
                <a:latin typeface="+mj-lt"/>
              </a:rPr>
              <a:t>miền</a:t>
            </a:r>
            <a:r>
              <a:rPr lang="en-US" sz="1800" dirty="0">
                <a:latin typeface="+mj-lt"/>
              </a:rPr>
              <a:t> </a:t>
            </a:r>
            <a:r>
              <a:rPr lang="en-US" sz="1800" dirty="0" err="1">
                <a:latin typeface="+mj-lt"/>
              </a:rPr>
              <a:t>hoặc</a:t>
            </a:r>
            <a:r>
              <a:rPr lang="en-US" sz="1800" dirty="0">
                <a:latin typeface="+mj-lt"/>
              </a:rPr>
              <a:t> </a:t>
            </a:r>
            <a:r>
              <a:rPr lang="en-US" sz="1800" dirty="0" err="1">
                <a:latin typeface="+mj-lt"/>
              </a:rPr>
              <a:t>quê</a:t>
            </a:r>
            <a:r>
              <a:rPr lang="en-US" sz="1800" dirty="0">
                <a:latin typeface="+mj-lt"/>
              </a:rPr>
              <a:t> </a:t>
            </a:r>
            <a:r>
              <a:rPr lang="en-US" sz="1800" dirty="0" err="1">
                <a:latin typeface="+mj-lt"/>
              </a:rPr>
              <a:t>hương</a:t>
            </a:r>
            <a:r>
              <a:rPr lang="en-US" sz="1800" dirty="0">
                <a:latin typeface="+mj-lt"/>
              </a:rPr>
              <a:t> </a:t>
            </a:r>
            <a:r>
              <a:rPr lang="en-US" sz="1800" dirty="0" err="1">
                <a:latin typeface="+mj-lt"/>
              </a:rPr>
              <a:t>em</a:t>
            </a:r>
            <a:r>
              <a:rPr lang="en-US" sz="1800" dirty="0">
                <a:latin typeface="+mj-lt"/>
              </a:rPr>
              <a:t>?</a:t>
            </a:r>
          </a:p>
        </p:txBody>
      </p:sp>
      <p:sp>
        <p:nvSpPr>
          <p:cNvPr id="7" name="Google Shape;1610;p39"/>
          <p:cNvSpPr txBox="1">
            <a:spLocks noGrp="1"/>
          </p:cNvSpPr>
          <p:nvPr>
            <p:ph type="title" idx="4294967295"/>
          </p:nvPr>
        </p:nvSpPr>
        <p:spPr>
          <a:xfrm>
            <a:off x="228599" y="559050"/>
            <a:ext cx="8667750" cy="592200"/>
          </a:xfrm>
          <a:prstGeom prst="rect">
            <a:avLst/>
          </a:prstGeom>
        </p:spPr>
        <p:txBody>
          <a:bodyPr spcFirstLastPara="1" wrap="square" lIns="91425" tIns="91425" rIns="91425" bIns="91425" anchor="ctr" anchorCtr="0">
            <a:noAutofit/>
          </a:bodyPr>
          <a:lstStyle/>
          <a:p>
            <a:pPr lvl="0" algn="ctr"/>
            <a:r>
              <a:rPr lang="en-US" sz="2800" b="1" dirty="0" smtClean="0">
                <a:solidFill>
                  <a:srgbClr val="343A40"/>
                </a:solidFill>
                <a:latin typeface="+mj-lt"/>
              </a:rPr>
              <a:t>VẬN DỤNG</a:t>
            </a:r>
            <a:endParaRPr sz="2800" b="1" dirty="0">
              <a:solidFill>
                <a:srgbClr val="343A40"/>
              </a:solidFill>
              <a:latin typeface="+mj-lt"/>
            </a:endParaRPr>
          </a:p>
        </p:txBody>
      </p:sp>
      <p:pic>
        <p:nvPicPr>
          <p:cNvPr id="8" name="Picture 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6509723" y="1641763"/>
            <a:ext cx="2000432" cy="2763982"/>
          </a:xfrm>
          <a:prstGeom prst="rect">
            <a:avLst/>
          </a:prstGeom>
        </p:spPr>
      </p:pic>
      <p:sp>
        <p:nvSpPr>
          <p:cNvPr id="4" name="Rectangle 3"/>
          <p:cNvSpPr/>
          <p:nvPr/>
        </p:nvSpPr>
        <p:spPr>
          <a:xfrm>
            <a:off x="6806045" y="1506682"/>
            <a:ext cx="1091046" cy="7150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64114" y="1914491"/>
            <a:ext cx="587604" cy="735130"/>
          </a:xfrm>
          <a:prstGeom prst="rect">
            <a:avLst/>
          </a:prstGeom>
        </p:spPr>
      </p:pic>
    </p:spTree>
    <p:extLst>
      <p:ext uri="{BB962C8B-B14F-4D97-AF65-F5344CB8AC3E}">
        <p14:creationId xmlns:p14="http://schemas.microsoft.com/office/powerpoint/2010/main" val="543124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4" y="-37421"/>
            <a:ext cx="2601031" cy="260103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2688209"/>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797718" y="2940030"/>
            <a:ext cx="7486138" cy="400110"/>
          </a:xfrm>
          <a:prstGeom prst="rect">
            <a:avLst/>
          </a:prstGeom>
          <a:noFill/>
        </p:spPr>
        <p:txBody>
          <a:bodyPr wrap="square" rtlCol="0">
            <a:spAutoFit/>
          </a:bodyPr>
          <a:lstStyle/>
          <a:p>
            <a:pPr algn="ctr" defTabSz="685800">
              <a:defRPr/>
            </a:pPr>
            <a:r>
              <a:rPr lang="vi-VN" sz="2000" b="1" dirty="0">
                <a:solidFill>
                  <a:srgbClr val="FFFF00"/>
                </a:solidFill>
                <a:cs typeface="Arial" panose="020B0604020202020204" pitchFamily="34" charset="0"/>
              </a:rPr>
              <a:t>Câu </a:t>
            </a:r>
            <a:r>
              <a:rPr lang="en-US" sz="2000" b="1" dirty="0" smtClean="0">
                <a:solidFill>
                  <a:srgbClr val="FFFF00"/>
                </a:solidFill>
                <a:cs typeface="Arial" panose="020B0604020202020204" pitchFamily="34" charset="0"/>
              </a:rPr>
              <a:t>2</a:t>
            </a:r>
            <a:r>
              <a:rPr lang="vi-VN" sz="2000" b="1" dirty="0" smtClean="0">
                <a:solidFill>
                  <a:srgbClr val="FFFF00"/>
                </a:solidFill>
                <a:cs typeface="Arial" panose="020B0604020202020204" pitchFamily="34" charset="0"/>
              </a:rPr>
              <a:t>. </a:t>
            </a:r>
            <a:r>
              <a:rPr lang="en-US" sz="2000" b="1" dirty="0" err="1" smtClean="0">
                <a:solidFill>
                  <a:srgbClr val="FFFF00"/>
                </a:solidFill>
                <a:cs typeface="Arial" panose="020B0604020202020204" pitchFamily="34" charset="0"/>
              </a:rPr>
              <a:t>Hà</a:t>
            </a:r>
            <a:r>
              <a:rPr lang="en-US" sz="2000" b="1" dirty="0" smtClean="0">
                <a:solidFill>
                  <a:srgbClr val="FFFF00"/>
                </a:solidFill>
                <a:cs typeface="Arial" panose="020B0604020202020204" pitchFamily="34" charset="0"/>
              </a:rPr>
              <a:t> </a:t>
            </a:r>
            <a:r>
              <a:rPr lang="en-US" sz="2000" b="1" dirty="0" err="1" smtClean="0">
                <a:solidFill>
                  <a:srgbClr val="FFFF00"/>
                </a:solidFill>
                <a:cs typeface="Arial" panose="020B0604020202020204" pitchFamily="34" charset="0"/>
              </a:rPr>
              <a:t>Nội</a:t>
            </a:r>
            <a:r>
              <a:rPr lang="en-US" sz="2000" b="1" dirty="0" smtClean="0">
                <a:solidFill>
                  <a:srgbClr val="FFFF00"/>
                </a:solidFill>
                <a:cs typeface="Arial" panose="020B0604020202020204" pitchFamily="34" charset="0"/>
              </a:rPr>
              <a:t> </a:t>
            </a:r>
            <a:r>
              <a:rPr lang="en-US" sz="2000" b="1" dirty="0" err="1" smtClean="0">
                <a:solidFill>
                  <a:srgbClr val="FFFF00"/>
                </a:solidFill>
                <a:cs typeface="Arial" panose="020B0604020202020204" pitchFamily="34" charset="0"/>
              </a:rPr>
              <a:t>có</a:t>
            </a:r>
            <a:r>
              <a:rPr lang="en-US" sz="2000" b="1" dirty="0" smtClean="0">
                <a:solidFill>
                  <a:srgbClr val="FFFF00"/>
                </a:solidFill>
                <a:cs typeface="Arial" panose="020B0604020202020204" pitchFamily="34" charset="0"/>
              </a:rPr>
              <a:t> </a:t>
            </a:r>
            <a:r>
              <a:rPr lang="en-US" sz="2000" b="1" dirty="0" err="1" smtClean="0">
                <a:solidFill>
                  <a:srgbClr val="FFFF00"/>
                </a:solidFill>
                <a:cs typeface="Arial" panose="020B0604020202020204" pitchFamily="34" charset="0"/>
              </a:rPr>
              <a:t>bao</a:t>
            </a:r>
            <a:r>
              <a:rPr lang="en-US" sz="2000" b="1" dirty="0" smtClean="0">
                <a:solidFill>
                  <a:srgbClr val="FFFF00"/>
                </a:solidFill>
                <a:cs typeface="Arial" panose="020B0604020202020204" pitchFamily="34" charset="0"/>
              </a:rPr>
              <a:t> </a:t>
            </a:r>
            <a:r>
              <a:rPr lang="en-US" sz="2000" b="1" dirty="0" err="1" smtClean="0">
                <a:solidFill>
                  <a:srgbClr val="FFFF00"/>
                </a:solidFill>
                <a:cs typeface="Arial" panose="020B0604020202020204" pitchFamily="34" charset="0"/>
              </a:rPr>
              <a:t>nhiêu</a:t>
            </a:r>
            <a:r>
              <a:rPr lang="en-US" sz="2000" b="1" dirty="0" smtClean="0">
                <a:solidFill>
                  <a:srgbClr val="FFFF00"/>
                </a:solidFill>
                <a:cs typeface="Arial" panose="020B0604020202020204" pitchFamily="34" charset="0"/>
              </a:rPr>
              <a:t> </a:t>
            </a:r>
            <a:r>
              <a:rPr lang="en-US" sz="2000" b="1" dirty="0" err="1" smtClean="0">
                <a:solidFill>
                  <a:srgbClr val="FFFF00"/>
                </a:solidFill>
                <a:cs typeface="Arial" panose="020B0604020202020204" pitchFamily="34" charset="0"/>
              </a:rPr>
              <a:t>phố</a:t>
            </a:r>
            <a:r>
              <a:rPr lang="en-US" sz="2000" b="1" dirty="0" smtClean="0">
                <a:solidFill>
                  <a:srgbClr val="FFFF00"/>
                </a:solidFill>
                <a:cs typeface="Arial" panose="020B0604020202020204" pitchFamily="34" charset="0"/>
              </a:rPr>
              <a:t> </a:t>
            </a:r>
            <a:r>
              <a:rPr lang="en-US" sz="2000" b="1" dirty="0" err="1" smtClean="0">
                <a:solidFill>
                  <a:srgbClr val="FFFF00"/>
                </a:solidFill>
                <a:cs typeface="Arial" panose="020B0604020202020204" pitchFamily="34" charset="0"/>
              </a:rPr>
              <a:t>bắt</a:t>
            </a:r>
            <a:r>
              <a:rPr lang="en-US" sz="2000" b="1" dirty="0" smtClean="0">
                <a:solidFill>
                  <a:srgbClr val="FFFF00"/>
                </a:solidFill>
                <a:cs typeface="Arial" panose="020B0604020202020204" pitchFamily="34" charset="0"/>
              </a:rPr>
              <a:t> </a:t>
            </a:r>
            <a:r>
              <a:rPr lang="en-US" sz="2000" b="1" dirty="0" err="1" smtClean="0">
                <a:solidFill>
                  <a:srgbClr val="FFFF00"/>
                </a:solidFill>
                <a:cs typeface="Arial" panose="020B0604020202020204" pitchFamily="34" charset="0"/>
              </a:rPr>
              <a:t>đầu</a:t>
            </a:r>
            <a:r>
              <a:rPr lang="en-US" sz="2000" b="1" dirty="0" smtClean="0">
                <a:solidFill>
                  <a:srgbClr val="FFFF00"/>
                </a:solidFill>
                <a:cs typeface="Arial" panose="020B0604020202020204" pitchFamily="34" charset="0"/>
              </a:rPr>
              <a:t> </a:t>
            </a:r>
            <a:r>
              <a:rPr lang="en-US" sz="2000" b="1" dirty="0" err="1" smtClean="0">
                <a:solidFill>
                  <a:srgbClr val="FFFF00"/>
                </a:solidFill>
                <a:cs typeface="Arial" panose="020B0604020202020204" pitchFamily="34" charset="0"/>
              </a:rPr>
              <a:t>bằng</a:t>
            </a:r>
            <a:r>
              <a:rPr lang="en-US" sz="2000" b="1" dirty="0" smtClean="0">
                <a:solidFill>
                  <a:srgbClr val="FFFF00"/>
                </a:solidFill>
                <a:cs typeface="Arial" panose="020B0604020202020204" pitchFamily="34" charset="0"/>
              </a:rPr>
              <a:t> </a:t>
            </a:r>
            <a:r>
              <a:rPr lang="en-US" sz="2000" b="1" dirty="0" err="1" smtClean="0">
                <a:solidFill>
                  <a:srgbClr val="FFFF00"/>
                </a:solidFill>
                <a:cs typeface="Arial" panose="020B0604020202020204" pitchFamily="34" charset="0"/>
              </a:rPr>
              <a:t>từ</a:t>
            </a:r>
            <a:r>
              <a:rPr lang="en-US" sz="2000" b="1" dirty="0" smtClean="0">
                <a:solidFill>
                  <a:srgbClr val="FFFF00"/>
                </a:solidFill>
                <a:cs typeface="Arial" panose="020B0604020202020204" pitchFamily="34" charset="0"/>
              </a:rPr>
              <a:t> “</a:t>
            </a:r>
            <a:r>
              <a:rPr lang="en-US" sz="2000" b="1" dirty="0" err="1" smtClean="0">
                <a:solidFill>
                  <a:srgbClr val="FFFF00"/>
                </a:solidFill>
                <a:cs typeface="Arial" panose="020B0604020202020204" pitchFamily="34" charset="0"/>
              </a:rPr>
              <a:t>Hàng</a:t>
            </a:r>
            <a:r>
              <a:rPr lang="en-US" sz="2000" b="1" dirty="0" smtClean="0">
                <a:solidFill>
                  <a:srgbClr val="FFFF00"/>
                </a:solidFill>
                <a:cs typeface="Arial" panose="020B0604020202020204" pitchFamily="34" charset="0"/>
              </a:rPr>
              <a:t>”?</a:t>
            </a:r>
            <a:endParaRPr lang="en-US" sz="2000" b="1" dirty="0">
              <a:solidFill>
                <a:srgbClr val="FFFF00"/>
              </a:solidFill>
              <a:latin typeface="Arial" panose="020B0604020202020204" pitchFamily="34" charset="0"/>
              <a:cs typeface="Arial" panose="020B0604020202020204" pitchFamily="34" charset="0"/>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603457" y="4470969"/>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215968"/>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215968"/>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797718" y="4516447"/>
            <a:ext cx="3487673" cy="369332"/>
          </a:xfrm>
          <a:prstGeom prst="rect">
            <a:avLst/>
          </a:prstGeom>
          <a:noFill/>
        </p:spPr>
        <p:txBody>
          <a:bodyPr wrap="square" rtlCol="0">
            <a:spAutoFit/>
          </a:bodyPr>
          <a:lstStyle/>
          <a:p>
            <a:pPr marL="257175" indent="-257175" algn="ctr" defTabSz="685800">
              <a:buClr>
                <a:schemeClr val="bg1"/>
              </a:buClr>
              <a:buFont typeface="Wingdings" panose="05000000000000000000" pitchFamily="2" charset="2"/>
              <a:buChar char="w"/>
              <a:defRPr/>
            </a:pPr>
            <a:r>
              <a:rPr lang="vi-VN" sz="1800" dirty="0">
                <a:solidFill>
                  <a:schemeClr val="accent4"/>
                </a:solidFill>
                <a:ea typeface="Tahoma" panose="020B0604030504040204" pitchFamily="34" charset="0"/>
                <a:cs typeface="Tahoma" panose="020B0604030504040204" pitchFamily="34" charset="0"/>
              </a:rPr>
              <a:t>C. </a:t>
            </a:r>
            <a:r>
              <a:rPr lang="en-US" sz="1800" dirty="0" smtClean="0">
                <a:solidFill>
                  <a:schemeClr val="accent4"/>
                </a:solidFill>
                <a:ea typeface="Tahoma" panose="020B0604030504040204" pitchFamily="34" charset="0"/>
                <a:cs typeface="Tahoma" panose="020B0604030504040204" pitchFamily="34" charset="0"/>
              </a:rPr>
              <a:t>36</a:t>
            </a:r>
            <a:endParaRPr lang="en-US" sz="1800" dirty="0">
              <a:solidFill>
                <a:schemeClr val="accent4"/>
              </a:solidFill>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796183" y="3866699"/>
            <a:ext cx="3487673" cy="369332"/>
          </a:xfrm>
          <a:prstGeom prst="rect">
            <a:avLst/>
          </a:prstGeom>
          <a:noFill/>
        </p:spPr>
        <p:txBody>
          <a:bodyPr wrap="square" rtlCol="0">
            <a:spAutoFit/>
          </a:bodyPr>
          <a:lstStyle/>
          <a:p>
            <a:pPr marL="257175" indent="-257175" algn="ctr" defTabSz="685800">
              <a:buClr>
                <a:schemeClr val="bg1"/>
              </a:buClr>
              <a:buFont typeface="Wingdings" panose="05000000000000000000" pitchFamily="2" charset="2"/>
              <a:buChar char="w"/>
              <a:defRPr/>
            </a:pPr>
            <a:r>
              <a:rPr lang="vi-VN" sz="1800" dirty="0">
                <a:solidFill>
                  <a:schemeClr val="accent4"/>
                </a:solidFill>
                <a:ea typeface="Tahoma" panose="020B0604030504040204" pitchFamily="34" charset="0"/>
                <a:cs typeface="Tahoma" panose="020B0604030504040204" pitchFamily="34" charset="0"/>
              </a:rPr>
              <a:t>B. </a:t>
            </a:r>
            <a:r>
              <a:rPr lang="en-US" sz="1800" dirty="0" smtClean="0">
                <a:solidFill>
                  <a:schemeClr val="accent4"/>
                </a:solidFill>
                <a:ea typeface="Tahoma" panose="020B0604030504040204" pitchFamily="34" charset="0"/>
                <a:cs typeface="Tahoma" panose="020B0604030504040204" pitchFamily="34" charset="0"/>
              </a:rPr>
              <a:t>34</a:t>
            </a:r>
            <a:endParaRPr lang="en-US" sz="1800" dirty="0">
              <a:solidFill>
                <a:schemeClr val="accent4"/>
              </a:solidFill>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50"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215968"/>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215968"/>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799011" y="3866699"/>
            <a:ext cx="3487673" cy="369332"/>
          </a:xfrm>
          <a:prstGeom prst="rect">
            <a:avLst/>
          </a:prstGeom>
          <a:noFill/>
        </p:spPr>
        <p:txBody>
          <a:bodyPr wrap="square" rtlCol="0">
            <a:spAutoFit/>
          </a:bodyPr>
          <a:lstStyle/>
          <a:p>
            <a:pPr marL="257175" indent="-257175" algn="ctr" defTabSz="685800">
              <a:buClr>
                <a:schemeClr val="bg1"/>
              </a:buClr>
              <a:buFont typeface="Wingdings" panose="05000000000000000000" pitchFamily="2" charset="2"/>
              <a:buChar char="w"/>
              <a:defRPr/>
            </a:pPr>
            <a:r>
              <a:rPr lang="vi-VN" sz="1800" dirty="0">
                <a:solidFill>
                  <a:schemeClr val="accent4"/>
                </a:solidFill>
                <a:ea typeface="Tahoma" panose="020B0604030504040204" pitchFamily="34" charset="0"/>
                <a:cs typeface="Tahoma" panose="020B0604030504040204" pitchFamily="34" charset="0"/>
              </a:rPr>
              <a:t>A. </a:t>
            </a:r>
            <a:r>
              <a:rPr lang="en-US" sz="1800" dirty="0" smtClean="0">
                <a:solidFill>
                  <a:schemeClr val="accent4"/>
                </a:solidFill>
                <a:ea typeface="Tahoma" panose="020B0604030504040204" pitchFamily="34" charset="0"/>
                <a:cs typeface="Tahoma" panose="020B0604030504040204" pitchFamily="34" charset="0"/>
              </a:rPr>
              <a:t>30</a:t>
            </a:r>
            <a:endParaRPr lang="en-US" sz="1800" dirty="0">
              <a:solidFill>
                <a:schemeClr val="accent4"/>
              </a:solidFill>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796183" y="4514146"/>
            <a:ext cx="3487673" cy="369332"/>
          </a:xfrm>
          <a:prstGeom prst="rect">
            <a:avLst/>
          </a:prstGeom>
          <a:noFill/>
        </p:spPr>
        <p:txBody>
          <a:bodyPr wrap="square" rtlCol="0">
            <a:spAutoFit/>
          </a:bodyPr>
          <a:lstStyle/>
          <a:p>
            <a:pPr marL="257175" indent="-257175" algn="ctr" defTabSz="685800">
              <a:buClr>
                <a:schemeClr val="bg1"/>
              </a:buClr>
              <a:buFont typeface="Wingdings" panose="05000000000000000000" pitchFamily="2" charset="2"/>
              <a:buChar char="w"/>
              <a:defRPr/>
            </a:pPr>
            <a:r>
              <a:rPr lang="vi-VN" sz="1800" dirty="0">
                <a:solidFill>
                  <a:schemeClr val="accent4"/>
                </a:solidFill>
                <a:ea typeface="Tahoma" panose="020B0604030504040204" pitchFamily="34" charset="0"/>
                <a:cs typeface="Tahoma" panose="020B0604030504040204" pitchFamily="34" charset="0"/>
              </a:rPr>
              <a:t>D. </a:t>
            </a:r>
            <a:r>
              <a:rPr lang="en-US" sz="1800" dirty="0" smtClean="0">
                <a:solidFill>
                  <a:schemeClr val="accent4"/>
                </a:solidFill>
                <a:ea typeface="Tahoma" panose="020B0604030504040204" pitchFamily="34" charset="0"/>
                <a:cs typeface="Tahoma" panose="020B0604030504040204" pitchFamily="34" charset="0"/>
              </a:rPr>
              <a:t>40</a:t>
            </a:r>
            <a:endParaRPr lang="en-US" sz="1800" dirty="0">
              <a:solidFill>
                <a:schemeClr val="accent4"/>
              </a:solidFill>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3" cy="36552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3" cy="36552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3" cy="36552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3" cy="365523"/>
          </a:xfrm>
          <a:prstGeom prst="rect">
            <a:avLst/>
          </a:prstGeom>
        </p:spPr>
      </p:pic>
    </p:spTree>
    <p:extLst>
      <p:ext uri="{BB962C8B-B14F-4D97-AF65-F5344CB8AC3E}">
        <p14:creationId xmlns:p14="http://schemas.microsoft.com/office/powerpoint/2010/main" val="26577490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grpSp>
        <p:nvGrpSpPr>
          <p:cNvPr id="1635" name="Google Shape;1635;p40"/>
          <p:cNvGrpSpPr/>
          <p:nvPr/>
        </p:nvGrpSpPr>
        <p:grpSpPr>
          <a:xfrm>
            <a:off x="1248095" y="1213665"/>
            <a:ext cx="6885709" cy="2755730"/>
            <a:chOff x="1171021" y="1193885"/>
            <a:chExt cx="7055750" cy="2755730"/>
          </a:xfrm>
        </p:grpSpPr>
        <p:sp>
          <p:nvSpPr>
            <p:cNvPr id="1636" name="Google Shape;1636;p40"/>
            <p:cNvSpPr/>
            <p:nvPr/>
          </p:nvSpPr>
          <p:spPr>
            <a:xfrm>
              <a:off x="1309255" y="1301850"/>
              <a:ext cx="6760745" cy="253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0"/>
            <p:cNvSpPr/>
            <p:nvPr/>
          </p:nvSpPr>
          <p:spPr>
            <a:xfrm>
              <a:off x="1171021" y="1193885"/>
              <a:ext cx="1517100" cy="226200"/>
            </a:xfrm>
            <a:prstGeom prst="rect">
              <a:avLst/>
            </a:prstGeom>
            <a:solidFill>
              <a:srgbClr val="7952B3">
                <a:alpha val="51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0"/>
            <p:cNvSpPr/>
            <p:nvPr/>
          </p:nvSpPr>
          <p:spPr>
            <a:xfrm>
              <a:off x="6709671" y="3723415"/>
              <a:ext cx="1517100" cy="226200"/>
            </a:xfrm>
            <a:prstGeom prst="rect">
              <a:avLst/>
            </a:prstGeom>
            <a:solidFill>
              <a:srgbClr val="7952B3">
                <a:alpha val="51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0" name="Google Shape;1640;p40"/>
          <p:cNvGrpSpPr/>
          <p:nvPr/>
        </p:nvGrpSpPr>
        <p:grpSpPr>
          <a:xfrm>
            <a:off x="936329" y="4063125"/>
            <a:ext cx="1388700" cy="388400"/>
            <a:chOff x="5023450" y="3716075"/>
            <a:chExt cx="1388700" cy="388400"/>
          </a:xfrm>
        </p:grpSpPr>
        <p:sp>
          <p:nvSpPr>
            <p:cNvPr id="1641" name="Google Shape;1641;p40"/>
            <p:cNvSpPr/>
            <p:nvPr/>
          </p:nvSpPr>
          <p:spPr>
            <a:xfrm>
              <a:off x="5126400" y="3858750"/>
              <a:ext cx="986800" cy="245725"/>
            </a:xfrm>
            <a:custGeom>
              <a:avLst/>
              <a:gdLst/>
              <a:ahLst/>
              <a:cxnLst/>
              <a:rect l="l" t="t" r="r" b="b"/>
              <a:pathLst>
                <a:path w="39472" h="9829" extrusionOk="0">
                  <a:moveTo>
                    <a:pt x="28910" y="0"/>
                  </a:moveTo>
                  <a:cubicBezTo>
                    <a:pt x="26381" y="0"/>
                    <a:pt x="23834" y="122"/>
                    <a:pt x="21344" y="417"/>
                  </a:cubicBezTo>
                  <a:cubicBezTo>
                    <a:pt x="16237" y="976"/>
                    <a:pt x="11316" y="2430"/>
                    <a:pt x="6731" y="4704"/>
                  </a:cubicBezTo>
                  <a:cubicBezTo>
                    <a:pt x="5501" y="5338"/>
                    <a:pt x="4270" y="6047"/>
                    <a:pt x="3115" y="6829"/>
                  </a:cubicBezTo>
                  <a:cubicBezTo>
                    <a:pt x="2033" y="7575"/>
                    <a:pt x="803" y="8395"/>
                    <a:pt x="95" y="9514"/>
                  </a:cubicBezTo>
                  <a:cubicBezTo>
                    <a:pt x="0" y="9671"/>
                    <a:pt x="119" y="9829"/>
                    <a:pt x="270" y="9829"/>
                  </a:cubicBezTo>
                  <a:cubicBezTo>
                    <a:pt x="298" y="9829"/>
                    <a:pt x="327" y="9823"/>
                    <a:pt x="356" y="9812"/>
                  </a:cubicBezTo>
                  <a:lnTo>
                    <a:pt x="356" y="9775"/>
                  </a:lnTo>
                  <a:cubicBezTo>
                    <a:pt x="1474" y="9327"/>
                    <a:pt x="2444" y="8432"/>
                    <a:pt x="3450" y="7761"/>
                  </a:cubicBezTo>
                  <a:cubicBezTo>
                    <a:pt x="4457" y="7090"/>
                    <a:pt x="5426" y="6494"/>
                    <a:pt x="6470" y="5935"/>
                  </a:cubicBezTo>
                  <a:cubicBezTo>
                    <a:pt x="8595" y="4779"/>
                    <a:pt x="10869" y="3847"/>
                    <a:pt x="13217" y="3139"/>
                  </a:cubicBezTo>
                  <a:cubicBezTo>
                    <a:pt x="17977" y="1714"/>
                    <a:pt x="22898" y="1002"/>
                    <a:pt x="27860" y="1002"/>
                  </a:cubicBezTo>
                  <a:cubicBezTo>
                    <a:pt x="28223" y="1002"/>
                    <a:pt x="28586" y="1006"/>
                    <a:pt x="28950" y="1014"/>
                  </a:cubicBezTo>
                  <a:cubicBezTo>
                    <a:pt x="30515" y="1014"/>
                    <a:pt x="32081" y="1051"/>
                    <a:pt x="33647" y="1163"/>
                  </a:cubicBezTo>
                  <a:cubicBezTo>
                    <a:pt x="35250" y="1237"/>
                    <a:pt x="36853" y="1424"/>
                    <a:pt x="38419" y="1722"/>
                  </a:cubicBezTo>
                  <a:cubicBezTo>
                    <a:pt x="38484" y="1738"/>
                    <a:pt x="38545" y="1745"/>
                    <a:pt x="38603" y="1745"/>
                  </a:cubicBezTo>
                  <a:cubicBezTo>
                    <a:pt x="39371" y="1745"/>
                    <a:pt x="39472" y="455"/>
                    <a:pt x="38605" y="455"/>
                  </a:cubicBezTo>
                  <a:cubicBezTo>
                    <a:pt x="35697" y="455"/>
                    <a:pt x="32827" y="82"/>
                    <a:pt x="29956" y="7"/>
                  </a:cubicBezTo>
                  <a:cubicBezTo>
                    <a:pt x="29608" y="3"/>
                    <a:pt x="29259" y="0"/>
                    <a:pt x="28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5025600" y="3744725"/>
              <a:ext cx="1119550" cy="149625"/>
            </a:xfrm>
            <a:custGeom>
              <a:avLst/>
              <a:gdLst/>
              <a:ahLst/>
              <a:cxnLst/>
              <a:rect l="l" t="t" r="r" b="b"/>
              <a:pathLst>
                <a:path w="44782" h="5985" extrusionOk="0">
                  <a:moveTo>
                    <a:pt x="23306" y="0"/>
                  </a:moveTo>
                  <a:cubicBezTo>
                    <a:pt x="18380" y="0"/>
                    <a:pt x="13497" y="658"/>
                    <a:pt x="8750" y="1996"/>
                  </a:cubicBezTo>
                  <a:cubicBezTo>
                    <a:pt x="7221" y="2406"/>
                    <a:pt x="5693" y="2928"/>
                    <a:pt x="4239" y="3562"/>
                  </a:cubicBezTo>
                  <a:cubicBezTo>
                    <a:pt x="2822" y="4158"/>
                    <a:pt x="1294" y="4755"/>
                    <a:pt x="101" y="5724"/>
                  </a:cubicBezTo>
                  <a:cubicBezTo>
                    <a:pt x="1" y="5824"/>
                    <a:pt x="79" y="5953"/>
                    <a:pt x="204" y="5953"/>
                  </a:cubicBezTo>
                  <a:cubicBezTo>
                    <a:pt x="218" y="5953"/>
                    <a:pt x="234" y="5952"/>
                    <a:pt x="250" y="5948"/>
                  </a:cubicBezTo>
                  <a:lnTo>
                    <a:pt x="250" y="5985"/>
                  </a:lnTo>
                  <a:cubicBezTo>
                    <a:pt x="1517" y="5537"/>
                    <a:pt x="2710" y="4904"/>
                    <a:pt x="3903" y="4382"/>
                  </a:cubicBezTo>
                  <a:cubicBezTo>
                    <a:pt x="5245" y="3823"/>
                    <a:pt x="6587" y="3338"/>
                    <a:pt x="7929" y="2891"/>
                  </a:cubicBezTo>
                  <a:cubicBezTo>
                    <a:pt x="10651" y="2033"/>
                    <a:pt x="13447" y="1437"/>
                    <a:pt x="16280" y="1064"/>
                  </a:cubicBezTo>
                  <a:cubicBezTo>
                    <a:pt x="18779" y="748"/>
                    <a:pt x="21290" y="592"/>
                    <a:pt x="23801" y="592"/>
                  </a:cubicBezTo>
                  <a:cubicBezTo>
                    <a:pt x="27210" y="592"/>
                    <a:pt x="30618" y="879"/>
                    <a:pt x="33988" y="1437"/>
                  </a:cubicBezTo>
                  <a:cubicBezTo>
                    <a:pt x="35628" y="1735"/>
                    <a:pt x="37269" y="2033"/>
                    <a:pt x="38834" y="2369"/>
                  </a:cubicBezTo>
                  <a:cubicBezTo>
                    <a:pt x="40512" y="2741"/>
                    <a:pt x="42190" y="3263"/>
                    <a:pt x="43867" y="3636"/>
                  </a:cubicBezTo>
                  <a:cubicBezTo>
                    <a:pt x="43925" y="3651"/>
                    <a:pt x="43980" y="3658"/>
                    <a:pt x="44031" y="3658"/>
                  </a:cubicBezTo>
                  <a:cubicBezTo>
                    <a:pt x="44612" y="3658"/>
                    <a:pt x="44782" y="2764"/>
                    <a:pt x="44165" y="2592"/>
                  </a:cubicBezTo>
                  <a:cubicBezTo>
                    <a:pt x="42637" y="2182"/>
                    <a:pt x="41034" y="1921"/>
                    <a:pt x="39505" y="1660"/>
                  </a:cubicBezTo>
                  <a:cubicBezTo>
                    <a:pt x="37977" y="1362"/>
                    <a:pt x="36523" y="1101"/>
                    <a:pt x="35032" y="915"/>
                  </a:cubicBezTo>
                  <a:cubicBezTo>
                    <a:pt x="31975" y="505"/>
                    <a:pt x="28881" y="169"/>
                    <a:pt x="25824" y="57"/>
                  </a:cubicBezTo>
                  <a:cubicBezTo>
                    <a:pt x="24984" y="19"/>
                    <a:pt x="24144" y="0"/>
                    <a:pt x="23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5023450" y="3886275"/>
              <a:ext cx="181650" cy="207700"/>
            </a:xfrm>
            <a:custGeom>
              <a:avLst/>
              <a:gdLst/>
              <a:ahLst/>
              <a:cxnLst/>
              <a:rect l="l" t="t" r="r" b="b"/>
              <a:pathLst>
                <a:path w="7266" h="8308" extrusionOk="0">
                  <a:moveTo>
                    <a:pt x="504" y="0"/>
                  </a:moveTo>
                  <a:cubicBezTo>
                    <a:pt x="390" y="0"/>
                    <a:pt x="273" y="9"/>
                    <a:pt x="149" y="25"/>
                  </a:cubicBezTo>
                  <a:cubicBezTo>
                    <a:pt x="75" y="25"/>
                    <a:pt x="0" y="174"/>
                    <a:pt x="75" y="248"/>
                  </a:cubicBezTo>
                  <a:lnTo>
                    <a:pt x="112" y="211"/>
                  </a:lnTo>
                  <a:cubicBezTo>
                    <a:pt x="261" y="360"/>
                    <a:pt x="485" y="472"/>
                    <a:pt x="671" y="547"/>
                  </a:cubicBezTo>
                  <a:cubicBezTo>
                    <a:pt x="970" y="658"/>
                    <a:pt x="1268" y="733"/>
                    <a:pt x="1529" y="807"/>
                  </a:cubicBezTo>
                  <a:cubicBezTo>
                    <a:pt x="2125" y="957"/>
                    <a:pt x="2722" y="1106"/>
                    <a:pt x="3281" y="1180"/>
                  </a:cubicBezTo>
                  <a:cubicBezTo>
                    <a:pt x="3877" y="1292"/>
                    <a:pt x="4437" y="1367"/>
                    <a:pt x="5033" y="1441"/>
                  </a:cubicBezTo>
                  <a:cubicBezTo>
                    <a:pt x="5456" y="1441"/>
                    <a:pt x="5879" y="1484"/>
                    <a:pt x="6286" y="1553"/>
                  </a:cubicBezTo>
                  <a:lnTo>
                    <a:pt x="6286" y="1553"/>
                  </a:lnTo>
                  <a:cubicBezTo>
                    <a:pt x="6067" y="2596"/>
                    <a:pt x="5769" y="3636"/>
                    <a:pt x="5443" y="4647"/>
                  </a:cubicBezTo>
                  <a:cubicBezTo>
                    <a:pt x="5257" y="5244"/>
                    <a:pt x="5070" y="5803"/>
                    <a:pt x="4847" y="6362"/>
                  </a:cubicBezTo>
                  <a:cubicBezTo>
                    <a:pt x="4735" y="6623"/>
                    <a:pt x="4623" y="6921"/>
                    <a:pt x="4474" y="7182"/>
                  </a:cubicBezTo>
                  <a:cubicBezTo>
                    <a:pt x="4362" y="7443"/>
                    <a:pt x="4176" y="7704"/>
                    <a:pt x="4288" y="8040"/>
                  </a:cubicBezTo>
                  <a:cubicBezTo>
                    <a:pt x="4352" y="8202"/>
                    <a:pt x="4502" y="8308"/>
                    <a:pt x="4663" y="8308"/>
                  </a:cubicBezTo>
                  <a:cubicBezTo>
                    <a:pt x="4687" y="8308"/>
                    <a:pt x="4711" y="8306"/>
                    <a:pt x="4735" y="8301"/>
                  </a:cubicBezTo>
                  <a:cubicBezTo>
                    <a:pt x="5257" y="8077"/>
                    <a:pt x="5406" y="7369"/>
                    <a:pt x="5592" y="6884"/>
                  </a:cubicBezTo>
                  <a:cubicBezTo>
                    <a:pt x="5853" y="6288"/>
                    <a:pt x="6077" y="5691"/>
                    <a:pt x="6263" y="5057"/>
                  </a:cubicBezTo>
                  <a:cubicBezTo>
                    <a:pt x="6673" y="3827"/>
                    <a:pt x="6972" y="2597"/>
                    <a:pt x="7195" y="1367"/>
                  </a:cubicBezTo>
                  <a:cubicBezTo>
                    <a:pt x="7265" y="1053"/>
                    <a:pt x="7008" y="804"/>
                    <a:pt x="6731" y="804"/>
                  </a:cubicBezTo>
                  <a:cubicBezTo>
                    <a:pt x="6712" y="804"/>
                    <a:pt x="6693" y="805"/>
                    <a:pt x="6673" y="807"/>
                  </a:cubicBezTo>
                  <a:cubicBezTo>
                    <a:pt x="6469" y="821"/>
                    <a:pt x="6264" y="830"/>
                    <a:pt x="6059" y="830"/>
                  </a:cubicBezTo>
                  <a:cubicBezTo>
                    <a:pt x="5705" y="830"/>
                    <a:pt x="5350" y="804"/>
                    <a:pt x="4996" y="733"/>
                  </a:cubicBezTo>
                  <a:cubicBezTo>
                    <a:pt x="4437" y="658"/>
                    <a:pt x="3877" y="584"/>
                    <a:pt x="3318" y="509"/>
                  </a:cubicBezTo>
                  <a:lnTo>
                    <a:pt x="1715" y="211"/>
                  </a:lnTo>
                  <a:lnTo>
                    <a:pt x="970" y="62"/>
                  </a:lnTo>
                  <a:cubicBezTo>
                    <a:pt x="817" y="18"/>
                    <a:pt x="664"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6056275" y="3716075"/>
              <a:ext cx="355875" cy="331975"/>
            </a:xfrm>
            <a:custGeom>
              <a:avLst/>
              <a:gdLst/>
              <a:ahLst/>
              <a:cxnLst/>
              <a:rect l="l" t="t" r="r" b="b"/>
              <a:pathLst>
                <a:path w="14235" h="13279" extrusionOk="0">
                  <a:moveTo>
                    <a:pt x="8974" y="1327"/>
                  </a:moveTo>
                  <a:cubicBezTo>
                    <a:pt x="9053" y="1871"/>
                    <a:pt x="9137" y="2422"/>
                    <a:pt x="9239" y="2955"/>
                  </a:cubicBezTo>
                  <a:cubicBezTo>
                    <a:pt x="9351" y="3552"/>
                    <a:pt x="9313" y="4298"/>
                    <a:pt x="9798" y="4745"/>
                  </a:cubicBezTo>
                  <a:cubicBezTo>
                    <a:pt x="10245" y="5155"/>
                    <a:pt x="10991" y="5230"/>
                    <a:pt x="11513" y="5491"/>
                  </a:cubicBezTo>
                  <a:cubicBezTo>
                    <a:pt x="11951" y="5685"/>
                    <a:pt x="12372" y="5895"/>
                    <a:pt x="12789" y="6132"/>
                  </a:cubicBezTo>
                  <a:lnTo>
                    <a:pt x="12789" y="6132"/>
                  </a:lnTo>
                  <a:cubicBezTo>
                    <a:pt x="12209" y="6477"/>
                    <a:pt x="11610" y="6777"/>
                    <a:pt x="10991" y="7019"/>
                  </a:cubicBezTo>
                  <a:cubicBezTo>
                    <a:pt x="10357" y="7243"/>
                    <a:pt x="9462" y="7317"/>
                    <a:pt x="8941" y="7802"/>
                  </a:cubicBezTo>
                  <a:cubicBezTo>
                    <a:pt x="8419" y="8249"/>
                    <a:pt x="8456" y="9293"/>
                    <a:pt x="8381" y="9927"/>
                  </a:cubicBezTo>
                  <a:cubicBezTo>
                    <a:pt x="8314" y="10507"/>
                    <a:pt x="8234" y="11088"/>
                    <a:pt x="8156" y="11668"/>
                  </a:cubicBezTo>
                  <a:lnTo>
                    <a:pt x="8156" y="11668"/>
                  </a:lnTo>
                  <a:cubicBezTo>
                    <a:pt x="7357" y="10526"/>
                    <a:pt x="6748" y="9256"/>
                    <a:pt x="6331" y="7914"/>
                  </a:cubicBezTo>
                  <a:cubicBezTo>
                    <a:pt x="6294" y="7690"/>
                    <a:pt x="6107" y="7541"/>
                    <a:pt x="5884" y="7541"/>
                  </a:cubicBezTo>
                  <a:cubicBezTo>
                    <a:pt x="4570" y="7681"/>
                    <a:pt x="3278" y="7778"/>
                    <a:pt x="1975" y="7929"/>
                  </a:cubicBezTo>
                  <a:lnTo>
                    <a:pt x="1975" y="7929"/>
                  </a:lnTo>
                  <a:cubicBezTo>
                    <a:pt x="2244" y="7635"/>
                    <a:pt x="2517" y="7346"/>
                    <a:pt x="2789" y="7056"/>
                  </a:cubicBezTo>
                  <a:cubicBezTo>
                    <a:pt x="3237" y="6534"/>
                    <a:pt x="3908" y="6012"/>
                    <a:pt x="3759" y="5267"/>
                  </a:cubicBezTo>
                  <a:cubicBezTo>
                    <a:pt x="3535" y="4521"/>
                    <a:pt x="3199" y="3813"/>
                    <a:pt x="2827" y="3142"/>
                  </a:cubicBezTo>
                  <a:lnTo>
                    <a:pt x="2405" y="2183"/>
                  </a:lnTo>
                  <a:lnTo>
                    <a:pt x="2405" y="2183"/>
                  </a:lnTo>
                  <a:cubicBezTo>
                    <a:pt x="3310" y="2597"/>
                    <a:pt x="4224" y="3005"/>
                    <a:pt x="5138" y="3366"/>
                  </a:cubicBezTo>
                  <a:cubicBezTo>
                    <a:pt x="5228" y="3401"/>
                    <a:pt x="5313" y="3417"/>
                    <a:pt x="5392" y="3417"/>
                  </a:cubicBezTo>
                  <a:cubicBezTo>
                    <a:pt x="5819" y="3417"/>
                    <a:pt x="6075" y="2952"/>
                    <a:pt x="6012" y="2542"/>
                  </a:cubicBezTo>
                  <a:lnTo>
                    <a:pt x="6012" y="2542"/>
                  </a:lnTo>
                  <a:cubicBezTo>
                    <a:pt x="6551" y="2417"/>
                    <a:pt x="7080" y="2219"/>
                    <a:pt x="7561" y="1949"/>
                  </a:cubicBezTo>
                  <a:cubicBezTo>
                    <a:pt x="8032" y="1751"/>
                    <a:pt x="8503" y="1536"/>
                    <a:pt x="8974" y="1327"/>
                  </a:cubicBezTo>
                  <a:close/>
                  <a:moveTo>
                    <a:pt x="9367" y="0"/>
                  </a:moveTo>
                  <a:cubicBezTo>
                    <a:pt x="9269" y="0"/>
                    <a:pt x="9172" y="17"/>
                    <a:pt x="9090" y="48"/>
                  </a:cubicBezTo>
                  <a:cubicBezTo>
                    <a:pt x="8456" y="383"/>
                    <a:pt x="7785" y="681"/>
                    <a:pt x="7114" y="1017"/>
                  </a:cubicBezTo>
                  <a:cubicBezTo>
                    <a:pt x="6538" y="1254"/>
                    <a:pt x="6024" y="1583"/>
                    <a:pt x="5516" y="1977"/>
                  </a:cubicBezTo>
                  <a:lnTo>
                    <a:pt x="5516" y="1977"/>
                  </a:lnTo>
                  <a:cubicBezTo>
                    <a:pt x="4148" y="1568"/>
                    <a:pt x="2816" y="1050"/>
                    <a:pt x="1522" y="458"/>
                  </a:cubicBezTo>
                  <a:cubicBezTo>
                    <a:pt x="1413" y="393"/>
                    <a:pt x="1303" y="364"/>
                    <a:pt x="1199" y="364"/>
                  </a:cubicBezTo>
                  <a:cubicBezTo>
                    <a:pt x="766" y="364"/>
                    <a:pt x="431" y="857"/>
                    <a:pt x="702" y="1278"/>
                  </a:cubicBezTo>
                  <a:cubicBezTo>
                    <a:pt x="1261" y="2508"/>
                    <a:pt x="1820" y="3701"/>
                    <a:pt x="2379" y="4894"/>
                  </a:cubicBezTo>
                  <a:cubicBezTo>
                    <a:pt x="2566" y="5192"/>
                    <a:pt x="2566" y="5565"/>
                    <a:pt x="2379" y="5826"/>
                  </a:cubicBezTo>
                  <a:cubicBezTo>
                    <a:pt x="2193" y="6087"/>
                    <a:pt x="1895" y="6348"/>
                    <a:pt x="1708" y="6609"/>
                  </a:cubicBezTo>
                  <a:cubicBezTo>
                    <a:pt x="1224" y="7131"/>
                    <a:pt x="776" y="7690"/>
                    <a:pt x="254" y="8212"/>
                  </a:cubicBezTo>
                  <a:cubicBezTo>
                    <a:pt x="0" y="8502"/>
                    <a:pt x="170" y="9145"/>
                    <a:pt x="626" y="9145"/>
                  </a:cubicBezTo>
                  <a:cubicBezTo>
                    <a:pt x="639" y="9145"/>
                    <a:pt x="651" y="9145"/>
                    <a:pt x="664" y="9144"/>
                  </a:cubicBezTo>
                  <a:cubicBezTo>
                    <a:pt x="2278" y="9004"/>
                    <a:pt x="3924" y="8764"/>
                    <a:pt x="5541" y="8581"/>
                  </a:cubicBezTo>
                  <a:lnTo>
                    <a:pt x="5541" y="8581"/>
                  </a:lnTo>
                  <a:cubicBezTo>
                    <a:pt x="6139" y="10223"/>
                    <a:pt x="7021" y="11789"/>
                    <a:pt x="8158" y="13133"/>
                  </a:cubicBezTo>
                  <a:cubicBezTo>
                    <a:pt x="8238" y="13236"/>
                    <a:pt x="8338" y="13279"/>
                    <a:pt x="8441" y="13279"/>
                  </a:cubicBezTo>
                  <a:cubicBezTo>
                    <a:pt x="8673" y="13279"/>
                    <a:pt x="8915" y="13056"/>
                    <a:pt x="8941" y="12797"/>
                  </a:cubicBezTo>
                  <a:cubicBezTo>
                    <a:pt x="9015" y="11977"/>
                    <a:pt x="9127" y="11194"/>
                    <a:pt x="9239" y="10374"/>
                  </a:cubicBezTo>
                  <a:lnTo>
                    <a:pt x="9388" y="9144"/>
                  </a:lnTo>
                  <a:cubicBezTo>
                    <a:pt x="9425" y="8697"/>
                    <a:pt x="9388" y="8436"/>
                    <a:pt x="9835" y="8287"/>
                  </a:cubicBezTo>
                  <a:cubicBezTo>
                    <a:pt x="11289" y="7876"/>
                    <a:pt x="12631" y="7280"/>
                    <a:pt x="13899" y="6534"/>
                  </a:cubicBezTo>
                  <a:cubicBezTo>
                    <a:pt x="14234" y="6348"/>
                    <a:pt x="14234" y="5863"/>
                    <a:pt x="13899" y="5677"/>
                  </a:cubicBezTo>
                  <a:cubicBezTo>
                    <a:pt x="12892" y="5043"/>
                    <a:pt x="11811" y="4521"/>
                    <a:pt x="10618" y="4186"/>
                  </a:cubicBezTo>
                  <a:cubicBezTo>
                    <a:pt x="9984" y="3999"/>
                    <a:pt x="10171" y="3030"/>
                    <a:pt x="10096" y="2471"/>
                  </a:cubicBezTo>
                  <a:cubicBezTo>
                    <a:pt x="10059" y="1763"/>
                    <a:pt x="10022" y="1091"/>
                    <a:pt x="9910" y="383"/>
                  </a:cubicBezTo>
                  <a:cubicBezTo>
                    <a:pt x="9883" y="114"/>
                    <a:pt x="9622" y="0"/>
                    <a:pt x="9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5233450" y="3818075"/>
              <a:ext cx="435900" cy="134125"/>
            </a:xfrm>
            <a:custGeom>
              <a:avLst/>
              <a:gdLst/>
              <a:ahLst/>
              <a:cxnLst/>
              <a:rect l="l" t="t" r="r" b="b"/>
              <a:pathLst>
                <a:path w="17436" h="5365" extrusionOk="0">
                  <a:moveTo>
                    <a:pt x="16553" y="1"/>
                  </a:moveTo>
                  <a:cubicBezTo>
                    <a:pt x="16140" y="1"/>
                    <a:pt x="15704" y="98"/>
                    <a:pt x="15348" y="143"/>
                  </a:cubicBezTo>
                  <a:cubicBezTo>
                    <a:pt x="14602" y="255"/>
                    <a:pt x="13856" y="367"/>
                    <a:pt x="13148" y="479"/>
                  </a:cubicBezTo>
                  <a:cubicBezTo>
                    <a:pt x="11657" y="739"/>
                    <a:pt x="10166" y="1038"/>
                    <a:pt x="8712" y="1448"/>
                  </a:cubicBezTo>
                  <a:cubicBezTo>
                    <a:pt x="5804" y="2268"/>
                    <a:pt x="2971" y="3386"/>
                    <a:pt x="287" y="4803"/>
                  </a:cubicBezTo>
                  <a:cubicBezTo>
                    <a:pt x="1" y="4962"/>
                    <a:pt x="175" y="5365"/>
                    <a:pt x="464" y="5365"/>
                  </a:cubicBezTo>
                  <a:cubicBezTo>
                    <a:pt x="514" y="5365"/>
                    <a:pt x="567" y="5352"/>
                    <a:pt x="622" y="5325"/>
                  </a:cubicBezTo>
                  <a:lnTo>
                    <a:pt x="659" y="5325"/>
                  </a:lnTo>
                  <a:cubicBezTo>
                    <a:pt x="3343" y="4057"/>
                    <a:pt x="6139" y="3014"/>
                    <a:pt x="9047" y="2193"/>
                  </a:cubicBezTo>
                  <a:cubicBezTo>
                    <a:pt x="10427" y="1821"/>
                    <a:pt x="11843" y="1522"/>
                    <a:pt x="13260" y="1261"/>
                  </a:cubicBezTo>
                  <a:cubicBezTo>
                    <a:pt x="14005" y="1150"/>
                    <a:pt x="14788" y="1038"/>
                    <a:pt x="15534" y="926"/>
                  </a:cubicBezTo>
                  <a:cubicBezTo>
                    <a:pt x="16130" y="851"/>
                    <a:pt x="16913" y="926"/>
                    <a:pt x="17361" y="516"/>
                  </a:cubicBezTo>
                  <a:cubicBezTo>
                    <a:pt x="17435" y="404"/>
                    <a:pt x="17435" y="255"/>
                    <a:pt x="17323" y="180"/>
                  </a:cubicBezTo>
                  <a:cubicBezTo>
                    <a:pt x="17098" y="45"/>
                    <a:pt x="16831" y="1"/>
                    <a:pt x="16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5287200" y="3842150"/>
              <a:ext cx="63400" cy="26100"/>
            </a:xfrm>
            <a:custGeom>
              <a:avLst/>
              <a:gdLst/>
              <a:ahLst/>
              <a:cxnLst/>
              <a:rect l="l" t="t" r="r" b="b"/>
              <a:pathLst>
                <a:path w="2536" h="1044" extrusionOk="0">
                  <a:moveTo>
                    <a:pt x="2349" y="0"/>
                  </a:moveTo>
                  <a:cubicBezTo>
                    <a:pt x="2163" y="0"/>
                    <a:pt x="1939" y="37"/>
                    <a:pt x="1753" y="75"/>
                  </a:cubicBezTo>
                  <a:lnTo>
                    <a:pt x="1417" y="75"/>
                  </a:lnTo>
                  <a:cubicBezTo>
                    <a:pt x="1343" y="75"/>
                    <a:pt x="1231" y="112"/>
                    <a:pt x="1156" y="149"/>
                  </a:cubicBezTo>
                  <a:cubicBezTo>
                    <a:pt x="933" y="224"/>
                    <a:pt x="709" y="298"/>
                    <a:pt x="522" y="410"/>
                  </a:cubicBezTo>
                  <a:cubicBezTo>
                    <a:pt x="448" y="448"/>
                    <a:pt x="373" y="522"/>
                    <a:pt x="299" y="634"/>
                  </a:cubicBezTo>
                  <a:lnTo>
                    <a:pt x="75" y="820"/>
                  </a:lnTo>
                  <a:cubicBezTo>
                    <a:pt x="1" y="895"/>
                    <a:pt x="38" y="1044"/>
                    <a:pt x="150" y="1044"/>
                  </a:cubicBezTo>
                  <a:lnTo>
                    <a:pt x="522" y="1044"/>
                  </a:lnTo>
                  <a:cubicBezTo>
                    <a:pt x="672" y="1007"/>
                    <a:pt x="858" y="969"/>
                    <a:pt x="1007" y="932"/>
                  </a:cubicBezTo>
                  <a:lnTo>
                    <a:pt x="1380" y="746"/>
                  </a:lnTo>
                  <a:cubicBezTo>
                    <a:pt x="1566" y="708"/>
                    <a:pt x="1715" y="634"/>
                    <a:pt x="1827" y="485"/>
                  </a:cubicBezTo>
                  <a:lnTo>
                    <a:pt x="1827" y="485"/>
                  </a:lnTo>
                  <a:lnTo>
                    <a:pt x="1753" y="597"/>
                  </a:lnTo>
                  <a:cubicBezTo>
                    <a:pt x="1976" y="448"/>
                    <a:pt x="2200" y="373"/>
                    <a:pt x="2424" y="261"/>
                  </a:cubicBezTo>
                  <a:cubicBezTo>
                    <a:pt x="2536" y="187"/>
                    <a:pt x="2498" y="0"/>
                    <a:pt x="2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7" name="Google Shape;1647;p40"/>
          <p:cNvGrpSpPr/>
          <p:nvPr/>
        </p:nvGrpSpPr>
        <p:grpSpPr>
          <a:xfrm flipH="1">
            <a:off x="7072254" y="691975"/>
            <a:ext cx="1388700" cy="388400"/>
            <a:chOff x="5023450" y="3716075"/>
            <a:chExt cx="1388700" cy="388400"/>
          </a:xfrm>
        </p:grpSpPr>
        <p:sp>
          <p:nvSpPr>
            <p:cNvPr id="1648" name="Google Shape;1648;p40"/>
            <p:cNvSpPr/>
            <p:nvPr/>
          </p:nvSpPr>
          <p:spPr>
            <a:xfrm>
              <a:off x="5126400" y="3858750"/>
              <a:ext cx="986800" cy="245725"/>
            </a:xfrm>
            <a:custGeom>
              <a:avLst/>
              <a:gdLst/>
              <a:ahLst/>
              <a:cxnLst/>
              <a:rect l="l" t="t" r="r" b="b"/>
              <a:pathLst>
                <a:path w="39472" h="9829" extrusionOk="0">
                  <a:moveTo>
                    <a:pt x="28910" y="0"/>
                  </a:moveTo>
                  <a:cubicBezTo>
                    <a:pt x="26381" y="0"/>
                    <a:pt x="23834" y="122"/>
                    <a:pt x="21344" y="417"/>
                  </a:cubicBezTo>
                  <a:cubicBezTo>
                    <a:pt x="16237" y="976"/>
                    <a:pt x="11316" y="2430"/>
                    <a:pt x="6731" y="4704"/>
                  </a:cubicBezTo>
                  <a:cubicBezTo>
                    <a:pt x="5501" y="5338"/>
                    <a:pt x="4270" y="6047"/>
                    <a:pt x="3115" y="6829"/>
                  </a:cubicBezTo>
                  <a:cubicBezTo>
                    <a:pt x="2033" y="7575"/>
                    <a:pt x="803" y="8395"/>
                    <a:pt x="95" y="9514"/>
                  </a:cubicBezTo>
                  <a:cubicBezTo>
                    <a:pt x="0" y="9671"/>
                    <a:pt x="119" y="9829"/>
                    <a:pt x="270" y="9829"/>
                  </a:cubicBezTo>
                  <a:cubicBezTo>
                    <a:pt x="298" y="9829"/>
                    <a:pt x="327" y="9823"/>
                    <a:pt x="356" y="9812"/>
                  </a:cubicBezTo>
                  <a:lnTo>
                    <a:pt x="356" y="9775"/>
                  </a:lnTo>
                  <a:cubicBezTo>
                    <a:pt x="1474" y="9327"/>
                    <a:pt x="2444" y="8432"/>
                    <a:pt x="3450" y="7761"/>
                  </a:cubicBezTo>
                  <a:cubicBezTo>
                    <a:pt x="4457" y="7090"/>
                    <a:pt x="5426" y="6494"/>
                    <a:pt x="6470" y="5935"/>
                  </a:cubicBezTo>
                  <a:cubicBezTo>
                    <a:pt x="8595" y="4779"/>
                    <a:pt x="10869" y="3847"/>
                    <a:pt x="13217" y="3139"/>
                  </a:cubicBezTo>
                  <a:cubicBezTo>
                    <a:pt x="17977" y="1714"/>
                    <a:pt x="22898" y="1002"/>
                    <a:pt x="27860" y="1002"/>
                  </a:cubicBezTo>
                  <a:cubicBezTo>
                    <a:pt x="28223" y="1002"/>
                    <a:pt x="28586" y="1006"/>
                    <a:pt x="28950" y="1014"/>
                  </a:cubicBezTo>
                  <a:cubicBezTo>
                    <a:pt x="30515" y="1014"/>
                    <a:pt x="32081" y="1051"/>
                    <a:pt x="33647" y="1163"/>
                  </a:cubicBezTo>
                  <a:cubicBezTo>
                    <a:pt x="35250" y="1237"/>
                    <a:pt x="36853" y="1424"/>
                    <a:pt x="38419" y="1722"/>
                  </a:cubicBezTo>
                  <a:cubicBezTo>
                    <a:pt x="38484" y="1738"/>
                    <a:pt x="38545" y="1745"/>
                    <a:pt x="38603" y="1745"/>
                  </a:cubicBezTo>
                  <a:cubicBezTo>
                    <a:pt x="39371" y="1745"/>
                    <a:pt x="39472" y="455"/>
                    <a:pt x="38605" y="455"/>
                  </a:cubicBezTo>
                  <a:cubicBezTo>
                    <a:pt x="35697" y="455"/>
                    <a:pt x="32827" y="82"/>
                    <a:pt x="29956" y="7"/>
                  </a:cubicBezTo>
                  <a:cubicBezTo>
                    <a:pt x="29608" y="3"/>
                    <a:pt x="29259" y="0"/>
                    <a:pt x="28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5025600" y="3744725"/>
              <a:ext cx="1119550" cy="149625"/>
            </a:xfrm>
            <a:custGeom>
              <a:avLst/>
              <a:gdLst/>
              <a:ahLst/>
              <a:cxnLst/>
              <a:rect l="l" t="t" r="r" b="b"/>
              <a:pathLst>
                <a:path w="44782" h="5985" extrusionOk="0">
                  <a:moveTo>
                    <a:pt x="23306" y="0"/>
                  </a:moveTo>
                  <a:cubicBezTo>
                    <a:pt x="18380" y="0"/>
                    <a:pt x="13497" y="658"/>
                    <a:pt x="8750" y="1996"/>
                  </a:cubicBezTo>
                  <a:cubicBezTo>
                    <a:pt x="7221" y="2406"/>
                    <a:pt x="5693" y="2928"/>
                    <a:pt x="4239" y="3562"/>
                  </a:cubicBezTo>
                  <a:cubicBezTo>
                    <a:pt x="2822" y="4158"/>
                    <a:pt x="1294" y="4755"/>
                    <a:pt x="101" y="5724"/>
                  </a:cubicBezTo>
                  <a:cubicBezTo>
                    <a:pt x="1" y="5824"/>
                    <a:pt x="79" y="5953"/>
                    <a:pt x="204" y="5953"/>
                  </a:cubicBezTo>
                  <a:cubicBezTo>
                    <a:pt x="218" y="5953"/>
                    <a:pt x="234" y="5952"/>
                    <a:pt x="250" y="5948"/>
                  </a:cubicBezTo>
                  <a:lnTo>
                    <a:pt x="250" y="5985"/>
                  </a:lnTo>
                  <a:cubicBezTo>
                    <a:pt x="1517" y="5537"/>
                    <a:pt x="2710" y="4904"/>
                    <a:pt x="3903" y="4382"/>
                  </a:cubicBezTo>
                  <a:cubicBezTo>
                    <a:pt x="5245" y="3823"/>
                    <a:pt x="6587" y="3338"/>
                    <a:pt x="7929" y="2891"/>
                  </a:cubicBezTo>
                  <a:cubicBezTo>
                    <a:pt x="10651" y="2033"/>
                    <a:pt x="13447" y="1437"/>
                    <a:pt x="16280" y="1064"/>
                  </a:cubicBezTo>
                  <a:cubicBezTo>
                    <a:pt x="18779" y="748"/>
                    <a:pt x="21290" y="592"/>
                    <a:pt x="23801" y="592"/>
                  </a:cubicBezTo>
                  <a:cubicBezTo>
                    <a:pt x="27210" y="592"/>
                    <a:pt x="30618" y="879"/>
                    <a:pt x="33988" y="1437"/>
                  </a:cubicBezTo>
                  <a:cubicBezTo>
                    <a:pt x="35628" y="1735"/>
                    <a:pt x="37269" y="2033"/>
                    <a:pt x="38834" y="2369"/>
                  </a:cubicBezTo>
                  <a:cubicBezTo>
                    <a:pt x="40512" y="2741"/>
                    <a:pt x="42190" y="3263"/>
                    <a:pt x="43867" y="3636"/>
                  </a:cubicBezTo>
                  <a:cubicBezTo>
                    <a:pt x="43925" y="3651"/>
                    <a:pt x="43980" y="3658"/>
                    <a:pt x="44031" y="3658"/>
                  </a:cubicBezTo>
                  <a:cubicBezTo>
                    <a:pt x="44612" y="3658"/>
                    <a:pt x="44782" y="2764"/>
                    <a:pt x="44165" y="2592"/>
                  </a:cubicBezTo>
                  <a:cubicBezTo>
                    <a:pt x="42637" y="2182"/>
                    <a:pt x="41034" y="1921"/>
                    <a:pt x="39505" y="1660"/>
                  </a:cubicBezTo>
                  <a:cubicBezTo>
                    <a:pt x="37977" y="1362"/>
                    <a:pt x="36523" y="1101"/>
                    <a:pt x="35032" y="915"/>
                  </a:cubicBezTo>
                  <a:cubicBezTo>
                    <a:pt x="31975" y="505"/>
                    <a:pt x="28881" y="169"/>
                    <a:pt x="25824" y="57"/>
                  </a:cubicBezTo>
                  <a:cubicBezTo>
                    <a:pt x="24984" y="19"/>
                    <a:pt x="24144" y="0"/>
                    <a:pt x="23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5023450" y="3886275"/>
              <a:ext cx="181650" cy="207700"/>
            </a:xfrm>
            <a:custGeom>
              <a:avLst/>
              <a:gdLst/>
              <a:ahLst/>
              <a:cxnLst/>
              <a:rect l="l" t="t" r="r" b="b"/>
              <a:pathLst>
                <a:path w="7266" h="8308" extrusionOk="0">
                  <a:moveTo>
                    <a:pt x="504" y="0"/>
                  </a:moveTo>
                  <a:cubicBezTo>
                    <a:pt x="390" y="0"/>
                    <a:pt x="273" y="9"/>
                    <a:pt x="149" y="25"/>
                  </a:cubicBezTo>
                  <a:cubicBezTo>
                    <a:pt x="75" y="25"/>
                    <a:pt x="0" y="174"/>
                    <a:pt x="75" y="248"/>
                  </a:cubicBezTo>
                  <a:lnTo>
                    <a:pt x="112" y="211"/>
                  </a:lnTo>
                  <a:cubicBezTo>
                    <a:pt x="261" y="360"/>
                    <a:pt x="485" y="472"/>
                    <a:pt x="671" y="547"/>
                  </a:cubicBezTo>
                  <a:cubicBezTo>
                    <a:pt x="970" y="658"/>
                    <a:pt x="1268" y="733"/>
                    <a:pt x="1529" y="807"/>
                  </a:cubicBezTo>
                  <a:cubicBezTo>
                    <a:pt x="2125" y="957"/>
                    <a:pt x="2722" y="1106"/>
                    <a:pt x="3281" y="1180"/>
                  </a:cubicBezTo>
                  <a:cubicBezTo>
                    <a:pt x="3877" y="1292"/>
                    <a:pt x="4437" y="1367"/>
                    <a:pt x="5033" y="1441"/>
                  </a:cubicBezTo>
                  <a:cubicBezTo>
                    <a:pt x="5456" y="1441"/>
                    <a:pt x="5879" y="1484"/>
                    <a:pt x="6286" y="1553"/>
                  </a:cubicBezTo>
                  <a:lnTo>
                    <a:pt x="6286" y="1553"/>
                  </a:lnTo>
                  <a:cubicBezTo>
                    <a:pt x="6067" y="2596"/>
                    <a:pt x="5769" y="3636"/>
                    <a:pt x="5443" y="4647"/>
                  </a:cubicBezTo>
                  <a:cubicBezTo>
                    <a:pt x="5257" y="5244"/>
                    <a:pt x="5070" y="5803"/>
                    <a:pt x="4847" y="6362"/>
                  </a:cubicBezTo>
                  <a:cubicBezTo>
                    <a:pt x="4735" y="6623"/>
                    <a:pt x="4623" y="6921"/>
                    <a:pt x="4474" y="7182"/>
                  </a:cubicBezTo>
                  <a:cubicBezTo>
                    <a:pt x="4362" y="7443"/>
                    <a:pt x="4176" y="7704"/>
                    <a:pt x="4288" y="8040"/>
                  </a:cubicBezTo>
                  <a:cubicBezTo>
                    <a:pt x="4352" y="8202"/>
                    <a:pt x="4502" y="8308"/>
                    <a:pt x="4663" y="8308"/>
                  </a:cubicBezTo>
                  <a:cubicBezTo>
                    <a:pt x="4687" y="8308"/>
                    <a:pt x="4711" y="8306"/>
                    <a:pt x="4735" y="8301"/>
                  </a:cubicBezTo>
                  <a:cubicBezTo>
                    <a:pt x="5257" y="8077"/>
                    <a:pt x="5406" y="7369"/>
                    <a:pt x="5592" y="6884"/>
                  </a:cubicBezTo>
                  <a:cubicBezTo>
                    <a:pt x="5853" y="6288"/>
                    <a:pt x="6077" y="5691"/>
                    <a:pt x="6263" y="5057"/>
                  </a:cubicBezTo>
                  <a:cubicBezTo>
                    <a:pt x="6673" y="3827"/>
                    <a:pt x="6972" y="2597"/>
                    <a:pt x="7195" y="1367"/>
                  </a:cubicBezTo>
                  <a:cubicBezTo>
                    <a:pt x="7265" y="1053"/>
                    <a:pt x="7008" y="804"/>
                    <a:pt x="6731" y="804"/>
                  </a:cubicBezTo>
                  <a:cubicBezTo>
                    <a:pt x="6712" y="804"/>
                    <a:pt x="6693" y="805"/>
                    <a:pt x="6673" y="807"/>
                  </a:cubicBezTo>
                  <a:cubicBezTo>
                    <a:pt x="6469" y="821"/>
                    <a:pt x="6264" y="830"/>
                    <a:pt x="6059" y="830"/>
                  </a:cubicBezTo>
                  <a:cubicBezTo>
                    <a:pt x="5705" y="830"/>
                    <a:pt x="5350" y="804"/>
                    <a:pt x="4996" y="733"/>
                  </a:cubicBezTo>
                  <a:cubicBezTo>
                    <a:pt x="4437" y="658"/>
                    <a:pt x="3877" y="584"/>
                    <a:pt x="3318" y="509"/>
                  </a:cubicBezTo>
                  <a:lnTo>
                    <a:pt x="1715" y="211"/>
                  </a:lnTo>
                  <a:lnTo>
                    <a:pt x="970" y="62"/>
                  </a:lnTo>
                  <a:cubicBezTo>
                    <a:pt x="817" y="18"/>
                    <a:pt x="664"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6056275" y="3716075"/>
              <a:ext cx="355875" cy="331975"/>
            </a:xfrm>
            <a:custGeom>
              <a:avLst/>
              <a:gdLst/>
              <a:ahLst/>
              <a:cxnLst/>
              <a:rect l="l" t="t" r="r" b="b"/>
              <a:pathLst>
                <a:path w="14235" h="13279" extrusionOk="0">
                  <a:moveTo>
                    <a:pt x="8974" y="1327"/>
                  </a:moveTo>
                  <a:cubicBezTo>
                    <a:pt x="9053" y="1871"/>
                    <a:pt x="9137" y="2422"/>
                    <a:pt x="9239" y="2955"/>
                  </a:cubicBezTo>
                  <a:cubicBezTo>
                    <a:pt x="9351" y="3552"/>
                    <a:pt x="9313" y="4298"/>
                    <a:pt x="9798" y="4745"/>
                  </a:cubicBezTo>
                  <a:cubicBezTo>
                    <a:pt x="10245" y="5155"/>
                    <a:pt x="10991" y="5230"/>
                    <a:pt x="11513" y="5491"/>
                  </a:cubicBezTo>
                  <a:cubicBezTo>
                    <a:pt x="11951" y="5685"/>
                    <a:pt x="12372" y="5895"/>
                    <a:pt x="12789" y="6132"/>
                  </a:cubicBezTo>
                  <a:lnTo>
                    <a:pt x="12789" y="6132"/>
                  </a:lnTo>
                  <a:cubicBezTo>
                    <a:pt x="12209" y="6477"/>
                    <a:pt x="11610" y="6777"/>
                    <a:pt x="10991" y="7019"/>
                  </a:cubicBezTo>
                  <a:cubicBezTo>
                    <a:pt x="10357" y="7243"/>
                    <a:pt x="9462" y="7317"/>
                    <a:pt x="8941" y="7802"/>
                  </a:cubicBezTo>
                  <a:cubicBezTo>
                    <a:pt x="8419" y="8249"/>
                    <a:pt x="8456" y="9293"/>
                    <a:pt x="8381" y="9927"/>
                  </a:cubicBezTo>
                  <a:cubicBezTo>
                    <a:pt x="8314" y="10507"/>
                    <a:pt x="8234" y="11088"/>
                    <a:pt x="8156" y="11668"/>
                  </a:cubicBezTo>
                  <a:lnTo>
                    <a:pt x="8156" y="11668"/>
                  </a:lnTo>
                  <a:cubicBezTo>
                    <a:pt x="7357" y="10526"/>
                    <a:pt x="6748" y="9256"/>
                    <a:pt x="6331" y="7914"/>
                  </a:cubicBezTo>
                  <a:cubicBezTo>
                    <a:pt x="6294" y="7690"/>
                    <a:pt x="6107" y="7541"/>
                    <a:pt x="5884" y="7541"/>
                  </a:cubicBezTo>
                  <a:cubicBezTo>
                    <a:pt x="4570" y="7681"/>
                    <a:pt x="3278" y="7778"/>
                    <a:pt x="1975" y="7929"/>
                  </a:cubicBezTo>
                  <a:lnTo>
                    <a:pt x="1975" y="7929"/>
                  </a:lnTo>
                  <a:cubicBezTo>
                    <a:pt x="2244" y="7635"/>
                    <a:pt x="2517" y="7346"/>
                    <a:pt x="2789" y="7056"/>
                  </a:cubicBezTo>
                  <a:cubicBezTo>
                    <a:pt x="3237" y="6534"/>
                    <a:pt x="3908" y="6012"/>
                    <a:pt x="3759" y="5267"/>
                  </a:cubicBezTo>
                  <a:cubicBezTo>
                    <a:pt x="3535" y="4521"/>
                    <a:pt x="3199" y="3813"/>
                    <a:pt x="2827" y="3142"/>
                  </a:cubicBezTo>
                  <a:lnTo>
                    <a:pt x="2405" y="2183"/>
                  </a:lnTo>
                  <a:lnTo>
                    <a:pt x="2405" y="2183"/>
                  </a:lnTo>
                  <a:cubicBezTo>
                    <a:pt x="3310" y="2597"/>
                    <a:pt x="4224" y="3005"/>
                    <a:pt x="5138" y="3366"/>
                  </a:cubicBezTo>
                  <a:cubicBezTo>
                    <a:pt x="5228" y="3401"/>
                    <a:pt x="5313" y="3417"/>
                    <a:pt x="5392" y="3417"/>
                  </a:cubicBezTo>
                  <a:cubicBezTo>
                    <a:pt x="5819" y="3417"/>
                    <a:pt x="6075" y="2952"/>
                    <a:pt x="6012" y="2542"/>
                  </a:cubicBezTo>
                  <a:lnTo>
                    <a:pt x="6012" y="2542"/>
                  </a:lnTo>
                  <a:cubicBezTo>
                    <a:pt x="6551" y="2417"/>
                    <a:pt x="7080" y="2219"/>
                    <a:pt x="7561" y="1949"/>
                  </a:cubicBezTo>
                  <a:cubicBezTo>
                    <a:pt x="8032" y="1751"/>
                    <a:pt x="8503" y="1536"/>
                    <a:pt x="8974" y="1327"/>
                  </a:cubicBezTo>
                  <a:close/>
                  <a:moveTo>
                    <a:pt x="9367" y="0"/>
                  </a:moveTo>
                  <a:cubicBezTo>
                    <a:pt x="9269" y="0"/>
                    <a:pt x="9172" y="17"/>
                    <a:pt x="9090" y="48"/>
                  </a:cubicBezTo>
                  <a:cubicBezTo>
                    <a:pt x="8456" y="383"/>
                    <a:pt x="7785" y="681"/>
                    <a:pt x="7114" y="1017"/>
                  </a:cubicBezTo>
                  <a:cubicBezTo>
                    <a:pt x="6538" y="1254"/>
                    <a:pt x="6024" y="1583"/>
                    <a:pt x="5516" y="1977"/>
                  </a:cubicBezTo>
                  <a:lnTo>
                    <a:pt x="5516" y="1977"/>
                  </a:lnTo>
                  <a:cubicBezTo>
                    <a:pt x="4148" y="1568"/>
                    <a:pt x="2816" y="1050"/>
                    <a:pt x="1522" y="458"/>
                  </a:cubicBezTo>
                  <a:cubicBezTo>
                    <a:pt x="1413" y="393"/>
                    <a:pt x="1303" y="364"/>
                    <a:pt x="1199" y="364"/>
                  </a:cubicBezTo>
                  <a:cubicBezTo>
                    <a:pt x="766" y="364"/>
                    <a:pt x="431" y="857"/>
                    <a:pt x="702" y="1278"/>
                  </a:cubicBezTo>
                  <a:cubicBezTo>
                    <a:pt x="1261" y="2508"/>
                    <a:pt x="1820" y="3701"/>
                    <a:pt x="2379" y="4894"/>
                  </a:cubicBezTo>
                  <a:cubicBezTo>
                    <a:pt x="2566" y="5192"/>
                    <a:pt x="2566" y="5565"/>
                    <a:pt x="2379" y="5826"/>
                  </a:cubicBezTo>
                  <a:cubicBezTo>
                    <a:pt x="2193" y="6087"/>
                    <a:pt x="1895" y="6348"/>
                    <a:pt x="1708" y="6609"/>
                  </a:cubicBezTo>
                  <a:cubicBezTo>
                    <a:pt x="1224" y="7131"/>
                    <a:pt x="776" y="7690"/>
                    <a:pt x="254" y="8212"/>
                  </a:cubicBezTo>
                  <a:cubicBezTo>
                    <a:pt x="0" y="8502"/>
                    <a:pt x="170" y="9145"/>
                    <a:pt x="626" y="9145"/>
                  </a:cubicBezTo>
                  <a:cubicBezTo>
                    <a:pt x="639" y="9145"/>
                    <a:pt x="651" y="9145"/>
                    <a:pt x="664" y="9144"/>
                  </a:cubicBezTo>
                  <a:cubicBezTo>
                    <a:pt x="2278" y="9004"/>
                    <a:pt x="3924" y="8764"/>
                    <a:pt x="5541" y="8581"/>
                  </a:cubicBezTo>
                  <a:lnTo>
                    <a:pt x="5541" y="8581"/>
                  </a:lnTo>
                  <a:cubicBezTo>
                    <a:pt x="6139" y="10223"/>
                    <a:pt x="7021" y="11789"/>
                    <a:pt x="8158" y="13133"/>
                  </a:cubicBezTo>
                  <a:cubicBezTo>
                    <a:pt x="8238" y="13236"/>
                    <a:pt x="8338" y="13279"/>
                    <a:pt x="8441" y="13279"/>
                  </a:cubicBezTo>
                  <a:cubicBezTo>
                    <a:pt x="8673" y="13279"/>
                    <a:pt x="8915" y="13056"/>
                    <a:pt x="8941" y="12797"/>
                  </a:cubicBezTo>
                  <a:cubicBezTo>
                    <a:pt x="9015" y="11977"/>
                    <a:pt x="9127" y="11194"/>
                    <a:pt x="9239" y="10374"/>
                  </a:cubicBezTo>
                  <a:lnTo>
                    <a:pt x="9388" y="9144"/>
                  </a:lnTo>
                  <a:cubicBezTo>
                    <a:pt x="9425" y="8697"/>
                    <a:pt x="9388" y="8436"/>
                    <a:pt x="9835" y="8287"/>
                  </a:cubicBezTo>
                  <a:cubicBezTo>
                    <a:pt x="11289" y="7876"/>
                    <a:pt x="12631" y="7280"/>
                    <a:pt x="13899" y="6534"/>
                  </a:cubicBezTo>
                  <a:cubicBezTo>
                    <a:pt x="14234" y="6348"/>
                    <a:pt x="14234" y="5863"/>
                    <a:pt x="13899" y="5677"/>
                  </a:cubicBezTo>
                  <a:cubicBezTo>
                    <a:pt x="12892" y="5043"/>
                    <a:pt x="11811" y="4521"/>
                    <a:pt x="10618" y="4186"/>
                  </a:cubicBezTo>
                  <a:cubicBezTo>
                    <a:pt x="9984" y="3999"/>
                    <a:pt x="10171" y="3030"/>
                    <a:pt x="10096" y="2471"/>
                  </a:cubicBezTo>
                  <a:cubicBezTo>
                    <a:pt x="10059" y="1763"/>
                    <a:pt x="10022" y="1091"/>
                    <a:pt x="9910" y="383"/>
                  </a:cubicBezTo>
                  <a:cubicBezTo>
                    <a:pt x="9883" y="114"/>
                    <a:pt x="9622" y="0"/>
                    <a:pt x="9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5233450" y="3818075"/>
              <a:ext cx="435900" cy="134125"/>
            </a:xfrm>
            <a:custGeom>
              <a:avLst/>
              <a:gdLst/>
              <a:ahLst/>
              <a:cxnLst/>
              <a:rect l="l" t="t" r="r" b="b"/>
              <a:pathLst>
                <a:path w="17436" h="5365" extrusionOk="0">
                  <a:moveTo>
                    <a:pt x="16553" y="1"/>
                  </a:moveTo>
                  <a:cubicBezTo>
                    <a:pt x="16140" y="1"/>
                    <a:pt x="15704" y="98"/>
                    <a:pt x="15348" y="143"/>
                  </a:cubicBezTo>
                  <a:cubicBezTo>
                    <a:pt x="14602" y="255"/>
                    <a:pt x="13856" y="367"/>
                    <a:pt x="13148" y="479"/>
                  </a:cubicBezTo>
                  <a:cubicBezTo>
                    <a:pt x="11657" y="739"/>
                    <a:pt x="10166" y="1038"/>
                    <a:pt x="8712" y="1448"/>
                  </a:cubicBezTo>
                  <a:cubicBezTo>
                    <a:pt x="5804" y="2268"/>
                    <a:pt x="2971" y="3386"/>
                    <a:pt x="287" y="4803"/>
                  </a:cubicBezTo>
                  <a:cubicBezTo>
                    <a:pt x="1" y="4962"/>
                    <a:pt x="175" y="5365"/>
                    <a:pt x="464" y="5365"/>
                  </a:cubicBezTo>
                  <a:cubicBezTo>
                    <a:pt x="514" y="5365"/>
                    <a:pt x="567" y="5352"/>
                    <a:pt x="622" y="5325"/>
                  </a:cubicBezTo>
                  <a:lnTo>
                    <a:pt x="659" y="5325"/>
                  </a:lnTo>
                  <a:cubicBezTo>
                    <a:pt x="3343" y="4057"/>
                    <a:pt x="6139" y="3014"/>
                    <a:pt x="9047" y="2193"/>
                  </a:cubicBezTo>
                  <a:cubicBezTo>
                    <a:pt x="10427" y="1821"/>
                    <a:pt x="11843" y="1522"/>
                    <a:pt x="13260" y="1261"/>
                  </a:cubicBezTo>
                  <a:cubicBezTo>
                    <a:pt x="14005" y="1150"/>
                    <a:pt x="14788" y="1038"/>
                    <a:pt x="15534" y="926"/>
                  </a:cubicBezTo>
                  <a:cubicBezTo>
                    <a:pt x="16130" y="851"/>
                    <a:pt x="16913" y="926"/>
                    <a:pt x="17361" y="516"/>
                  </a:cubicBezTo>
                  <a:cubicBezTo>
                    <a:pt x="17435" y="404"/>
                    <a:pt x="17435" y="255"/>
                    <a:pt x="17323" y="180"/>
                  </a:cubicBezTo>
                  <a:cubicBezTo>
                    <a:pt x="17098" y="45"/>
                    <a:pt x="16831" y="1"/>
                    <a:pt x="16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5287200" y="3842150"/>
              <a:ext cx="63400" cy="26100"/>
            </a:xfrm>
            <a:custGeom>
              <a:avLst/>
              <a:gdLst/>
              <a:ahLst/>
              <a:cxnLst/>
              <a:rect l="l" t="t" r="r" b="b"/>
              <a:pathLst>
                <a:path w="2536" h="1044" extrusionOk="0">
                  <a:moveTo>
                    <a:pt x="2349" y="0"/>
                  </a:moveTo>
                  <a:cubicBezTo>
                    <a:pt x="2163" y="0"/>
                    <a:pt x="1939" y="37"/>
                    <a:pt x="1753" y="75"/>
                  </a:cubicBezTo>
                  <a:lnTo>
                    <a:pt x="1417" y="75"/>
                  </a:lnTo>
                  <a:cubicBezTo>
                    <a:pt x="1343" y="75"/>
                    <a:pt x="1231" y="112"/>
                    <a:pt x="1156" y="149"/>
                  </a:cubicBezTo>
                  <a:cubicBezTo>
                    <a:pt x="933" y="224"/>
                    <a:pt x="709" y="298"/>
                    <a:pt x="522" y="410"/>
                  </a:cubicBezTo>
                  <a:cubicBezTo>
                    <a:pt x="448" y="448"/>
                    <a:pt x="373" y="522"/>
                    <a:pt x="299" y="634"/>
                  </a:cubicBezTo>
                  <a:lnTo>
                    <a:pt x="75" y="820"/>
                  </a:lnTo>
                  <a:cubicBezTo>
                    <a:pt x="1" y="895"/>
                    <a:pt x="38" y="1044"/>
                    <a:pt x="150" y="1044"/>
                  </a:cubicBezTo>
                  <a:lnTo>
                    <a:pt x="522" y="1044"/>
                  </a:lnTo>
                  <a:cubicBezTo>
                    <a:pt x="672" y="1007"/>
                    <a:pt x="858" y="969"/>
                    <a:pt x="1007" y="932"/>
                  </a:cubicBezTo>
                  <a:lnTo>
                    <a:pt x="1380" y="746"/>
                  </a:lnTo>
                  <a:cubicBezTo>
                    <a:pt x="1566" y="708"/>
                    <a:pt x="1715" y="634"/>
                    <a:pt x="1827" y="485"/>
                  </a:cubicBezTo>
                  <a:lnTo>
                    <a:pt x="1827" y="485"/>
                  </a:lnTo>
                  <a:lnTo>
                    <a:pt x="1753" y="597"/>
                  </a:lnTo>
                  <a:cubicBezTo>
                    <a:pt x="1976" y="448"/>
                    <a:pt x="2200" y="373"/>
                    <a:pt x="2424" y="261"/>
                  </a:cubicBezTo>
                  <a:cubicBezTo>
                    <a:pt x="2536" y="187"/>
                    <a:pt x="2498" y="0"/>
                    <a:pt x="2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368;p31"/>
          <p:cNvSpPr txBox="1">
            <a:spLocks noGrp="1"/>
          </p:cNvSpPr>
          <p:nvPr>
            <p:ph type="title"/>
          </p:nvPr>
        </p:nvSpPr>
        <p:spPr>
          <a:xfrm>
            <a:off x="981809" y="530910"/>
            <a:ext cx="74508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smtClean="0">
                <a:latin typeface="+mj-lt"/>
              </a:rPr>
              <a:t>HƯỚNG DẪN VỀ NHÀ</a:t>
            </a:r>
            <a:endParaRPr sz="3000" b="1" dirty="0">
              <a:latin typeface="+mj-lt"/>
            </a:endParaRPr>
          </a:p>
        </p:txBody>
      </p:sp>
      <p:sp>
        <p:nvSpPr>
          <p:cNvPr id="3" name="Rectangle 2"/>
          <p:cNvSpPr/>
          <p:nvPr/>
        </p:nvSpPr>
        <p:spPr>
          <a:xfrm>
            <a:off x="1480042" y="1771225"/>
            <a:ext cx="6403725" cy="1477328"/>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en-US" sz="2000" dirty="0" err="1"/>
              <a:t>Ôn</a:t>
            </a:r>
            <a:r>
              <a:rPr lang="en-US" sz="2000" dirty="0"/>
              <a:t> </a:t>
            </a:r>
            <a:r>
              <a:rPr lang="en-US" sz="2000" dirty="0" err="1"/>
              <a:t>tập</a:t>
            </a:r>
            <a:r>
              <a:rPr lang="en-US" sz="2000" dirty="0"/>
              <a:t> </a:t>
            </a:r>
            <a:r>
              <a:rPr lang="en-US" sz="2000" dirty="0" err="1"/>
              <a:t>lại</a:t>
            </a:r>
            <a:r>
              <a:rPr lang="en-US" sz="2000" dirty="0"/>
              <a:t> </a:t>
            </a:r>
            <a:r>
              <a:rPr lang="en-US" sz="2000" dirty="0" err="1"/>
              <a:t>đặc</a:t>
            </a:r>
            <a:r>
              <a:rPr lang="en-US" sz="2000" dirty="0"/>
              <a:t> </a:t>
            </a:r>
            <a:r>
              <a:rPr lang="en-US" sz="2000" dirty="0" err="1"/>
              <a:t>điểm</a:t>
            </a:r>
            <a:r>
              <a:rPr lang="en-US" sz="2000" dirty="0"/>
              <a:t> </a:t>
            </a:r>
            <a:r>
              <a:rPr lang="en-US" sz="2000" dirty="0" err="1"/>
              <a:t>văn</a:t>
            </a:r>
            <a:r>
              <a:rPr lang="en-US" sz="2000" dirty="0"/>
              <a:t> </a:t>
            </a:r>
            <a:r>
              <a:rPr lang="en-US" sz="2000" dirty="0" err="1"/>
              <a:t>bản</a:t>
            </a:r>
            <a:r>
              <a:rPr lang="en-US" sz="2000" dirty="0"/>
              <a:t> </a:t>
            </a:r>
            <a:r>
              <a:rPr lang="en-US" sz="2000" dirty="0" err="1"/>
              <a:t>thông</a:t>
            </a:r>
            <a:r>
              <a:rPr lang="en-US" sz="2000" dirty="0"/>
              <a:t> tin </a:t>
            </a:r>
            <a:r>
              <a:rPr lang="en-US" sz="2000" i="1" dirty="0" err="1"/>
              <a:t>Thăng</a:t>
            </a:r>
            <a:r>
              <a:rPr lang="en-US" sz="2000" i="1" dirty="0"/>
              <a:t> Long - </a:t>
            </a:r>
            <a:r>
              <a:rPr lang="en-US" sz="2000" i="1" dirty="0" err="1"/>
              <a:t>Đông</a:t>
            </a:r>
            <a:r>
              <a:rPr lang="en-US" sz="2000" i="1" dirty="0"/>
              <a:t> </a:t>
            </a:r>
            <a:r>
              <a:rPr lang="en-US" sz="2000" i="1" dirty="0" err="1"/>
              <a:t>Đô</a:t>
            </a:r>
            <a:r>
              <a:rPr lang="en-US" sz="2000" i="1" dirty="0"/>
              <a:t> - </a:t>
            </a:r>
            <a:r>
              <a:rPr lang="en-US" sz="2000" i="1" dirty="0" err="1"/>
              <a:t>Hà</a:t>
            </a:r>
            <a:r>
              <a:rPr lang="en-US" sz="2000" i="1" dirty="0"/>
              <a:t> </a:t>
            </a:r>
            <a:r>
              <a:rPr lang="en-US" sz="2000" i="1" dirty="0" err="1"/>
              <a:t>Nội</a:t>
            </a:r>
            <a:r>
              <a:rPr lang="en-US" sz="2000" i="1" dirty="0"/>
              <a:t>: </a:t>
            </a:r>
            <a:r>
              <a:rPr lang="en-US" sz="2000" i="1" dirty="0" err="1"/>
              <a:t>Một</a:t>
            </a:r>
            <a:r>
              <a:rPr lang="en-US" sz="2000" i="1" dirty="0"/>
              <a:t> </a:t>
            </a:r>
            <a:r>
              <a:rPr lang="en-US" sz="2000" i="1" dirty="0" err="1"/>
              <a:t>hằng</a:t>
            </a:r>
            <a:r>
              <a:rPr lang="en-US" sz="2000" i="1" dirty="0"/>
              <a:t> </a:t>
            </a:r>
            <a:r>
              <a:rPr lang="en-US" sz="2000" i="1" dirty="0" err="1"/>
              <a:t>số</a:t>
            </a:r>
            <a:r>
              <a:rPr lang="en-US" sz="2000" i="1" dirty="0"/>
              <a:t> </a:t>
            </a:r>
            <a:r>
              <a:rPr lang="en-US" sz="2000" i="1" dirty="0" err="1"/>
              <a:t>văn</a:t>
            </a:r>
            <a:r>
              <a:rPr lang="en-US" sz="2000" i="1" dirty="0"/>
              <a:t> </a:t>
            </a:r>
            <a:r>
              <a:rPr lang="en-US" sz="2000" i="1" dirty="0" err="1"/>
              <a:t>hóa</a:t>
            </a:r>
            <a:r>
              <a:rPr lang="en-US" sz="2000" i="1" dirty="0"/>
              <a:t> </a:t>
            </a:r>
            <a:r>
              <a:rPr lang="en-US" sz="2000" i="1" dirty="0" err="1"/>
              <a:t>Việt</a:t>
            </a:r>
            <a:r>
              <a:rPr lang="en-US" sz="2000" i="1" dirty="0"/>
              <a:t> Nam</a:t>
            </a:r>
            <a:r>
              <a:rPr lang="en-US" sz="2000" dirty="0"/>
              <a:t>.</a:t>
            </a:r>
          </a:p>
          <a:p>
            <a:pPr marL="342900" indent="-342900" algn="just">
              <a:lnSpc>
                <a:spcPct val="150000"/>
              </a:lnSpc>
              <a:buFont typeface="Wingdings" panose="05000000000000000000" pitchFamily="2" charset="2"/>
              <a:buChar char="§"/>
            </a:pPr>
            <a:r>
              <a:rPr lang="en-US" sz="2000" dirty="0" err="1" smtClean="0"/>
              <a:t>Soạn</a:t>
            </a:r>
            <a:r>
              <a:rPr lang="en-US" sz="2000" dirty="0" smtClean="0"/>
              <a:t> </a:t>
            </a:r>
            <a:r>
              <a:rPr lang="en-US" sz="2000" dirty="0" err="1"/>
              <a:t>bài</a:t>
            </a:r>
            <a:r>
              <a:rPr lang="en-US" sz="2000" dirty="0"/>
              <a:t> </a:t>
            </a:r>
            <a:r>
              <a:rPr lang="en-US" sz="2000" i="1" dirty="0" err="1"/>
              <a:t>Lễ</a:t>
            </a:r>
            <a:r>
              <a:rPr lang="en-US" sz="2000" i="1" dirty="0"/>
              <a:t> </a:t>
            </a:r>
            <a:r>
              <a:rPr lang="en-US" sz="2000" i="1" dirty="0" err="1"/>
              <a:t>hội</a:t>
            </a:r>
            <a:r>
              <a:rPr lang="en-US" sz="2000" i="1" dirty="0"/>
              <a:t> </a:t>
            </a:r>
            <a:r>
              <a:rPr lang="en-US" sz="2000" i="1" dirty="0" err="1"/>
              <a:t>Đền</a:t>
            </a:r>
            <a:r>
              <a:rPr lang="en-US" sz="2000" i="1" dirty="0"/>
              <a:t> </a:t>
            </a:r>
            <a:r>
              <a:rPr lang="en-US" sz="2000" i="1" dirty="0" err="1"/>
              <a:t>Hùng</a:t>
            </a:r>
            <a:endParaRPr lang="en-US" sz="2000" i="1" dirty="0"/>
          </a:p>
        </p:txBody>
      </p:sp>
      <p:pic>
        <p:nvPicPr>
          <p:cNvPr id="24" name="Picture 11"/>
          <p:cNvPicPr>
            <a:picLocks noChangeAspect="1"/>
          </p:cNvPicPr>
          <p:nvPr/>
        </p:nvPicPr>
        <p:blipFill>
          <a:blip r:embed="rId3"/>
          <a:srcRect/>
          <a:stretch>
            <a:fillRect/>
          </a:stretch>
        </p:blipFill>
        <p:spPr>
          <a:xfrm flipH="1">
            <a:off x="5078453" y="3120686"/>
            <a:ext cx="2893780" cy="1790526"/>
          </a:xfrm>
          <a:prstGeom prst="rect">
            <a:avLst/>
          </a:prstGeom>
        </p:spPr>
      </p:pic>
    </p:spTree>
    <p:extLst>
      <p:ext uri="{BB962C8B-B14F-4D97-AF65-F5344CB8AC3E}">
        <p14:creationId xmlns:p14="http://schemas.microsoft.com/office/powerpoint/2010/main" val="3134312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grpSp>
        <p:nvGrpSpPr>
          <p:cNvPr id="1317" name="Google Shape;1317;p30"/>
          <p:cNvGrpSpPr/>
          <p:nvPr/>
        </p:nvGrpSpPr>
        <p:grpSpPr>
          <a:xfrm>
            <a:off x="926572" y="879231"/>
            <a:ext cx="7138066" cy="3318644"/>
            <a:chOff x="1005594" y="1041275"/>
            <a:chExt cx="6829800" cy="3060950"/>
          </a:xfrm>
        </p:grpSpPr>
        <p:sp>
          <p:nvSpPr>
            <p:cNvPr id="1318" name="Google Shape;1318;p30"/>
            <p:cNvSpPr/>
            <p:nvPr/>
          </p:nvSpPr>
          <p:spPr>
            <a:xfrm>
              <a:off x="1005594" y="1156397"/>
              <a:ext cx="6829800" cy="2829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0"/>
            <p:cNvSpPr/>
            <p:nvPr/>
          </p:nvSpPr>
          <p:spPr>
            <a:xfrm>
              <a:off x="2242278" y="1041275"/>
              <a:ext cx="1517100" cy="226200"/>
            </a:xfrm>
            <a:prstGeom prst="rect">
              <a:avLst/>
            </a:prstGeom>
            <a:solidFill>
              <a:srgbClr val="7952B3">
                <a:alpha val="51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0"/>
            <p:cNvSpPr/>
            <p:nvPr/>
          </p:nvSpPr>
          <p:spPr>
            <a:xfrm>
              <a:off x="2242278" y="3876025"/>
              <a:ext cx="1517100" cy="226200"/>
            </a:xfrm>
            <a:prstGeom prst="rect">
              <a:avLst/>
            </a:prstGeom>
            <a:solidFill>
              <a:srgbClr val="7952B3">
                <a:alpha val="51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4" name="Google Shape;1344;p30"/>
          <p:cNvSpPr txBox="1">
            <a:spLocks noGrp="1"/>
          </p:cNvSpPr>
          <p:nvPr>
            <p:ph type="ctrTitle"/>
          </p:nvPr>
        </p:nvSpPr>
        <p:spPr>
          <a:xfrm>
            <a:off x="348300" y="1436653"/>
            <a:ext cx="8294610" cy="2202600"/>
          </a:xfrm>
          <a:prstGeom prst="rect">
            <a:avLst/>
          </a:prstGeom>
        </p:spPr>
        <p:txBody>
          <a:bodyPr spcFirstLastPara="1" wrap="square" lIns="91425" tIns="91425" rIns="91425" bIns="91425" anchor="ctr" anchorCtr="0">
            <a:noAutofit/>
          </a:bodyPr>
          <a:lstStyle/>
          <a:p>
            <a:pPr lvl="0">
              <a:lnSpc>
                <a:spcPct val="150000"/>
              </a:lnSpc>
            </a:pPr>
            <a:r>
              <a:rPr lang="en-US" sz="3600" b="1" dirty="0" smtClean="0">
                <a:latin typeface="+mj-lt"/>
              </a:rPr>
              <a:t>CẢM ƠN CÁC EM ĐÃ CHÚ Ý </a:t>
            </a:r>
            <a:br>
              <a:rPr lang="en-US" sz="3600" b="1" dirty="0" smtClean="0">
                <a:latin typeface="+mj-lt"/>
              </a:rPr>
            </a:br>
            <a:r>
              <a:rPr lang="en-US" sz="3600" b="1" dirty="0" smtClean="0">
                <a:latin typeface="+mj-lt"/>
              </a:rPr>
              <a:t>LẮNG NGHE BÀI GIẢNG</a:t>
            </a:r>
            <a:endParaRPr lang="en-US" sz="3600" b="1" dirty="0">
              <a:latin typeface="+mj-lt"/>
            </a:endParaRPr>
          </a:p>
        </p:txBody>
      </p:sp>
      <p:sp>
        <p:nvSpPr>
          <p:cNvPr id="1345" name="Google Shape;1345;p30"/>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0"/>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0"/>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30"/>
          <p:cNvGrpSpPr/>
          <p:nvPr/>
        </p:nvGrpSpPr>
        <p:grpSpPr>
          <a:xfrm rot="599979">
            <a:off x="991640" y="1009169"/>
            <a:ext cx="789630" cy="818543"/>
            <a:chOff x="5374175" y="4084700"/>
            <a:chExt cx="1032375" cy="1375400"/>
          </a:xfrm>
        </p:grpSpPr>
        <p:sp>
          <p:nvSpPr>
            <p:cNvPr id="1350" name="Google Shape;1350;p30"/>
            <p:cNvSpPr/>
            <p:nvPr/>
          </p:nvSpPr>
          <p:spPr>
            <a:xfrm>
              <a:off x="5474525" y="4227500"/>
              <a:ext cx="816450" cy="916275"/>
            </a:xfrm>
            <a:custGeom>
              <a:avLst/>
              <a:gdLst/>
              <a:ahLst/>
              <a:cxnLst/>
              <a:rect l="l" t="t" r="r" b="b"/>
              <a:pathLst>
                <a:path w="32658" h="36651" extrusionOk="0">
                  <a:moveTo>
                    <a:pt x="17148" y="1"/>
                  </a:moveTo>
                  <a:cubicBezTo>
                    <a:pt x="14005" y="1"/>
                    <a:pt x="10870" y="881"/>
                    <a:pt x="8128" y="2630"/>
                  </a:cubicBezTo>
                  <a:cubicBezTo>
                    <a:pt x="2983" y="6059"/>
                    <a:pt x="1" y="11912"/>
                    <a:pt x="187" y="18063"/>
                  </a:cubicBezTo>
                  <a:cubicBezTo>
                    <a:pt x="336" y="21307"/>
                    <a:pt x="1268" y="24438"/>
                    <a:pt x="2946" y="27197"/>
                  </a:cubicBezTo>
                  <a:cubicBezTo>
                    <a:pt x="3766" y="28576"/>
                    <a:pt x="4735" y="29844"/>
                    <a:pt x="5891" y="30962"/>
                  </a:cubicBezTo>
                  <a:cubicBezTo>
                    <a:pt x="6935" y="32043"/>
                    <a:pt x="8202" y="32938"/>
                    <a:pt x="9097" y="34168"/>
                  </a:cubicBezTo>
                  <a:cubicBezTo>
                    <a:pt x="9544" y="34765"/>
                    <a:pt x="9880" y="35436"/>
                    <a:pt x="10029" y="36181"/>
                  </a:cubicBezTo>
                  <a:cubicBezTo>
                    <a:pt x="10079" y="36314"/>
                    <a:pt x="10202" y="36380"/>
                    <a:pt x="10327" y="36380"/>
                  </a:cubicBezTo>
                  <a:cubicBezTo>
                    <a:pt x="10483" y="36380"/>
                    <a:pt x="10642" y="36277"/>
                    <a:pt x="10663" y="36070"/>
                  </a:cubicBezTo>
                  <a:lnTo>
                    <a:pt x="10626" y="36070"/>
                  </a:lnTo>
                  <a:cubicBezTo>
                    <a:pt x="10775" y="33125"/>
                    <a:pt x="7792" y="31186"/>
                    <a:pt x="6115" y="29136"/>
                  </a:cubicBezTo>
                  <a:cubicBezTo>
                    <a:pt x="4251" y="26787"/>
                    <a:pt x="2946" y="24028"/>
                    <a:pt x="2349" y="21120"/>
                  </a:cubicBezTo>
                  <a:cubicBezTo>
                    <a:pt x="1753" y="18213"/>
                    <a:pt x="1902" y="15193"/>
                    <a:pt x="2834" y="12397"/>
                  </a:cubicBezTo>
                  <a:cubicBezTo>
                    <a:pt x="3729" y="9787"/>
                    <a:pt x="5220" y="7476"/>
                    <a:pt x="7196" y="5575"/>
                  </a:cubicBezTo>
                  <a:cubicBezTo>
                    <a:pt x="9975" y="2820"/>
                    <a:pt x="13680" y="1368"/>
                    <a:pt x="17450" y="1368"/>
                  </a:cubicBezTo>
                  <a:cubicBezTo>
                    <a:pt x="19242" y="1368"/>
                    <a:pt x="21049" y="1696"/>
                    <a:pt x="22779" y="2369"/>
                  </a:cubicBezTo>
                  <a:cubicBezTo>
                    <a:pt x="25575" y="3375"/>
                    <a:pt x="27923" y="5314"/>
                    <a:pt x="29452" y="7812"/>
                  </a:cubicBezTo>
                  <a:cubicBezTo>
                    <a:pt x="30309" y="9340"/>
                    <a:pt x="30868" y="11018"/>
                    <a:pt x="31018" y="12770"/>
                  </a:cubicBezTo>
                  <a:cubicBezTo>
                    <a:pt x="31279" y="14596"/>
                    <a:pt x="31316" y="16386"/>
                    <a:pt x="31204" y="18213"/>
                  </a:cubicBezTo>
                  <a:cubicBezTo>
                    <a:pt x="30831" y="21829"/>
                    <a:pt x="29377" y="25296"/>
                    <a:pt x="27029" y="28092"/>
                  </a:cubicBezTo>
                  <a:cubicBezTo>
                    <a:pt x="25873" y="29397"/>
                    <a:pt x="24643" y="30664"/>
                    <a:pt x="23375" y="31857"/>
                  </a:cubicBezTo>
                  <a:cubicBezTo>
                    <a:pt x="22220" y="33013"/>
                    <a:pt x="21138" y="34317"/>
                    <a:pt x="21064" y="36032"/>
                  </a:cubicBezTo>
                  <a:cubicBezTo>
                    <a:pt x="21064" y="36429"/>
                    <a:pt x="21368" y="36650"/>
                    <a:pt x="21668" y="36650"/>
                  </a:cubicBezTo>
                  <a:cubicBezTo>
                    <a:pt x="21904" y="36650"/>
                    <a:pt x="22138" y="36514"/>
                    <a:pt x="22220" y="36219"/>
                  </a:cubicBezTo>
                  <a:cubicBezTo>
                    <a:pt x="22555" y="34653"/>
                    <a:pt x="23562" y="33497"/>
                    <a:pt x="24680" y="32416"/>
                  </a:cubicBezTo>
                  <a:cubicBezTo>
                    <a:pt x="25910" y="31335"/>
                    <a:pt x="27029" y="30142"/>
                    <a:pt x="28072" y="28912"/>
                  </a:cubicBezTo>
                  <a:cubicBezTo>
                    <a:pt x="30197" y="26302"/>
                    <a:pt x="31651" y="23208"/>
                    <a:pt x="32285" y="19890"/>
                  </a:cubicBezTo>
                  <a:cubicBezTo>
                    <a:pt x="32583" y="18063"/>
                    <a:pt x="32658" y="16162"/>
                    <a:pt x="32509" y="14298"/>
                  </a:cubicBezTo>
                  <a:cubicBezTo>
                    <a:pt x="32397" y="12471"/>
                    <a:pt x="32061" y="10645"/>
                    <a:pt x="31428" y="8893"/>
                  </a:cubicBezTo>
                  <a:cubicBezTo>
                    <a:pt x="30197" y="5948"/>
                    <a:pt x="27961" y="3524"/>
                    <a:pt x="25165" y="2033"/>
                  </a:cubicBezTo>
                  <a:cubicBezTo>
                    <a:pt x="22658" y="676"/>
                    <a:pt x="19900" y="1"/>
                    <a:pt x="17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0"/>
            <p:cNvSpPr/>
            <p:nvPr/>
          </p:nvSpPr>
          <p:spPr>
            <a:xfrm>
              <a:off x="5710500" y="5061875"/>
              <a:ext cx="326975" cy="106300"/>
            </a:xfrm>
            <a:custGeom>
              <a:avLst/>
              <a:gdLst/>
              <a:ahLst/>
              <a:cxnLst/>
              <a:rect l="l" t="t" r="r" b="b"/>
              <a:pathLst>
                <a:path w="13079" h="4252" extrusionOk="0">
                  <a:moveTo>
                    <a:pt x="81" y="0"/>
                  </a:moveTo>
                  <a:cubicBezTo>
                    <a:pt x="44" y="0"/>
                    <a:pt x="1" y="55"/>
                    <a:pt x="31" y="85"/>
                  </a:cubicBezTo>
                  <a:lnTo>
                    <a:pt x="68" y="122"/>
                  </a:lnTo>
                  <a:cubicBezTo>
                    <a:pt x="553" y="682"/>
                    <a:pt x="292" y="1390"/>
                    <a:pt x="366" y="2024"/>
                  </a:cubicBezTo>
                  <a:cubicBezTo>
                    <a:pt x="366" y="2583"/>
                    <a:pt x="627" y="3142"/>
                    <a:pt x="1075" y="3515"/>
                  </a:cubicBezTo>
                  <a:cubicBezTo>
                    <a:pt x="1783" y="3999"/>
                    <a:pt x="2827" y="3962"/>
                    <a:pt x="3647" y="4037"/>
                  </a:cubicBezTo>
                  <a:cubicBezTo>
                    <a:pt x="4579" y="4111"/>
                    <a:pt x="5511" y="4186"/>
                    <a:pt x="6443" y="4223"/>
                  </a:cubicBezTo>
                  <a:cubicBezTo>
                    <a:pt x="6909" y="4242"/>
                    <a:pt x="7375" y="4251"/>
                    <a:pt x="7846" y="4251"/>
                  </a:cubicBezTo>
                  <a:cubicBezTo>
                    <a:pt x="8316" y="4251"/>
                    <a:pt x="8792" y="4242"/>
                    <a:pt x="9276" y="4223"/>
                  </a:cubicBezTo>
                  <a:cubicBezTo>
                    <a:pt x="9529" y="4223"/>
                    <a:pt x="9799" y="4230"/>
                    <a:pt x="10073" y="4230"/>
                  </a:cubicBezTo>
                  <a:cubicBezTo>
                    <a:pt x="10691" y="4230"/>
                    <a:pt x="11332" y="4194"/>
                    <a:pt x="11849" y="3962"/>
                  </a:cubicBezTo>
                  <a:cubicBezTo>
                    <a:pt x="12445" y="3701"/>
                    <a:pt x="12818" y="3179"/>
                    <a:pt x="12930" y="2546"/>
                  </a:cubicBezTo>
                  <a:cubicBezTo>
                    <a:pt x="13079" y="1874"/>
                    <a:pt x="12781" y="1353"/>
                    <a:pt x="12520" y="756"/>
                  </a:cubicBezTo>
                  <a:cubicBezTo>
                    <a:pt x="12480" y="664"/>
                    <a:pt x="12412" y="627"/>
                    <a:pt x="12340" y="627"/>
                  </a:cubicBezTo>
                  <a:cubicBezTo>
                    <a:pt x="12207" y="627"/>
                    <a:pt x="12059" y="748"/>
                    <a:pt x="12035" y="868"/>
                  </a:cubicBezTo>
                  <a:cubicBezTo>
                    <a:pt x="11960" y="1353"/>
                    <a:pt x="11811" y="1837"/>
                    <a:pt x="11662" y="2285"/>
                  </a:cubicBezTo>
                  <a:cubicBezTo>
                    <a:pt x="11438" y="2956"/>
                    <a:pt x="10767" y="2844"/>
                    <a:pt x="10171" y="2881"/>
                  </a:cubicBezTo>
                  <a:cubicBezTo>
                    <a:pt x="9629" y="2907"/>
                    <a:pt x="9083" y="2920"/>
                    <a:pt x="8536" y="2920"/>
                  </a:cubicBezTo>
                  <a:cubicBezTo>
                    <a:pt x="7538" y="2920"/>
                    <a:pt x="6535" y="2879"/>
                    <a:pt x="5548" y="2806"/>
                  </a:cubicBezTo>
                  <a:cubicBezTo>
                    <a:pt x="4765" y="2769"/>
                    <a:pt x="4020" y="2657"/>
                    <a:pt x="3274" y="2546"/>
                  </a:cubicBezTo>
                  <a:cubicBezTo>
                    <a:pt x="2715" y="2471"/>
                    <a:pt x="1969" y="2546"/>
                    <a:pt x="1597" y="2024"/>
                  </a:cubicBezTo>
                  <a:cubicBezTo>
                    <a:pt x="1112" y="1353"/>
                    <a:pt x="963" y="383"/>
                    <a:pt x="105" y="10"/>
                  </a:cubicBezTo>
                  <a:cubicBezTo>
                    <a:pt x="98" y="3"/>
                    <a:pt x="90"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0"/>
            <p:cNvSpPr/>
            <p:nvPr/>
          </p:nvSpPr>
          <p:spPr>
            <a:xfrm>
              <a:off x="5709400" y="5088225"/>
              <a:ext cx="354175" cy="353150"/>
            </a:xfrm>
            <a:custGeom>
              <a:avLst/>
              <a:gdLst/>
              <a:ahLst/>
              <a:cxnLst/>
              <a:rect l="l" t="t" r="r" b="b"/>
              <a:pathLst>
                <a:path w="14167" h="14126" extrusionOk="0">
                  <a:moveTo>
                    <a:pt x="410" y="0"/>
                  </a:moveTo>
                  <a:cubicBezTo>
                    <a:pt x="336" y="0"/>
                    <a:pt x="299" y="38"/>
                    <a:pt x="299" y="112"/>
                  </a:cubicBezTo>
                  <a:lnTo>
                    <a:pt x="261" y="112"/>
                  </a:lnTo>
                  <a:cubicBezTo>
                    <a:pt x="299" y="560"/>
                    <a:pt x="373" y="970"/>
                    <a:pt x="559" y="1380"/>
                  </a:cubicBezTo>
                  <a:cubicBezTo>
                    <a:pt x="671" y="1976"/>
                    <a:pt x="709" y="2573"/>
                    <a:pt x="671" y="3132"/>
                  </a:cubicBezTo>
                  <a:cubicBezTo>
                    <a:pt x="634" y="4399"/>
                    <a:pt x="261" y="5592"/>
                    <a:pt x="149" y="6823"/>
                  </a:cubicBezTo>
                  <a:cubicBezTo>
                    <a:pt x="0" y="8053"/>
                    <a:pt x="261" y="9283"/>
                    <a:pt x="858" y="10327"/>
                  </a:cubicBezTo>
                  <a:cubicBezTo>
                    <a:pt x="1417" y="11333"/>
                    <a:pt x="2163" y="12228"/>
                    <a:pt x="3020" y="13011"/>
                  </a:cubicBezTo>
                  <a:cubicBezTo>
                    <a:pt x="3989" y="13868"/>
                    <a:pt x="5257" y="13757"/>
                    <a:pt x="6487" y="13868"/>
                  </a:cubicBezTo>
                  <a:cubicBezTo>
                    <a:pt x="7158" y="13906"/>
                    <a:pt x="7829" y="13980"/>
                    <a:pt x="8537" y="14055"/>
                  </a:cubicBezTo>
                  <a:cubicBezTo>
                    <a:pt x="8851" y="14074"/>
                    <a:pt x="9186" y="14125"/>
                    <a:pt x="9520" y="14125"/>
                  </a:cubicBezTo>
                  <a:cubicBezTo>
                    <a:pt x="9820" y="14125"/>
                    <a:pt x="10119" y="14084"/>
                    <a:pt x="10401" y="13943"/>
                  </a:cubicBezTo>
                  <a:cubicBezTo>
                    <a:pt x="10811" y="13682"/>
                    <a:pt x="11221" y="13309"/>
                    <a:pt x="11557" y="12899"/>
                  </a:cubicBezTo>
                  <a:cubicBezTo>
                    <a:pt x="11930" y="12452"/>
                    <a:pt x="12265" y="12042"/>
                    <a:pt x="12601" y="11557"/>
                  </a:cubicBezTo>
                  <a:cubicBezTo>
                    <a:pt x="13309" y="10625"/>
                    <a:pt x="13794" y="9507"/>
                    <a:pt x="13980" y="8351"/>
                  </a:cubicBezTo>
                  <a:cubicBezTo>
                    <a:pt x="14167" y="6897"/>
                    <a:pt x="13682" y="5555"/>
                    <a:pt x="13309" y="4213"/>
                  </a:cubicBezTo>
                  <a:cubicBezTo>
                    <a:pt x="13123" y="3616"/>
                    <a:pt x="13048" y="2983"/>
                    <a:pt x="13123" y="2386"/>
                  </a:cubicBezTo>
                  <a:cubicBezTo>
                    <a:pt x="13160" y="1790"/>
                    <a:pt x="13235" y="1156"/>
                    <a:pt x="13346" y="560"/>
                  </a:cubicBezTo>
                  <a:cubicBezTo>
                    <a:pt x="13406" y="382"/>
                    <a:pt x="13253" y="228"/>
                    <a:pt x="13076" y="228"/>
                  </a:cubicBezTo>
                  <a:cubicBezTo>
                    <a:pt x="13030" y="228"/>
                    <a:pt x="12982" y="238"/>
                    <a:pt x="12936" y="261"/>
                  </a:cubicBezTo>
                  <a:cubicBezTo>
                    <a:pt x="10849" y="1417"/>
                    <a:pt x="12116" y="4213"/>
                    <a:pt x="12564" y="5965"/>
                  </a:cubicBezTo>
                  <a:cubicBezTo>
                    <a:pt x="12936" y="7046"/>
                    <a:pt x="12899" y="8202"/>
                    <a:pt x="12526" y="9283"/>
                  </a:cubicBezTo>
                  <a:cubicBezTo>
                    <a:pt x="12079" y="10364"/>
                    <a:pt x="11445" y="11296"/>
                    <a:pt x="10662" y="12116"/>
                  </a:cubicBezTo>
                  <a:cubicBezTo>
                    <a:pt x="10305" y="12509"/>
                    <a:pt x="10017" y="12902"/>
                    <a:pt x="9469" y="12902"/>
                  </a:cubicBezTo>
                  <a:cubicBezTo>
                    <a:pt x="9445" y="12902"/>
                    <a:pt x="9420" y="12901"/>
                    <a:pt x="9395" y="12899"/>
                  </a:cubicBezTo>
                  <a:cubicBezTo>
                    <a:pt x="8798" y="12862"/>
                    <a:pt x="8090" y="12750"/>
                    <a:pt x="7419" y="12675"/>
                  </a:cubicBezTo>
                  <a:cubicBezTo>
                    <a:pt x="6748" y="12601"/>
                    <a:pt x="6189" y="12526"/>
                    <a:pt x="5555" y="12452"/>
                  </a:cubicBezTo>
                  <a:cubicBezTo>
                    <a:pt x="4996" y="12452"/>
                    <a:pt x="4437" y="12265"/>
                    <a:pt x="3952" y="11967"/>
                  </a:cubicBezTo>
                  <a:cubicBezTo>
                    <a:pt x="3094" y="11296"/>
                    <a:pt x="2349" y="10439"/>
                    <a:pt x="1790" y="9469"/>
                  </a:cubicBezTo>
                  <a:cubicBezTo>
                    <a:pt x="1156" y="8314"/>
                    <a:pt x="1305" y="7046"/>
                    <a:pt x="1529" y="5816"/>
                  </a:cubicBezTo>
                  <a:cubicBezTo>
                    <a:pt x="1752" y="4660"/>
                    <a:pt x="2051" y="3467"/>
                    <a:pt x="1864" y="2274"/>
                  </a:cubicBezTo>
                  <a:cubicBezTo>
                    <a:pt x="1752" y="1417"/>
                    <a:pt x="1417" y="75"/>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0"/>
            <p:cNvSpPr/>
            <p:nvPr/>
          </p:nvSpPr>
          <p:spPr>
            <a:xfrm>
              <a:off x="5737350" y="5232850"/>
              <a:ext cx="356050" cy="197050"/>
            </a:xfrm>
            <a:custGeom>
              <a:avLst/>
              <a:gdLst/>
              <a:ahLst/>
              <a:cxnLst/>
              <a:rect l="l" t="t" r="r" b="b"/>
              <a:pathLst>
                <a:path w="14242" h="7882" extrusionOk="0">
                  <a:moveTo>
                    <a:pt x="1918" y="6479"/>
                  </a:moveTo>
                  <a:cubicBezTo>
                    <a:pt x="1919" y="6479"/>
                    <a:pt x="1918" y="6483"/>
                    <a:pt x="1914" y="6492"/>
                  </a:cubicBezTo>
                  <a:lnTo>
                    <a:pt x="1914" y="6492"/>
                  </a:lnTo>
                  <a:cubicBezTo>
                    <a:pt x="1916" y="6484"/>
                    <a:pt x="1918" y="6479"/>
                    <a:pt x="1918" y="6479"/>
                  </a:cubicBezTo>
                  <a:close/>
                  <a:moveTo>
                    <a:pt x="13067" y="0"/>
                  </a:moveTo>
                  <a:cubicBezTo>
                    <a:pt x="12540" y="0"/>
                    <a:pt x="12007" y="506"/>
                    <a:pt x="12340" y="1149"/>
                  </a:cubicBezTo>
                  <a:cubicBezTo>
                    <a:pt x="12366" y="1201"/>
                    <a:pt x="12385" y="1235"/>
                    <a:pt x="12399" y="1256"/>
                  </a:cubicBezTo>
                  <a:lnTo>
                    <a:pt x="12399" y="1256"/>
                  </a:lnTo>
                  <a:cubicBezTo>
                    <a:pt x="12392" y="1260"/>
                    <a:pt x="12384" y="1273"/>
                    <a:pt x="12378" y="1298"/>
                  </a:cubicBezTo>
                  <a:cubicBezTo>
                    <a:pt x="12378" y="1410"/>
                    <a:pt x="12340" y="1522"/>
                    <a:pt x="12266" y="1634"/>
                  </a:cubicBezTo>
                  <a:cubicBezTo>
                    <a:pt x="12042" y="1820"/>
                    <a:pt x="11781" y="2007"/>
                    <a:pt x="11483" y="2119"/>
                  </a:cubicBezTo>
                  <a:cubicBezTo>
                    <a:pt x="10849" y="2380"/>
                    <a:pt x="10141" y="2603"/>
                    <a:pt x="9432" y="2827"/>
                  </a:cubicBezTo>
                  <a:cubicBezTo>
                    <a:pt x="8016" y="3312"/>
                    <a:pt x="6562" y="3759"/>
                    <a:pt x="5108" y="4132"/>
                  </a:cubicBezTo>
                  <a:cubicBezTo>
                    <a:pt x="4400" y="4355"/>
                    <a:pt x="3654" y="4542"/>
                    <a:pt x="2908" y="4691"/>
                  </a:cubicBezTo>
                  <a:cubicBezTo>
                    <a:pt x="2312" y="4803"/>
                    <a:pt x="1753" y="4952"/>
                    <a:pt x="1194" y="5176"/>
                  </a:cubicBezTo>
                  <a:cubicBezTo>
                    <a:pt x="634" y="5437"/>
                    <a:pt x="262" y="5884"/>
                    <a:pt x="113" y="6480"/>
                  </a:cubicBezTo>
                  <a:cubicBezTo>
                    <a:pt x="1" y="7077"/>
                    <a:pt x="373" y="7711"/>
                    <a:pt x="1007" y="7860"/>
                  </a:cubicBezTo>
                  <a:cubicBezTo>
                    <a:pt x="1066" y="7874"/>
                    <a:pt x="1124" y="7881"/>
                    <a:pt x="1181" y="7881"/>
                  </a:cubicBezTo>
                  <a:cubicBezTo>
                    <a:pt x="1555" y="7881"/>
                    <a:pt x="1865" y="7577"/>
                    <a:pt x="1865" y="7189"/>
                  </a:cubicBezTo>
                  <a:cubicBezTo>
                    <a:pt x="1865" y="7002"/>
                    <a:pt x="1865" y="6779"/>
                    <a:pt x="1902" y="6592"/>
                  </a:cubicBezTo>
                  <a:cubicBezTo>
                    <a:pt x="1902" y="6557"/>
                    <a:pt x="1906" y="6530"/>
                    <a:pt x="1909" y="6510"/>
                  </a:cubicBezTo>
                  <a:lnTo>
                    <a:pt x="1909" y="6510"/>
                  </a:lnTo>
                  <a:cubicBezTo>
                    <a:pt x="1986" y="6438"/>
                    <a:pt x="2129" y="6367"/>
                    <a:pt x="2237" y="6331"/>
                  </a:cubicBezTo>
                  <a:cubicBezTo>
                    <a:pt x="2871" y="6145"/>
                    <a:pt x="3505" y="5958"/>
                    <a:pt x="4139" y="5809"/>
                  </a:cubicBezTo>
                  <a:cubicBezTo>
                    <a:pt x="5593" y="5399"/>
                    <a:pt x="6972" y="5026"/>
                    <a:pt x="8389" y="4579"/>
                  </a:cubicBezTo>
                  <a:cubicBezTo>
                    <a:pt x="9693" y="4206"/>
                    <a:pt x="10998" y="3759"/>
                    <a:pt x="12303" y="3274"/>
                  </a:cubicBezTo>
                  <a:cubicBezTo>
                    <a:pt x="13272" y="2827"/>
                    <a:pt x="14242" y="1709"/>
                    <a:pt x="13794" y="553"/>
                  </a:cubicBezTo>
                  <a:cubicBezTo>
                    <a:pt x="13660" y="162"/>
                    <a:pt x="13364" y="0"/>
                    <a:pt x="13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0"/>
            <p:cNvSpPr/>
            <p:nvPr/>
          </p:nvSpPr>
          <p:spPr>
            <a:xfrm>
              <a:off x="5694475" y="5128200"/>
              <a:ext cx="363500" cy="202225"/>
            </a:xfrm>
            <a:custGeom>
              <a:avLst/>
              <a:gdLst/>
              <a:ahLst/>
              <a:cxnLst/>
              <a:rect l="l" t="t" r="r" b="b"/>
              <a:pathLst>
                <a:path w="14540" h="8089" extrusionOk="0">
                  <a:moveTo>
                    <a:pt x="13699" y="0"/>
                  </a:moveTo>
                  <a:cubicBezTo>
                    <a:pt x="13632" y="0"/>
                    <a:pt x="13564" y="13"/>
                    <a:pt x="13496" y="42"/>
                  </a:cubicBezTo>
                  <a:cubicBezTo>
                    <a:pt x="13198" y="116"/>
                    <a:pt x="13086" y="564"/>
                    <a:pt x="13011" y="825"/>
                  </a:cubicBezTo>
                  <a:cubicBezTo>
                    <a:pt x="12974" y="1085"/>
                    <a:pt x="12974" y="1197"/>
                    <a:pt x="12788" y="1384"/>
                  </a:cubicBezTo>
                  <a:cubicBezTo>
                    <a:pt x="12527" y="1570"/>
                    <a:pt x="12229" y="1719"/>
                    <a:pt x="11930" y="1831"/>
                  </a:cubicBezTo>
                  <a:cubicBezTo>
                    <a:pt x="9395" y="2763"/>
                    <a:pt x="6823" y="3546"/>
                    <a:pt x="4213" y="4180"/>
                  </a:cubicBezTo>
                  <a:cubicBezTo>
                    <a:pt x="3020" y="4478"/>
                    <a:pt x="1417" y="4590"/>
                    <a:pt x="597" y="5634"/>
                  </a:cubicBezTo>
                  <a:cubicBezTo>
                    <a:pt x="187" y="6118"/>
                    <a:pt x="1" y="6752"/>
                    <a:pt x="113" y="7386"/>
                  </a:cubicBezTo>
                  <a:cubicBezTo>
                    <a:pt x="222" y="7767"/>
                    <a:pt x="550" y="8089"/>
                    <a:pt x="908" y="8089"/>
                  </a:cubicBezTo>
                  <a:cubicBezTo>
                    <a:pt x="1039" y="8089"/>
                    <a:pt x="1175" y="8045"/>
                    <a:pt x="1306" y="7945"/>
                  </a:cubicBezTo>
                  <a:cubicBezTo>
                    <a:pt x="1678" y="7647"/>
                    <a:pt x="1492" y="7125"/>
                    <a:pt x="1753" y="6715"/>
                  </a:cubicBezTo>
                  <a:cubicBezTo>
                    <a:pt x="2088" y="6305"/>
                    <a:pt x="2573" y="5969"/>
                    <a:pt x="3095" y="5857"/>
                  </a:cubicBezTo>
                  <a:cubicBezTo>
                    <a:pt x="4400" y="5447"/>
                    <a:pt x="5742" y="5149"/>
                    <a:pt x="7047" y="4776"/>
                  </a:cubicBezTo>
                  <a:cubicBezTo>
                    <a:pt x="8351" y="4366"/>
                    <a:pt x="9619" y="3993"/>
                    <a:pt x="10887" y="3583"/>
                  </a:cubicBezTo>
                  <a:cubicBezTo>
                    <a:pt x="11930" y="3210"/>
                    <a:pt x="13347" y="2987"/>
                    <a:pt x="14055" y="2055"/>
                  </a:cubicBezTo>
                  <a:cubicBezTo>
                    <a:pt x="14391" y="1682"/>
                    <a:pt x="14540" y="1197"/>
                    <a:pt x="14465" y="713"/>
                  </a:cubicBezTo>
                  <a:cubicBezTo>
                    <a:pt x="14402" y="397"/>
                    <a:pt x="14071" y="0"/>
                    <a:pt x="13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0"/>
            <p:cNvSpPr/>
            <p:nvPr/>
          </p:nvSpPr>
          <p:spPr>
            <a:xfrm>
              <a:off x="5775575" y="4665550"/>
              <a:ext cx="42875" cy="478600"/>
            </a:xfrm>
            <a:custGeom>
              <a:avLst/>
              <a:gdLst/>
              <a:ahLst/>
              <a:cxnLst/>
              <a:rect l="l" t="t" r="r" b="b"/>
              <a:pathLst>
                <a:path w="1715" h="19144" extrusionOk="0">
                  <a:moveTo>
                    <a:pt x="261" y="1"/>
                  </a:moveTo>
                  <a:cubicBezTo>
                    <a:pt x="187" y="1"/>
                    <a:pt x="112" y="57"/>
                    <a:pt x="112" y="169"/>
                  </a:cubicBezTo>
                  <a:cubicBezTo>
                    <a:pt x="0" y="3263"/>
                    <a:pt x="0" y="6357"/>
                    <a:pt x="0" y="9489"/>
                  </a:cubicBezTo>
                  <a:cubicBezTo>
                    <a:pt x="0" y="11017"/>
                    <a:pt x="75" y="12546"/>
                    <a:pt x="149" y="14074"/>
                  </a:cubicBezTo>
                  <a:cubicBezTo>
                    <a:pt x="187" y="14820"/>
                    <a:pt x="224" y="15603"/>
                    <a:pt x="261" y="16348"/>
                  </a:cubicBezTo>
                  <a:cubicBezTo>
                    <a:pt x="261" y="17131"/>
                    <a:pt x="336" y="17914"/>
                    <a:pt x="447" y="18697"/>
                  </a:cubicBezTo>
                  <a:cubicBezTo>
                    <a:pt x="512" y="19005"/>
                    <a:pt x="761" y="19144"/>
                    <a:pt x="1021" y="19144"/>
                  </a:cubicBezTo>
                  <a:cubicBezTo>
                    <a:pt x="1358" y="19144"/>
                    <a:pt x="1715" y="18910"/>
                    <a:pt x="1715" y="18510"/>
                  </a:cubicBezTo>
                  <a:cubicBezTo>
                    <a:pt x="1678" y="17765"/>
                    <a:pt x="1603" y="16982"/>
                    <a:pt x="1491" y="16236"/>
                  </a:cubicBezTo>
                  <a:cubicBezTo>
                    <a:pt x="1417" y="15453"/>
                    <a:pt x="1342" y="14708"/>
                    <a:pt x="1268" y="13925"/>
                  </a:cubicBezTo>
                  <a:cubicBezTo>
                    <a:pt x="1119" y="12396"/>
                    <a:pt x="1007" y="10868"/>
                    <a:pt x="895" y="9340"/>
                  </a:cubicBezTo>
                  <a:cubicBezTo>
                    <a:pt x="634" y="6320"/>
                    <a:pt x="485" y="3226"/>
                    <a:pt x="410" y="169"/>
                  </a:cubicBezTo>
                  <a:cubicBezTo>
                    <a:pt x="410" y="57"/>
                    <a:pt x="336"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0"/>
            <p:cNvSpPr/>
            <p:nvPr/>
          </p:nvSpPr>
          <p:spPr>
            <a:xfrm>
              <a:off x="5926550" y="4723575"/>
              <a:ext cx="97875" cy="432775"/>
            </a:xfrm>
            <a:custGeom>
              <a:avLst/>
              <a:gdLst/>
              <a:ahLst/>
              <a:cxnLst/>
              <a:rect l="l" t="t" r="r" b="b"/>
              <a:pathLst>
                <a:path w="3915" h="17311" extrusionOk="0">
                  <a:moveTo>
                    <a:pt x="3786" y="1"/>
                  </a:moveTo>
                  <a:cubicBezTo>
                    <a:pt x="3745" y="1"/>
                    <a:pt x="3706" y="25"/>
                    <a:pt x="3691" y="84"/>
                  </a:cubicBezTo>
                  <a:cubicBezTo>
                    <a:pt x="3020" y="2955"/>
                    <a:pt x="2275" y="5788"/>
                    <a:pt x="1678" y="8659"/>
                  </a:cubicBezTo>
                  <a:cubicBezTo>
                    <a:pt x="1380" y="10113"/>
                    <a:pt x="1119" y="11529"/>
                    <a:pt x="821" y="12946"/>
                  </a:cubicBezTo>
                  <a:cubicBezTo>
                    <a:pt x="709" y="13654"/>
                    <a:pt x="560" y="14363"/>
                    <a:pt x="448" y="15108"/>
                  </a:cubicBezTo>
                  <a:cubicBezTo>
                    <a:pt x="336" y="15705"/>
                    <a:pt x="0" y="16562"/>
                    <a:pt x="411" y="17084"/>
                  </a:cubicBezTo>
                  <a:cubicBezTo>
                    <a:pt x="507" y="17229"/>
                    <a:pt x="650" y="17311"/>
                    <a:pt x="799" y="17311"/>
                  </a:cubicBezTo>
                  <a:cubicBezTo>
                    <a:pt x="881" y="17311"/>
                    <a:pt x="965" y="17286"/>
                    <a:pt x="1044" y="17233"/>
                  </a:cubicBezTo>
                  <a:cubicBezTo>
                    <a:pt x="1604" y="16860"/>
                    <a:pt x="1566" y="16189"/>
                    <a:pt x="1641" y="15556"/>
                  </a:cubicBezTo>
                  <a:cubicBezTo>
                    <a:pt x="1753" y="14810"/>
                    <a:pt x="1827" y="14102"/>
                    <a:pt x="1939" y="13356"/>
                  </a:cubicBezTo>
                  <a:cubicBezTo>
                    <a:pt x="2125" y="11902"/>
                    <a:pt x="2349" y="10411"/>
                    <a:pt x="2573" y="8920"/>
                  </a:cubicBezTo>
                  <a:cubicBezTo>
                    <a:pt x="3020" y="5975"/>
                    <a:pt x="3393" y="3067"/>
                    <a:pt x="3915" y="122"/>
                  </a:cubicBezTo>
                  <a:cubicBezTo>
                    <a:pt x="3915" y="55"/>
                    <a:pt x="3848" y="1"/>
                    <a:pt x="37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0"/>
            <p:cNvSpPr/>
            <p:nvPr/>
          </p:nvSpPr>
          <p:spPr>
            <a:xfrm>
              <a:off x="5728300" y="4571725"/>
              <a:ext cx="336725" cy="244250"/>
            </a:xfrm>
            <a:custGeom>
              <a:avLst/>
              <a:gdLst/>
              <a:ahLst/>
              <a:cxnLst/>
              <a:rect l="l" t="t" r="r" b="b"/>
              <a:pathLst>
                <a:path w="13469" h="9770" extrusionOk="0">
                  <a:moveTo>
                    <a:pt x="8179" y="895"/>
                  </a:moveTo>
                  <a:cubicBezTo>
                    <a:pt x="8261" y="895"/>
                    <a:pt x="8340" y="920"/>
                    <a:pt x="8415" y="977"/>
                  </a:cubicBezTo>
                  <a:cubicBezTo>
                    <a:pt x="9273" y="1536"/>
                    <a:pt x="8341" y="3027"/>
                    <a:pt x="7930" y="3623"/>
                  </a:cubicBezTo>
                  <a:cubicBezTo>
                    <a:pt x="7520" y="4223"/>
                    <a:pt x="7030" y="4769"/>
                    <a:pt x="6483" y="5261"/>
                  </a:cubicBezTo>
                  <a:lnTo>
                    <a:pt x="6483" y="5261"/>
                  </a:lnTo>
                  <a:cubicBezTo>
                    <a:pt x="6440" y="5055"/>
                    <a:pt x="6412" y="4845"/>
                    <a:pt x="6402" y="4630"/>
                  </a:cubicBezTo>
                  <a:cubicBezTo>
                    <a:pt x="6327" y="3922"/>
                    <a:pt x="6439" y="3176"/>
                    <a:pt x="6738" y="2505"/>
                  </a:cubicBezTo>
                  <a:cubicBezTo>
                    <a:pt x="6901" y="2114"/>
                    <a:pt x="7605" y="895"/>
                    <a:pt x="8179" y="895"/>
                  </a:cubicBezTo>
                  <a:close/>
                  <a:moveTo>
                    <a:pt x="8262" y="0"/>
                  </a:moveTo>
                  <a:cubicBezTo>
                    <a:pt x="7111" y="0"/>
                    <a:pt x="5875" y="2153"/>
                    <a:pt x="5619" y="3064"/>
                  </a:cubicBezTo>
                  <a:cubicBezTo>
                    <a:pt x="5321" y="4033"/>
                    <a:pt x="5321" y="5038"/>
                    <a:pt x="5586" y="5974"/>
                  </a:cubicBezTo>
                  <a:lnTo>
                    <a:pt x="5586" y="5974"/>
                  </a:lnTo>
                  <a:cubicBezTo>
                    <a:pt x="4932" y="6434"/>
                    <a:pt x="4235" y="6806"/>
                    <a:pt x="3494" y="7090"/>
                  </a:cubicBezTo>
                  <a:cubicBezTo>
                    <a:pt x="2723" y="7383"/>
                    <a:pt x="1914" y="7543"/>
                    <a:pt x="1095" y="7543"/>
                  </a:cubicBezTo>
                  <a:cubicBezTo>
                    <a:pt x="765" y="7543"/>
                    <a:pt x="433" y="7517"/>
                    <a:pt x="102" y="7463"/>
                  </a:cubicBezTo>
                  <a:cubicBezTo>
                    <a:pt x="91" y="7458"/>
                    <a:pt x="82" y="7456"/>
                    <a:pt x="73" y="7456"/>
                  </a:cubicBezTo>
                  <a:cubicBezTo>
                    <a:pt x="19" y="7456"/>
                    <a:pt x="0" y="7543"/>
                    <a:pt x="64" y="7575"/>
                  </a:cubicBezTo>
                  <a:lnTo>
                    <a:pt x="27" y="7575"/>
                  </a:lnTo>
                  <a:cubicBezTo>
                    <a:pt x="665" y="7953"/>
                    <a:pt x="1392" y="8151"/>
                    <a:pt x="2133" y="8151"/>
                  </a:cubicBezTo>
                  <a:cubicBezTo>
                    <a:pt x="2562" y="8151"/>
                    <a:pt x="2996" y="8085"/>
                    <a:pt x="3420" y="7948"/>
                  </a:cubicBezTo>
                  <a:cubicBezTo>
                    <a:pt x="4298" y="7685"/>
                    <a:pt x="5130" y="7283"/>
                    <a:pt x="5880" y="6762"/>
                  </a:cubicBezTo>
                  <a:lnTo>
                    <a:pt x="5880" y="6762"/>
                  </a:lnTo>
                  <a:cubicBezTo>
                    <a:pt x="6176" y="7396"/>
                    <a:pt x="6602" y="7978"/>
                    <a:pt x="7148" y="8470"/>
                  </a:cubicBezTo>
                  <a:cubicBezTo>
                    <a:pt x="8005" y="9178"/>
                    <a:pt x="9086" y="9625"/>
                    <a:pt x="10205" y="9737"/>
                  </a:cubicBezTo>
                  <a:cubicBezTo>
                    <a:pt x="10366" y="9759"/>
                    <a:pt x="10528" y="9769"/>
                    <a:pt x="10690" y="9769"/>
                  </a:cubicBezTo>
                  <a:cubicBezTo>
                    <a:pt x="11650" y="9769"/>
                    <a:pt x="12597" y="9395"/>
                    <a:pt x="13299" y="8693"/>
                  </a:cubicBezTo>
                  <a:cubicBezTo>
                    <a:pt x="13469" y="8524"/>
                    <a:pt x="13329" y="8199"/>
                    <a:pt x="13077" y="8199"/>
                  </a:cubicBezTo>
                  <a:cubicBezTo>
                    <a:pt x="13053" y="8199"/>
                    <a:pt x="13027" y="8202"/>
                    <a:pt x="13001" y="8209"/>
                  </a:cubicBezTo>
                  <a:cubicBezTo>
                    <a:pt x="12364" y="8415"/>
                    <a:pt x="11703" y="8519"/>
                    <a:pt x="11045" y="8519"/>
                  </a:cubicBezTo>
                  <a:cubicBezTo>
                    <a:pt x="10276" y="8519"/>
                    <a:pt x="9511" y="8378"/>
                    <a:pt x="8788" y="8097"/>
                  </a:cubicBezTo>
                  <a:cubicBezTo>
                    <a:pt x="7873" y="7701"/>
                    <a:pt x="7155" y="6977"/>
                    <a:pt x="6753" y="6089"/>
                  </a:cubicBezTo>
                  <a:lnTo>
                    <a:pt x="6753" y="6089"/>
                  </a:lnTo>
                  <a:cubicBezTo>
                    <a:pt x="8195" y="4909"/>
                    <a:pt x="10356" y="2533"/>
                    <a:pt x="9273" y="716"/>
                  </a:cubicBezTo>
                  <a:cubicBezTo>
                    <a:pt x="8965" y="206"/>
                    <a:pt x="8618" y="0"/>
                    <a:pt x="8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0"/>
            <p:cNvSpPr/>
            <p:nvPr/>
          </p:nvSpPr>
          <p:spPr>
            <a:xfrm>
              <a:off x="5848250" y="5411625"/>
              <a:ext cx="59675" cy="48475"/>
            </a:xfrm>
            <a:custGeom>
              <a:avLst/>
              <a:gdLst/>
              <a:ahLst/>
              <a:cxnLst/>
              <a:rect l="l" t="t" r="r" b="b"/>
              <a:pathLst>
                <a:path w="2387" h="1939" extrusionOk="0">
                  <a:moveTo>
                    <a:pt x="1418" y="0"/>
                  </a:moveTo>
                  <a:cubicBezTo>
                    <a:pt x="1343" y="0"/>
                    <a:pt x="1268" y="38"/>
                    <a:pt x="1194" y="38"/>
                  </a:cubicBezTo>
                  <a:cubicBezTo>
                    <a:pt x="1055" y="58"/>
                    <a:pt x="937" y="109"/>
                    <a:pt x="840" y="187"/>
                  </a:cubicBezTo>
                  <a:lnTo>
                    <a:pt x="840" y="187"/>
                  </a:lnTo>
                  <a:cubicBezTo>
                    <a:pt x="772" y="187"/>
                    <a:pt x="703" y="190"/>
                    <a:pt x="635" y="224"/>
                  </a:cubicBezTo>
                  <a:cubicBezTo>
                    <a:pt x="560" y="224"/>
                    <a:pt x="448" y="299"/>
                    <a:pt x="374" y="336"/>
                  </a:cubicBezTo>
                  <a:cubicBezTo>
                    <a:pt x="262" y="373"/>
                    <a:pt x="150" y="485"/>
                    <a:pt x="113" y="597"/>
                  </a:cubicBezTo>
                  <a:cubicBezTo>
                    <a:pt x="1" y="783"/>
                    <a:pt x="1" y="1044"/>
                    <a:pt x="113" y="1268"/>
                  </a:cubicBezTo>
                  <a:cubicBezTo>
                    <a:pt x="150" y="1380"/>
                    <a:pt x="262" y="1454"/>
                    <a:pt x="374" y="1529"/>
                  </a:cubicBezTo>
                  <a:lnTo>
                    <a:pt x="374" y="1566"/>
                  </a:lnTo>
                  <a:cubicBezTo>
                    <a:pt x="523" y="1641"/>
                    <a:pt x="672" y="1715"/>
                    <a:pt x="821" y="1753"/>
                  </a:cubicBezTo>
                  <a:cubicBezTo>
                    <a:pt x="854" y="1753"/>
                    <a:pt x="894" y="1753"/>
                    <a:pt x="938" y="1756"/>
                  </a:cubicBezTo>
                  <a:lnTo>
                    <a:pt x="938" y="1756"/>
                  </a:lnTo>
                  <a:cubicBezTo>
                    <a:pt x="961" y="1776"/>
                    <a:pt x="984" y="1790"/>
                    <a:pt x="1008" y="1790"/>
                  </a:cubicBezTo>
                  <a:cubicBezTo>
                    <a:pt x="1157" y="1864"/>
                    <a:pt x="1306" y="1939"/>
                    <a:pt x="1492" y="1939"/>
                  </a:cubicBezTo>
                  <a:cubicBezTo>
                    <a:pt x="1641" y="1939"/>
                    <a:pt x="1790" y="1864"/>
                    <a:pt x="1940" y="1790"/>
                  </a:cubicBezTo>
                  <a:cubicBezTo>
                    <a:pt x="2089" y="1715"/>
                    <a:pt x="2200" y="1603"/>
                    <a:pt x="2275" y="1492"/>
                  </a:cubicBezTo>
                  <a:cubicBezTo>
                    <a:pt x="2350" y="1342"/>
                    <a:pt x="2387" y="1193"/>
                    <a:pt x="2387" y="1007"/>
                  </a:cubicBezTo>
                  <a:cubicBezTo>
                    <a:pt x="2387" y="821"/>
                    <a:pt x="2350" y="634"/>
                    <a:pt x="2238" y="485"/>
                  </a:cubicBezTo>
                  <a:cubicBezTo>
                    <a:pt x="2200" y="410"/>
                    <a:pt x="2126" y="336"/>
                    <a:pt x="2089" y="261"/>
                  </a:cubicBezTo>
                  <a:lnTo>
                    <a:pt x="2051" y="261"/>
                  </a:lnTo>
                  <a:cubicBezTo>
                    <a:pt x="1977" y="187"/>
                    <a:pt x="1865" y="112"/>
                    <a:pt x="1753" y="75"/>
                  </a:cubicBezTo>
                  <a:cubicBezTo>
                    <a:pt x="1641" y="38"/>
                    <a:pt x="1529" y="0"/>
                    <a:pt x="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0"/>
            <p:cNvSpPr/>
            <p:nvPr/>
          </p:nvSpPr>
          <p:spPr>
            <a:xfrm>
              <a:off x="5374175" y="4377100"/>
              <a:ext cx="114350" cy="79500"/>
            </a:xfrm>
            <a:custGeom>
              <a:avLst/>
              <a:gdLst/>
              <a:ahLst/>
              <a:cxnLst/>
              <a:rect l="l" t="t" r="r" b="b"/>
              <a:pathLst>
                <a:path w="4574" h="3180" extrusionOk="0">
                  <a:moveTo>
                    <a:pt x="585" y="1"/>
                  </a:moveTo>
                  <a:cubicBezTo>
                    <a:pt x="473" y="1"/>
                    <a:pt x="399" y="38"/>
                    <a:pt x="324" y="38"/>
                  </a:cubicBezTo>
                  <a:cubicBezTo>
                    <a:pt x="308" y="34"/>
                    <a:pt x="292" y="32"/>
                    <a:pt x="276" y="32"/>
                  </a:cubicBezTo>
                  <a:cubicBezTo>
                    <a:pt x="139" y="32"/>
                    <a:pt x="0" y="166"/>
                    <a:pt x="100" y="299"/>
                  </a:cubicBezTo>
                  <a:lnTo>
                    <a:pt x="100" y="336"/>
                  </a:lnTo>
                  <a:cubicBezTo>
                    <a:pt x="175" y="448"/>
                    <a:pt x="175" y="560"/>
                    <a:pt x="249" y="672"/>
                  </a:cubicBezTo>
                  <a:cubicBezTo>
                    <a:pt x="361" y="821"/>
                    <a:pt x="473" y="970"/>
                    <a:pt x="622" y="1045"/>
                  </a:cubicBezTo>
                  <a:cubicBezTo>
                    <a:pt x="883" y="1268"/>
                    <a:pt x="1107" y="1455"/>
                    <a:pt x="1331" y="1641"/>
                  </a:cubicBezTo>
                  <a:cubicBezTo>
                    <a:pt x="1442" y="1753"/>
                    <a:pt x="1592" y="1865"/>
                    <a:pt x="1741" y="1977"/>
                  </a:cubicBezTo>
                  <a:lnTo>
                    <a:pt x="1927" y="2088"/>
                  </a:lnTo>
                  <a:lnTo>
                    <a:pt x="2039" y="2163"/>
                  </a:lnTo>
                  <a:cubicBezTo>
                    <a:pt x="2337" y="2387"/>
                    <a:pt x="2598" y="2573"/>
                    <a:pt x="2896" y="2797"/>
                  </a:cubicBezTo>
                  <a:cubicBezTo>
                    <a:pt x="3170" y="2988"/>
                    <a:pt x="3464" y="3180"/>
                    <a:pt x="3792" y="3180"/>
                  </a:cubicBezTo>
                  <a:cubicBezTo>
                    <a:pt x="3911" y="3180"/>
                    <a:pt x="4035" y="3155"/>
                    <a:pt x="4164" y="3095"/>
                  </a:cubicBezTo>
                  <a:cubicBezTo>
                    <a:pt x="4425" y="2909"/>
                    <a:pt x="4574" y="2573"/>
                    <a:pt x="4499" y="2238"/>
                  </a:cubicBezTo>
                  <a:cubicBezTo>
                    <a:pt x="4388" y="1977"/>
                    <a:pt x="4201" y="1753"/>
                    <a:pt x="3940" y="1641"/>
                  </a:cubicBezTo>
                  <a:cubicBezTo>
                    <a:pt x="3418" y="1306"/>
                    <a:pt x="2859" y="1045"/>
                    <a:pt x="2300" y="746"/>
                  </a:cubicBezTo>
                  <a:lnTo>
                    <a:pt x="2225" y="672"/>
                  </a:lnTo>
                  <a:cubicBezTo>
                    <a:pt x="2225" y="672"/>
                    <a:pt x="2100" y="609"/>
                    <a:pt x="2068" y="609"/>
                  </a:cubicBezTo>
                  <a:cubicBezTo>
                    <a:pt x="2058" y="609"/>
                    <a:pt x="2058" y="616"/>
                    <a:pt x="2076" y="635"/>
                  </a:cubicBezTo>
                  <a:lnTo>
                    <a:pt x="1741" y="485"/>
                  </a:lnTo>
                  <a:lnTo>
                    <a:pt x="1368" y="299"/>
                  </a:lnTo>
                  <a:cubicBezTo>
                    <a:pt x="1219" y="224"/>
                    <a:pt x="1032" y="150"/>
                    <a:pt x="883" y="75"/>
                  </a:cubicBezTo>
                  <a:cubicBezTo>
                    <a:pt x="771" y="38"/>
                    <a:pt x="660"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0"/>
            <p:cNvSpPr/>
            <p:nvPr/>
          </p:nvSpPr>
          <p:spPr>
            <a:xfrm>
              <a:off x="5558575" y="4184625"/>
              <a:ext cx="81375" cy="97825"/>
            </a:xfrm>
            <a:custGeom>
              <a:avLst/>
              <a:gdLst/>
              <a:ahLst/>
              <a:cxnLst/>
              <a:rect l="l" t="t" r="r" b="b"/>
              <a:pathLst>
                <a:path w="3255" h="3913" extrusionOk="0">
                  <a:moveTo>
                    <a:pt x="211" y="0"/>
                  </a:moveTo>
                  <a:cubicBezTo>
                    <a:pt x="95" y="0"/>
                    <a:pt x="1" y="122"/>
                    <a:pt x="31" y="244"/>
                  </a:cubicBezTo>
                  <a:lnTo>
                    <a:pt x="106" y="505"/>
                  </a:lnTo>
                  <a:lnTo>
                    <a:pt x="106" y="356"/>
                  </a:lnTo>
                  <a:cubicBezTo>
                    <a:pt x="106" y="691"/>
                    <a:pt x="218" y="989"/>
                    <a:pt x="404" y="1250"/>
                  </a:cubicBezTo>
                  <a:cubicBezTo>
                    <a:pt x="553" y="1511"/>
                    <a:pt x="702" y="1772"/>
                    <a:pt x="851" y="2071"/>
                  </a:cubicBezTo>
                  <a:cubicBezTo>
                    <a:pt x="963" y="2331"/>
                    <a:pt x="1112" y="2592"/>
                    <a:pt x="1299" y="2853"/>
                  </a:cubicBezTo>
                  <a:cubicBezTo>
                    <a:pt x="1448" y="3152"/>
                    <a:pt x="1672" y="3450"/>
                    <a:pt x="1895" y="3711"/>
                  </a:cubicBezTo>
                  <a:cubicBezTo>
                    <a:pt x="2037" y="3853"/>
                    <a:pt x="2201" y="3913"/>
                    <a:pt x="2359" y="3913"/>
                  </a:cubicBezTo>
                  <a:cubicBezTo>
                    <a:pt x="2827" y="3913"/>
                    <a:pt x="3255" y="3391"/>
                    <a:pt x="2976" y="2891"/>
                  </a:cubicBezTo>
                  <a:cubicBezTo>
                    <a:pt x="2753" y="2592"/>
                    <a:pt x="2566" y="2294"/>
                    <a:pt x="2305" y="2033"/>
                  </a:cubicBezTo>
                  <a:cubicBezTo>
                    <a:pt x="2119" y="1772"/>
                    <a:pt x="1895" y="1549"/>
                    <a:pt x="1672" y="1325"/>
                  </a:cubicBezTo>
                  <a:cubicBezTo>
                    <a:pt x="1448" y="1064"/>
                    <a:pt x="1224" y="840"/>
                    <a:pt x="1038" y="617"/>
                  </a:cubicBezTo>
                  <a:cubicBezTo>
                    <a:pt x="926" y="505"/>
                    <a:pt x="814" y="393"/>
                    <a:pt x="665" y="281"/>
                  </a:cubicBezTo>
                  <a:cubicBezTo>
                    <a:pt x="628" y="244"/>
                    <a:pt x="553" y="207"/>
                    <a:pt x="479" y="169"/>
                  </a:cubicBezTo>
                  <a:cubicBezTo>
                    <a:pt x="404" y="132"/>
                    <a:pt x="329" y="95"/>
                    <a:pt x="292" y="20"/>
                  </a:cubicBezTo>
                  <a:cubicBezTo>
                    <a:pt x="265" y="6"/>
                    <a:pt x="237"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0"/>
            <p:cNvSpPr/>
            <p:nvPr/>
          </p:nvSpPr>
          <p:spPr>
            <a:xfrm>
              <a:off x="5934000" y="4084700"/>
              <a:ext cx="38250" cy="127400"/>
            </a:xfrm>
            <a:custGeom>
              <a:avLst/>
              <a:gdLst/>
              <a:ahLst/>
              <a:cxnLst/>
              <a:rect l="l" t="t" r="r" b="b"/>
              <a:pathLst>
                <a:path w="1530" h="5096" extrusionOk="0">
                  <a:moveTo>
                    <a:pt x="653" y="0"/>
                  </a:moveTo>
                  <a:cubicBezTo>
                    <a:pt x="634" y="0"/>
                    <a:pt x="616" y="10"/>
                    <a:pt x="597" y="28"/>
                  </a:cubicBezTo>
                  <a:lnTo>
                    <a:pt x="560" y="28"/>
                  </a:lnTo>
                  <a:cubicBezTo>
                    <a:pt x="448" y="103"/>
                    <a:pt x="374" y="215"/>
                    <a:pt x="299" y="326"/>
                  </a:cubicBezTo>
                  <a:lnTo>
                    <a:pt x="313" y="312"/>
                  </a:lnTo>
                  <a:lnTo>
                    <a:pt x="313" y="312"/>
                  </a:lnTo>
                  <a:cubicBezTo>
                    <a:pt x="219" y="432"/>
                    <a:pt x="205" y="544"/>
                    <a:pt x="150" y="737"/>
                  </a:cubicBezTo>
                  <a:cubicBezTo>
                    <a:pt x="113" y="923"/>
                    <a:pt x="75" y="1109"/>
                    <a:pt x="75" y="1296"/>
                  </a:cubicBezTo>
                  <a:cubicBezTo>
                    <a:pt x="38" y="1669"/>
                    <a:pt x="38" y="2079"/>
                    <a:pt x="1" y="2451"/>
                  </a:cubicBezTo>
                  <a:cubicBezTo>
                    <a:pt x="1" y="2824"/>
                    <a:pt x="1" y="3197"/>
                    <a:pt x="1" y="3570"/>
                  </a:cubicBezTo>
                  <a:lnTo>
                    <a:pt x="1" y="4092"/>
                  </a:lnTo>
                  <a:lnTo>
                    <a:pt x="1" y="4353"/>
                  </a:lnTo>
                  <a:cubicBezTo>
                    <a:pt x="38" y="4576"/>
                    <a:pt x="113" y="4763"/>
                    <a:pt x="262" y="4912"/>
                  </a:cubicBezTo>
                  <a:cubicBezTo>
                    <a:pt x="386" y="5036"/>
                    <a:pt x="550" y="5096"/>
                    <a:pt x="714" y="5096"/>
                  </a:cubicBezTo>
                  <a:cubicBezTo>
                    <a:pt x="944" y="5096"/>
                    <a:pt x="1175" y="4980"/>
                    <a:pt x="1306" y="4763"/>
                  </a:cubicBezTo>
                  <a:cubicBezTo>
                    <a:pt x="1529" y="4427"/>
                    <a:pt x="1417" y="3868"/>
                    <a:pt x="1417" y="3495"/>
                  </a:cubicBezTo>
                  <a:cubicBezTo>
                    <a:pt x="1380" y="3085"/>
                    <a:pt x="1380" y="2712"/>
                    <a:pt x="1380" y="2340"/>
                  </a:cubicBezTo>
                  <a:cubicBezTo>
                    <a:pt x="1380" y="1967"/>
                    <a:pt x="1306" y="1594"/>
                    <a:pt x="1268" y="1221"/>
                  </a:cubicBezTo>
                  <a:cubicBezTo>
                    <a:pt x="1231" y="1072"/>
                    <a:pt x="1194" y="886"/>
                    <a:pt x="1156" y="737"/>
                  </a:cubicBezTo>
                  <a:cubicBezTo>
                    <a:pt x="1083" y="518"/>
                    <a:pt x="1082" y="334"/>
                    <a:pt x="872" y="187"/>
                  </a:cubicBezTo>
                  <a:lnTo>
                    <a:pt x="872" y="187"/>
                  </a:lnTo>
                  <a:cubicBezTo>
                    <a:pt x="825" y="126"/>
                    <a:pt x="773" y="71"/>
                    <a:pt x="709" y="28"/>
                  </a:cubicBezTo>
                  <a:cubicBezTo>
                    <a:pt x="690" y="10"/>
                    <a:pt x="672" y="0"/>
                    <a:pt x="6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0"/>
            <p:cNvSpPr/>
            <p:nvPr/>
          </p:nvSpPr>
          <p:spPr>
            <a:xfrm>
              <a:off x="6183775" y="4235450"/>
              <a:ext cx="68225" cy="80175"/>
            </a:xfrm>
            <a:custGeom>
              <a:avLst/>
              <a:gdLst/>
              <a:ahLst/>
              <a:cxnLst/>
              <a:rect l="l" t="t" r="r" b="b"/>
              <a:pathLst>
                <a:path w="2729" h="3207" extrusionOk="0">
                  <a:moveTo>
                    <a:pt x="2200" y="0"/>
                  </a:moveTo>
                  <a:cubicBezTo>
                    <a:pt x="2089" y="0"/>
                    <a:pt x="1999" y="42"/>
                    <a:pt x="1913" y="94"/>
                  </a:cubicBezTo>
                  <a:lnTo>
                    <a:pt x="1913" y="94"/>
                  </a:lnTo>
                  <a:cubicBezTo>
                    <a:pt x="1649" y="168"/>
                    <a:pt x="1447" y="418"/>
                    <a:pt x="1268" y="597"/>
                  </a:cubicBezTo>
                  <a:cubicBezTo>
                    <a:pt x="1119" y="746"/>
                    <a:pt x="970" y="895"/>
                    <a:pt x="858" y="1081"/>
                  </a:cubicBezTo>
                  <a:cubicBezTo>
                    <a:pt x="672" y="1268"/>
                    <a:pt x="485" y="1491"/>
                    <a:pt x="336" y="1715"/>
                  </a:cubicBezTo>
                  <a:cubicBezTo>
                    <a:pt x="299" y="1790"/>
                    <a:pt x="224" y="1902"/>
                    <a:pt x="187" y="2013"/>
                  </a:cubicBezTo>
                  <a:cubicBezTo>
                    <a:pt x="38" y="2200"/>
                    <a:pt x="1" y="2461"/>
                    <a:pt x="38" y="2722"/>
                  </a:cubicBezTo>
                  <a:cubicBezTo>
                    <a:pt x="150" y="2983"/>
                    <a:pt x="411" y="3169"/>
                    <a:pt x="672" y="3206"/>
                  </a:cubicBezTo>
                  <a:cubicBezTo>
                    <a:pt x="1045" y="3206"/>
                    <a:pt x="1343" y="2908"/>
                    <a:pt x="1566" y="2647"/>
                  </a:cubicBezTo>
                  <a:cubicBezTo>
                    <a:pt x="1790" y="2386"/>
                    <a:pt x="1902" y="2200"/>
                    <a:pt x="2051" y="1976"/>
                  </a:cubicBezTo>
                  <a:cubicBezTo>
                    <a:pt x="2163" y="1827"/>
                    <a:pt x="2275" y="1641"/>
                    <a:pt x="2387" y="1454"/>
                  </a:cubicBezTo>
                  <a:cubicBezTo>
                    <a:pt x="2516" y="1196"/>
                    <a:pt x="2729" y="910"/>
                    <a:pt x="2711" y="620"/>
                  </a:cubicBezTo>
                  <a:lnTo>
                    <a:pt x="2711" y="620"/>
                  </a:lnTo>
                  <a:cubicBezTo>
                    <a:pt x="2717" y="529"/>
                    <a:pt x="2708" y="444"/>
                    <a:pt x="2685" y="373"/>
                  </a:cubicBezTo>
                  <a:cubicBezTo>
                    <a:pt x="2648" y="149"/>
                    <a:pt x="2424" y="0"/>
                    <a:pt x="2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0"/>
            <p:cNvSpPr/>
            <p:nvPr/>
          </p:nvSpPr>
          <p:spPr>
            <a:xfrm>
              <a:off x="6347800" y="4481125"/>
              <a:ext cx="58750" cy="54450"/>
            </a:xfrm>
            <a:custGeom>
              <a:avLst/>
              <a:gdLst/>
              <a:ahLst/>
              <a:cxnLst/>
              <a:rect l="l" t="t" r="r" b="b"/>
              <a:pathLst>
                <a:path w="2350" h="2178" extrusionOk="0">
                  <a:moveTo>
                    <a:pt x="1692" y="1"/>
                  </a:moveTo>
                  <a:cubicBezTo>
                    <a:pt x="1649" y="1"/>
                    <a:pt x="1607" y="5"/>
                    <a:pt x="1567" y="15"/>
                  </a:cubicBezTo>
                  <a:cubicBezTo>
                    <a:pt x="1492" y="52"/>
                    <a:pt x="1418" y="90"/>
                    <a:pt x="1343" y="127"/>
                  </a:cubicBezTo>
                  <a:lnTo>
                    <a:pt x="1161" y="248"/>
                  </a:lnTo>
                  <a:lnTo>
                    <a:pt x="1161" y="248"/>
                  </a:lnTo>
                  <a:cubicBezTo>
                    <a:pt x="1107" y="270"/>
                    <a:pt x="1051" y="292"/>
                    <a:pt x="1008" y="313"/>
                  </a:cubicBezTo>
                  <a:lnTo>
                    <a:pt x="896" y="388"/>
                  </a:lnTo>
                  <a:cubicBezTo>
                    <a:pt x="784" y="500"/>
                    <a:pt x="635" y="574"/>
                    <a:pt x="523" y="686"/>
                  </a:cubicBezTo>
                  <a:lnTo>
                    <a:pt x="299" y="873"/>
                  </a:lnTo>
                  <a:cubicBezTo>
                    <a:pt x="225" y="910"/>
                    <a:pt x="187" y="1022"/>
                    <a:pt x="113" y="1096"/>
                  </a:cubicBezTo>
                  <a:cubicBezTo>
                    <a:pt x="38" y="1208"/>
                    <a:pt x="1" y="1357"/>
                    <a:pt x="1" y="1506"/>
                  </a:cubicBezTo>
                  <a:cubicBezTo>
                    <a:pt x="1" y="1693"/>
                    <a:pt x="76" y="1879"/>
                    <a:pt x="225" y="1991"/>
                  </a:cubicBezTo>
                  <a:lnTo>
                    <a:pt x="336" y="2103"/>
                  </a:lnTo>
                  <a:cubicBezTo>
                    <a:pt x="448" y="2140"/>
                    <a:pt x="560" y="2177"/>
                    <a:pt x="672" y="2177"/>
                  </a:cubicBezTo>
                  <a:cubicBezTo>
                    <a:pt x="970" y="2177"/>
                    <a:pt x="1231" y="2028"/>
                    <a:pt x="1455" y="1805"/>
                  </a:cubicBezTo>
                  <a:cubicBezTo>
                    <a:pt x="1529" y="1693"/>
                    <a:pt x="1604" y="1618"/>
                    <a:pt x="1716" y="1506"/>
                  </a:cubicBezTo>
                  <a:cubicBezTo>
                    <a:pt x="1790" y="1394"/>
                    <a:pt x="1865" y="1320"/>
                    <a:pt x="1939" y="1245"/>
                  </a:cubicBezTo>
                  <a:cubicBezTo>
                    <a:pt x="1939" y="1171"/>
                    <a:pt x="1977" y="1096"/>
                    <a:pt x="2014" y="1059"/>
                  </a:cubicBezTo>
                  <a:cubicBezTo>
                    <a:pt x="2163" y="835"/>
                    <a:pt x="2350" y="612"/>
                    <a:pt x="2238" y="351"/>
                  </a:cubicBezTo>
                  <a:lnTo>
                    <a:pt x="2238" y="351"/>
                  </a:lnTo>
                  <a:cubicBezTo>
                    <a:pt x="2238" y="339"/>
                    <a:pt x="2238" y="326"/>
                    <a:pt x="2238" y="313"/>
                  </a:cubicBezTo>
                  <a:cubicBezTo>
                    <a:pt x="2200" y="239"/>
                    <a:pt x="2163" y="164"/>
                    <a:pt x="2126" y="127"/>
                  </a:cubicBezTo>
                  <a:cubicBezTo>
                    <a:pt x="2089" y="108"/>
                    <a:pt x="2043" y="90"/>
                    <a:pt x="1992" y="76"/>
                  </a:cubicBezTo>
                  <a:lnTo>
                    <a:pt x="1992" y="76"/>
                  </a:lnTo>
                  <a:cubicBezTo>
                    <a:pt x="1911" y="29"/>
                    <a:pt x="1800" y="1"/>
                    <a:pt x="16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0"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flipH="1">
            <a:off x="6827299" y="3368978"/>
            <a:ext cx="1789794" cy="1447496"/>
          </a:xfrm>
          <a:prstGeom prst="rect">
            <a:avLst/>
          </a:prstGeom>
        </p:spPr>
      </p:pic>
    </p:spTree>
    <p:extLst>
      <p:ext uri="{BB962C8B-B14F-4D97-AF65-F5344CB8AC3E}">
        <p14:creationId xmlns:p14="http://schemas.microsoft.com/office/powerpoint/2010/main" val="49224791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44"/>
                                        </p:tgtEl>
                                        <p:attrNameLst>
                                          <p:attrName>style.visibility</p:attrName>
                                        </p:attrNameLst>
                                      </p:cBhvr>
                                      <p:to>
                                        <p:strVal val="visible"/>
                                      </p:to>
                                    </p:set>
                                    <p:animEffect transition="in" filter="fade">
                                      <p:cBhvr>
                                        <p:cTn id="7" dur="500"/>
                                        <p:tgtEl>
                                          <p:spTgt spid="1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4" y="-37421"/>
            <a:ext cx="2601031" cy="260103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2688209"/>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614972" y="2951006"/>
            <a:ext cx="7914055" cy="400110"/>
          </a:xfrm>
          <a:prstGeom prst="rect">
            <a:avLst/>
          </a:prstGeom>
          <a:noFill/>
        </p:spPr>
        <p:txBody>
          <a:bodyPr wrap="square" rtlCol="0">
            <a:spAutoFit/>
          </a:bodyPr>
          <a:lstStyle/>
          <a:p>
            <a:pPr algn="ctr" defTabSz="685800">
              <a:defRPr/>
            </a:pPr>
            <a:r>
              <a:rPr lang="vi-VN" sz="2000" b="1" dirty="0">
                <a:solidFill>
                  <a:srgbClr val="FFFF00"/>
                </a:solidFill>
              </a:rPr>
              <a:t>Câu </a:t>
            </a:r>
            <a:r>
              <a:rPr lang="en-US" sz="2000" b="1" dirty="0" smtClean="0">
                <a:solidFill>
                  <a:srgbClr val="FFFF00"/>
                </a:solidFill>
              </a:rPr>
              <a:t>3</a:t>
            </a:r>
            <a:r>
              <a:rPr lang="vi-VN" sz="2000" b="1" dirty="0" smtClean="0">
                <a:solidFill>
                  <a:srgbClr val="FFFF00"/>
                </a:solidFill>
              </a:rPr>
              <a:t>. </a:t>
            </a:r>
            <a:r>
              <a:rPr lang="en-US" sz="2000" b="1" dirty="0" err="1" smtClean="0">
                <a:solidFill>
                  <a:srgbClr val="FFFF00"/>
                </a:solidFill>
              </a:rPr>
              <a:t>Phố</a:t>
            </a:r>
            <a:r>
              <a:rPr lang="en-US" sz="2000" b="1" dirty="0" smtClean="0">
                <a:solidFill>
                  <a:srgbClr val="FFFF00"/>
                </a:solidFill>
              </a:rPr>
              <a:t> </a:t>
            </a:r>
            <a:r>
              <a:rPr lang="en-US" sz="2000" b="1" dirty="0" err="1" smtClean="0">
                <a:solidFill>
                  <a:srgbClr val="FFFF00"/>
                </a:solidFill>
              </a:rPr>
              <a:t>Hàng</a:t>
            </a:r>
            <a:r>
              <a:rPr lang="en-US" sz="2000" b="1" dirty="0" smtClean="0">
                <a:solidFill>
                  <a:srgbClr val="FFFF00"/>
                </a:solidFill>
              </a:rPr>
              <a:t> </a:t>
            </a:r>
            <a:r>
              <a:rPr lang="en-US" sz="2000" b="1" dirty="0" err="1" smtClean="0">
                <a:solidFill>
                  <a:srgbClr val="FFFF00"/>
                </a:solidFill>
              </a:rPr>
              <a:t>Đào</a:t>
            </a:r>
            <a:r>
              <a:rPr lang="en-US" sz="2000" b="1" dirty="0" smtClean="0">
                <a:solidFill>
                  <a:srgbClr val="FFFF00"/>
                </a:solidFill>
              </a:rPr>
              <a:t> </a:t>
            </a:r>
            <a:r>
              <a:rPr lang="en-US" sz="2000" b="1" dirty="0" err="1" smtClean="0">
                <a:solidFill>
                  <a:srgbClr val="FFFF00"/>
                </a:solidFill>
              </a:rPr>
              <a:t>chuyên</a:t>
            </a:r>
            <a:r>
              <a:rPr lang="en-US" sz="2000" b="1" dirty="0" smtClean="0">
                <a:solidFill>
                  <a:srgbClr val="FFFF00"/>
                </a:solidFill>
              </a:rPr>
              <a:t> </a:t>
            </a:r>
            <a:r>
              <a:rPr lang="en-US" sz="2000" b="1" dirty="0" err="1" smtClean="0">
                <a:solidFill>
                  <a:srgbClr val="FFFF00"/>
                </a:solidFill>
              </a:rPr>
              <a:t>bán</a:t>
            </a:r>
            <a:r>
              <a:rPr lang="en-US" sz="2000" b="1" dirty="0" smtClean="0">
                <a:solidFill>
                  <a:srgbClr val="FFFF00"/>
                </a:solidFill>
              </a:rPr>
              <a:t> </a:t>
            </a:r>
            <a:r>
              <a:rPr lang="en-US" sz="2000" b="1" dirty="0" err="1" smtClean="0">
                <a:solidFill>
                  <a:srgbClr val="FFFF00"/>
                </a:solidFill>
              </a:rPr>
              <a:t>đồ</a:t>
            </a:r>
            <a:r>
              <a:rPr lang="en-US" sz="2000" b="1" dirty="0" smtClean="0">
                <a:solidFill>
                  <a:srgbClr val="FFFF00"/>
                </a:solidFill>
              </a:rPr>
              <a:t> </a:t>
            </a:r>
            <a:r>
              <a:rPr lang="en-US" sz="2000" b="1" dirty="0" err="1" smtClean="0">
                <a:solidFill>
                  <a:srgbClr val="FFFF00"/>
                </a:solidFill>
              </a:rPr>
              <a:t>gì</a:t>
            </a:r>
            <a:r>
              <a:rPr lang="en-US" sz="2000" b="1" dirty="0" smtClean="0">
                <a:solidFill>
                  <a:srgbClr val="FFFF00"/>
                </a:solidFill>
              </a:rPr>
              <a:t>?</a:t>
            </a:r>
            <a:endParaRPr lang="en-US" sz="2000" b="1" dirty="0">
              <a:solidFill>
                <a:srgbClr val="FFFF00"/>
              </a:solidFill>
              <a:latin typeface="Arial" panose="020B0604020202020204" pitchFamily="34" charset="0"/>
              <a:cs typeface="Arial" panose="020B0604020202020204" pitchFamily="34" charset="0"/>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4601922" y="382543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215968"/>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604750"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215968"/>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4542079" y="3867464"/>
            <a:ext cx="3695995" cy="369332"/>
          </a:xfrm>
          <a:prstGeom prst="rect">
            <a:avLst/>
          </a:prstGeom>
          <a:noFill/>
        </p:spPr>
        <p:txBody>
          <a:bodyPr wrap="square" rtlCol="0">
            <a:spAutoFit/>
          </a:bodyPr>
          <a:lstStyle/>
          <a:p>
            <a:pPr marL="257175" indent="-257175" algn="ctr" defTabSz="685800">
              <a:buClr>
                <a:schemeClr val="bg1"/>
              </a:buClr>
              <a:buFont typeface="Wingdings" panose="05000000000000000000" pitchFamily="2" charset="2"/>
              <a:buChar char="w"/>
              <a:defRPr/>
            </a:pPr>
            <a:r>
              <a:rPr lang="vi-VN" sz="1800" dirty="0">
                <a:solidFill>
                  <a:schemeClr val="accent4"/>
                </a:solidFill>
                <a:ea typeface="Tahoma" panose="020B0604030504040204" pitchFamily="34" charset="0"/>
                <a:cs typeface="Tahoma" panose="020B0604030504040204" pitchFamily="34" charset="0"/>
              </a:rPr>
              <a:t>B. </a:t>
            </a:r>
            <a:r>
              <a:rPr lang="en-US" sz="1800" dirty="0" err="1" smtClean="0">
                <a:solidFill>
                  <a:schemeClr val="accent4"/>
                </a:solidFill>
                <a:ea typeface="Tahoma" panose="020B0604030504040204" pitchFamily="34" charset="0"/>
                <a:cs typeface="Tahoma" panose="020B0604030504040204" pitchFamily="34" charset="0"/>
              </a:rPr>
              <a:t>Tơ</a:t>
            </a:r>
            <a:r>
              <a:rPr lang="en-US" sz="1800" dirty="0" smtClean="0">
                <a:solidFill>
                  <a:schemeClr val="accent4"/>
                </a:solidFill>
                <a:ea typeface="Tahoma" panose="020B0604030504040204" pitchFamily="34" charset="0"/>
                <a:cs typeface="Tahoma" panose="020B0604030504040204" pitchFamily="34" charset="0"/>
              </a:rPr>
              <a:t> </a:t>
            </a:r>
            <a:r>
              <a:rPr lang="en-US" sz="1800" dirty="0" err="1" smtClean="0">
                <a:solidFill>
                  <a:schemeClr val="accent4"/>
                </a:solidFill>
                <a:ea typeface="Tahoma" panose="020B0604030504040204" pitchFamily="34" charset="0"/>
                <a:cs typeface="Tahoma" panose="020B0604030504040204" pitchFamily="34" charset="0"/>
              </a:rPr>
              <a:t>lụa</a:t>
            </a:r>
            <a:r>
              <a:rPr lang="en-US" sz="1800" dirty="0" smtClean="0">
                <a:solidFill>
                  <a:schemeClr val="accent4"/>
                </a:solidFill>
                <a:ea typeface="Tahoma" panose="020B0604030504040204" pitchFamily="34" charset="0"/>
                <a:cs typeface="Tahoma" panose="020B0604030504040204" pitchFamily="34" charset="0"/>
              </a:rPr>
              <a:t>, </a:t>
            </a:r>
            <a:r>
              <a:rPr lang="en-US" sz="1800" dirty="0" err="1" smtClean="0">
                <a:solidFill>
                  <a:schemeClr val="accent4"/>
                </a:solidFill>
                <a:ea typeface="Tahoma" panose="020B0604030504040204" pitchFamily="34" charset="0"/>
                <a:cs typeface="Tahoma" panose="020B0604030504040204" pitchFamily="34" charset="0"/>
              </a:rPr>
              <a:t>vải</a:t>
            </a:r>
            <a:r>
              <a:rPr lang="en-US" sz="1800" dirty="0" smtClean="0">
                <a:solidFill>
                  <a:schemeClr val="accent4"/>
                </a:solidFill>
                <a:ea typeface="Tahoma" panose="020B0604030504040204" pitchFamily="34" charset="0"/>
                <a:cs typeface="Tahoma" panose="020B0604030504040204" pitchFamily="34" charset="0"/>
              </a:rPr>
              <a:t> </a:t>
            </a:r>
            <a:r>
              <a:rPr lang="en-US" sz="1800" dirty="0" err="1" smtClean="0">
                <a:solidFill>
                  <a:schemeClr val="accent4"/>
                </a:solidFill>
                <a:ea typeface="Tahoma" panose="020B0604030504040204" pitchFamily="34" charset="0"/>
                <a:cs typeface="Tahoma" panose="020B0604030504040204" pitchFamily="34" charset="0"/>
              </a:rPr>
              <a:t>sợi</a:t>
            </a:r>
            <a:endParaRPr lang="en-US" sz="1800" dirty="0">
              <a:solidFill>
                <a:schemeClr val="accent4"/>
              </a:solidFill>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652870" y="4510693"/>
            <a:ext cx="3578946" cy="369332"/>
          </a:xfrm>
          <a:prstGeom prst="rect">
            <a:avLst/>
          </a:prstGeom>
          <a:noFill/>
        </p:spPr>
        <p:txBody>
          <a:bodyPr wrap="square" rtlCol="0">
            <a:spAutoFit/>
          </a:bodyPr>
          <a:lstStyle/>
          <a:p>
            <a:pPr marL="257175" indent="-257175" algn="ctr" defTabSz="685800">
              <a:buClr>
                <a:schemeClr val="bg1"/>
              </a:buClr>
              <a:buFont typeface="Wingdings" panose="05000000000000000000" pitchFamily="2" charset="2"/>
              <a:buChar char="w"/>
              <a:defRPr/>
            </a:pPr>
            <a:r>
              <a:rPr lang="vi-VN" sz="1800" dirty="0">
                <a:solidFill>
                  <a:schemeClr val="accent4"/>
                </a:solidFill>
                <a:ea typeface="Tahoma" panose="020B0604030504040204" pitchFamily="34" charset="0"/>
                <a:cs typeface="Tahoma" panose="020B0604030504040204" pitchFamily="34" charset="0"/>
              </a:rPr>
              <a:t>C. </a:t>
            </a:r>
            <a:r>
              <a:rPr lang="en-US" sz="1800" dirty="0" err="1" smtClean="0">
                <a:solidFill>
                  <a:schemeClr val="accent4"/>
                </a:solidFill>
                <a:ea typeface="Tahoma" panose="020B0604030504040204" pitchFamily="34" charset="0"/>
                <a:cs typeface="Tahoma" panose="020B0604030504040204" pitchFamily="34" charset="0"/>
              </a:rPr>
              <a:t>Thực</a:t>
            </a:r>
            <a:r>
              <a:rPr lang="en-US" sz="1800" dirty="0" smtClean="0">
                <a:solidFill>
                  <a:schemeClr val="accent4"/>
                </a:solidFill>
                <a:ea typeface="Tahoma" panose="020B0604030504040204" pitchFamily="34" charset="0"/>
                <a:cs typeface="Tahoma" panose="020B0604030504040204" pitchFamily="34" charset="0"/>
              </a:rPr>
              <a:t> </a:t>
            </a:r>
            <a:r>
              <a:rPr lang="en-US" sz="1800" dirty="0" err="1" smtClean="0">
                <a:solidFill>
                  <a:schemeClr val="accent4"/>
                </a:solidFill>
                <a:ea typeface="Tahoma" panose="020B0604030504040204" pitchFamily="34" charset="0"/>
                <a:cs typeface="Tahoma" panose="020B0604030504040204" pitchFamily="34" charset="0"/>
              </a:rPr>
              <a:t>phẩm</a:t>
            </a:r>
            <a:endParaRPr lang="en-US" sz="1800" dirty="0">
              <a:solidFill>
                <a:schemeClr val="accent4"/>
              </a:solidFill>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50"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215968"/>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215968"/>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614972" y="3872645"/>
            <a:ext cx="3654743" cy="369332"/>
          </a:xfrm>
          <a:prstGeom prst="rect">
            <a:avLst/>
          </a:prstGeom>
          <a:noFill/>
        </p:spPr>
        <p:txBody>
          <a:bodyPr wrap="square" rtlCol="0">
            <a:spAutoFit/>
          </a:bodyPr>
          <a:lstStyle/>
          <a:p>
            <a:pPr marL="257175" indent="-257175" algn="ctr" defTabSz="685800">
              <a:buClr>
                <a:schemeClr val="bg1"/>
              </a:buClr>
              <a:buFont typeface="Wingdings" panose="05000000000000000000" pitchFamily="2" charset="2"/>
              <a:buChar char="w"/>
              <a:defRPr/>
            </a:pPr>
            <a:r>
              <a:rPr lang="vi-VN" sz="1800" dirty="0">
                <a:solidFill>
                  <a:schemeClr val="accent4"/>
                </a:solidFill>
                <a:ea typeface="Tahoma" panose="020B0604030504040204" pitchFamily="34" charset="0"/>
                <a:cs typeface="Tahoma" panose="020B0604030504040204" pitchFamily="34" charset="0"/>
              </a:rPr>
              <a:t>A. </a:t>
            </a:r>
            <a:r>
              <a:rPr lang="en-US" sz="1800" dirty="0" err="1" smtClean="0">
                <a:solidFill>
                  <a:schemeClr val="accent4"/>
                </a:solidFill>
                <a:ea typeface="Tahoma" panose="020B0604030504040204" pitchFamily="34" charset="0"/>
                <a:cs typeface="Tahoma" panose="020B0604030504040204" pitchFamily="34" charset="0"/>
              </a:rPr>
              <a:t>Cây</a:t>
            </a:r>
            <a:r>
              <a:rPr lang="en-US" sz="1800" dirty="0" smtClean="0">
                <a:solidFill>
                  <a:schemeClr val="accent4"/>
                </a:solidFill>
                <a:ea typeface="Tahoma" panose="020B0604030504040204" pitchFamily="34" charset="0"/>
                <a:cs typeface="Tahoma" panose="020B0604030504040204" pitchFamily="34" charset="0"/>
              </a:rPr>
              <a:t> </a:t>
            </a:r>
            <a:r>
              <a:rPr lang="en-US" sz="1800" dirty="0" err="1" smtClean="0">
                <a:solidFill>
                  <a:schemeClr val="accent4"/>
                </a:solidFill>
                <a:ea typeface="Tahoma" panose="020B0604030504040204" pitchFamily="34" charset="0"/>
                <a:cs typeface="Tahoma" panose="020B0604030504040204" pitchFamily="34" charset="0"/>
              </a:rPr>
              <a:t>đào</a:t>
            </a:r>
            <a:endParaRPr lang="en-US" sz="1800" dirty="0">
              <a:solidFill>
                <a:schemeClr val="accent4"/>
              </a:solidFill>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933790" y="4529041"/>
            <a:ext cx="2912571" cy="369332"/>
          </a:xfrm>
          <a:prstGeom prst="rect">
            <a:avLst/>
          </a:prstGeom>
          <a:noFill/>
        </p:spPr>
        <p:txBody>
          <a:bodyPr wrap="square" rtlCol="0">
            <a:spAutoFit/>
          </a:bodyPr>
          <a:lstStyle/>
          <a:p>
            <a:pPr marL="257175" indent="-257175" algn="ctr" defTabSz="685800">
              <a:buClr>
                <a:schemeClr val="bg1"/>
              </a:buClr>
              <a:buFont typeface="Wingdings" panose="05000000000000000000" pitchFamily="2" charset="2"/>
              <a:buChar char="w"/>
              <a:defRPr/>
            </a:pPr>
            <a:r>
              <a:rPr lang="vi-VN" sz="1800" dirty="0">
                <a:solidFill>
                  <a:schemeClr val="accent4"/>
                </a:solidFill>
                <a:ea typeface="Tahoma" panose="020B0604030504040204" pitchFamily="34" charset="0"/>
                <a:cs typeface="Tahoma" panose="020B0604030504040204" pitchFamily="34" charset="0"/>
              </a:rPr>
              <a:t>D.  </a:t>
            </a:r>
            <a:r>
              <a:rPr lang="en-US" sz="1800" dirty="0" err="1" smtClean="0">
                <a:solidFill>
                  <a:schemeClr val="accent4"/>
                </a:solidFill>
                <a:ea typeface="Tahoma" panose="020B0604030504040204" pitchFamily="34" charset="0"/>
                <a:cs typeface="Tahoma" panose="020B0604030504040204" pitchFamily="34" charset="0"/>
              </a:rPr>
              <a:t>Giày</a:t>
            </a:r>
            <a:r>
              <a:rPr lang="en-US" sz="1800" dirty="0" smtClean="0">
                <a:solidFill>
                  <a:schemeClr val="accent4"/>
                </a:solidFill>
                <a:ea typeface="Tahoma" panose="020B0604030504040204" pitchFamily="34" charset="0"/>
                <a:cs typeface="Tahoma" panose="020B0604030504040204" pitchFamily="34" charset="0"/>
              </a:rPr>
              <a:t> </a:t>
            </a:r>
            <a:r>
              <a:rPr lang="en-US" sz="1800" dirty="0" err="1" smtClean="0">
                <a:solidFill>
                  <a:schemeClr val="accent4"/>
                </a:solidFill>
                <a:ea typeface="Tahoma" panose="020B0604030504040204" pitchFamily="34" charset="0"/>
                <a:cs typeface="Tahoma" panose="020B0604030504040204" pitchFamily="34" charset="0"/>
              </a:rPr>
              <a:t>dép</a:t>
            </a:r>
            <a:endParaRPr lang="en-US" sz="1800" dirty="0">
              <a:solidFill>
                <a:schemeClr val="accent4"/>
              </a:solidFill>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3" cy="36552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3" cy="36552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3" cy="36552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3" cy="365523"/>
          </a:xfrm>
          <a:prstGeom prst="rect">
            <a:avLst/>
          </a:prstGeom>
        </p:spPr>
      </p:pic>
    </p:spTree>
    <p:extLst>
      <p:ext uri="{BB962C8B-B14F-4D97-AF65-F5344CB8AC3E}">
        <p14:creationId xmlns:p14="http://schemas.microsoft.com/office/powerpoint/2010/main" val="1007989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4" y="-37421"/>
            <a:ext cx="2601031" cy="260103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4653796"/>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3892049"/>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304212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8" y="2688209"/>
            <a:ext cx="8154143" cy="71225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585051" y="2844283"/>
            <a:ext cx="7914055" cy="400110"/>
          </a:xfrm>
          <a:prstGeom prst="rect">
            <a:avLst/>
          </a:prstGeom>
          <a:noFill/>
        </p:spPr>
        <p:txBody>
          <a:bodyPr wrap="square" rtlCol="0">
            <a:spAutoFit/>
          </a:bodyPr>
          <a:lstStyle/>
          <a:p>
            <a:pPr algn="ctr" defTabSz="685800">
              <a:defRPr/>
            </a:pPr>
            <a:r>
              <a:rPr lang="vi-VN" sz="2000" b="1" dirty="0">
                <a:solidFill>
                  <a:srgbClr val="FFFF00"/>
                </a:solidFill>
              </a:rPr>
              <a:t>Câu </a:t>
            </a:r>
            <a:r>
              <a:rPr lang="en-US" sz="2000" b="1" dirty="0" smtClean="0">
                <a:solidFill>
                  <a:srgbClr val="FFFF00"/>
                </a:solidFill>
              </a:rPr>
              <a:t>4</a:t>
            </a:r>
            <a:r>
              <a:rPr lang="vi-VN" sz="2000" b="1" dirty="0" smtClean="0">
                <a:solidFill>
                  <a:srgbClr val="FFFF00"/>
                </a:solidFill>
              </a:rPr>
              <a:t>. </a:t>
            </a:r>
            <a:r>
              <a:rPr lang="en-US" sz="2000" b="1" dirty="0" err="1" smtClean="0">
                <a:solidFill>
                  <a:srgbClr val="FFFF00"/>
                </a:solidFill>
              </a:rPr>
              <a:t>Tại</a:t>
            </a:r>
            <a:r>
              <a:rPr lang="en-US" sz="2000" b="1" dirty="0" smtClean="0">
                <a:solidFill>
                  <a:srgbClr val="FFFF00"/>
                </a:solidFill>
              </a:rPr>
              <a:t> </a:t>
            </a:r>
            <a:r>
              <a:rPr lang="en-US" sz="2000" b="1" dirty="0" err="1" smtClean="0">
                <a:solidFill>
                  <a:srgbClr val="FFFF00"/>
                </a:solidFill>
              </a:rPr>
              <a:t>sao</a:t>
            </a:r>
            <a:r>
              <a:rPr lang="en-US" sz="2000" b="1" dirty="0" smtClean="0">
                <a:solidFill>
                  <a:srgbClr val="FFFF00"/>
                </a:solidFill>
              </a:rPr>
              <a:t> </a:t>
            </a:r>
            <a:r>
              <a:rPr lang="en-US" sz="2000" b="1" dirty="0" err="1" smtClean="0">
                <a:solidFill>
                  <a:srgbClr val="FFFF00"/>
                </a:solidFill>
              </a:rPr>
              <a:t>đặt</a:t>
            </a:r>
            <a:r>
              <a:rPr lang="en-US" sz="2000" b="1" dirty="0" smtClean="0">
                <a:solidFill>
                  <a:srgbClr val="FFFF00"/>
                </a:solidFill>
              </a:rPr>
              <a:t> </a:t>
            </a:r>
            <a:r>
              <a:rPr lang="en-US" sz="2000" b="1" dirty="0" err="1" smtClean="0">
                <a:solidFill>
                  <a:srgbClr val="FFFF00"/>
                </a:solidFill>
              </a:rPr>
              <a:t>tên</a:t>
            </a:r>
            <a:r>
              <a:rPr lang="en-US" sz="2000" b="1" dirty="0" smtClean="0">
                <a:solidFill>
                  <a:srgbClr val="FFFF00"/>
                </a:solidFill>
              </a:rPr>
              <a:t> </a:t>
            </a:r>
            <a:r>
              <a:rPr lang="en-US" sz="2000" b="1" dirty="0" err="1" smtClean="0">
                <a:solidFill>
                  <a:srgbClr val="FFFF00"/>
                </a:solidFill>
              </a:rPr>
              <a:t>phố</a:t>
            </a:r>
            <a:r>
              <a:rPr lang="en-US" sz="2000" b="1" dirty="0" smtClean="0">
                <a:solidFill>
                  <a:srgbClr val="FFFF00"/>
                </a:solidFill>
              </a:rPr>
              <a:t> </a:t>
            </a:r>
            <a:r>
              <a:rPr lang="en-US" sz="2000" b="1" dirty="0" err="1" smtClean="0">
                <a:solidFill>
                  <a:srgbClr val="FFFF00"/>
                </a:solidFill>
              </a:rPr>
              <a:t>là</a:t>
            </a:r>
            <a:r>
              <a:rPr lang="en-US" sz="2000" b="1" dirty="0" smtClean="0">
                <a:solidFill>
                  <a:srgbClr val="FFFF00"/>
                </a:solidFill>
              </a:rPr>
              <a:t> </a:t>
            </a:r>
            <a:r>
              <a:rPr lang="en-US" sz="2000" b="1" dirty="0" err="1" smtClean="0">
                <a:solidFill>
                  <a:srgbClr val="FFFF00"/>
                </a:solidFill>
              </a:rPr>
              <a:t>Hàng</a:t>
            </a:r>
            <a:r>
              <a:rPr lang="en-US" sz="2000" b="1" dirty="0">
                <a:solidFill>
                  <a:srgbClr val="FFFF00"/>
                </a:solidFill>
              </a:rPr>
              <a:t> </a:t>
            </a:r>
            <a:r>
              <a:rPr lang="en-US" sz="2000" b="1" dirty="0" err="1" smtClean="0">
                <a:solidFill>
                  <a:srgbClr val="FFFF00"/>
                </a:solidFill>
              </a:rPr>
              <a:t>Chuối</a:t>
            </a:r>
            <a:r>
              <a:rPr lang="en-US" sz="2000" b="1" dirty="0" smtClean="0">
                <a:solidFill>
                  <a:srgbClr val="FFFF00"/>
                </a:solidFill>
              </a:rPr>
              <a:t>?</a:t>
            </a:r>
            <a:endParaRPr lang="en-US" sz="2000" b="1" dirty="0">
              <a:solidFill>
                <a:srgbClr val="FFFF00"/>
              </a:solidFill>
              <a:latin typeface="Arial" panose="020B0604020202020204" pitchFamily="34" charset="0"/>
              <a:cs typeface="Arial" panose="020B0604020202020204" pitchFamily="34" charset="0"/>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4601922" y="3659182"/>
            <a:ext cx="3937330" cy="4820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215968"/>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604750" y="4311743"/>
            <a:ext cx="3937330" cy="66432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215968"/>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4501933" y="3728111"/>
            <a:ext cx="3997173" cy="338554"/>
          </a:xfrm>
          <a:prstGeom prst="rect">
            <a:avLst/>
          </a:prstGeom>
          <a:noFill/>
        </p:spPr>
        <p:txBody>
          <a:bodyPr wrap="square" rtlCol="0">
            <a:spAutoFit/>
          </a:bodyPr>
          <a:lstStyle/>
          <a:p>
            <a:pPr marL="257175" indent="-257175" algn="ctr" defTabSz="685800">
              <a:buClr>
                <a:schemeClr val="bg1"/>
              </a:buClr>
              <a:buFont typeface="Wingdings" panose="05000000000000000000" pitchFamily="2" charset="2"/>
              <a:buChar char="w"/>
              <a:defRPr/>
            </a:pPr>
            <a:r>
              <a:rPr lang="vi-VN" sz="1600" dirty="0">
                <a:solidFill>
                  <a:schemeClr val="accent4"/>
                </a:solidFill>
                <a:ea typeface="Tahoma" panose="020B0604030504040204" pitchFamily="34" charset="0"/>
                <a:cs typeface="Tahoma" panose="020B0604030504040204" pitchFamily="34" charset="0"/>
              </a:rPr>
              <a:t>B. </a:t>
            </a:r>
            <a:r>
              <a:rPr lang="en-US" sz="1600" dirty="0" err="1" smtClean="0">
                <a:solidFill>
                  <a:schemeClr val="accent4"/>
                </a:solidFill>
                <a:ea typeface="Tahoma" panose="020B0604030504040204" pitchFamily="34" charset="0"/>
                <a:cs typeface="Tahoma" panose="020B0604030504040204" pitchFamily="34" charset="0"/>
              </a:rPr>
              <a:t>Chuyên</a:t>
            </a:r>
            <a:r>
              <a:rPr lang="en-US" sz="1600" dirty="0" smtClean="0">
                <a:solidFill>
                  <a:schemeClr val="accent4"/>
                </a:solidFill>
                <a:ea typeface="Tahoma" panose="020B0604030504040204" pitchFamily="34" charset="0"/>
                <a:cs typeface="Tahoma" panose="020B0604030504040204" pitchFamily="34" charset="0"/>
              </a:rPr>
              <a:t> </a:t>
            </a:r>
            <a:r>
              <a:rPr lang="en-US" sz="1600" dirty="0" err="1" smtClean="0">
                <a:solidFill>
                  <a:schemeClr val="accent4"/>
                </a:solidFill>
                <a:ea typeface="Tahoma" panose="020B0604030504040204" pitchFamily="34" charset="0"/>
                <a:cs typeface="Tahoma" panose="020B0604030504040204" pitchFamily="34" charset="0"/>
              </a:rPr>
              <a:t>bán</a:t>
            </a:r>
            <a:r>
              <a:rPr lang="en-US" sz="1600" dirty="0" smtClean="0">
                <a:solidFill>
                  <a:schemeClr val="accent4"/>
                </a:solidFill>
                <a:ea typeface="Tahoma" panose="020B0604030504040204" pitchFamily="34" charset="0"/>
                <a:cs typeface="Tahoma" panose="020B0604030504040204" pitchFamily="34" charset="0"/>
              </a:rPr>
              <a:t> </a:t>
            </a:r>
            <a:r>
              <a:rPr lang="en-US" sz="1600" dirty="0" err="1" smtClean="0">
                <a:solidFill>
                  <a:schemeClr val="accent4"/>
                </a:solidFill>
                <a:ea typeface="Tahoma" panose="020B0604030504040204" pitchFamily="34" charset="0"/>
                <a:cs typeface="Tahoma" panose="020B0604030504040204" pitchFamily="34" charset="0"/>
              </a:rPr>
              <a:t>các</a:t>
            </a:r>
            <a:r>
              <a:rPr lang="en-US" sz="1600" dirty="0" smtClean="0">
                <a:solidFill>
                  <a:schemeClr val="accent4"/>
                </a:solidFill>
                <a:ea typeface="Tahoma" panose="020B0604030504040204" pitchFamily="34" charset="0"/>
                <a:cs typeface="Tahoma" panose="020B0604030504040204" pitchFamily="34" charset="0"/>
              </a:rPr>
              <a:t> </a:t>
            </a:r>
            <a:r>
              <a:rPr lang="en-US" sz="1600" dirty="0" err="1" smtClean="0">
                <a:solidFill>
                  <a:schemeClr val="accent4"/>
                </a:solidFill>
                <a:ea typeface="Tahoma" panose="020B0604030504040204" pitchFamily="34" charset="0"/>
                <a:cs typeface="Tahoma" panose="020B0604030504040204" pitchFamily="34" charset="0"/>
              </a:rPr>
              <a:t>mặt</a:t>
            </a:r>
            <a:r>
              <a:rPr lang="en-US" sz="1600" dirty="0" smtClean="0">
                <a:solidFill>
                  <a:schemeClr val="accent4"/>
                </a:solidFill>
                <a:ea typeface="Tahoma" panose="020B0604030504040204" pitchFamily="34" charset="0"/>
                <a:cs typeface="Tahoma" panose="020B0604030504040204" pitchFamily="34" charset="0"/>
              </a:rPr>
              <a:t> </a:t>
            </a:r>
            <a:r>
              <a:rPr lang="en-US" sz="1600" dirty="0" err="1" smtClean="0">
                <a:solidFill>
                  <a:schemeClr val="accent4"/>
                </a:solidFill>
                <a:ea typeface="Tahoma" panose="020B0604030504040204" pitchFamily="34" charset="0"/>
                <a:cs typeface="Tahoma" panose="020B0604030504040204" pitchFamily="34" charset="0"/>
              </a:rPr>
              <a:t>hàng</a:t>
            </a:r>
            <a:r>
              <a:rPr lang="en-US" sz="1600" dirty="0" smtClean="0">
                <a:solidFill>
                  <a:schemeClr val="accent4"/>
                </a:solidFill>
                <a:ea typeface="Tahoma" panose="020B0604030504040204" pitchFamily="34" charset="0"/>
                <a:cs typeface="Tahoma" panose="020B0604030504040204" pitchFamily="34" charset="0"/>
              </a:rPr>
              <a:t> </a:t>
            </a:r>
            <a:r>
              <a:rPr lang="en-US" sz="1600" dirty="0" err="1" smtClean="0">
                <a:solidFill>
                  <a:schemeClr val="accent4"/>
                </a:solidFill>
                <a:ea typeface="Tahoma" panose="020B0604030504040204" pitchFamily="34" charset="0"/>
                <a:cs typeface="Tahoma" panose="020B0604030504040204" pitchFamily="34" charset="0"/>
              </a:rPr>
              <a:t>từ</a:t>
            </a:r>
            <a:r>
              <a:rPr lang="en-US" sz="1600" dirty="0" smtClean="0">
                <a:solidFill>
                  <a:schemeClr val="accent4"/>
                </a:solidFill>
                <a:ea typeface="Tahoma" panose="020B0604030504040204" pitchFamily="34" charset="0"/>
                <a:cs typeface="Tahoma" panose="020B0604030504040204" pitchFamily="34" charset="0"/>
              </a:rPr>
              <a:t> </a:t>
            </a:r>
            <a:r>
              <a:rPr lang="en-US" sz="1600" dirty="0" err="1" smtClean="0">
                <a:solidFill>
                  <a:schemeClr val="accent4"/>
                </a:solidFill>
                <a:ea typeface="Tahoma" panose="020B0604030504040204" pitchFamily="34" charset="0"/>
                <a:cs typeface="Tahoma" panose="020B0604030504040204" pitchFamily="34" charset="0"/>
              </a:rPr>
              <a:t>chuối</a:t>
            </a:r>
            <a:endParaRPr lang="en-US" sz="1600" dirty="0">
              <a:solidFill>
                <a:schemeClr val="accent4"/>
              </a:solidFill>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738624" y="4330854"/>
            <a:ext cx="3452730" cy="656077"/>
          </a:xfrm>
          <a:prstGeom prst="rect">
            <a:avLst/>
          </a:prstGeom>
          <a:noFill/>
        </p:spPr>
        <p:txBody>
          <a:bodyPr wrap="square" rtlCol="0">
            <a:spAutoFit/>
          </a:bodyPr>
          <a:lstStyle/>
          <a:p>
            <a:pPr marL="257175" indent="-257175" algn="ctr" defTabSz="685800">
              <a:lnSpc>
                <a:spcPct val="120000"/>
              </a:lnSpc>
              <a:buClr>
                <a:schemeClr val="bg1"/>
              </a:buClr>
              <a:buFont typeface="Wingdings" panose="05000000000000000000" pitchFamily="2" charset="2"/>
              <a:buChar char="w"/>
              <a:defRPr/>
            </a:pPr>
            <a:r>
              <a:rPr lang="vi-VN" sz="1600" dirty="0">
                <a:solidFill>
                  <a:schemeClr val="accent4"/>
                </a:solidFill>
                <a:ea typeface="Tahoma" panose="020B0604030504040204" pitchFamily="34" charset="0"/>
                <a:cs typeface="Tahoma" panose="020B0604030504040204" pitchFamily="34" charset="0"/>
              </a:rPr>
              <a:t>C. </a:t>
            </a:r>
            <a:r>
              <a:rPr lang="en-US" sz="1600" dirty="0" err="1" smtClean="0">
                <a:solidFill>
                  <a:schemeClr val="accent4"/>
                </a:solidFill>
                <a:ea typeface="Tahoma" panose="020B0604030504040204" pitchFamily="34" charset="0"/>
                <a:cs typeface="Tahoma" panose="020B0604030504040204" pitchFamily="34" charset="0"/>
              </a:rPr>
              <a:t>Là</a:t>
            </a:r>
            <a:r>
              <a:rPr lang="en-US" sz="1600" dirty="0" smtClean="0">
                <a:solidFill>
                  <a:schemeClr val="accent4"/>
                </a:solidFill>
                <a:ea typeface="Tahoma" panose="020B0604030504040204" pitchFamily="34" charset="0"/>
                <a:cs typeface="Tahoma" panose="020B0604030504040204" pitchFamily="34" charset="0"/>
              </a:rPr>
              <a:t> </a:t>
            </a:r>
            <a:r>
              <a:rPr lang="en-US" sz="1600" dirty="0" err="1" smtClean="0">
                <a:solidFill>
                  <a:schemeClr val="accent4"/>
                </a:solidFill>
                <a:ea typeface="Tahoma" panose="020B0604030504040204" pitchFamily="34" charset="0"/>
                <a:cs typeface="Tahoma" panose="020B0604030504040204" pitchFamily="34" charset="0"/>
              </a:rPr>
              <a:t>bãi</a:t>
            </a:r>
            <a:r>
              <a:rPr lang="en-US" sz="1600" dirty="0" smtClean="0">
                <a:solidFill>
                  <a:schemeClr val="accent4"/>
                </a:solidFill>
                <a:ea typeface="Tahoma" panose="020B0604030504040204" pitchFamily="34" charset="0"/>
                <a:cs typeface="Tahoma" panose="020B0604030504040204" pitchFamily="34" charset="0"/>
              </a:rPr>
              <a:t> </a:t>
            </a:r>
            <a:r>
              <a:rPr lang="en-US" sz="1600" dirty="0" err="1" smtClean="0">
                <a:solidFill>
                  <a:schemeClr val="accent4"/>
                </a:solidFill>
                <a:ea typeface="Tahoma" panose="020B0604030504040204" pitchFamily="34" charset="0"/>
                <a:cs typeface="Tahoma" panose="020B0604030504040204" pitchFamily="34" charset="0"/>
              </a:rPr>
              <a:t>trồng</a:t>
            </a:r>
            <a:r>
              <a:rPr lang="en-US" sz="1600" dirty="0" smtClean="0">
                <a:solidFill>
                  <a:schemeClr val="accent4"/>
                </a:solidFill>
                <a:ea typeface="Tahoma" panose="020B0604030504040204" pitchFamily="34" charset="0"/>
                <a:cs typeface="Tahoma" panose="020B0604030504040204" pitchFamily="34" charset="0"/>
              </a:rPr>
              <a:t> </a:t>
            </a:r>
            <a:r>
              <a:rPr lang="en-US" sz="1600" dirty="0" err="1" smtClean="0">
                <a:solidFill>
                  <a:schemeClr val="accent4"/>
                </a:solidFill>
                <a:ea typeface="Tahoma" panose="020B0604030504040204" pitchFamily="34" charset="0"/>
                <a:cs typeface="Tahoma" panose="020B0604030504040204" pitchFamily="34" charset="0"/>
              </a:rPr>
              <a:t>chuối</a:t>
            </a:r>
            <a:r>
              <a:rPr lang="en-US" sz="1600" dirty="0" smtClean="0">
                <a:solidFill>
                  <a:schemeClr val="accent4"/>
                </a:solidFill>
                <a:ea typeface="Tahoma" panose="020B0604030504040204" pitchFamily="34" charset="0"/>
                <a:cs typeface="Tahoma" panose="020B0604030504040204" pitchFamily="34" charset="0"/>
              </a:rPr>
              <a:t> </a:t>
            </a:r>
            <a:r>
              <a:rPr lang="en-US" sz="1600" dirty="0" err="1" smtClean="0">
                <a:solidFill>
                  <a:schemeClr val="accent4"/>
                </a:solidFill>
                <a:ea typeface="Tahoma" panose="020B0604030504040204" pitchFamily="34" charset="0"/>
                <a:cs typeface="Tahoma" panose="020B0604030504040204" pitchFamily="34" charset="0"/>
              </a:rPr>
              <a:t>cho</a:t>
            </a:r>
            <a:r>
              <a:rPr lang="en-US" sz="1600" dirty="0" smtClean="0">
                <a:solidFill>
                  <a:schemeClr val="accent4"/>
                </a:solidFill>
                <a:ea typeface="Tahoma" panose="020B0604030504040204" pitchFamily="34" charset="0"/>
                <a:cs typeface="Tahoma" panose="020B0604030504040204" pitchFamily="34" charset="0"/>
              </a:rPr>
              <a:t> </a:t>
            </a:r>
            <a:r>
              <a:rPr lang="en-US" sz="1600" dirty="0" err="1" smtClean="0">
                <a:solidFill>
                  <a:schemeClr val="accent4"/>
                </a:solidFill>
                <a:ea typeface="Tahoma" panose="020B0604030504040204" pitchFamily="34" charset="0"/>
                <a:cs typeface="Tahoma" panose="020B0604030504040204" pitchFamily="34" charset="0"/>
              </a:rPr>
              <a:t>quân</a:t>
            </a:r>
            <a:r>
              <a:rPr lang="en-US" sz="1600" dirty="0" smtClean="0">
                <a:solidFill>
                  <a:schemeClr val="accent4"/>
                </a:solidFill>
                <a:ea typeface="Tahoma" panose="020B0604030504040204" pitchFamily="34" charset="0"/>
                <a:cs typeface="Tahoma" panose="020B0604030504040204" pitchFamily="34" charset="0"/>
              </a:rPr>
              <a:t> </a:t>
            </a:r>
            <a:r>
              <a:rPr lang="en-US" sz="1600" dirty="0" err="1" smtClean="0">
                <a:solidFill>
                  <a:schemeClr val="accent4"/>
                </a:solidFill>
                <a:ea typeface="Tahoma" panose="020B0604030504040204" pitchFamily="34" charset="0"/>
                <a:cs typeface="Tahoma" panose="020B0604030504040204" pitchFamily="34" charset="0"/>
              </a:rPr>
              <a:t>lính</a:t>
            </a:r>
            <a:r>
              <a:rPr lang="en-US" sz="1600" dirty="0" smtClean="0">
                <a:solidFill>
                  <a:schemeClr val="accent4"/>
                </a:solidFill>
                <a:ea typeface="Tahoma" panose="020B0604030504040204" pitchFamily="34" charset="0"/>
                <a:cs typeface="Tahoma" panose="020B0604030504040204" pitchFamily="34" charset="0"/>
              </a:rPr>
              <a:t> </a:t>
            </a:r>
            <a:r>
              <a:rPr lang="en-US" sz="1600" dirty="0" err="1" smtClean="0">
                <a:solidFill>
                  <a:schemeClr val="accent4"/>
                </a:solidFill>
                <a:ea typeface="Tahoma" panose="020B0604030504040204" pitchFamily="34" charset="0"/>
                <a:cs typeface="Tahoma" panose="020B0604030504040204" pitchFamily="34" charset="0"/>
              </a:rPr>
              <a:t>nuôi</a:t>
            </a:r>
            <a:r>
              <a:rPr lang="en-US" sz="1600" dirty="0" smtClean="0">
                <a:solidFill>
                  <a:schemeClr val="accent4"/>
                </a:solidFill>
                <a:ea typeface="Tahoma" panose="020B0604030504040204" pitchFamily="34" charset="0"/>
                <a:cs typeface="Tahoma" panose="020B0604030504040204" pitchFamily="34" charset="0"/>
              </a:rPr>
              <a:t> </a:t>
            </a:r>
            <a:r>
              <a:rPr lang="en-US" sz="1600" dirty="0" err="1" smtClean="0">
                <a:solidFill>
                  <a:schemeClr val="accent4"/>
                </a:solidFill>
                <a:ea typeface="Tahoma" panose="020B0604030504040204" pitchFamily="34" charset="0"/>
                <a:cs typeface="Tahoma" panose="020B0604030504040204" pitchFamily="34" charset="0"/>
              </a:rPr>
              <a:t>voi</a:t>
            </a:r>
            <a:endParaRPr lang="en-US" sz="1600" dirty="0">
              <a:solidFill>
                <a:schemeClr val="accent4"/>
              </a:solidFill>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50" y="3654965"/>
            <a:ext cx="3937330" cy="4820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215968"/>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22" y="4311743"/>
            <a:ext cx="3937330" cy="66432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215968"/>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932805" y="3724527"/>
            <a:ext cx="3064369" cy="338554"/>
          </a:xfrm>
          <a:prstGeom prst="rect">
            <a:avLst/>
          </a:prstGeom>
          <a:noFill/>
        </p:spPr>
        <p:txBody>
          <a:bodyPr wrap="square" rtlCol="0">
            <a:spAutoFit/>
          </a:bodyPr>
          <a:lstStyle/>
          <a:p>
            <a:pPr marL="257175" indent="-257175" algn="ctr" defTabSz="685800">
              <a:buClr>
                <a:schemeClr val="bg1"/>
              </a:buClr>
              <a:buFont typeface="Wingdings" panose="05000000000000000000" pitchFamily="2" charset="2"/>
              <a:buChar char="w"/>
              <a:defRPr/>
            </a:pPr>
            <a:r>
              <a:rPr lang="vi-VN" sz="1600" dirty="0">
                <a:solidFill>
                  <a:schemeClr val="accent4"/>
                </a:solidFill>
                <a:ea typeface="Tahoma" panose="020B0604030504040204" pitchFamily="34" charset="0"/>
                <a:cs typeface="Tahoma" panose="020B0604030504040204" pitchFamily="34" charset="0"/>
              </a:rPr>
              <a:t>A. </a:t>
            </a:r>
            <a:r>
              <a:rPr lang="en-US" sz="1600" dirty="0" err="1" smtClean="0">
                <a:solidFill>
                  <a:schemeClr val="accent4"/>
                </a:solidFill>
                <a:ea typeface="Tahoma" panose="020B0604030504040204" pitchFamily="34" charset="0"/>
                <a:cs typeface="Tahoma" panose="020B0604030504040204" pitchFamily="34" charset="0"/>
              </a:rPr>
              <a:t>Chuyên</a:t>
            </a:r>
            <a:r>
              <a:rPr lang="en-US" sz="1600" dirty="0" smtClean="0">
                <a:solidFill>
                  <a:schemeClr val="accent4"/>
                </a:solidFill>
                <a:ea typeface="Tahoma" panose="020B0604030504040204" pitchFamily="34" charset="0"/>
                <a:cs typeface="Tahoma" panose="020B0604030504040204" pitchFamily="34" charset="0"/>
              </a:rPr>
              <a:t> </a:t>
            </a:r>
            <a:r>
              <a:rPr lang="en-US" sz="1600" dirty="0" err="1" smtClean="0">
                <a:solidFill>
                  <a:schemeClr val="accent4"/>
                </a:solidFill>
                <a:ea typeface="Tahoma" panose="020B0604030504040204" pitchFamily="34" charset="0"/>
                <a:cs typeface="Tahoma" panose="020B0604030504040204" pitchFamily="34" charset="0"/>
              </a:rPr>
              <a:t>bán</a:t>
            </a:r>
            <a:r>
              <a:rPr lang="en-US" sz="1600" dirty="0" smtClean="0">
                <a:solidFill>
                  <a:schemeClr val="accent4"/>
                </a:solidFill>
                <a:ea typeface="Tahoma" panose="020B0604030504040204" pitchFamily="34" charset="0"/>
                <a:cs typeface="Tahoma" panose="020B0604030504040204" pitchFamily="34" charset="0"/>
              </a:rPr>
              <a:t> </a:t>
            </a:r>
            <a:r>
              <a:rPr lang="en-US" sz="1600" dirty="0" err="1" smtClean="0">
                <a:solidFill>
                  <a:schemeClr val="accent4"/>
                </a:solidFill>
                <a:ea typeface="Tahoma" panose="020B0604030504040204" pitchFamily="34" charset="0"/>
                <a:cs typeface="Tahoma" panose="020B0604030504040204" pitchFamily="34" charset="0"/>
              </a:rPr>
              <a:t>chuối</a:t>
            </a:r>
            <a:endParaRPr lang="en-US" sz="1600" dirty="0">
              <a:solidFill>
                <a:schemeClr val="accent4"/>
              </a:solidFill>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783451" y="4323489"/>
            <a:ext cx="3434136" cy="656077"/>
          </a:xfrm>
          <a:prstGeom prst="rect">
            <a:avLst/>
          </a:prstGeom>
          <a:noFill/>
        </p:spPr>
        <p:txBody>
          <a:bodyPr wrap="square" rtlCol="0">
            <a:spAutoFit/>
          </a:bodyPr>
          <a:lstStyle/>
          <a:p>
            <a:pPr marL="257175" indent="-257175" algn="ctr" defTabSz="685800">
              <a:lnSpc>
                <a:spcPct val="120000"/>
              </a:lnSpc>
              <a:buClr>
                <a:schemeClr val="bg1"/>
              </a:buClr>
              <a:buFont typeface="Wingdings" panose="05000000000000000000" pitchFamily="2" charset="2"/>
              <a:buChar char="w"/>
              <a:defRPr/>
            </a:pPr>
            <a:r>
              <a:rPr lang="vi-VN" sz="1600" dirty="0">
                <a:solidFill>
                  <a:schemeClr val="accent4"/>
                </a:solidFill>
                <a:ea typeface="Tahoma" panose="020B0604030504040204" pitchFamily="34" charset="0"/>
                <a:cs typeface="Tahoma" panose="020B0604030504040204" pitchFamily="34" charset="0"/>
              </a:rPr>
              <a:t>D</a:t>
            </a:r>
            <a:r>
              <a:rPr lang="vi-VN" sz="1600" dirty="0" smtClean="0">
                <a:solidFill>
                  <a:schemeClr val="accent4"/>
                </a:solidFill>
                <a:ea typeface="Tahoma" panose="020B0604030504040204" pitchFamily="34" charset="0"/>
                <a:cs typeface="Tahoma" panose="020B0604030504040204" pitchFamily="34" charset="0"/>
              </a:rPr>
              <a:t>. </a:t>
            </a:r>
            <a:r>
              <a:rPr lang="en-US" sz="1600" dirty="0" err="1" smtClean="0">
                <a:solidFill>
                  <a:schemeClr val="accent4"/>
                </a:solidFill>
                <a:ea typeface="Tahoma" panose="020B0604030504040204" pitchFamily="34" charset="0"/>
                <a:cs typeface="Tahoma" panose="020B0604030504040204" pitchFamily="34" charset="0"/>
              </a:rPr>
              <a:t>Là</a:t>
            </a:r>
            <a:r>
              <a:rPr lang="en-US" sz="1600" dirty="0" smtClean="0">
                <a:solidFill>
                  <a:schemeClr val="accent4"/>
                </a:solidFill>
                <a:ea typeface="Tahoma" panose="020B0604030504040204" pitchFamily="34" charset="0"/>
                <a:cs typeface="Tahoma" panose="020B0604030504040204" pitchFamily="34" charset="0"/>
              </a:rPr>
              <a:t> </a:t>
            </a:r>
            <a:r>
              <a:rPr lang="en-US" sz="1600" dirty="0" err="1" smtClean="0">
                <a:solidFill>
                  <a:schemeClr val="accent4"/>
                </a:solidFill>
                <a:ea typeface="Tahoma" panose="020B0604030504040204" pitchFamily="34" charset="0"/>
                <a:cs typeface="Tahoma" panose="020B0604030504040204" pitchFamily="34" charset="0"/>
              </a:rPr>
              <a:t>vùng</a:t>
            </a:r>
            <a:r>
              <a:rPr lang="en-US" sz="1600" dirty="0" smtClean="0">
                <a:solidFill>
                  <a:schemeClr val="accent4"/>
                </a:solidFill>
                <a:ea typeface="Tahoma" panose="020B0604030504040204" pitchFamily="34" charset="0"/>
                <a:cs typeface="Tahoma" panose="020B0604030504040204" pitchFamily="34" charset="0"/>
              </a:rPr>
              <a:t> </a:t>
            </a:r>
            <a:r>
              <a:rPr lang="en-US" sz="1600" dirty="0" err="1" smtClean="0">
                <a:solidFill>
                  <a:schemeClr val="accent4"/>
                </a:solidFill>
                <a:ea typeface="Tahoma" panose="020B0604030504040204" pitchFamily="34" charset="0"/>
                <a:cs typeface="Tahoma" panose="020B0604030504040204" pitchFamily="34" charset="0"/>
              </a:rPr>
              <a:t>trồng</a:t>
            </a:r>
            <a:r>
              <a:rPr lang="en-US" sz="1600" dirty="0" smtClean="0">
                <a:solidFill>
                  <a:schemeClr val="accent4"/>
                </a:solidFill>
                <a:ea typeface="Tahoma" panose="020B0604030504040204" pitchFamily="34" charset="0"/>
                <a:cs typeface="Tahoma" panose="020B0604030504040204" pitchFamily="34" charset="0"/>
              </a:rPr>
              <a:t> </a:t>
            </a:r>
            <a:r>
              <a:rPr lang="en-US" sz="1600" dirty="0" err="1" smtClean="0">
                <a:solidFill>
                  <a:schemeClr val="accent4"/>
                </a:solidFill>
                <a:ea typeface="Tahoma" panose="020B0604030504040204" pitchFamily="34" charset="0"/>
                <a:cs typeface="Tahoma" panose="020B0604030504040204" pitchFamily="34" charset="0"/>
              </a:rPr>
              <a:t>chuối</a:t>
            </a:r>
            <a:r>
              <a:rPr lang="en-US" sz="1600" dirty="0" smtClean="0">
                <a:solidFill>
                  <a:schemeClr val="accent4"/>
                </a:solidFill>
                <a:ea typeface="Tahoma" panose="020B0604030504040204" pitchFamily="34" charset="0"/>
                <a:cs typeface="Tahoma" panose="020B0604030504040204" pitchFamily="34" charset="0"/>
              </a:rPr>
              <a:t> </a:t>
            </a:r>
            <a:r>
              <a:rPr lang="en-US" sz="1600" dirty="0" err="1" smtClean="0">
                <a:solidFill>
                  <a:schemeClr val="accent4"/>
                </a:solidFill>
                <a:ea typeface="Tahoma" panose="020B0604030504040204" pitchFamily="34" charset="0"/>
                <a:cs typeface="Tahoma" panose="020B0604030504040204" pitchFamily="34" charset="0"/>
              </a:rPr>
              <a:t>lớn</a:t>
            </a:r>
            <a:r>
              <a:rPr lang="en-US" sz="1600" dirty="0" smtClean="0">
                <a:solidFill>
                  <a:schemeClr val="accent4"/>
                </a:solidFill>
                <a:ea typeface="Tahoma" panose="020B0604030504040204" pitchFamily="34" charset="0"/>
                <a:cs typeface="Tahoma" panose="020B0604030504040204" pitchFamily="34" charset="0"/>
              </a:rPr>
              <a:t> </a:t>
            </a:r>
          </a:p>
          <a:p>
            <a:pPr algn="ctr" defTabSz="685800">
              <a:lnSpc>
                <a:spcPct val="120000"/>
              </a:lnSpc>
              <a:buClr>
                <a:schemeClr val="bg1"/>
              </a:buClr>
              <a:defRPr/>
            </a:pPr>
            <a:r>
              <a:rPr lang="en-US" sz="1600" dirty="0" err="1" smtClean="0">
                <a:solidFill>
                  <a:schemeClr val="accent4"/>
                </a:solidFill>
                <a:ea typeface="Tahoma" panose="020B0604030504040204" pitchFamily="34" charset="0"/>
                <a:cs typeface="Tahoma" panose="020B0604030504040204" pitchFamily="34" charset="0"/>
              </a:rPr>
              <a:t>nhất</a:t>
            </a:r>
            <a:r>
              <a:rPr lang="en-US" sz="1600" dirty="0" smtClean="0">
                <a:solidFill>
                  <a:schemeClr val="accent4"/>
                </a:solidFill>
                <a:ea typeface="Tahoma" panose="020B0604030504040204" pitchFamily="34" charset="0"/>
                <a:cs typeface="Tahoma" panose="020B0604030504040204" pitchFamily="34" charset="0"/>
              </a:rPr>
              <a:t> </a:t>
            </a:r>
            <a:r>
              <a:rPr lang="en-US" sz="1600" dirty="0" err="1" smtClean="0">
                <a:solidFill>
                  <a:schemeClr val="accent4"/>
                </a:solidFill>
                <a:ea typeface="Tahoma" panose="020B0604030504040204" pitchFamily="34" charset="0"/>
                <a:cs typeface="Tahoma" panose="020B0604030504040204" pitchFamily="34" charset="0"/>
              </a:rPr>
              <a:t>Hà</a:t>
            </a:r>
            <a:r>
              <a:rPr lang="en-US" sz="1600" dirty="0" smtClean="0">
                <a:solidFill>
                  <a:schemeClr val="accent4"/>
                </a:solidFill>
                <a:ea typeface="Tahoma" panose="020B0604030504040204" pitchFamily="34" charset="0"/>
                <a:cs typeface="Tahoma" panose="020B0604030504040204" pitchFamily="34" charset="0"/>
              </a:rPr>
              <a:t> </a:t>
            </a:r>
            <a:r>
              <a:rPr lang="en-US" sz="1600" dirty="0" err="1" smtClean="0">
                <a:solidFill>
                  <a:schemeClr val="accent4"/>
                </a:solidFill>
                <a:ea typeface="Tahoma" panose="020B0604030504040204" pitchFamily="34" charset="0"/>
                <a:cs typeface="Tahoma" panose="020B0604030504040204" pitchFamily="34" charset="0"/>
              </a:rPr>
              <a:t>Nội</a:t>
            </a:r>
            <a:endParaRPr lang="en-US" sz="1600" dirty="0">
              <a:solidFill>
                <a:schemeClr val="accent4"/>
              </a:solidFill>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3" cy="36552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3" cy="36552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3" cy="36552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3" cy="365523"/>
          </a:xfrm>
          <a:prstGeom prst="rect">
            <a:avLst/>
          </a:prstGeom>
        </p:spPr>
      </p:pic>
    </p:spTree>
    <p:extLst>
      <p:ext uri="{BB962C8B-B14F-4D97-AF65-F5344CB8AC3E}">
        <p14:creationId xmlns:p14="http://schemas.microsoft.com/office/powerpoint/2010/main" val="1913844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9C01B56-DA3A-41A9-AE57-D9F13F2E19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4" y="-37421"/>
            <a:ext cx="2601031" cy="260103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2688209"/>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053113" y="2945977"/>
            <a:ext cx="7037773" cy="400110"/>
          </a:xfrm>
          <a:prstGeom prst="rect">
            <a:avLst/>
          </a:prstGeom>
          <a:noFill/>
        </p:spPr>
        <p:txBody>
          <a:bodyPr wrap="square" rtlCol="0">
            <a:spAutoFit/>
          </a:bodyPr>
          <a:lstStyle/>
          <a:p>
            <a:pPr algn="ctr" defTabSz="685800">
              <a:defRPr/>
            </a:pPr>
            <a:r>
              <a:rPr lang="vi-VN" sz="2000" b="1" dirty="0">
                <a:solidFill>
                  <a:srgbClr val="FFFF00"/>
                </a:solidFill>
              </a:rPr>
              <a:t>Câu </a:t>
            </a:r>
            <a:r>
              <a:rPr lang="en-US" sz="2000" b="1" dirty="0" smtClean="0">
                <a:solidFill>
                  <a:srgbClr val="FFFF00"/>
                </a:solidFill>
              </a:rPr>
              <a:t>5</a:t>
            </a:r>
            <a:r>
              <a:rPr lang="vi-VN" sz="2000" b="1" dirty="0" smtClean="0">
                <a:solidFill>
                  <a:srgbClr val="FFFF00"/>
                </a:solidFill>
              </a:rPr>
              <a:t>. </a:t>
            </a:r>
            <a:r>
              <a:rPr lang="en-US" sz="2000" b="1" dirty="0" err="1" smtClean="0">
                <a:solidFill>
                  <a:srgbClr val="FFFF00"/>
                </a:solidFill>
              </a:rPr>
              <a:t>Đâu</a:t>
            </a:r>
            <a:r>
              <a:rPr lang="en-US" sz="2000" b="1" dirty="0" smtClean="0">
                <a:solidFill>
                  <a:srgbClr val="FFFF00"/>
                </a:solidFill>
              </a:rPr>
              <a:t> </a:t>
            </a:r>
            <a:r>
              <a:rPr lang="en-US" sz="2000" b="1" dirty="0" err="1" smtClean="0">
                <a:solidFill>
                  <a:srgbClr val="FFFF00"/>
                </a:solidFill>
              </a:rPr>
              <a:t>là</a:t>
            </a:r>
            <a:r>
              <a:rPr lang="en-US" sz="2000" b="1" dirty="0" smtClean="0">
                <a:solidFill>
                  <a:srgbClr val="FFFF00"/>
                </a:solidFill>
              </a:rPr>
              <a:t> </a:t>
            </a:r>
            <a:r>
              <a:rPr lang="en-US" sz="2000" b="1" dirty="0" err="1" smtClean="0">
                <a:solidFill>
                  <a:srgbClr val="FFFF00"/>
                </a:solidFill>
              </a:rPr>
              <a:t>phố</a:t>
            </a:r>
            <a:r>
              <a:rPr lang="en-US" sz="2000" b="1" dirty="0" smtClean="0">
                <a:solidFill>
                  <a:srgbClr val="FFFF00"/>
                </a:solidFill>
              </a:rPr>
              <a:t> </a:t>
            </a:r>
            <a:r>
              <a:rPr lang="en-US" sz="2000" b="1" dirty="0" err="1" smtClean="0">
                <a:solidFill>
                  <a:srgbClr val="FFFF00"/>
                </a:solidFill>
              </a:rPr>
              <a:t>ẩm</a:t>
            </a:r>
            <a:r>
              <a:rPr lang="en-US" sz="2000" b="1" dirty="0" smtClean="0">
                <a:solidFill>
                  <a:srgbClr val="FFFF00"/>
                </a:solidFill>
              </a:rPr>
              <a:t> </a:t>
            </a:r>
            <a:r>
              <a:rPr lang="en-US" sz="2000" b="1" dirty="0" err="1" smtClean="0">
                <a:solidFill>
                  <a:srgbClr val="FFFF00"/>
                </a:solidFill>
              </a:rPr>
              <a:t>thực</a:t>
            </a:r>
            <a:r>
              <a:rPr lang="en-US" sz="2000" b="1" dirty="0" smtClean="0">
                <a:solidFill>
                  <a:srgbClr val="FFFF00"/>
                </a:solidFill>
              </a:rPr>
              <a:t> </a:t>
            </a:r>
            <a:r>
              <a:rPr lang="en-US" sz="2000" b="1" dirty="0" err="1" smtClean="0">
                <a:solidFill>
                  <a:srgbClr val="FFFF00"/>
                </a:solidFill>
              </a:rPr>
              <a:t>của</a:t>
            </a:r>
            <a:r>
              <a:rPr lang="en-US" sz="2000" b="1" dirty="0" smtClean="0">
                <a:solidFill>
                  <a:srgbClr val="FFFF00"/>
                </a:solidFill>
              </a:rPr>
              <a:t> </a:t>
            </a:r>
            <a:r>
              <a:rPr lang="en-US" sz="2000" b="1" dirty="0" err="1" smtClean="0">
                <a:solidFill>
                  <a:srgbClr val="FFFF00"/>
                </a:solidFill>
              </a:rPr>
              <a:t>Hà</a:t>
            </a:r>
            <a:r>
              <a:rPr lang="en-US" sz="2000" b="1" dirty="0" smtClean="0">
                <a:solidFill>
                  <a:srgbClr val="FFFF00"/>
                </a:solidFill>
              </a:rPr>
              <a:t> </a:t>
            </a:r>
            <a:r>
              <a:rPr lang="en-US" sz="2000" b="1" dirty="0" err="1" smtClean="0">
                <a:solidFill>
                  <a:srgbClr val="FFFF00"/>
                </a:solidFill>
              </a:rPr>
              <a:t>Nội</a:t>
            </a:r>
            <a:r>
              <a:rPr lang="en-US" sz="2000" b="1" dirty="0" smtClean="0">
                <a:solidFill>
                  <a:srgbClr val="FFFF00"/>
                </a:solidFill>
              </a:rPr>
              <a:t>?</a:t>
            </a:r>
            <a:endParaRPr lang="en-US" sz="2000" b="1" dirty="0">
              <a:solidFill>
                <a:srgbClr val="FFFF00"/>
              </a:solidFill>
            </a:endParaRPr>
          </a:p>
        </p:txBody>
      </p:sp>
      <p:sp>
        <p:nvSpPr>
          <p:cNvPr id="15" name="bang d">
            <a:extLst>
              <a:ext uri="{FF2B5EF4-FFF2-40B4-BE49-F238E27FC236}">
                <a16:creationId xmlns:a16="http://schemas.microsoft.com/office/drawing/2014/main" id="{D0E6AFB4-275F-4728-9A13-27E00F9EA3A2}"/>
              </a:ext>
            </a:extLst>
          </p:cNvPr>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215968"/>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defTabSz="685800">
              <a:buClr>
                <a:schemeClr val="bg1"/>
              </a:buClr>
              <a:buFont typeface="Wingdings" panose="05000000000000000000" pitchFamily="2" charset="2"/>
              <a:buChar char="w"/>
              <a:defRPr/>
            </a:pPr>
            <a:endParaRPr lang="en-US" sz="1350">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3821220"/>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215968"/>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defTabSz="685800">
              <a:buClr>
                <a:schemeClr val="bg1"/>
              </a:buClr>
              <a:buFont typeface="Wingdings" panose="05000000000000000000" pitchFamily="2" charset="2"/>
              <a:buChar char="w"/>
              <a:defRPr/>
            </a:pPr>
            <a:endParaRPr lang="en-US" sz="1350">
              <a:solidFill>
                <a:prstClr val="white"/>
              </a:solidFill>
              <a:latin typeface="Calibri" panose="020F0502020204030204"/>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4826679" y="4514146"/>
            <a:ext cx="3487815" cy="369332"/>
          </a:xfrm>
          <a:prstGeom prst="rect">
            <a:avLst/>
          </a:prstGeom>
          <a:noFill/>
        </p:spPr>
        <p:txBody>
          <a:bodyPr wrap="square" rtlCol="0" anchor="ctr">
            <a:spAutoFit/>
          </a:bodyPr>
          <a:lstStyle/>
          <a:p>
            <a:pPr marL="257175" indent="-257175" algn="ctr" defTabSz="685800">
              <a:buClr>
                <a:schemeClr val="bg1"/>
              </a:buClr>
              <a:buFont typeface="Wingdings" panose="05000000000000000000" pitchFamily="2" charset="2"/>
              <a:buChar char="w"/>
              <a:defRPr/>
            </a:pPr>
            <a:r>
              <a:rPr lang="vi-VN" sz="1800" dirty="0">
                <a:solidFill>
                  <a:schemeClr val="accent4"/>
                </a:solidFill>
                <a:ea typeface="Tahoma" panose="020B0604030504040204" pitchFamily="34" charset="0"/>
                <a:cs typeface="Tahoma" panose="020B0604030504040204" pitchFamily="34" charset="0"/>
              </a:rPr>
              <a:t>D. </a:t>
            </a:r>
            <a:r>
              <a:rPr lang="en-US" sz="1800" dirty="0" err="1" smtClean="0">
                <a:solidFill>
                  <a:schemeClr val="accent4"/>
                </a:solidFill>
                <a:ea typeface="Tahoma" panose="020B0604030504040204" pitchFamily="34" charset="0"/>
                <a:cs typeface="Tahoma" panose="020B0604030504040204" pitchFamily="34" charset="0"/>
              </a:rPr>
              <a:t>Tống</a:t>
            </a:r>
            <a:r>
              <a:rPr lang="en-US" sz="1800" dirty="0" smtClean="0">
                <a:solidFill>
                  <a:schemeClr val="accent4"/>
                </a:solidFill>
                <a:ea typeface="Tahoma" panose="020B0604030504040204" pitchFamily="34" charset="0"/>
                <a:cs typeface="Tahoma" panose="020B0604030504040204" pitchFamily="34" charset="0"/>
              </a:rPr>
              <a:t> </a:t>
            </a:r>
            <a:r>
              <a:rPr lang="en-US" sz="1800" dirty="0" err="1" smtClean="0">
                <a:solidFill>
                  <a:schemeClr val="accent4"/>
                </a:solidFill>
                <a:ea typeface="Tahoma" panose="020B0604030504040204" pitchFamily="34" charset="0"/>
                <a:cs typeface="Tahoma" panose="020B0604030504040204" pitchFamily="34" charset="0"/>
              </a:rPr>
              <a:t>Duy</a:t>
            </a:r>
            <a:r>
              <a:rPr lang="en-US" sz="1800" dirty="0" smtClean="0">
                <a:solidFill>
                  <a:schemeClr val="accent4"/>
                </a:solidFill>
                <a:ea typeface="Tahoma" panose="020B0604030504040204" pitchFamily="34" charset="0"/>
                <a:cs typeface="Tahoma" panose="020B0604030504040204" pitchFamily="34" charset="0"/>
              </a:rPr>
              <a:t> </a:t>
            </a:r>
            <a:r>
              <a:rPr lang="en-US" sz="1800" dirty="0" err="1" smtClean="0">
                <a:solidFill>
                  <a:schemeClr val="accent4"/>
                </a:solidFill>
                <a:ea typeface="Tahoma" panose="020B0604030504040204" pitchFamily="34" charset="0"/>
                <a:cs typeface="Tahoma" panose="020B0604030504040204" pitchFamily="34" charset="0"/>
              </a:rPr>
              <a:t>Tân</a:t>
            </a:r>
            <a:endParaRPr lang="en-US" sz="1800" dirty="0">
              <a:solidFill>
                <a:schemeClr val="accent4"/>
              </a:solidFill>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826679" y="3866698"/>
            <a:ext cx="3487815" cy="369332"/>
          </a:xfrm>
          <a:prstGeom prst="rect">
            <a:avLst/>
          </a:prstGeom>
          <a:noFill/>
        </p:spPr>
        <p:txBody>
          <a:bodyPr wrap="square" rtlCol="0" anchor="ctr">
            <a:spAutoFit/>
          </a:bodyPr>
          <a:lstStyle/>
          <a:p>
            <a:pPr marL="257175" indent="-257175" algn="ctr" defTabSz="685800">
              <a:buClr>
                <a:schemeClr val="bg1"/>
              </a:buClr>
              <a:buFont typeface="Wingdings" panose="05000000000000000000" pitchFamily="2" charset="2"/>
              <a:buChar char="w"/>
              <a:defRPr/>
            </a:pPr>
            <a:r>
              <a:rPr lang="vi-VN" sz="1800" dirty="0">
                <a:solidFill>
                  <a:schemeClr val="accent4"/>
                </a:solidFill>
                <a:ea typeface="Tahoma" panose="020B0604030504040204" pitchFamily="34" charset="0"/>
                <a:cs typeface="Tahoma" panose="020B0604030504040204" pitchFamily="34" charset="0"/>
              </a:rPr>
              <a:t>B. </a:t>
            </a:r>
            <a:r>
              <a:rPr lang="en-US" sz="1800" dirty="0" err="1" smtClean="0">
                <a:solidFill>
                  <a:schemeClr val="accent4"/>
                </a:solidFill>
                <a:ea typeface="Tahoma" panose="020B0604030504040204" pitchFamily="34" charset="0"/>
                <a:cs typeface="Tahoma" panose="020B0604030504040204" pitchFamily="34" charset="0"/>
              </a:rPr>
              <a:t>Hàng</a:t>
            </a:r>
            <a:r>
              <a:rPr lang="en-US" sz="1800" dirty="0" smtClean="0">
                <a:solidFill>
                  <a:schemeClr val="accent4"/>
                </a:solidFill>
                <a:ea typeface="Tahoma" panose="020B0604030504040204" pitchFamily="34" charset="0"/>
                <a:cs typeface="Tahoma" panose="020B0604030504040204" pitchFamily="34" charset="0"/>
              </a:rPr>
              <a:t> </a:t>
            </a:r>
            <a:r>
              <a:rPr lang="en-US" sz="1800" dirty="0" err="1" smtClean="0">
                <a:solidFill>
                  <a:schemeClr val="accent4"/>
                </a:solidFill>
                <a:ea typeface="Tahoma" panose="020B0604030504040204" pitchFamily="34" charset="0"/>
                <a:cs typeface="Tahoma" panose="020B0604030504040204" pitchFamily="34" charset="0"/>
              </a:rPr>
              <a:t>Bè</a:t>
            </a:r>
            <a:endParaRPr lang="en-US" sz="1800" dirty="0">
              <a:solidFill>
                <a:schemeClr val="accent4"/>
              </a:solidFill>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50"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215968"/>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604750"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215968"/>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29507" y="3866699"/>
            <a:ext cx="3487815" cy="369332"/>
          </a:xfrm>
          <a:prstGeom prst="rect">
            <a:avLst/>
          </a:prstGeom>
          <a:noFill/>
        </p:spPr>
        <p:txBody>
          <a:bodyPr wrap="square" rtlCol="0" anchor="ctr">
            <a:spAutoFit/>
          </a:bodyPr>
          <a:lstStyle/>
          <a:p>
            <a:pPr marL="257175" indent="-257175" algn="ctr" defTabSz="685800">
              <a:buClr>
                <a:schemeClr val="bg1"/>
              </a:buClr>
              <a:buFont typeface="Wingdings" panose="05000000000000000000" pitchFamily="2" charset="2"/>
              <a:buChar char="w"/>
              <a:defRPr/>
            </a:pPr>
            <a:r>
              <a:rPr lang="vi-VN" sz="1800" dirty="0">
                <a:solidFill>
                  <a:schemeClr val="accent4"/>
                </a:solidFill>
                <a:ea typeface="Tahoma" panose="020B0604030504040204" pitchFamily="34" charset="0"/>
                <a:cs typeface="Tahoma" panose="020B0604030504040204" pitchFamily="34" charset="0"/>
              </a:rPr>
              <a:t>A. </a:t>
            </a:r>
            <a:r>
              <a:rPr lang="en-US" sz="1800" dirty="0" err="1" smtClean="0">
                <a:solidFill>
                  <a:schemeClr val="accent4"/>
                </a:solidFill>
                <a:ea typeface="Tahoma" panose="020B0604030504040204" pitchFamily="34" charset="0"/>
                <a:cs typeface="Tahoma" panose="020B0604030504040204" pitchFamily="34" charset="0"/>
              </a:rPr>
              <a:t>Hàng</a:t>
            </a:r>
            <a:r>
              <a:rPr lang="en-US" sz="1800" dirty="0" smtClean="0">
                <a:solidFill>
                  <a:schemeClr val="accent4"/>
                </a:solidFill>
                <a:ea typeface="Tahoma" panose="020B0604030504040204" pitchFamily="34" charset="0"/>
                <a:cs typeface="Tahoma" panose="020B0604030504040204" pitchFamily="34" charset="0"/>
              </a:rPr>
              <a:t> </a:t>
            </a:r>
            <a:r>
              <a:rPr lang="en-US" sz="1800" dirty="0" err="1" smtClean="0">
                <a:solidFill>
                  <a:schemeClr val="accent4"/>
                </a:solidFill>
                <a:ea typeface="Tahoma" panose="020B0604030504040204" pitchFamily="34" charset="0"/>
                <a:cs typeface="Tahoma" panose="020B0604030504040204" pitchFamily="34" charset="0"/>
              </a:rPr>
              <a:t>Ngang</a:t>
            </a:r>
            <a:endParaRPr lang="en-US" sz="1800" dirty="0">
              <a:solidFill>
                <a:schemeClr val="accent4"/>
              </a:solidFill>
              <a:ea typeface="Tahoma" panose="020B0604030504040204" pitchFamily="34" charset="0"/>
              <a:cs typeface="Tahoma" panose="020B0604030504040204" pitchFamily="34"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829507" y="4514146"/>
            <a:ext cx="3487815" cy="369332"/>
          </a:xfrm>
          <a:prstGeom prst="rect">
            <a:avLst/>
          </a:prstGeom>
          <a:noFill/>
        </p:spPr>
        <p:txBody>
          <a:bodyPr wrap="square" rtlCol="0" anchor="ctr">
            <a:spAutoFit/>
          </a:bodyPr>
          <a:lstStyle/>
          <a:p>
            <a:pPr marL="257175" indent="-257175" algn="ctr" defTabSz="685800">
              <a:buClr>
                <a:schemeClr val="bg1"/>
              </a:buClr>
              <a:buFont typeface="Wingdings" panose="05000000000000000000" pitchFamily="2" charset="2"/>
              <a:buChar char="w"/>
              <a:defRPr/>
            </a:pPr>
            <a:r>
              <a:rPr lang="vi-VN" sz="1800" dirty="0">
                <a:solidFill>
                  <a:schemeClr val="accent4"/>
                </a:solidFill>
                <a:ea typeface="Tahoma" panose="020B0604030504040204" pitchFamily="34" charset="0"/>
                <a:cs typeface="Tahoma" panose="020B0604030504040204" pitchFamily="34" charset="0"/>
              </a:rPr>
              <a:t>C. </a:t>
            </a:r>
            <a:r>
              <a:rPr lang="en-US" sz="1800" dirty="0" err="1" smtClean="0">
                <a:solidFill>
                  <a:schemeClr val="accent4"/>
                </a:solidFill>
                <a:ea typeface="Tahoma" panose="020B0604030504040204" pitchFamily="34" charset="0"/>
                <a:cs typeface="Tahoma" panose="020B0604030504040204" pitchFamily="34" charset="0"/>
              </a:rPr>
              <a:t>Duy</a:t>
            </a:r>
            <a:r>
              <a:rPr lang="en-US" sz="1800" dirty="0" smtClean="0">
                <a:solidFill>
                  <a:schemeClr val="accent4"/>
                </a:solidFill>
                <a:ea typeface="Tahoma" panose="020B0604030504040204" pitchFamily="34" charset="0"/>
                <a:cs typeface="Tahoma" panose="020B0604030504040204" pitchFamily="34" charset="0"/>
              </a:rPr>
              <a:t> </a:t>
            </a:r>
            <a:r>
              <a:rPr lang="en-US" sz="1800" dirty="0" err="1" smtClean="0">
                <a:solidFill>
                  <a:schemeClr val="accent4"/>
                </a:solidFill>
                <a:ea typeface="Tahoma" panose="020B0604030504040204" pitchFamily="34" charset="0"/>
                <a:cs typeface="Tahoma" panose="020B0604030504040204" pitchFamily="34" charset="0"/>
              </a:rPr>
              <a:t>Tân</a:t>
            </a:r>
            <a:endParaRPr lang="en-US" sz="1800" dirty="0">
              <a:solidFill>
                <a:schemeClr val="accent4"/>
              </a:solidFill>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3" cy="36552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3" cy="36552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3" cy="36552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3" cy="365523"/>
          </a:xfrm>
          <a:prstGeom prst="rect">
            <a:avLst/>
          </a:prstGeom>
        </p:spPr>
      </p:pic>
    </p:spTree>
    <p:extLst>
      <p:ext uri="{BB962C8B-B14F-4D97-AF65-F5344CB8AC3E}">
        <p14:creationId xmlns:p14="http://schemas.microsoft.com/office/powerpoint/2010/main" val="42603884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grpSp>
        <p:nvGrpSpPr>
          <p:cNvPr id="1635" name="Google Shape;1635;p40"/>
          <p:cNvGrpSpPr/>
          <p:nvPr/>
        </p:nvGrpSpPr>
        <p:grpSpPr>
          <a:xfrm>
            <a:off x="810491" y="1193885"/>
            <a:ext cx="7813964" cy="2755730"/>
            <a:chOff x="1171021" y="1193885"/>
            <a:chExt cx="7055750" cy="2755730"/>
          </a:xfrm>
        </p:grpSpPr>
        <p:sp>
          <p:nvSpPr>
            <p:cNvPr id="1636" name="Google Shape;1636;p40"/>
            <p:cNvSpPr/>
            <p:nvPr/>
          </p:nvSpPr>
          <p:spPr>
            <a:xfrm>
              <a:off x="1309255" y="1301850"/>
              <a:ext cx="6760745" cy="253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0"/>
            <p:cNvSpPr/>
            <p:nvPr/>
          </p:nvSpPr>
          <p:spPr>
            <a:xfrm>
              <a:off x="1171021" y="1193885"/>
              <a:ext cx="1517100" cy="226200"/>
            </a:xfrm>
            <a:prstGeom prst="rect">
              <a:avLst/>
            </a:prstGeom>
            <a:solidFill>
              <a:srgbClr val="7952B3">
                <a:alpha val="51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0"/>
            <p:cNvSpPr/>
            <p:nvPr/>
          </p:nvSpPr>
          <p:spPr>
            <a:xfrm>
              <a:off x="6709671" y="3723415"/>
              <a:ext cx="1517100" cy="226200"/>
            </a:xfrm>
            <a:prstGeom prst="rect">
              <a:avLst/>
            </a:prstGeom>
            <a:solidFill>
              <a:srgbClr val="7952B3">
                <a:alpha val="51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9" name="Google Shape;1639;p40"/>
          <p:cNvSpPr txBox="1">
            <a:spLocks noGrp="1"/>
          </p:cNvSpPr>
          <p:nvPr>
            <p:ph type="title"/>
          </p:nvPr>
        </p:nvSpPr>
        <p:spPr>
          <a:xfrm>
            <a:off x="963580" y="1452302"/>
            <a:ext cx="7487258" cy="2222400"/>
          </a:xfrm>
          <a:prstGeom prst="rect">
            <a:avLst/>
          </a:prstGeom>
        </p:spPr>
        <p:txBody>
          <a:bodyPr spcFirstLastPara="1" wrap="square" lIns="91425" tIns="91425" rIns="91425" bIns="91425" anchor="ctr" anchorCtr="0">
            <a:noAutofit/>
          </a:bodyPr>
          <a:lstStyle/>
          <a:p>
            <a:pPr lvl="0">
              <a:lnSpc>
                <a:spcPct val="130000"/>
              </a:lnSpc>
            </a:pPr>
            <a:r>
              <a:rPr lang="en-US" sz="3400" b="1" dirty="0" smtClean="0">
                <a:latin typeface="+mj-lt"/>
              </a:rPr>
              <a:t>TIẾT…: VĂN BẢN 1. THĂNG LONG – ĐÔNG ĐÔ – HÀ NỘI: MỘT HẰNG SỐ VĂN HOÁ VIỆT NAM</a:t>
            </a:r>
            <a:endParaRPr sz="3400" b="1" dirty="0">
              <a:latin typeface="+mj-lt"/>
            </a:endParaRPr>
          </a:p>
        </p:txBody>
      </p:sp>
      <p:grpSp>
        <p:nvGrpSpPr>
          <p:cNvPr id="1640" name="Google Shape;1640;p40"/>
          <p:cNvGrpSpPr/>
          <p:nvPr/>
        </p:nvGrpSpPr>
        <p:grpSpPr>
          <a:xfrm>
            <a:off x="936329" y="4063125"/>
            <a:ext cx="1388700" cy="388400"/>
            <a:chOff x="5023450" y="3716075"/>
            <a:chExt cx="1388700" cy="388400"/>
          </a:xfrm>
        </p:grpSpPr>
        <p:sp>
          <p:nvSpPr>
            <p:cNvPr id="1641" name="Google Shape;1641;p40"/>
            <p:cNvSpPr/>
            <p:nvPr/>
          </p:nvSpPr>
          <p:spPr>
            <a:xfrm>
              <a:off x="5126400" y="3858750"/>
              <a:ext cx="986800" cy="245725"/>
            </a:xfrm>
            <a:custGeom>
              <a:avLst/>
              <a:gdLst/>
              <a:ahLst/>
              <a:cxnLst/>
              <a:rect l="l" t="t" r="r" b="b"/>
              <a:pathLst>
                <a:path w="39472" h="9829" extrusionOk="0">
                  <a:moveTo>
                    <a:pt x="28910" y="0"/>
                  </a:moveTo>
                  <a:cubicBezTo>
                    <a:pt x="26381" y="0"/>
                    <a:pt x="23834" y="122"/>
                    <a:pt x="21344" y="417"/>
                  </a:cubicBezTo>
                  <a:cubicBezTo>
                    <a:pt x="16237" y="976"/>
                    <a:pt x="11316" y="2430"/>
                    <a:pt x="6731" y="4704"/>
                  </a:cubicBezTo>
                  <a:cubicBezTo>
                    <a:pt x="5501" y="5338"/>
                    <a:pt x="4270" y="6047"/>
                    <a:pt x="3115" y="6829"/>
                  </a:cubicBezTo>
                  <a:cubicBezTo>
                    <a:pt x="2033" y="7575"/>
                    <a:pt x="803" y="8395"/>
                    <a:pt x="95" y="9514"/>
                  </a:cubicBezTo>
                  <a:cubicBezTo>
                    <a:pt x="0" y="9671"/>
                    <a:pt x="119" y="9829"/>
                    <a:pt x="270" y="9829"/>
                  </a:cubicBezTo>
                  <a:cubicBezTo>
                    <a:pt x="298" y="9829"/>
                    <a:pt x="327" y="9823"/>
                    <a:pt x="356" y="9812"/>
                  </a:cubicBezTo>
                  <a:lnTo>
                    <a:pt x="356" y="9775"/>
                  </a:lnTo>
                  <a:cubicBezTo>
                    <a:pt x="1474" y="9327"/>
                    <a:pt x="2444" y="8432"/>
                    <a:pt x="3450" y="7761"/>
                  </a:cubicBezTo>
                  <a:cubicBezTo>
                    <a:pt x="4457" y="7090"/>
                    <a:pt x="5426" y="6494"/>
                    <a:pt x="6470" y="5935"/>
                  </a:cubicBezTo>
                  <a:cubicBezTo>
                    <a:pt x="8595" y="4779"/>
                    <a:pt x="10869" y="3847"/>
                    <a:pt x="13217" y="3139"/>
                  </a:cubicBezTo>
                  <a:cubicBezTo>
                    <a:pt x="17977" y="1714"/>
                    <a:pt x="22898" y="1002"/>
                    <a:pt x="27860" y="1002"/>
                  </a:cubicBezTo>
                  <a:cubicBezTo>
                    <a:pt x="28223" y="1002"/>
                    <a:pt x="28586" y="1006"/>
                    <a:pt x="28950" y="1014"/>
                  </a:cubicBezTo>
                  <a:cubicBezTo>
                    <a:pt x="30515" y="1014"/>
                    <a:pt x="32081" y="1051"/>
                    <a:pt x="33647" y="1163"/>
                  </a:cubicBezTo>
                  <a:cubicBezTo>
                    <a:pt x="35250" y="1237"/>
                    <a:pt x="36853" y="1424"/>
                    <a:pt x="38419" y="1722"/>
                  </a:cubicBezTo>
                  <a:cubicBezTo>
                    <a:pt x="38484" y="1738"/>
                    <a:pt x="38545" y="1745"/>
                    <a:pt x="38603" y="1745"/>
                  </a:cubicBezTo>
                  <a:cubicBezTo>
                    <a:pt x="39371" y="1745"/>
                    <a:pt x="39472" y="455"/>
                    <a:pt x="38605" y="455"/>
                  </a:cubicBezTo>
                  <a:cubicBezTo>
                    <a:pt x="35697" y="455"/>
                    <a:pt x="32827" y="82"/>
                    <a:pt x="29956" y="7"/>
                  </a:cubicBezTo>
                  <a:cubicBezTo>
                    <a:pt x="29608" y="3"/>
                    <a:pt x="29259" y="0"/>
                    <a:pt x="28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5025600" y="3744725"/>
              <a:ext cx="1119550" cy="149625"/>
            </a:xfrm>
            <a:custGeom>
              <a:avLst/>
              <a:gdLst/>
              <a:ahLst/>
              <a:cxnLst/>
              <a:rect l="l" t="t" r="r" b="b"/>
              <a:pathLst>
                <a:path w="44782" h="5985" extrusionOk="0">
                  <a:moveTo>
                    <a:pt x="23306" y="0"/>
                  </a:moveTo>
                  <a:cubicBezTo>
                    <a:pt x="18380" y="0"/>
                    <a:pt x="13497" y="658"/>
                    <a:pt x="8750" y="1996"/>
                  </a:cubicBezTo>
                  <a:cubicBezTo>
                    <a:pt x="7221" y="2406"/>
                    <a:pt x="5693" y="2928"/>
                    <a:pt x="4239" y="3562"/>
                  </a:cubicBezTo>
                  <a:cubicBezTo>
                    <a:pt x="2822" y="4158"/>
                    <a:pt x="1294" y="4755"/>
                    <a:pt x="101" y="5724"/>
                  </a:cubicBezTo>
                  <a:cubicBezTo>
                    <a:pt x="1" y="5824"/>
                    <a:pt x="79" y="5953"/>
                    <a:pt x="204" y="5953"/>
                  </a:cubicBezTo>
                  <a:cubicBezTo>
                    <a:pt x="218" y="5953"/>
                    <a:pt x="234" y="5952"/>
                    <a:pt x="250" y="5948"/>
                  </a:cubicBezTo>
                  <a:lnTo>
                    <a:pt x="250" y="5985"/>
                  </a:lnTo>
                  <a:cubicBezTo>
                    <a:pt x="1517" y="5537"/>
                    <a:pt x="2710" y="4904"/>
                    <a:pt x="3903" y="4382"/>
                  </a:cubicBezTo>
                  <a:cubicBezTo>
                    <a:pt x="5245" y="3823"/>
                    <a:pt x="6587" y="3338"/>
                    <a:pt x="7929" y="2891"/>
                  </a:cubicBezTo>
                  <a:cubicBezTo>
                    <a:pt x="10651" y="2033"/>
                    <a:pt x="13447" y="1437"/>
                    <a:pt x="16280" y="1064"/>
                  </a:cubicBezTo>
                  <a:cubicBezTo>
                    <a:pt x="18779" y="748"/>
                    <a:pt x="21290" y="592"/>
                    <a:pt x="23801" y="592"/>
                  </a:cubicBezTo>
                  <a:cubicBezTo>
                    <a:pt x="27210" y="592"/>
                    <a:pt x="30618" y="879"/>
                    <a:pt x="33988" y="1437"/>
                  </a:cubicBezTo>
                  <a:cubicBezTo>
                    <a:pt x="35628" y="1735"/>
                    <a:pt x="37269" y="2033"/>
                    <a:pt x="38834" y="2369"/>
                  </a:cubicBezTo>
                  <a:cubicBezTo>
                    <a:pt x="40512" y="2741"/>
                    <a:pt x="42190" y="3263"/>
                    <a:pt x="43867" y="3636"/>
                  </a:cubicBezTo>
                  <a:cubicBezTo>
                    <a:pt x="43925" y="3651"/>
                    <a:pt x="43980" y="3658"/>
                    <a:pt x="44031" y="3658"/>
                  </a:cubicBezTo>
                  <a:cubicBezTo>
                    <a:pt x="44612" y="3658"/>
                    <a:pt x="44782" y="2764"/>
                    <a:pt x="44165" y="2592"/>
                  </a:cubicBezTo>
                  <a:cubicBezTo>
                    <a:pt x="42637" y="2182"/>
                    <a:pt x="41034" y="1921"/>
                    <a:pt x="39505" y="1660"/>
                  </a:cubicBezTo>
                  <a:cubicBezTo>
                    <a:pt x="37977" y="1362"/>
                    <a:pt x="36523" y="1101"/>
                    <a:pt x="35032" y="915"/>
                  </a:cubicBezTo>
                  <a:cubicBezTo>
                    <a:pt x="31975" y="505"/>
                    <a:pt x="28881" y="169"/>
                    <a:pt x="25824" y="57"/>
                  </a:cubicBezTo>
                  <a:cubicBezTo>
                    <a:pt x="24984" y="19"/>
                    <a:pt x="24144" y="0"/>
                    <a:pt x="23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5023450" y="3886275"/>
              <a:ext cx="181650" cy="207700"/>
            </a:xfrm>
            <a:custGeom>
              <a:avLst/>
              <a:gdLst/>
              <a:ahLst/>
              <a:cxnLst/>
              <a:rect l="l" t="t" r="r" b="b"/>
              <a:pathLst>
                <a:path w="7266" h="8308" extrusionOk="0">
                  <a:moveTo>
                    <a:pt x="504" y="0"/>
                  </a:moveTo>
                  <a:cubicBezTo>
                    <a:pt x="390" y="0"/>
                    <a:pt x="273" y="9"/>
                    <a:pt x="149" y="25"/>
                  </a:cubicBezTo>
                  <a:cubicBezTo>
                    <a:pt x="75" y="25"/>
                    <a:pt x="0" y="174"/>
                    <a:pt x="75" y="248"/>
                  </a:cubicBezTo>
                  <a:lnTo>
                    <a:pt x="112" y="211"/>
                  </a:lnTo>
                  <a:cubicBezTo>
                    <a:pt x="261" y="360"/>
                    <a:pt x="485" y="472"/>
                    <a:pt x="671" y="547"/>
                  </a:cubicBezTo>
                  <a:cubicBezTo>
                    <a:pt x="970" y="658"/>
                    <a:pt x="1268" y="733"/>
                    <a:pt x="1529" y="807"/>
                  </a:cubicBezTo>
                  <a:cubicBezTo>
                    <a:pt x="2125" y="957"/>
                    <a:pt x="2722" y="1106"/>
                    <a:pt x="3281" y="1180"/>
                  </a:cubicBezTo>
                  <a:cubicBezTo>
                    <a:pt x="3877" y="1292"/>
                    <a:pt x="4437" y="1367"/>
                    <a:pt x="5033" y="1441"/>
                  </a:cubicBezTo>
                  <a:cubicBezTo>
                    <a:pt x="5456" y="1441"/>
                    <a:pt x="5879" y="1484"/>
                    <a:pt x="6286" y="1553"/>
                  </a:cubicBezTo>
                  <a:lnTo>
                    <a:pt x="6286" y="1553"/>
                  </a:lnTo>
                  <a:cubicBezTo>
                    <a:pt x="6067" y="2596"/>
                    <a:pt x="5769" y="3636"/>
                    <a:pt x="5443" y="4647"/>
                  </a:cubicBezTo>
                  <a:cubicBezTo>
                    <a:pt x="5257" y="5244"/>
                    <a:pt x="5070" y="5803"/>
                    <a:pt x="4847" y="6362"/>
                  </a:cubicBezTo>
                  <a:cubicBezTo>
                    <a:pt x="4735" y="6623"/>
                    <a:pt x="4623" y="6921"/>
                    <a:pt x="4474" y="7182"/>
                  </a:cubicBezTo>
                  <a:cubicBezTo>
                    <a:pt x="4362" y="7443"/>
                    <a:pt x="4176" y="7704"/>
                    <a:pt x="4288" y="8040"/>
                  </a:cubicBezTo>
                  <a:cubicBezTo>
                    <a:pt x="4352" y="8202"/>
                    <a:pt x="4502" y="8308"/>
                    <a:pt x="4663" y="8308"/>
                  </a:cubicBezTo>
                  <a:cubicBezTo>
                    <a:pt x="4687" y="8308"/>
                    <a:pt x="4711" y="8306"/>
                    <a:pt x="4735" y="8301"/>
                  </a:cubicBezTo>
                  <a:cubicBezTo>
                    <a:pt x="5257" y="8077"/>
                    <a:pt x="5406" y="7369"/>
                    <a:pt x="5592" y="6884"/>
                  </a:cubicBezTo>
                  <a:cubicBezTo>
                    <a:pt x="5853" y="6288"/>
                    <a:pt x="6077" y="5691"/>
                    <a:pt x="6263" y="5057"/>
                  </a:cubicBezTo>
                  <a:cubicBezTo>
                    <a:pt x="6673" y="3827"/>
                    <a:pt x="6972" y="2597"/>
                    <a:pt x="7195" y="1367"/>
                  </a:cubicBezTo>
                  <a:cubicBezTo>
                    <a:pt x="7265" y="1053"/>
                    <a:pt x="7008" y="804"/>
                    <a:pt x="6731" y="804"/>
                  </a:cubicBezTo>
                  <a:cubicBezTo>
                    <a:pt x="6712" y="804"/>
                    <a:pt x="6693" y="805"/>
                    <a:pt x="6673" y="807"/>
                  </a:cubicBezTo>
                  <a:cubicBezTo>
                    <a:pt x="6469" y="821"/>
                    <a:pt x="6264" y="830"/>
                    <a:pt x="6059" y="830"/>
                  </a:cubicBezTo>
                  <a:cubicBezTo>
                    <a:pt x="5705" y="830"/>
                    <a:pt x="5350" y="804"/>
                    <a:pt x="4996" y="733"/>
                  </a:cubicBezTo>
                  <a:cubicBezTo>
                    <a:pt x="4437" y="658"/>
                    <a:pt x="3877" y="584"/>
                    <a:pt x="3318" y="509"/>
                  </a:cubicBezTo>
                  <a:lnTo>
                    <a:pt x="1715" y="211"/>
                  </a:lnTo>
                  <a:lnTo>
                    <a:pt x="970" y="62"/>
                  </a:lnTo>
                  <a:cubicBezTo>
                    <a:pt x="817" y="18"/>
                    <a:pt x="664"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6056275" y="3716075"/>
              <a:ext cx="355875" cy="331975"/>
            </a:xfrm>
            <a:custGeom>
              <a:avLst/>
              <a:gdLst/>
              <a:ahLst/>
              <a:cxnLst/>
              <a:rect l="l" t="t" r="r" b="b"/>
              <a:pathLst>
                <a:path w="14235" h="13279" extrusionOk="0">
                  <a:moveTo>
                    <a:pt x="8974" y="1327"/>
                  </a:moveTo>
                  <a:cubicBezTo>
                    <a:pt x="9053" y="1871"/>
                    <a:pt x="9137" y="2422"/>
                    <a:pt x="9239" y="2955"/>
                  </a:cubicBezTo>
                  <a:cubicBezTo>
                    <a:pt x="9351" y="3552"/>
                    <a:pt x="9313" y="4298"/>
                    <a:pt x="9798" y="4745"/>
                  </a:cubicBezTo>
                  <a:cubicBezTo>
                    <a:pt x="10245" y="5155"/>
                    <a:pt x="10991" y="5230"/>
                    <a:pt x="11513" y="5491"/>
                  </a:cubicBezTo>
                  <a:cubicBezTo>
                    <a:pt x="11951" y="5685"/>
                    <a:pt x="12372" y="5895"/>
                    <a:pt x="12789" y="6132"/>
                  </a:cubicBezTo>
                  <a:lnTo>
                    <a:pt x="12789" y="6132"/>
                  </a:lnTo>
                  <a:cubicBezTo>
                    <a:pt x="12209" y="6477"/>
                    <a:pt x="11610" y="6777"/>
                    <a:pt x="10991" y="7019"/>
                  </a:cubicBezTo>
                  <a:cubicBezTo>
                    <a:pt x="10357" y="7243"/>
                    <a:pt x="9462" y="7317"/>
                    <a:pt x="8941" y="7802"/>
                  </a:cubicBezTo>
                  <a:cubicBezTo>
                    <a:pt x="8419" y="8249"/>
                    <a:pt x="8456" y="9293"/>
                    <a:pt x="8381" y="9927"/>
                  </a:cubicBezTo>
                  <a:cubicBezTo>
                    <a:pt x="8314" y="10507"/>
                    <a:pt x="8234" y="11088"/>
                    <a:pt x="8156" y="11668"/>
                  </a:cubicBezTo>
                  <a:lnTo>
                    <a:pt x="8156" y="11668"/>
                  </a:lnTo>
                  <a:cubicBezTo>
                    <a:pt x="7357" y="10526"/>
                    <a:pt x="6748" y="9256"/>
                    <a:pt x="6331" y="7914"/>
                  </a:cubicBezTo>
                  <a:cubicBezTo>
                    <a:pt x="6294" y="7690"/>
                    <a:pt x="6107" y="7541"/>
                    <a:pt x="5884" y="7541"/>
                  </a:cubicBezTo>
                  <a:cubicBezTo>
                    <a:pt x="4570" y="7681"/>
                    <a:pt x="3278" y="7778"/>
                    <a:pt x="1975" y="7929"/>
                  </a:cubicBezTo>
                  <a:lnTo>
                    <a:pt x="1975" y="7929"/>
                  </a:lnTo>
                  <a:cubicBezTo>
                    <a:pt x="2244" y="7635"/>
                    <a:pt x="2517" y="7346"/>
                    <a:pt x="2789" y="7056"/>
                  </a:cubicBezTo>
                  <a:cubicBezTo>
                    <a:pt x="3237" y="6534"/>
                    <a:pt x="3908" y="6012"/>
                    <a:pt x="3759" y="5267"/>
                  </a:cubicBezTo>
                  <a:cubicBezTo>
                    <a:pt x="3535" y="4521"/>
                    <a:pt x="3199" y="3813"/>
                    <a:pt x="2827" y="3142"/>
                  </a:cubicBezTo>
                  <a:lnTo>
                    <a:pt x="2405" y="2183"/>
                  </a:lnTo>
                  <a:lnTo>
                    <a:pt x="2405" y="2183"/>
                  </a:lnTo>
                  <a:cubicBezTo>
                    <a:pt x="3310" y="2597"/>
                    <a:pt x="4224" y="3005"/>
                    <a:pt x="5138" y="3366"/>
                  </a:cubicBezTo>
                  <a:cubicBezTo>
                    <a:pt x="5228" y="3401"/>
                    <a:pt x="5313" y="3417"/>
                    <a:pt x="5392" y="3417"/>
                  </a:cubicBezTo>
                  <a:cubicBezTo>
                    <a:pt x="5819" y="3417"/>
                    <a:pt x="6075" y="2952"/>
                    <a:pt x="6012" y="2542"/>
                  </a:cubicBezTo>
                  <a:lnTo>
                    <a:pt x="6012" y="2542"/>
                  </a:lnTo>
                  <a:cubicBezTo>
                    <a:pt x="6551" y="2417"/>
                    <a:pt x="7080" y="2219"/>
                    <a:pt x="7561" y="1949"/>
                  </a:cubicBezTo>
                  <a:cubicBezTo>
                    <a:pt x="8032" y="1751"/>
                    <a:pt x="8503" y="1536"/>
                    <a:pt x="8974" y="1327"/>
                  </a:cubicBezTo>
                  <a:close/>
                  <a:moveTo>
                    <a:pt x="9367" y="0"/>
                  </a:moveTo>
                  <a:cubicBezTo>
                    <a:pt x="9269" y="0"/>
                    <a:pt x="9172" y="17"/>
                    <a:pt x="9090" y="48"/>
                  </a:cubicBezTo>
                  <a:cubicBezTo>
                    <a:pt x="8456" y="383"/>
                    <a:pt x="7785" y="681"/>
                    <a:pt x="7114" y="1017"/>
                  </a:cubicBezTo>
                  <a:cubicBezTo>
                    <a:pt x="6538" y="1254"/>
                    <a:pt x="6024" y="1583"/>
                    <a:pt x="5516" y="1977"/>
                  </a:cubicBezTo>
                  <a:lnTo>
                    <a:pt x="5516" y="1977"/>
                  </a:lnTo>
                  <a:cubicBezTo>
                    <a:pt x="4148" y="1568"/>
                    <a:pt x="2816" y="1050"/>
                    <a:pt x="1522" y="458"/>
                  </a:cubicBezTo>
                  <a:cubicBezTo>
                    <a:pt x="1413" y="393"/>
                    <a:pt x="1303" y="364"/>
                    <a:pt x="1199" y="364"/>
                  </a:cubicBezTo>
                  <a:cubicBezTo>
                    <a:pt x="766" y="364"/>
                    <a:pt x="431" y="857"/>
                    <a:pt x="702" y="1278"/>
                  </a:cubicBezTo>
                  <a:cubicBezTo>
                    <a:pt x="1261" y="2508"/>
                    <a:pt x="1820" y="3701"/>
                    <a:pt x="2379" y="4894"/>
                  </a:cubicBezTo>
                  <a:cubicBezTo>
                    <a:pt x="2566" y="5192"/>
                    <a:pt x="2566" y="5565"/>
                    <a:pt x="2379" y="5826"/>
                  </a:cubicBezTo>
                  <a:cubicBezTo>
                    <a:pt x="2193" y="6087"/>
                    <a:pt x="1895" y="6348"/>
                    <a:pt x="1708" y="6609"/>
                  </a:cubicBezTo>
                  <a:cubicBezTo>
                    <a:pt x="1224" y="7131"/>
                    <a:pt x="776" y="7690"/>
                    <a:pt x="254" y="8212"/>
                  </a:cubicBezTo>
                  <a:cubicBezTo>
                    <a:pt x="0" y="8502"/>
                    <a:pt x="170" y="9145"/>
                    <a:pt x="626" y="9145"/>
                  </a:cubicBezTo>
                  <a:cubicBezTo>
                    <a:pt x="639" y="9145"/>
                    <a:pt x="651" y="9145"/>
                    <a:pt x="664" y="9144"/>
                  </a:cubicBezTo>
                  <a:cubicBezTo>
                    <a:pt x="2278" y="9004"/>
                    <a:pt x="3924" y="8764"/>
                    <a:pt x="5541" y="8581"/>
                  </a:cubicBezTo>
                  <a:lnTo>
                    <a:pt x="5541" y="8581"/>
                  </a:lnTo>
                  <a:cubicBezTo>
                    <a:pt x="6139" y="10223"/>
                    <a:pt x="7021" y="11789"/>
                    <a:pt x="8158" y="13133"/>
                  </a:cubicBezTo>
                  <a:cubicBezTo>
                    <a:pt x="8238" y="13236"/>
                    <a:pt x="8338" y="13279"/>
                    <a:pt x="8441" y="13279"/>
                  </a:cubicBezTo>
                  <a:cubicBezTo>
                    <a:pt x="8673" y="13279"/>
                    <a:pt x="8915" y="13056"/>
                    <a:pt x="8941" y="12797"/>
                  </a:cubicBezTo>
                  <a:cubicBezTo>
                    <a:pt x="9015" y="11977"/>
                    <a:pt x="9127" y="11194"/>
                    <a:pt x="9239" y="10374"/>
                  </a:cubicBezTo>
                  <a:lnTo>
                    <a:pt x="9388" y="9144"/>
                  </a:lnTo>
                  <a:cubicBezTo>
                    <a:pt x="9425" y="8697"/>
                    <a:pt x="9388" y="8436"/>
                    <a:pt x="9835" y="8287"/>
                  </a:cubicBezTo>
                  <a:cubicBezTo>
                    <a:pt x="11289" y="7876"/>
                    <a:pt x="12631" y="7280"/>
                    <a:pt x="13899" y="6534"/>
                  </a:cubicBezTo>
                  <a:cubicBezTo>
                    <a:pt x="14234" y="6348"/>
                    <a:pt x="14234" y="5863"/>
                    <a:pt x="13899" y="5677"/>
                  </a:cubicBezTo>
                  <a:cubicBezTo>
                    <a:pt x="12892" y="5043"/>
                    <a:pt x="11811" y="4521"/>
                    <a:pt x="10618" y="4186"/>
                  </a:cubicBezTo>
                  <a:cubicBezTo>
                    <a:pt x="9984" y="3999"/>
                    <a:pt x="10171" y="3030"/>
                    <a:pt x="10096" y="2471"/>
                  </a:cubicBezTo>
                  <a:cubicBezTo>
                    <a:pt x="10059" y="1763"/>
                    <a:pt x="10022" y="1091"/>
                    <a:pt x="9910" y="383"/>
                  </a:cubicBezTo>
                  <a:cubicBezTo>
                    <a:pt x="9883" y="114"/>
                    <a:pt x="9622" y="0"/>
                    <a:pt x="9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5233450" y="3818075"/>
              <a:ext cx="435900" cy="134125"/>
            </a:xfrm>
            <a:custGeom>
              <a:avLst/>
              <a:gdLst/>
              <a:ahLst/>
              <a:cxnLst/>
              <a:rect l="l" t="t" r="r" b="b"/>
              <a:pathLst>
                <a:path w="17436" h="5365" extrusionOk="0">
                  <a:moveTo>
                    <a:pt x="16553" y="1"/>
                  </a:moveTo>
                  <a:cubicBezTo>
                    <a:pt x="16140" y="1"/>
                    <a:pt x="15704" y="98"/>
                    <a:pt x="15348" y="143"/>
                  </a:cubicBezTo>
                  <a:cubicBezTo>
                    <a:pt x="14602" y="255"/>
                    <a:pt x="13856" y="367"/>
                    <a:pt x="13148" y="479"/>
                  </a:cubicBezTo>
                  <a:cubicBezTo>
                    <a:pt x="11657" y="739"/>
                    <a:pt x="10166" y="1038"/>
                    <a:pt x="8712" y="1448"/>
                  </a:cubicBezTo>
                  <a:cubicBezTo>
                    <a:pt x="5804" y="2268"/>
                    <a:pt x="2971" y="3386"/>
                    <a:pt x="287" y="4803"/>
                  </a:cubicBezTo>
                  <a:cubicBezTo>
                    <a:pt x="1" y="4962"/>
                    <a:pt x="175" y="5365"/>
                    <a:pt x="464" y="5365"/>
                  </a:cubicBezTo>
                  <a:cubicBezTo>
                    <a:pt x="514" y="5365"/>
                    <a:pt x="567" y="5352"/>
                    <a:pt x="622" y="5325"/>
                  </a:cubicBezTo>
                  <a:lnTo>
                    <a:pt x="659" y="5325"/>
                  </a:lnTo>
                  <a:cubicBezTo>
                    <a:pt x="3343" y="4057"/>
                    <a:pt x="6139" y="3014"/>
                    <a:pt x="9047" y="2193"/>
                  </a:cubicBezTo>
                  <a:cubicBezTo>
                    <a:pt x="10427" y="1821"/>
                    <a:pt x="11843" y="1522"/>
                    <a:pt x="13260" y="1261"/>
                  </a:cubicBezTo>
                  <a:cubicBezTo>
                    <a:pt x="14005" y="1150"/>
                    <a:pt x="14788" y="1038"/>
                    <a:pt x="15534" y="926"/>
                  </a:cubicBezTo>
                  <a:cubicBezTo>
                    <a:pt x="16130" y="851"/>
                    <a:pt x="16913" y="926"/>
                    <a:pt x="17361" y="516"/>
                  </a:cubicBezTo>
                  <a:cubicBezTo>
                    <a:pt x="17435" y="404"/>
                    <a:pt x="17435" y="255"/>
                    <a:pt x="17323" y="180"/>
                  </a:cubicBezTo>
                  <a:cubicBezTo>
                    <a:pt x="17098" y="45"/>
                    <a:pt x="16831" y="1"/>
                    <a:pt x="16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5287200" y="3842150"/>
              <a:ext cx="63400" cy="26100"/>
            </a:xfrm>
            <a:custGeom>
              <a:avLst/>
              <a:gdLst/>
              <a:ahLst/>
              <a:cxnLst/>
              <a:rect l="l" t="t" r="r" b="b"/>
              <a:pathLst>
                <a:path w="2536" h="1044" extrusionOk="0">
                  <a:moveTo>
                    <a:pt x="2349" y="0"/>
                  </a:moveTo>
                  <a:cubicBezTo>
                    <a:pt x="2163" y="0"/>
                    <a:pt x="1939" y="37"/>
                    <a:pt x="1753" y="75"/>
                  </a:cubicBezTo>
                  <a:lnTo>
                    <a:pt x="1417" y="75"/>
                  </a:lnTo>
                  <a:cubicBezTo>
                    <a:pt x="1343" y="75"/>
                    <a:pt x="1231" y="112"/>
                    <a:pt x="1156" y="149"/>
                  </a:cubicBezTo>
                  <a:cubicBezTo>
                    <a:pt x="933" y="224"/>
                    <a:pt x="709" y="298"/>
                    <a:pt x="522" y="410"/>
                  </a:cubicBezTo>
                  <a:cubicBezTo>
                    <a:pt x="448" y="448"/>
                    <a:pt x="373" y="522"/>
                    <a:pt x="299" y="634"/>
                  </a:cubicBezTo>
                  <a:lnTo>
                    <a:pt x="75" y="820"/>
                  </a:lnTo>
                  <a:cubicBezTo>
                    <a:pt x="1" y="895"/>
                    <a:pt x="38" y="1044"/>
                    <a:pt x="150" y="1044"/>
                  </a:cubicBezTo>
                  <a:lnTo>
                    <a:pt x="522" y="1044"/>
                  </a:lnTo>
                  <a:cubicBezTo>
                    <a:pt x="672" y="1007"/>
                    <a:pt x="858" y="969"/>
                    <a:pt x="1007" y="932"/>
                  </a:cubicBezTo>
                  <a:lnTo>
                    <a:pt x="1380" y="746"/>
                  </a:lnTo>
                  <a:cubicBezTo>
                    <a:pt x="1566" y="708"/>
                    <a:pt x="1715" y="634"/>
                    <a:pt x="1827" y="485"/>
                  </a:cubicBezTo>
                  <a:lnTo>
                    <a:pt x="1827" y="485"/>
                  </a:lnTo>
                  <a:lnTo>
                    <a:pt x="1753" y="597"/>
                  </a:lnTo>
                  <a:cubicBezTo>
                    <a:pt x="1976" y="448"/>
                    <a:pt x="2200" y="373"/>
                    <a:pt x="2424" y="261"/>
                  </a:cubicBezTo>
                  <a:cubicBezTo>
                    <a:pt x="2536" y="187"/>
                    <a:pt x="2498" y="0"/>
                    <a:pt x="2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7" name="Google Shape;1647;p40"/>
          <p:cNvGrpSpPr/>
          <p:nvPr/>
        </p:nvGrpSpPr>
        <p:grpSpPr>
          <a:xfrm flipH="1">
            <a:off x="7072254" y="691975"/>
            <a:ext cx="1388700" cy="388400"/>
            <a:chOff x="5023450" y="3716075"/>
            <a:chExt cx="1388700" cy="388400"/>
          </a:xfrm>
        </p:grpSpPr>
        <p:sp>
          <p:nvSpPr>
            <p:cNvPr id="1648" name="Google Shape;1648;p40"/>
            <p:cNvSpPr/>
            <p:nvPr/>
          </p:nvSpPr>
          <p:spPr>
            <a:xfrm>
              <a:off x="5126400" y="3858750"/>
              <a:ext cx="986800" cy="245725"/>
            </a:xfrm>
            <a:custGeom>
              <a:avLst/>
              <a:gdLst/>
              <a:ahLst/>
              <a:cxnLst/>
              <a:rect l="l" t="t" r="r" b="b"/>
              <a:pathLst>
                <a:path w="39472" h="9829" extrusionOk="0">
                  <a:moveTo>
                    <a:pt x="28910" y="0"/>
                  </a:moveTo>
                  <a:cubicBezTo>
                    <a:pt x="26381" y="0"/>
                    <a:pt x="23834" y="122"/>
                    <a:pt x="21344" y="417"/>
                  </a:cubicBezTo>
                  <a:cubicBezTo>
                    <a:pt x="16237" y="976"/>
                    <a:pt x="11316" y="2430"/>
                    <a:pt x="6731" y="4704"/>
                  </a:cubicBezTo>
                  <a:cubicBezTo>
                    <a:pt x="5501" y="5338"/>
                    <a:pt x="4270" y="6047"/>
                    <a:pt x="3115" y="6829"/>
                  </a:cubicBezTo>
                  <a:cubicBezTo>
                    <a:pt x="2033" y="7575"/>
                    <a:pt x="803" y="8395"/>
                    <a:pt x="95" y="9514"/>
                  </a:cubicBezTo>
                  <a:cubicBezTo>
                    <a:pt x="0" y="9671"/>
                    <a:pt x="119" y="9829"/>
                    <a:pt x="270" y="9829"/>
                  </a:cubicBezTo>
                  <a:cubicBezTo>
                    <a:pt x="298" y="9829"/>
                    <a:pt x="327" y="9823"/>
                    <a:pt x="356" y="9812"/>
                  </a:cubicBezTo>
                  <a:lnTo>
                    <a:pt x="356" y="9775"/>
                  </a:lnTo>
                  <a:cubicBezTo>
                    <a:pt x="1474" y="9327"/>
                    <a:pt x="2444" y="8432"/>
                    <a:pt x="3450" y="7761"/>
                  </a:cubicBezTo>
                  <a:cubicBezTo>
                    <a:pt x="4457" y="7090"/>
                    <a:pt x="5426" y="6494"/>
                    <a:pt x="6470" y="5935"/>
                  </a:cubicBezTo>
                  <a:cubicBezTo>
                    <a:pt x="8595" y="4779"/>
                    <a:pt x="10869" y="3847"/>
                    <a:pt x="13217" y="3139"/>
                  </a:cubicBezTo>
                  <a:cubicBezTo>
                    <a:pt x="17977" y="1714"/>
                    <a:pt x="22898" y="1002"/>
                    <a:pt x="27860" y="1002"/>
                  </a:cubicBezTo>
                  <a:cubicBezTo>
                    <a:pt x="28223" y="1002"/>
                    <a:pt x="28586" y="1006"/>
                    <a:pt x="28950" y="1014"/>
                  </a:cubicBezTo>
                  <a:cubicBezTo>
                    <a:pt x="30515" y="1014"/>
                    <a:pt x="32081" y="1051"/>
                    <a:pt x="33647" y="1163"/>
                  </a:cubicBezTo>
                  <a:cubicBezTo>
                    <a:pt x="35250" y="1237"/>
                    <a:pt x="36853" y="1424"/>
                    <a:pt x="38419" y="1722"/>
                  </a:cubicBezTo>
                  <a:cubicBezTo>
                    <a:pt x="38484" y="1738"/>
                    <a:pt x="38545" y="1745"/>
                    <a:pt x="38603" y="1745"/>
                  </a:cubicBezTo>
                  <a:cubicBezTo>
                    <a:pt x="39371" y="1745"/>
                    <a:pt x="39472" y="455"/>
                    <a:pt x="38605" y="455"/>
                  </a:cubicBezTo>
                  <a:cubicBezTo>
                    <a:pt x="35697" y="455"/>
                    <a:pt x="32827" y="82"/>
                    <a:pt x="29956" y="7"/>
                  </a:cubicBezTo>
                  <a:cubicBezTo>
                    <a:pt x="29608" y="3"/>
                    <a:pt x="29259" y="0"/>
                    <a:pt x="28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5025600" y="3744725"/>
              <a:ext cx="1119550" cy="149625"/>
            </a:xfrm>
            <a:custGeom>
              <a:avLst/>
              <a:gdLst/>
              <a:ahLst/>
              <a:cxnLst/>
              <a:rect l="l" t="t" r="r" b="b"/>
              <a:pathLst>
                <a:path w="44782" h="5985" extrusionOk="0">
                  <a:moveTo>
                    <a:pt x="23306" y="0"/>
                  </a:moveTo>
                  <a:cubicBezTo>
                    <a:pt x="18380" y="0"/>
                    <a:pt x="13497" y="658"/>
                    <a:pt x="8750" y="1996"/>
                  </a:cubicBezTo>
                  <a:cubicBezTo>
                    <a:pt x="7221" y="2406"/>
                    <a:pt x="5693" y="2928"/>
                    <a:pt x="4239" y="3562"/>
                  </a:cubicBezTo>
                  <a:cubicBezTo>
                    <a:pt x="2822" y="4158"/>
                    <a:pt x="1294" y="4755"/>
                    <a:pt x="101" y="5724"/>
                  </a:cubicBezTo>
                  <a:cubicBezTo>
                    <a:pt x="1" y="5824"/>
                    <a:pt x="79" y="5953"/>
                    <a:pt x="204" y="5953"/>
                  </a:cubicBezTo>
                  <a:cubicBezTo>
                    <a:pt x="218" y="5953"/>
                    <a:pt x="234" y="5952"/>
                    <a:pt x="250" y="5948"/>
                  </a:cubicBezTo>
                  <a:lnTo>
                    <a:pt x="250" y="5985"/>
                  </a:lnTo>
                  <a:cubicBezTo>
                    <a:pt x="1517" y="5537"/>
                    <a:pt x="2710" y="4904"/>
                    <a:pt x="3903" y="4382"/>
                  </a:cubicBezTo>
                  <a:cubicBezTo>
                    <a:pt x="5245" y="3823"/>
                    <a:pt x="6587" y="3338"/>
                    <a:pt x="7929" y="2891"/>
                  </a:cubicBezTo>
                  <a:cubicBezTo>
                    <a:pt x="10651" y="2033"/>
                    <a:pt x="13447" y="1437"/>
                    <a:pt x="16280" y="1064"/>
                  </a:cubicBezTo>
                  <a:cubicBezTo>
                    <a:pt x="18779" y="748"/>
                    <a:pt x="21290" y="592"/>
                    <a:pt x="23801" y="592"/>
                  </a:cubicBezTo>
                  <a:cubicBezTo>
                    <a:pt x="27210" y="592"/>
                    <a:pt x="30618" y="879"/>
                    <a:pt x="33988" y="1437"/>
                  </a:cubicBezTo>
                  <a:cubicBezTo>
                    <a:pt x="35628" y="1735"/>
                    <a:pt x="37269" y="2033"/>
                    <a:pt x="38834" y="2369"/>
                  </a:cubicBezTo>
                  <a:cubicBezTo>
                    <a:pt x="40512" y="2741"/>
                    <a:pt x="42190" y="3263"/>
                    <a:pt x="43867" y="3636"/>
                  </a:cubicBezTo>
                  <a:cubicBezTo>
                    <a:pt x="43925" y="3651"/>
                    <a:pt x="43980" y="3658"/>
                    <a:pt x="44031" y="3658"/>
                  </a:cubicBezTo>
                  <a:cubicBezTo>
                    <a:pt x="44612" y="3658"/>
                    <a:pt x="44782" y="2764"/>
                    <a:pt x="44165" y="2592"/>
                  </a:cubicBezTo>
                  <a:cubicBezTo>
                    <a:pt x="42637" y="2182"/>
                    <a:pt x="41034" y="1921"/>
                    <a:pt x="39505" y="1660"/>
                  </a:cubicBezTo>
                  <a:cubicBezTo>
                    <a:pt x="37977" y="1362"/>
                    <a:pt x="36523" y="1101"/>
                    <a:pt x="35032" y="915"/>
                  </a:cubicBezTo>
                  <a:cubicBezTo>
                    <a:pt x="31975" y="505"/>
                    <a:pt x="28881" y="169"/>
                    <a:pt x="25824" y="57"/>
                  </a:cubicBezTo>
                  <a:cubicBezTo>
                    <a:pt x="24984" y="19"/>
                    <a:pt x="24144" y="0"/>
                    <a:pt x="23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5023450" y="3886275"/>
              <a:ext cx="181650" cy="207700"/>
            </a:xfrm>
            <a:custGeom>
              <a:avLst/>
              <a:gdLst/>
              <a:ahLst/>
              <a:cxnLst/>
              <a:rect l="l" t="t" r="r" b="b"/>
              <a:pathLst>
                <a:path w="7266" h="8308" extrusionOk="0">
                  <a:moveTo>
                    <a:pt x="504" y="0"/>
                  </a:moveTo>
                  <a:cubicBezTo>
                    <a:pt x="390" y="0"/>
                    <a:pt x="273" y="9"/>
                    <a:pt x="149" y="25"/>
                  </a:cubicBezTo>
                  <a:cubicBezTo>
                    <a:pt x="75" y="25"/>
                    <a:pt x="0" y="174"/>
                    <a:pt x="75" y="248"/>
                  </a:cubicBezTo>
                  <a:lnTo>
                    <a:pt x="112" y="211"/>
                  </a:lnTo>
                  <a:cubicBezTo>
                    <a:pt x="261" y="360"/>
                    <a:pt x="485" y="472"/>
                    <a:pt x="671" y="547"/>
                  </a:cubicBezTo>
                  <a:cubicBezTo>
                    <a:pt x="970" y="658"/>
                    <a:pt x="1268" y="733"/>
                    <a:pt x="1529" y="807"/>
                  </a:cubicBezTo>
                  <a:cubicBezTo>
                    <a:pt x="2125" y="957"/>
                    <a:pt x="2722" y="1106"/>
                    <a:pt x="3281" y="1180"/>
                  </a:cubicBezTo>
                  <a:cubicBezTo>
                    <a:pt x="3877" y="1292"/>
                    <a:pt x="4437" y="1367"/>
                    <a:pt x="5033" y="1441"/>
                  </a:cubicBezTo>
                  <a:cubicBezTo>
                    <a:pt x="5456" y="1441"/>
                    <a:pt x="5879" y="1484"/>
                    <a:pt x="6286" y="1553"/>
                  </a:cubicBezTo>
                  <a:lnTo>
                    <a:pt x="6286" y="1553"/>
                  </a:lnTo>
                  <a:cubicBezTo>
                    <a:pt x="6067" y="2596"/>
                    <a:pt x="5769" y="3636"/>
                    <a:pt x="5443" y="4647"/>
                  </a:cubicBezTo>
                  <a:cubicBezTo>
                    <a:pt x="5257" y="5244"/>
                    <a:pt x="5070" y="5803"/>
                    <a:pt x="4847" y="6362"/>
                  </a:cubicBezTo>
                  <a:cubicBezTo>
                    <a:pt x="4735" y="6623"/>
                    <a:pt x="4623" y="6921"/>
                    <a:pt x="4474" y="7182"/>
                  </a:cubicBezTo>
                  <a:cubicBezTo>
                    <a:pt x="4362" y="7443"/>
                    <a:pt x="4176" y="7704"/>
                    <a:pt x="4288" y="8040"/>
                  </a:cubicBezTo>
                  <a:cubicBezTo>
                    <a:pt x="4352" y="8202"/>
                    <a:pt x="4502" y="8308"/>
                    <a:pt x="4663" y="8308"/>
                  </a:cubicBezTo>
                  <a:cubicBezTo>
                    <a:pt x="4687" y="8308"/>
                    <a:pt x="4711" y="8306"/>
                    <a:pt x="4735" y="8301"/>
                  </a:cubicBezTo>
                  <a:cubicBezTo>
                    <a:pt x="5257" y="8077"/>
                    <a:pt x="5406" y="7369"/>
                    <a:pt x="5592" y="6884"/>
                  </a:cubicBezTo>
                  <a:cubicBezTo>
                    <a:pt x="5853" y="6288"/>
                    <a:pt x="6077" y="5691"/>
                    <a:pt x="6263" y="5057"/>
                  </a:cubicBezTo>
                  <a:cubicBezTo>
                    <a:pt x="6673" y="3827"/>
                    <a:pt x="6972" y="2597"/>
                    <a:pt x="7195" y="1367"/>
                  </a:cubicBezTo>
                  <a:cubicBezTo>
                    <a:pt x="7265" y="1053"/>
                    <a:pt x="7008" y="804"/>
                    <a:pt x="6731" y="804"/>
                  </a:cubicBezTo>
                  <a:cubicBezTo>
                    <a:pt x="6712" y="804"/>
                    <a:pt x="6693" y="805"/>
                    <a:pt x="6673" y="807"/>
                  </a:cubicBezTo>
                  <a:cubicBezTo>
                    <a:pt x="6469" y="821"/>
                    <a:pt x="6264" y="830"/>
                    <a:pt x="6059" y="830"/>
                  </a:cubicBezTo>
                  <a:cubicBezTo>
                    <a:pt x="5705" y="830"/>
                    <a:pt x="5350" y="804"/>
                    <a:pt x="4996" y="733"/>
                  </a:cubicBezTo>
                  <a:cubicBezTo>
                    <a:pt x="4437" y="658"/>
                    <a:pt x="3877" y="584"/>
                    <a:pt x="3318" y="509"/>
                  </a:cubicBezTo>
                  <a:lnTo>
                    <a:pt x="1715" y="211"/>
                  </a:lnTo>
                  <a:lnTo>
                    <a:pt x="970" y="62"/>
                  </a:lnTo>
                  <a:cubicBezTo>
                    <a:pt x="817" y="18"/>
                    <a:pt x="664"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6056275" y="3716075"/>
              <a:ext cx="355875" cy="331975"/>
            </a:xfrm>
            <a:custGeom>
              <a:avLst/>
              <a:gdLst/>
              <a:ahLst/>
              <a:cxnLst/>
              <a:rect l="l" t="t" r="r" b="b"/>
              <a:pathLst>
                <a:path w="14235" h="13279" extrusionOk="0">
                  <a:moveTo>
                    <a:pt x="8974" y="1327"/>
                  </a:moveTo>
                  <a:cubicBezTo>
                    <a:pt x="9053" y="1871"/>
                    <a:pt x="9137" y="2422"/>
                    <a:pt x="9239" y="2955"/>
                  </a:cubicBezTo>
                  <a:cubicBezTo>
                    <a:pt x="9351" y="3552"/>
                    <a:pt x="9313" y="4298"/>
                    <a:pt x="9798" y="4745"/>
                  </a:cubicBezTo>
                  <a:cubicBezTo>
                    <a:pt x="10245" y="5155"/>
                    <a:pt x="10991" y="5230"/>
                    <a:pt x="11513" y="5491"/>
                  </a:cubicBezTo>
                  <a:cubicBezTo>
                    <a:pt x="11951" y="5685"/>
                    <a:pt x="12372" y="5895"/>
                    <a:pt x="12789" y="6132"/>
                  </a:cubicBezTo>
                  <a:lnTo>
                    <a:pt x="12789" y="6132"/>
                  </a:lnTo>
                  <a:cubicBezTo>
                    <a:pt x="12209" y="6477"/>
                    <a:pt x="11610" y="6777"/>
                    <a:pt x="10991" y="7019"/>
                  </a:cubicBezTo>
                  <a:cubicBezTo>
                    <a:pt x="10357" y="7243"/>
                    <a:pt x="9462" y="7317"/>
                    <a:pt x="8941" y="7802"/>
                  </a:cubicBezTo>
                  <a:cubicBezTo>
                    <a:pt x="8419" y="8249"/>
                    <a:pt x="8456" y="9293"/>
                    <a:pt x="8381" y="9927"/>
                  </a:cubicBezTo>
                  <a:cubicBezTo>
                    <a:pt x="8314" y="10507"/>
                    <a:pt x="8234" y="11088"/>
                    <a:pt x="8156" y="11668"/>
                  </a:cubicBezTo>
                  <a:lnTo>
                    <a:pt x="8156" y="11668"/>
                  </a:lnTo>
                  <a:cubicBezTo>
                    <a:pt x="7357" y="10526"/>
                    <a:pt x="6748" y="9256"/>
                    <a:pt x="6331" y="7914"/>
                  </a:cubicBezTo>
                  <a:cubicBezTo>
                    <a:pt x="6294" y="7690"/>
                    <a:pt x="6107" y="7541"/>
                    <a:pt x="5884" y="7541"/>
                  </a:cubicBezTo>
                  <a:cubicBezTo>
                    <a:pt x="4570" y="7681"/>
                    <a:pt x="3278" y="7778"/>
                    <a:pt x="1975" y="7929"/>
                  </a:cubicBezTo>
                  <a:lnTo>
                    <a:pt x="1975" y="7929"/>
                  </a:lnTo>
                  <a:cubicBezTo>
                    <a:pt x="2244" y="7635"/>
                    <a:pt x="2517" y="7346"/>
                    <a:pt x="2789" y="7056"/>
                  </a:cubicBezTo>
                  <a:cubicBezTo>
                    <a:pt x="3237" y="6534"/>
                    <a:pt x="3908" y="6012"/>
                    <a:pt x="3759" y="5267"/>
                  </a:cubicBezTo>
                  <a:cubicBezTo>
                    <a:pt x="3535" y="4521"/>
                    <a:pt x="3199" y="3813"/>
                    <a:pt x="2827" y="3142"/>
                  </a:cubicBezTo>
                  <a:lnTo>
                    <a:pt x="2405" y="2183"/>
                  </a:lnTo>
                  <a:lnTo>
                    <a:pt x="2405" y="2183"/>
                  </a:lnTo>
                  <a:cubicBezTo>
                    <a:pt x="3310" y="2597"/>
                    <a:pt x="4224" y="3005"/>
                    <a:pt x="5138" y="3366"/>
                  </a:cubicBezTo>
                  <a:cubicBezTo>
                    <a:pt x="5228" y="3401"/>
                    <a:pt x="5313" y="3417"/>
                    <a:pt x="5392" y="3417"/>
                  </a:cubicBezTo>
                  <a:cubicBezTo>
                    <a:pt x="5819" y="3417"/>
                    <a:pt x="6075" y="2952"/>
                    <a:pt x="6012" y="2542"/>
                  </a:cubicBezTo>
                  <a:lnTo>
                    <a:pt x="6012" y="2542"/>
                  </a:lnTo>
                  <a:cubicBezTo>
                    <a:pt x="6551" y="2417"/>
                    <a:pt x="7080" y="2219"/>
                    <a:pt x="7561" y="1949"/>
                  </a:cubicBezTo>
                  <a:cubicBezTo>
                    <a:pt x="8032" y="1751"/>
                    <a:pt x="8503" y="1536"/>
                    <a:pt x="8974" y="1327"/>
                  </a:cubicBezTo>
                  <a:close/>
                  <a:moveTo>
                    <a:pt x="9367" y="0"/>
                  </a:moveTo>
                  <a:cubicBezTo>
                    <a:pt x="9269" y="0"/>
                    <a:pt x="9172" y="17"/>
                    <a:pt x="9090" y="48"/>
                  </a:cubicBezTo>
                  <a:cubicBezTo>
                    <a:pt x="8456" y="383"/>
                    <a:pt x="7785" y="681"/>
                    <a:pt x="7114" y="1017"/>
                  </a:cubicBezTo>
                  <a:cubicBezTo>
                    <a:pt x="6538" y="1254"/>
                    <a:pt x="6024" y="1583"/>
                    <a:pt x="5516" y="1977"/>
                  </a:cubicBezTo>
                  <a:lnTo>
                    <a:pt x="5516" y="1977"/>
                  </a:lnTo>
                  <a:cubicBezTo>
                    <a:pt x="4148" y="1568"/>
                    <a:pt x="2816" y="1050"/>
                    <a:pt x="1522" y="458"/>
                  </a:cubicBezTo>
                  <a:cubicBezTo>
                    <a:pt x="1413" y="393"/>
                    <a:pt x="1303" y="364"/>
                    <a:pt x="1199" y="364"/>
                  </a:cubicBezTo>
                  <a:cubicBezTo>
                    <a:pt x="766" y="364"/>
                    <a:pt x="431" y="857"/>
                    <a:pt x="702" y="1278"/>
                  </a:cubicBezTo>
                  <a:cubicBezTo>
                    <a:pt x="1261" y="2508"/>
                    <a:pt x="1820" y="3701"/>
                    <a:pt x="2379" y="4894"/>
                  </a:cubicBezTo>
                  <a:cubicBezTo>
                    <a:pt x="2566" y="5192"/>
                    <a:pt x="2566" y="5565"/>
                    <a:pt x="2379" y="5826"/>
                  </a:cubicBezTo>
                  <a:cubicBezTo>
                    <a:pt x="2193" y="6087"/>
                    <a:pt x="1895" y="6348"/>
                    <a:pt x="1708" y="6609"/>
                  </a:cubicBezTo>
                  <a:cubicBezTo>
                    <a:pt x="1224" y="7131"/>
                    <a:pt x="776" y="7690"/>
                    <a:pt x="254" y="8212"/>
                  </a:cubicBezTo>
                  <a:cubicBezTo>
                    <a:pt x="0" y="8502"/>
                    <a:pt x="170" y="9145"/>
                    <a:pt x="626" y="9145"/>
                  </a:cubicBezTo>
                  <a:cubicBezTo>
                    <a:pt x="639" y="9145"/>
                    <a:pt x="651" y="9145"/>
                    <a:pt x="664" y="9144"/>
                  </a:cubicBezTo>
                  <a:cubicBezTo>
                    <a:pt x="2278" y="9004"/>
                    <a:pt x="3924" y="8764"/>
                    <a:pt x="5541" y="8581"/>
                  </a:cubicBezTo>
                  <a:lnTo>
                    <a:pt x="5541" y="8581"/>
                  </a:lnTo>
                  <a:cubicBezTo>
                    <a:pt x="6139" y="10223"/>
                    <a:pt x="7021" y="11789"/>
                    <a:pt x="8158" y="13133"/>
                  </a:cubicBezTo>
                  <a:cubicBezTo>
                    <a:pt x="8238" y="13236"/>
                    <a:pt x="8338" y="13279"/>
                    <a:pt x="8441" y="13279"/>
                  </a:cubicBezTo>
                  <a:cubicBezTo>
                    <a:pt x="8673" y="13279"/>
                    <a:pt x="8915" y="13056"/>
                    <a:pt x="8941" y="12797"/>
                  </a:cubicBezTo>
                  <a:cubicBezTo>
                    <a:pt x="9015" y="11977"/>
                    <a:pt x="9127" y="11194"/>
                    <a:pt x="9239" y="10374"/>
                  </a:cubicBezTo>
                  <a:lnTo>
                    <a:pt x="9388" y="9144"/>
                  </a:lnTo>
                  <a:cubicBezTo>
                    <a:pt x="9425" y="8697"/>
                    <a:pt x="9388" y="8436"/>
                    <a:pt x="9835" y="8287"/>
                  </a:cubicBezTo>
                  <a:cubicBezTo>
                    <a:pt x="11289" y="7876"/>
                    <a:pt x="12631" y="7280"/>
                    <a:pt x="13899" y="6534"/>
                  </a:cubicBezTo>
                  <a:cubicBezTo>
                    <a:pt x="14234" y="6348"/>
                    <a:pt x="14234" y="5863"/>
                    <a:pt x="13899" y="5677"/>
                  </a:cubicBezTo>
                  <a:cubicBezTo>
                    <a:pt x="12892" y="5043"/>
                    <a:pt x="11811" y="4521"/>
                    <a:pt x="10618" y="4186"/>
                  </a:cubicBezTo>
                  <a:cubicBezTo>
                    <a:pt x="9984" y="3999"/>
                    <a:pt x="10171" y="3030"/>
                    <a:pt x="10096" y="2471"/>
                  </a:cubicBezTo>
                  <a:cubicBezTo>
                    <a:pt x="10059" y="1763"/>
                    <a:pt x="10022" y="1091"/>
                    <a:pt x="9910" y="383"/>
                  </a:cubicBezTo>
                  <a:cubicBezTo>
                    <a:pt x="9883" y="114"/>
                    <a:pt x="9622" y="0"/>
                    <a:pt x="9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5233450" y="3818075"/>
              <a:ext cx="435900" cy="134125"/>
            </a:xfrm>
            <a:custGeom>
              <a:avLst/>
              <a:gdLst/>
              <a:ahLst/>
              <a:cxnLst/>
              <a:rect l="l" t="t" r="r" b="b"/>
              <a:pathLst>
                <a:path w="17436" h="5365" extrusionOk="0">
                  <a:moveTo>
                    <a:pt x="16553" y="1"/>
                  </a:moveTo>
                  <a:cubicBezTo>
                    <a:pt x="16140" y="1"/>
                    <a:pt x="15704" y="98"/>
                    <a:pt x="15348" y="143"/>
                  </a:cubicBezTo>
                  <a:cubicBezTo>
                    <a:pt x="14602" y="255"/>
                    <a:pt x="13856" y="367"/>
                    <a:pt x="13148" y="479"/>
                  </a:cubicBezTo>
                  <a:cubicBezTo>
                    <a:pt x="11657" y="739"/>
                    <a:pt x="10166" y="1038"/>
                    <a:pt x="8712" y="1448"/>
                  </a:cubicBezTo>
                  <a:cubicBezTo>
                    <a:pt x="5804" y="2268"/>
                    <a:pt x="2971" y="3386"/>
                    <a:pt x="287" y="4803"/>
                  </a:cubicBezTo>
                  <a:cubicBezTo>
                    <a:pt x="1" y="4962"/>
                    <a:pt x="175" y="5365"/>
                    <a:pt x="464" y="5365"/>
                  </a:cubicBezTo>
                  <a:cubicBezTo>
                    <a:pt x="514" y="5365"/>
                    <a:pt x="567" y="5352"/>
                    <a:pt x="622" y="5325"/>
                  </a:cubicBezTo>
                  <a:lnTo>
                    <a:pt x="659" y="5325"/>
                  </a:lnTo>
                  <a:cubicBezTo>
                    <a:pt x="3343" y="4057"/>
                    <a:pt x="6139" y="3014"/>
                    <a:pt x="9047" y="2193"/>
                  </a:cubicBezTo>
                  <a:cubicBezTo>
                    <a:pt x="10427" y="1821"/>
                    <a:pt x="11843" y="1522"/>
                    <a:pt x="13260" y="1261"/>
                  </a:cubicBezTo>
                  <a:cubicBezTo>
                    <a:pt x="14005" y="1150"/>
                    <a:pt x="14788" y="1038"/>
                    <a:pt x="15534" y="926"/>
                  </a:cubicBezTo>
                  <a:cubicBezTo>
                    <a:pt x="16130" y="851"/>
                    <a:pt x="16913" y="926"/>
                    <a:pt x="17361" y="516"/>
                  </a:cubicBezTo>
                  <a:cubicBezTo>
                    <a:pt x="17435" y="404"/>
                    <a:pt x="17435" y="255"/>
                    <a:pt x="17323" y="180"/>
                  </a:cubicBezTo>
                  <a:cubicBezTo>
                    <a:pt x="17098" y="45"/>
                    <a:pt x="16831" y="1"/>
                    <a:pt x="16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5287200" y="3842150"/>
              <a:ext cx="63400" cy="26100"/>
            </a:xfrm>
            <a:custGeom>
              <a:avLst/>
              <a:gdLst/>
              <a:ahLst/>
              <a:cxnLst/>
              <a:rect l="l" t="t" r="r" b="b"/>
              <a:pathLst>
                <a:path w="2536" h="1044" extrusionOk="0">
                  <a:moveTo>
                    <a:pt x="2349" y="0"/>
                  </a:moveTo>
                  <a:cubicBezTo>
                    <a:pt x="2163" y="0"/>
                    <a:pt x="1939" y="37"/>
                    <a:pt x="1753" y="75"/>
                  </a:cubicBezTo>
                  <a:lnTo>
                    <a:pt x="1417" y="75"/>
                  </a:lnTo>
                  <a:cubicBezTo>
                    <a:pt x="1343" y="75"/>
                    <a:pt x="1231" y="112"/>
                    <a:pt x="1156" y="149"/>
                  </a:cubicBezTo>
                  <a:cubicBezTo>
                    <a:pt x="933" y="224"/>
                    <a:pt x="709" y="298"/>
                    <a:pt x="522" y="410"/>
                  </a:cubicBezTo>
                  <a:cubicBezTo>
                    <a:pt x="448" y="448"/>
                    <a:pt x="373" y="522"/>
                    <a:pt x="299" y="634"/>
                  </a:cubicBezTo>
                  <a:lnTo>
                    <a:pt x="75" y="820"/>
                  </a:lnTo>
                  <a:cubicBezTo>
                    <a:pt x="1" y="895"/>
                    <a:pt x="38" y="1044"/>
                    <a:pt x="150" y="1044"/>
                  </a:cubicBezTo>
                  <a:lnTo>
                    <a:pt x="522" y="1044"/>
                  </a:lnTo>
                  <a:cubicBezTo>
                    <a:pt x="672" y="1007"/>
                    <a:pt x="858" y="969"/>
                    <a:pt x="1007" y="932"/>
                  </a:cubicBezTo>
                  <a:lnTo>
                    <a:pt x="1380" y="746"/>
                  </a:lnTo>
                  <a:cubicBezTo>
                    <a:pt x="1566" y="708"/>
                    <a:pt x="1715" y="634"/>
                    <a:pt x="1827" y="485"/>
                  </a:cubicBezTo>
                  <a:lnTo>
                    <a:pt x="1827" y="485"/>
                  </a:lnTo>
                  <a:lnTo>
                    <a:pt x="1753" y="597"/>
                  </a:lnTo>
                  <a:cubicBezTo>
                    <a:pt x="1976" y="448"/>
                    <a:pt x="2200" y="373"/>
                    <a:pt x="2424" y="261"/>
                  </a:cubicBezTo>
                  <a:cubicBezTo>
                    <a:pt x="2536" y="187"/>
                    <a:pt x="2498" y="0"/>
                    <a:pt x="2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39"/>
                                        </p:tgtEl>
                                        <p:attrNameLst>
                                          <p:attrName>style.visibility</p:attrName>
                                        </p:attrNameLst>
                                      </p:cBhvr>
                                      <p:to>
                                        <p:strVal val="visible"/>
                                      </p:to>
                                    </p:set>
                                    <p:animEffect transition="in" filter="circle(in)">
                                      <p:cBhvr>
                                        <p:cTn id="7" dur="500"/>
                                        <p:tgtEl>
                                          <p:spTgt spid="1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6"/>
        <p:cNvGrpSpPr/>
        <p:nvPr/>
      </p:nvGrpSpPr>
      <p:grpSpPr>
        <a:xfrm>
          <a:off x="0" y="0"/>
          <a:ext cx="0" cy="0"/>
          <a:chOff x="0" y="0"/>
          <a:chExt cx="0" cy="0"/>
        </a:xfrm>
      </p:grpSpPr>
      <p:sp>
        <p:nvSpPr>
          <p:cNvPr id="1380" name="Google Shape;1380;p32"/>
          <p:cNvSpPr txBox="1">
            <a:spLocks noGrp="1"/>
          </p:cNvSpPr>
          <p:nvPr>
            <p:ph type="title" idx="9"/>
          </p:nvPr>
        </p:nvSpPr>
        <p:spPr>
          <a:xfrm>
            <a:off x="973200" y="526146"/>
            <a:ext cx="74508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smtClean="0">
                <a:latin typeface="+mj-lt"/>
              </a:rPr>
              <a:t>NỘI DUNG BÀI HỌC</a:t>
            </a:r>
            <a:endParaRPr sz="3200" b="1" dirty="0">
              <a:latin typeface="+mj-lt"/>
            </a:endParaRPr>
          </a:p>
        </p:txBody>
      </p:sp>
      <p:sp>
        <p:nvSpPr>
          <p:cNvPr id="1382" name="Google Shape;1382;p32"/>
          <p:cNvSpPr txBox="1">
            <a:spLocks noGrp="1"/>
          </p:cNvSpPr>
          <p:nvPr>
            <p:ph type="title"/>
          </p:nvPr>
        </p:nvSpPr>
        <p:spPr>
          <a:xfrm>
            <a:off x="3882050" y="1650946"/>
            <a:ext cx="768000" cy="52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b="1" dirty="0" smtClean="0">
                <a:solidFill>
                  <a:schemeClr val="accent1"/>
                </a:solidFill>
                <a:latin typeface="+mj-lt"/>
              </a:rPr>
              <a:t>I</a:t>
            </a:r>
            <a:endParaRPr sz="2600" b="1" dirty="0">
              <a:solidFill>
                <a:schemeClr val="accent1"/>
              </a:solidFill>
              <a:latin typeface="+mj-lt"/>
            </a:endParaRPr>
          </a:p>
        </p:txBody>
      </p:sp>
      <p:grpSp>
        <p:nvGrpSpPr>
          <p:cNvPr id="1390" name="Google Shape;1390;p32"/>
          <p:cNvGrpSpPr/>
          <p:nvPr/>
        </p:nvGrpSpPr>
        <p:grpSpPr>
          <a:xfrm rot="-2700000">
            <a:off x="7358672" y="292173"/>
            <a:ext cx="1680584" cy="992381"/>
            <a:chOff x="4779189" y="1569675"/>
            <a:chExt cx="1182836" cy="718200"/>
          </a:xfrm>
        </p:grpSpPr>
        <p:sp>
          <p:nvSpPr>
            <p:cNvPr id="1391" name="Google Shape;1391;p32"/>
            <p:cNvSpPr/>
            <p:nvPr/>
          </p:nvSpPr>
          <p:spPr>
            <a:xfrm>
              <a:off x="5763550" y="1994950"/>
              <a:ext cx="198475" cy="292925"/>
            </a:xfrm>
            <a:custGeom>
              <a:avLst/>
              <a:gdLst/>
              <a:ahLst/>
              <a:cxnLst/>
              <a:rect l="l" t="t" r="r" b="b"/>
              <a:pathLst>
                <a:path w="7939" h="11717" extrusionOk="0">
                  <a:moveTo>
                    <a:pt x="5663" y="1"/>
                  </a:moveTo>
                  <a:cubicBezTo>
                    <a:pt x="5106" y="1"/>
                    <a:pt x="4569" y="331"/>
                    <a:pt x="4330" y="869"/>
                  </a:cubicBezTo>
                  <a:lnTo>
                    <a:pt x="348" y="9341"/>
                  </a:lnTo>
                  <a:cubicBezTo>
                    <a:pt x="1" y="10035"/>
                    <a:pt x="268" y="10891"/>
                    <a:pt x="963" y="11265"/>
                  </a:cubicBezTo>
                  <a:lnTo>
                    <a:pt x="1711" y="11612"/>
                  </a:lnTo>
                  <a:cubicBezTo>
                    <a:pt x="1885" y="11683"/>
                    <a:pt x="2066" y="11717"/>
                    <a:pt x="2244" y="11717"/>
                  </a:cubicBezTo>
                  <a:cubicBezTo>
                    <a:pt x="2803" y="11717"/>
                    <a:pt x="3339" y="11385"/>
                    <a:pt x="3582" y="10837"/>
                  </a:cubicBezTo>
                  <a:lnTo>
                    <a:pt x="7591" y="2365"/>
                  </a:lnTo>
                  <a:cubicBezTo>
                    <a:pt x="7938" y="1670"/>
                    <a:pt x="7671" y="815"/>
                    <a:pt x="6949" y="441"/>
                  </a:cubicBezTo>
                  <a:lnTo>
                    <a:pt x="6228" y="120"/>
                  </a:lnTo>
                  <a:cubicBezTo>
                    <a:pt x="6044" y="39"/>
                    <a:pt x="5852" y="1"/>
                    <a:pt x="5663" y="1"/>
                  </a:cubicBezTo>
                  <a:close/>
                </a:path>
              </a:pathLst>
            </a:custGeom>
            <a:solidFill>
              <a:schemeClr val="accent2"/>
            </a:solidFill>
            <a:ln>
              <a:noFill/>
            </a:ln>
            <a:effectLst>
              <a:outerShdw blurRad="2571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2"/>
            <p:cNvSpPr/>
            <p:nvPr/>
          </p:nvSpPr>
          <p:spPr>
            <a:xfrm>
              <a:off x="4924400" y="1573700"/>
              <a:ext cx="989500" cy="700200"/>
            </a:xfrm>
            <a:custGeom>
              <a:avLst/>
              <a:gdLst/>
              <a:ahLst/>
              <a:cxnLst/>
              <a:rect l="l" t="t" r="r" b="b"/>
              <a:pathLst>
                <a:path w="39580" h="28008" extrusionOk="0">
                  <a:moveTo>
                    <a:pt x="6281" y="0"/>
                  </a:moveTo>
                  <a:lnTo>
                    <a:pt x="1" y="13069"/>
                  </a:lnTo>
                  <a:lnTo>
                    <a:pt x="34342" y="28008"/>
                  </a:lnTo>
                  <a:lnTo>
                    <a:pt x="39580" y="16864"/>
                  </a:lnTo>
                  <a:lnTo>
                    <a:pt x="6281" y="0"/>
                  </a:lnTo>
                  <a:close/>
                </a:path>
              </a:pathLst>
            </a:custGeom>
            <a:solidFill>
              <a:schemeClr val="lt2"/>
            </a:solidFill>
            <a:ln>
              <a:noFill/>
            </a:ln>
            <a:effectLst>
              <a:outerShdw blurRad="2571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2"/>
            <p:cNvSpPr/>
            <p:nvPr/>
          </p:nvSpPr>
          <p:spPr>
            <a:xfrm>
              <a:off x="4862714" y="1587050"/>
              <a:ext cx="160375" cy="261275"/>
            </a:xfrm>
            <a:custGeom>
              <a:avLst/>
              <a:gdLst/>
              <a:ahLst/>
              <a:cxnLst/>
              <a:rect l="l" t="t" r="r" b="b"/>
              <a:pathLst>
                <a:path w="6415" h="10451" extrusionOk="0">
                  <a:moveTo>
                    <a:pt x="6414" y="1"/>
                  </a:moveTo>
                  <a:lnTo>
                    <a:pt x="2299" y="1497"/>
                  </a:lnTo>
                  <a:lnTo>
                    <a:pt x="1150" y="3929"/>
                  </a:lnTo>
                  <a:lnTo>
                    <a:pt x="0" y="6361"/>
                  </a:lnTo>
                  <a:lnTo>
                    <a:pt x="1417" y="10450"/>
                  </a:lnTo>
                  <a:lnTo>
                    <a:pt x="6414" y="1"/>
                  </a:lnTo>
                  <a:close/>
                </a:path>
              </a:pathLst>
            </a:custGeom>
            <a:solidFill>
              <a:schemeClr val="accent1"/>
            </a:solidFill>
            <a:ln>
              <a:noFill/>
            </a:ln>
            <a:effectLst>
              <a:outerShdw blurRad="2571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2"/>
            <p:cNvSpPr/>
            <p:nvPr/>
          </p:nvSpPr>
          <p:spPr>
            <a:xfrm>
              <a:off x="4897000" y="1587050"/>
              <a:ext cx="168400" cy="281975"/>
            </a:xfrm>
            <a:custGeom>
              <a:avLst/>
              <a:gdLst/>
              <a:ahLst/>
              <a:cxnLst/>
              <a:rect l="l" t="t" r="r" b="b"/>
              <a:pathLst>
                <a:path w="6736" h="11279" extrusionOk="0">
                  <a:moveTo>
                    <a:pt x="5025" y="1"/>
                  </a:moveTo>
                  <a:lnTo>
                    <a:pt x="1" y="10450"/>
                  </a:lnTo>
                  <a:lnTo>
                    <a:pt x="1738" y="11279"/>
                  </a:lnTo>
                  <a:lnTo>
                    <a:pt x="6735" y="829"/>
                  </a:lnTo>
                  <a:lnTo>
                    <a:pt x="5025" y="1"/>
                  </a:lnTo>
                  <a:close/>
                </a:path>
              </a:pathLst>
            </a:custGeom>
            <a:solidFill>
              <a:schemeClr val="accent1"/>
            </a:solidFill>
            <a:ln>
              <a:noFill/>
            </a:ln>
            <a:effectLst>
              <a:outerShdw blurRad="2571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2"/>
            <p:cNvSpPr/>
            <p:nvPr/>
          </p:nvSpPr>
          <p:spPr>
            <a:xfrm>
              <a:off x="4816614" y="1603075"/>
              <a:ext cx="103575" cy="144350"/>
            </a:xfrm>
            <a:custGeom>
              <a:avLst/>
              <a:gdLst/>
              <a:ahLst/>
              <a:cxnLst/>
              <a:rect l="l" t="t" r="r" b="b"/>
              <a:pathLst>
                <a:path w="4143" h="5774" extrusionOk="0">
                  <a:moveTo>
                    <a:pt x="2299" y="1"/>
                  </a:moveTo>
                  <a:lnTo>
                    <a:pt x="0" y="4918"/>
                  </a:lnTo>
                  <a:lnTo>
                    <a:pt x="1844" y="5774"/>
                  </a:lnTo>
                  <a:lnTo>
                    <a:pt x="4143" y="856"/>
                  </a:lnTo>
                  <a:lnTo>
                    <a:pt x="2299" y="1"/>
                  </a:lnTo>
                  <a:close/>
                </a:path>
              </a:pathLst>
            </a:custGeom>
            <a:solidFill>
              <a:schemeClr val="dk2"/>
            </a:solidFill>
            <a:ln>
              <a:noFill/>
            </a:ln>
            <a:effectLst>
              <a:outerShdw blurRad="2571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2"/>
            <p:cNvSpPr/>
            <p:nvPr/>
          </p:nvSpPr>
          <p:spPr>
            <a:xfrm>
              <a:off x="4779189" y="1569675"/>
              <a:ext cx="94900" cy="156375"/>
            </a:xfrm>
            <a:custGeom>
              <a:avLst/>
              <a:gdLst/>
              <a:ahLst/>
              <a:cxnLst/>
              <a:rect l="l" t="t" r="r" b="b"/>
              <a:pathLst>
                <a:path w="3796" h="6255" extrusionOk="0">
                  <a:moveTo>
                    <a:pt x="909" y="1"/>
                  </a:moveTo>
                  <a:lnTo>
                    <a:pt x="1" y="5533"/>
                  </a:lnTo>
                  <a:lnTo>
                    <a:pt x="1497" y="6254"/>
                  </a:lnTo>
                  <a:lnTo>
                    <a:pt x="3796" y="1337"/>
                  </a:lnTo>
                  <a:lnTo>
                    <a:pt x="909" y="1"/>
                  </a:lnTo>
                  <a:close/>
                </a:path>
              </a:pathLst>
            </a:custGeom>
            <a:solidFill>
              <a:schemeClr val="lt2"/>
            </a:solidFill>
            <a:ln>
              <a:noFill/>
            </a:ln>
            <a:effectLst>
              <a:outerShdw blurRad="2571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32"/>
          <p:cNvGrpSpPr/>
          <p:nvPr/>
        </p:nvGrpSpPr>
        <p:grpSpPr>
          <a:xfrm>
            <a:off x="3804840" y="1504054"/>
            <a:ext cx="960059" cy="798071"/>
            <a:chOff x="2869600" y="4703550"/>
            <a:chExt cx="957200" cy="716600"/>
          </a:xfrm>
        </p:grpSpPr>
        <p:sp>
          <p:nvSpPr>
            <p:cNvPr id="1398" name="Google Shape;1398;p32"/>
            <p:cNvSpPr/>
            <p:nvPr/>
          </p:nvSpPr>
          <p:spPr>
            <a:xfrm>
              <a:off x="2932050" y="4703550"/>
              <a:ext cx="530325" cy="215550"/>
            </a:xfrm>
            <a:custGeom>
              <a:avLst/>
              <a:gdLst/>
              <a:ahLst/>
              <a:cxnLst/>
              <a:rect l="l" t="t" r="r" b="b"/>
              <a:pathLst>
                <a:path w="21213" h="8622" extrusionOk="0">
                  <a:moveTo>
                    <a:pt x="13848" y="1"/>
                  </a:moveTo>
                  <a:cubicBezTo>
                    <a:pt x="13632" y="1"/>
                    <a:pt x="13415" y="10"/>
                    <a:pt x="13197" y="28"/>
                  </a:cubicBezTo>
                  <a:cubicBezTo>
                    <a:pt x="11967" y="177"/>
                    <a:pt x="10737" y="550"/>
                    <a:pt x="9693" y="1184"/>
                  </a:cubicBezTo>
                  <a:cubicBezTo>
                    <a:pt x="8824" y="1693"/>
                    <a:pt x="7930" y="2348"/>
                    <a:pt x="7478" y="3243"/>
                  </a:cubicBezTo>
                  <a:lnTo>
                    <a:pt x="7478" y="3243"/>
                  </a:lnTo>
                  <a:cubicBezTo>
                    <a:pt x="7363" y="3198"/>
                    <a:pt x="7220" y="3143"/>
                    <a:pt x="7158" y="3122"/>
                  </a:cubicBezTo>
                  <a:cubicBezTo>
                    <a:pt x="6636" y="3010"/>
                    <a:pt x="6114" y="2936"/>
                    <a:pt x="5592" y="2936"/>
                  </a:cubicBezTo>
                  <a:cubicBezTo>
                    <a:pt x="4586" y="2973"/>
                    <a:pt x="3579" y="3271"/>
                    <a:pt x="2722" y="3793"/>
                  </a:cubicBezTo>
                  <a:cubicBezTo>
                    <a:pt x="1231" y="4725"/>
                    <a:pt x="0" y="6627"/>
                    <a:pt x="485" y="8453"/>
                  </a:cubicBezTo>
                  <a:cubicBezTo>
                    <a:pt x="522" y="8565"/>
                    <a:pt x="616" y="8621"/>
                    <a:pt x="709" y="8621"/>
                  </a:cubicBezTo>
                  <a:cubicBezTo>
                    <a:pt x="802" y="8621"/>
                    <a:pt x="895" y="8565"/>
                    <a:pt x="932" y="8453"/>
                  </a:cubicBezTo>
                  <a:lnTo>
                    <a:pt x="932" y="8416"/>
                  </a:lnTo>
                  <a:cubicBezTo>
                    <a:pt x="1417" y="7037"/>
                    <a:pt x="1976" y="5620"/>
                    <a:pt x="3318" y="4800"/>
                  </a:cubicBezTo>
                  <a:cubicBezTo>
                    <a:pt x="3952" y="4390"/>
                    <a:pt x="4698" y="4166"/>
                    <a:pt x="5481" y="4166"/>
                  </a:cubicBezTo>
                  <a:cubicBezTo>
                    <a:pt x="5853" y="4166"/>
                    <a:pt x="6263" y="4203"/>
                    <a:pt x="6636" y="4278"/>
                  </a:cubicBezTo>
                  <a:cubicBezTo>
                    <a:pt x="6823" y="4315"/>
                    <a:pt x="6972" y="4390"/>
                    <a:pt x="7158" y="4464"/>
                  </a:cubicBezTo>
                  <a:cubicBezTo>
                    <a:pt x="7307" y="4539"/>
                    <a:pt x="7419" y="4725"/>
                    <a:pt x="7605" y="4837"/>
                  </a:cubicBezTo>
                  <a:cubicBezTo>
                    <a:pt x="7733" y="4911"/>
                    <a:pt x="7869" y="4946"/>
                    <a:pt x="8003" y="4946"/>
                  </a:cubicBezTo>
                  <a:cubicBezTo>
                    <a:pt x="8338" y="4946"/>
                    <a:pt x="8655" y="4726"/>
                    <a:pt x="8761" y="4352"/>
                  </a:cubicBezTo>
                  <a:cubicBezTo>
                    <a:pt x="9164" y="2011"/>
                    <a:pt x="11937" y="1034"/>
                    <a:pt x="14084" y="1034"/>
                  </a:cubicBezTo>
                  <a:cubicBezTo>
                    <a:pt x="14124" y="1034"/>
                    <a:pt x="14164" y="1034"/>
                    <a:pt x="14204" y="1035"/>
                  </a:cubicBezTo>
                  <a:cubicBezTo>
                    <a:pt x="16478" y="1146"/>
                    <a:pt x="18566" y="2451"/>
                    <a:pt x="19647" y="4464"/>
                  </a:cubicBezTo>
                  <a:cubicBezTo>
                    <a:pt x="19833" y="4874"/>
                    <a:pt x="19945" y="5508"/>
                    <a:pt x="20542" y="5508"/>
                  </a:cubicBezTo>
                  <a:cubicBezTo>
                    <a:pt x="20989" y="5508"/>
                    <a:pt x="21213" y="5024"/>
                    <a:pt x="21101" y="4576"/>
                  </a:cubicBezTo>
                  <a:cubicBezTo>
                    <a:pt x="20914" y="4129"/>
                    <a:pt x="20653" y="3719"/>
                    <a:pt x="20318" y="3383"/>
                  </a:cubicBezTo>
                  <a:cubicBezTo>
                    <a:pt x="19982" y="2936"/>
                    <a:pt x="19647" y="2526"/>
                    <a:pt x="19237" y="2153"/>
                  </a:cubicBezTo>
                  <a:cubicBezTo>
                    <a:pt x="17790" y="773"/>
                    <a:pt x="15856" y="1"/>
                    <a:pt x="13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399" name="Google Shape;1399;p32"/>
            <p:cNvSpPr/>
            <p:nvPr/>
          </p:nvSpPr>
          <p:spPr>
            <a:xfrm>
              <a:off x="3403650" y="4815525"/>
              <a:ext cx="423150" cy="451325"/>
            </a:xfrm>
            <a:custGeom>
              <a:avLst/>
              <a:gdLst/>
              <a:ahLst/>
              <a:cxnLst/>
              <a:rect l="l" t="t" r="r" b="b"/>
              <a:pathLst>
                <a:path w="16926" h="18053" extrusionOk="0">
                  <a:moveTo>
                    <a:pt x="3460" y="0"/>
                  </a:moveTo>
                  <a:cubicBezTo>
                    <a:pt x="2805" y="0"/>
                    <a:pt x="2155" y="120"/>
                    <a:pt x="1528" y="358"/>
                  </a:cubicBezTo>
                  <a:cubicBezTo>
                    <a:pt x="820" y="619"/>
                    <a:pt x="0" y="1066"/>
                    <a:pt x="75" y="1849"/>
                  </a:cubicBezTo>
                  <a:cubicBezTo>
                    <a:pt x="75" y="1887"/>
                    <a:pt x="112" y="1924"/>
                    <a:pt x="112" y="1961"/>
                  </a:cubicBezTo>
                  <a:lnTo>
                    <a:pt x="149" y="1924"/>
                  </a:lnTo>
                  <a:cubicBezTo>
                    <a:pt x="284" y="1961"/>
                    <a:pt x="418" y="1976"/>
                    <a:pt x="553" y="1976"/>
                  </a:cubicBezTo>
                  <a:cubicBezTo>
                    <a:pt x="1238" y="1976"/>
                    <a:pt x="1924" y="1570"/>
                    <a:pt x="2610" y="1477"/>
                  </a:cubicBezTo>
                  <a:cubicBezTo>
                    <a:pt x="2871" y="1433"/>
                    <a:pt x="3132" y="1412"/>
                    <a:pt x="3392" y="1412"/>
                  </a:cubicBezTo>
                  <a:cubicBezTo>
                    <a:pt x="4023" y="1412"/>
                    <a:pt x="4649" y="1537"/>
                    <a:pt x="5256" y="1775"/>
                  </a:cubicBezTo>
                  <a:cubicBezTo>
                    <a:pt x="5629" y="1887"/>
                    <a:pt x="6002" y="2110"/>
                    <a:pt x="6338" y="2334"/>
                  </a:cubicBezTo>
                  <a:cubicBezTo>
                    <a:pt x="6710" y="2632"/>
                    <a:pt x="6971" y="3154"/>
                    <a:pt x="7381" y="3378"/>
                  </a:cubicBezTo>
                  <a:cubicBezTo>
                    <a:pt x="7490" y="3437"/>
                    <a:pt x="7603" y="3460"/>
                    <a:pt x="7720" y="3460"/>
                  </a:cubicBezTo>
                  <a:cubicBezTo>
                    <a:pt x="8045" y="3460"/>
                    <a:pt x="8394" y="3284"/>
                    <a:pt x="8723" y="3229"/>
                  </a:cubicBezTo>
                  <a:cubicBezTo>
                    <a:pt x="9245" y="3229"/>
                    <a:pt x="9767" y="3303"/>
                    <a:pt x="10252" y="3490"/>
                  </a:cubicBezTo>
                  <a:cubicBezTo>
                    <a:pt x="12265" y="4086"/>
                    <a:pt x="13905" y="5540"/>
                    <a:pt x="14800" y="7441"/>
                  </a:cubicBezTo>
                  <a:cubicBezTo>
                    <a:pt x="15658" y="9343"/>
                    <a:pt x="15471" y="11505"/>
                    <a:pt x="14353" y="13257"/>
                  </a:cubicBezTo>
                  <a:cubicBezTo>
                    <a:pt x="13756" y="14226"/>
                    <a:pt x="12936" y="15046"/>
                    <a:pt x="11967" y="15643"/>
                  </a:cubicBezTo>
                  <a:cubicBezTo>
                    <a:pt x="11519" y="15941"/>
                    <a:pt x="11035" y="16165"/>
                    <a:pt x="10550" y="16314"/>
                  </a:cubicBezTo>
                  <a:cubicBezTo>
                    <a:pt x="9954" y="16538"/>
                    <a:pt x="9357" y="16538"/>
                    <a:pt x="9059" y="17134"/>
                  </a:cubicBezTo>
                  <a:cubicBezTo>
                    <a:pt x="8947" y="17320"/>
                    <a:pt x="8984" y="17581"/>
                    <a:pt x="9134" y="17731"/>
                  </a:cubicBezTo>
                  <a:cubicBezTo>
                    <a:pt x="9369" y="17966"/>
                    <a:pt x="9651" y="18052"/>
                    <a:pt x="9949" y="18052"/>
                  </a:cubicBezTo>
                  <a:cubicBezTo>
                    <a:pt x="10452" y="18052"/>
                    <a:pt x="11000" y="17806"/>
                    <a:pt x="11445" y="17619"/>
                  </a:cubicBezTo>
                  <a:cubicBezTo>
                    <a:pt x="12191" y="17283"/>
                    <a:pt x="12862" y="16836"/>
                    <a:pt x="13458" y="16277"/>
                  </a:cubicBezTo>
                  <a:cubicBezTo>
                    <a:pt x="14726" y="15195"/>
                    <a:pt x="15583" y="13742"/>
                    <a:pt x="16030" y="12139"/>
                  </a:cubicBezTo>
                  <a:cubicBezTo>
                    <a:pt x="16925" y="8895"/>
                    <a:pt x="15546" y="5652"/>
                    <a:pt x="12862" y="3713"/>
                  </a:cubicBezTo>
                  <a:cubicBezTo>
                    <a:pt x="12116" y="3191"/>
                    <a:pt x="11333" y="2819"/>
                    <a:pt x="10476" y="2558"/>
                  </a:cubicBezTo>
                  <a:cubicBezTo>
                    <a:pt x="10066" y="2409"/>
                    <a:pt x="9618" y="2334"/>
                    <a:pt x="9171" y="2297"/>
                  </a:cubicBezTo>
                  <a:cubicBezTo>
                    <a:pt x="8798" y="2182"/>
                    <a:pt x="8424" y="2111"/>
                    <a:pt x="8051" y="2068"/>
                  </a:cubicBezTo>
                  <a:lnTo>
                    <a:pt x="8051" y="2068"/>
                  </a:lnTo>
                  <a:cubicBezTo>
                    <a:pt x="7040" y="855"/>
                    <a:pt x="5559" y="125"/>
                    <a:pt x="3952" y="23"/>
                  </a:cubicBezTo>
                  <a:cubicBezTo>
                    <a:pt x="3788" y="8"/>
                    <a:pt x="3624" y="0"/>
                    <a:pt x="3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400" name="Google Shape;1400;p32"/>
            <p:cNvSpPr/>
            <p:nvPr/>
          </p:nvSpPr>
          <p:spPr>
            <a:xfrm>
              <a:off x="2869600" y="4903700"/>
              <a:ext cx="795025" cy="516450"/>
            </a:xfrm>
            <a:custGeom>
              <a:avLst/>
              <a:gdLst/>
              <a:ahLst/>
              <a:cxnLst/>
              <a:rect l="l" t="t" r="r" b="b"/>
              <a:pathLst>
                <a:path w="31801" h="20658" extrusionOk="0">
                  <a:moveTo>
                    <a:pt x="4959" y="0"/>
                  </a:moveTo>
                  <a:cubicBezTo>
                    <a:pt x="2630" y="0"/>
                    <a:pt x="382" y="2108"/>
                    <a:pt x="113" y="4399"/>
                  </a:cubicBezTo>
                  <a:cubicBezTo>
                    <a:pt x="1" y="5778"/>
                    <a:pt x="485" y="7120"/>
                    <a:pt x="1492" y="8090"/>
                  </a:cubicBezTo>
                  <a:cubicBezTo>
                    <a:pt x="2122" y="8745"/>
                    <a:pt x="2958" y="9145"/>
                    <a:pt x="3848" y="9243"/>
                  </a:cubicBezTo>
                  <a:lnTo>
                    <a:pt x="3848" y="9243"/>
                  </a:lnTo>
                  <a:cubicBezTo>
                    <a:pt x="2669" y="11994"/>
                    <a:pt x="3261" y="15329"/>
                    <a:pt x="5108" y="17671"/>
                  </a:cubicBezTo>
                  <a:cubicBezTo>
                    <a:pt x="6694" y="19680"/>
                    <a:pt x="9087" y="20658"/>
                    <a:pt x="11554" y="20658"/>
                  </a:cubicBezTo>
                  <a:cubicBezTo>
                    <a:pt x="12566" y="20658"/>
                    <a:pt x="13591" y="20494"/>
                    <a:pt x="14577" y="20168"/>
                  </a:cubicBezTo>
                  <a:cubicBezTo>
                    <a:pt x="16195" y="19639"/>
                    <a:pt x="17658" y="18669"/>
                    <a:pt x="18769" y="17365"/>
                  </a:cubicBezTo>
                  <a:lnTo>
                    <a:pt x="18769" y="17365"/>
                  </a:lnTo>
                  <a:cubicBezTo>
                    <a:pt x="19673" y="18395"/>
                    <a:pt x="20978" y="19017"/>
                    <a:pt x="22331" y="19348"/>
                  </a:cubicBezTo>
                  <a:cubicBezTo>
                    <a:pt x="23159" y="19577"/>
                    <a:pt x="24011" y="19689"/>
                    <a:pt x="24861" y="19689"/>
                  </a:cubicBezTo>
                  <a:cubicBezTo>
                    <a:pt x="25811" y="19689"/>
                    <a:pt x="26757" y="19549"/>
                    <a:pt x="27662" y="19274"/>
                  </a:cubicBezTo>
                  <a:cubicBezTo>
                    <a:pt x="29265" y="18752"/>
                    <a:pt x="30570" y="17559"/>
                    <a:pt x="31241" y="15993"/>
                  </a:cubicBezTo>
                  <a:cubicBezTo>
                    <a:pt x="31800" y="14576"/>
                    <a:pt x="31763" y="12861"/>
                    <a:pt x="30645" y="11706"/>
                  </a:cubicBezTo>
                  <a:cubicBezTo>
                    <a:pt x="30521" y="11592"/>
                    <a:pt x="30383" y="11543"/>
                    <a:pt x="30251" y="11543"/>
                  </a:cubicBezTo>
                  <a:cubicBezTo>
                    <a:pt x="29865" y="11543"/>
                    <a:pt x="29528" y="11960"/>
                    <a:pt x="29750" y="12377"/>
                  </a:cubicBezTo>
                  <a:cubicBezTo>
                    <a:pt x="30384" y="13421"/>
                    <a:pt x="30421" y="14688"/>
                    <a:pt x="29936" y="15807"/>
                  </a:cubicBezTo>
                  <a:cubicBezTo>
                    <a:pt x="29303" y="17000"/>
                    <a:pt x="28184" y="17820"/>
                    <a:pt x="26879" y="18081"/>
                  </a:cubicBezTo>
                  <a:cubicBezTo>
                    <a:pt x="26257" y="18246"/>
                    <a:pt x="25542" y="18335"/>
                    <a:pt x="24800" y="18335"/>
                  </a:cubicBezTo>
                  <a:cubicBezTo>
                    <a:pt x="22695" y="18335"/>
                    <a:pt x="20378" y="17618"/>
                    <a:pt x="19386" y="15881"/>
                  </a:cubicBezTo>
                  <a:cubicBezTo>
                    <a:pt x="19258" y="15646"/>
                    <a:pt x="19031" y="15521"/>
                    <a:pt x="18797" y="15521"/>
                  </a:cubicBezTo>
                  <a:cubicBezTo>
                    <a:pt x="18624" y="15521"/>
                    <a:pt x="18448" y="15589"/>
                    <a:pt x="18305" y="15732"/>
                  </a:cubicBezTo>
                  <a:cubicBezTo>
                    <a:pt x="16653" y="17781"/>
                    <a:pt x="14063" y="19156"/>
                    <a:pt x="11418" y="19156"/>
                  </a:cubicBezTo>
                  <a:cubicBezTo>
                    <a:pt x="11080" y="19156"/>
                    <a:pt x="10740" y="19134"/>
                    <a:pt x="10402" y="19087"/>
                  </a:cubicBezTo>
                  <a:cubicBezTo>
                    <a:pt x="7382" y="18640"/>
                    <a:pt x="5294" y="16366"/>
                    <a:pt x="4698" y="13495"/>
                  </a:cubicBezTo>
                  <a:cubicBezTo>
                    <a:pt x="4362" y="11892"/>
                    <a:pt x="4661" y="10252"/>
                    <a:pt x="5518" y="8910"/>
                  </a:cubicBezTo>
                  <a:cubicBezTo>
                    <a:pt x="5717" y="8446"/>
                    <a:pt x="5415" y="7953"/>
                    <a:pt x="4954" y="7953"/>
                  </a:cubicBezTo>
                  <a:cubicBezTo>
                    <a:pt x="4896" y="7953"/>
                    <a:pt x="4835" y="7961"/>
                    <a:pt x="4772" y="7978"/>
                  </a:cubicBezTo>
                  <a:cubicBezTo>
                    <a:pt x="4614" y="8011"/>
                    <a:pt x="4457" y="8026"/>
                    <a:pt x="4302" y="8026"/>
                  </a:cubicBezTo>
                  <a:cubicBezTo>
                    <a:pt x="2524" y="8026"/>
                    <a:pt x="1034" y="5967"/>
                    <a:pt x="1343" y="4287"/>
                  </a:cubicBezTo>
                  <a:cubicBezTo>
                    <a:pt x="1753" y="2162"/>
                    <a:pt x="3840" y="1193"/>
                    <a:pt x="5704" y="596"/>
                  </a:cubicBezTo>
                  <a:cubicBezTo>
                    <a:pt x="5928" y="522"/>
                    <a:pt x="5928" y="224"/>
                    <a:pt x="5704" y="149"/>
                  </a:cubicBezTo>
                  <a:lnTo>
                    <a:pt x="5704" y="74"/>
                  </a:lnTo>
                  <a:cubicBezTo>
                    <a:pt x="5457" y="24"/>
                    <a:pt x="5207" y="0"/>
                    <a:pt x="4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grpSp>
      <p:sp>
        <p:nvSpPr>
          <p:cNvPr id="4" name="Rectangle 3"/>
          <p:cNvSpPr/>
          <p:nvPr/>
        </p:nvSpPr>
        <p:spPr>
          <a:xfrm>
            <a:off x="4896957" y="1683813"/>
            <a:ext cx="2962671" cy="492443"/>
          </a:xfrm>
          <a:prstGeom prst="rect">
            <a:avLst/>
          </a:prstGeom>
        </p:spPr>
        <p:txBody>
          <a:bodyPr wrap="none">
            <a:spAutoFit/>
          </a:bodyPr>
          <a:lstStyle/>
          <a:p>
            <a:r>
              <a:rPr lang="en-US" sz="2600" b="1" dirty="0" smtClean="0">
                <a:solidFill>
                  <a:schemeClr val="accent1"/>
                </a:solidFill>
              </a:rPr>
              <a:t>TÌM HIỂU CHUNG</a:t>
            </a:r>
            <a:endParaRPr lang="en-US" sz="2600" dirty="0">
              <a:solidFill>
                <a:schemeClr val="accent1"/>
              </a:solidFill>
            </a:endParaRPr>
          </a:p>
        </p:txBody>
      </p:sp>
      <p:sp>
        <p:nvSpPr>
          <p:cNvPr id="5" name="Rectangle 4"/>
          <p:cNvSpPr/>
          <p:nvPr/>
        </p:nvSpPr>
        <p:spPr>
          <a:xfrm>
            <a:off x="4896957" y="2704789"/>
            <a:ext cx="3865418" cy="492443"/>
          </a:xfrm>
          <a:prstGeom prst="rect">
            <a:avLst/>
          </a:prstGeom>
        </p:spPr>
        <p:txBody>
          <a:bodyPr wrap="square">
            <a:spAutoFit/>
          </a:bodyPr>
          <a:lstStyle/>
          <a:p>
            <a:pPr algn="just"/>
            <a:r>
              <a:rPr lang="nl-NL" sz="2600" b="1" dirty="0" smtClean="0">
                <a:solidFill>
                  <a:schemeClr val="accent1"/>
                </a:solidFill>
              </a:rPr>
              <a:t>TÌM HIỂU CHI TIẾT</a:t>
            </a:r>
            <a:endParaRPr lang="en-US" sz="2600" dirty="0">
              <a:solidFill>
                <a:schemeClr val="accent1"/>
              </a:solidFill>
            </a:endParaRPr>
          </a:p>
        </p:txBody>
      </p:sp>
      <p:sp>
        <p:nvSpPr>
          <p:cNvPr id="25" name="Google Shape;1382;p32"/>
          <p:cNvSpPr txBox="1">
            <a:spLocks noGrp="1"/>
          </p:cNvSpPr>
          <p:nvPr>
            <p:ph type="title"/>
          </p:nvPr>
        </p:nvSpPr>
        <p:spPr>
          <a:xfrm>
            <a:off x="3882050" y="2671922"/>
            <a:ext cx="768000" cy="52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b="1" dirty="0" smtClean="0">
                <a:solidFill>
                  <a:schemeClr val="accent1"/>
                </a:solidFill>
                <a:latin typeface="+mj-lt"/>
              </a:rPr>
              <a:t>II</a:t>
            </a:r>
            <a:endParaRPr sz="2600" b="1" dirty="0">
              <a:solidFill>
                <a:schemeClr val="accent1"/>
              </a:solidFill>
              <a:latin typeface="+mj-lt"/>
            </a:endParaRPr>
          </a:p>
        </p:txBody>
      </p:sp>
      <p:grpSp>
        <p:nvGrpSpPr>
          <p:cNvPr id="26" name="Google Shape;1397;p32"/>
          <p:cNvGrpSpPr/>
          <p:nvPr/>
        </p:nvGrpSpPr>
        <p:grpSpPr>
          <a:xfrm>
            <a:off x="3804840" y="2525030"/>
            <a:ext cx="960059" cy="798071"/>
            <a:chOff x="2869600" y="4703550"/>
            <a:chExt cx="957200" cy="716600"/>
          </a:xfrm>
        </p:grpSpPr>
        <p:sp>
          <p:nvSpPr>
            <p:cNvPr id="27" name="Google Shape;1398;p32"/>
            <p:cNvSpPr/>
            <p:nvPr/>
          </p:nvSpPr>
          <p:spPr>
            <a:xfrm>
              <a:off x="2932050" y="4703550"/>
              <a:ext cx="530325" cy="215550"/>
            </a:xfrm>
            <a:custGeom>
              <a:avLst/>
              <a:gdLst/>
              <a:ahLst/>
              <a:cxnLst/>
              <a:rect l="l" t="t" r="r" b="b"/>
              <a:pathLst>
                <a:path w="21213" h="8622" extrusionOk="0">
                  <a:moveTo>
                    <a:pt x="13848" y="1"/>
                  </a:moveTo>
                  <a:cubicBezTo>
                    <a:pt x="13632" y="1"/>
                    <a:pt x="13415" y="10"/>
                    <a:pt x="13197" y="28"/>
                  </a:cubicBezTo>
                  <a:cubicBezTo>
                    <a:pt x="11967" y="177"/>
                    <a:pt x="10737" y="550"/>
                    <a:pt x="9693" y="1184"/>
                  </a:cubicBezTo>
                  <a:cubicBezTo>
                    <a:pt x="8824" y="1693"/>
                    <a:pt x="7930" y="2348"/>
                    <a:pt x="7478" y="3243"/>
                  </a:cubicBezTo>
                  <a:lnTo>
                    <a:pt x="7478" y="3243"/>
                  </a:lnTo>
                  <a:cubicBezTo>
                    <a:pt x="7363" y="3198"/>
                    <a:pt x="7220" y="3143"/>
                    <a:pt x="7158" y="3122"/>
                  </a:cubicBezTo>
                  <a:cubicBezTo>
                    <a:pt x="6636" y="3010"/>
                    <a:pt x="6114" y="2936"/>
                    <a:pt x="5592" y="2936"/>
                  </a:cubicBezTo>
                  <a:cubicBezTo>
                    <a:pt x="4586" y="2973"/>
                    <a:pt x="3579" y="3271"/>
                    <a:pt x="2722" y="3793"/>
                  </a:cubicBezTo>
                  <a:cubicBezTo>
                    <a:pt x="1231" y="4725"/>
                    <a:pt x="0" y="6627"/>
                    <a:pt x="485" y="8453"/>
                  </a:cubicBezTo>
                  <a:cubicBezTo>
                    <a:pt x="522" y="8565"/>
                    <a:pt x="616" y="8621"/>
                    <a:pt x="709" y="8621"/>
                  </a:cubicBezTo>
                  <a:cubicBezTo>
                    <a:pt x="802" y="8621"/>
                    <a:pt x="895" y="8565"/>
                    <a:pt x="932" y="8453"/>
                  </a:cubicBezTo>
                  <a:lnTo>
                    <a:pt x="932" y="8416"/>
                  </a:lnTo>
                  <a:cubicBezTo>
                    <a:pt x="1417" y="7037"/>
                    <a:pt x="1976" y="5620"/>
                    <a:pt x="3318" y="4800"/>
                  </a:cubicBezTo>
                  <a:cubicBezTo>
                    <a:pt x="3952" y="4390"/>
                    <a:pt x="4698" y="4166"/>
                    <a:pt x="5481" y="4166"/>
                  </a:cubicBezTo>
                  <a:cubicBezTo>
                    <a:pt x="5853" y="4166"/>
                    <a:pt x="6263" y="4203"/>
                    <a:pt x="6636" y="4278"/>
                  </a:cubicBezTo>
                  <a:cubicBezTo>
                    <a:pt x="6823" y="4315"/>
                    <a:pt x="6972" y="4390"/>
                    <a:pt x="7158" y="4464"/>
                  </a:cubicBezTo>
                  <a:cubicBezTo>
                    <a:pt x="7307" y="4539"/>
                    <a:pt x="7419" y="4725"/>
                    <a:pt x="7605" y="4837"/>
                  </a:cubicBezTo>
                  <a:cubicBezTo>
                    <a:pt x="7733" y="4911"/>
                    <a:pt x="7869" y="4946"/>
                    <a:pt x="8003" y="4946"/>
                  </a:cubicBezTo>
                  <a:cubicBezTo>
                    <a:pt x="8338" y="4946"/>
                    <a:pt x="8655" y="4726"/>
                    <a:pt x="8761" y="4352"/>
                  </a:cubicBezTo>
                  <a:cubicBezTo>
                    <a:pt x="9164" y="2011"/>
                    <a:pt x="11937" y="1034"/>
                    <a:pt x="14084" y="1034"/>
                  </a:cubicBezTo>
                  <a:cubicBezTo>
                    <a:pt x="14124" y="1034"/>
                    <a:pt x="14164" y="1034"/>
                    <a:pt x="14204" y="1035"/>
                  </a:cubicBezTo>
                  <a:cubicBezTo>
                    <a:pt x="16478" y="1146"/>
                    <a:pt x="18566" y="2451"/>
                    <a:pt x="19647" y="4464"/>
                  </a:cubicBezTo>
                  <a:cubicBezTo>
                    <a:pt x="19833" y="4874"/>
                    <a:pt x="19945" y="5508"/>
                    <a:pt x="20542" y="5508"/>
                  </a:cubicBezTo>
                  <a:cubicBezTo>
                    <a:pt x="20989" y="5508"/>
                    <a:pt x="21213" y="5024"/>
                    <a:pt x="21101" y="4576"/>
                  </a:cubicBezTo>
                  <a:cubicBezTo>
                    <a:pt x="20914" y="4129"/>
                    <a:pt x="20653" y="3719"/>
                    <a:pt x="20318" y="3383"/>
                  </a:cubicBezTo>
                  <a:cubicBezTo>
                    <a:pt x="19982" y="2936"/>
                    <a:pt x="19647" y="2526"/>
                    <a:pt x="19237" y="2153"/>
                  </a:cubicBezTo>
                  <a:cubicBezTo>
                    <a:pt x="17790" y="773"/>
                    <a:pt x="15856" y="1"/>
                    <a:pt x="13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28" name="Google Shape;1399;p32"/>
            <p:cNvSpPr/>
            <p:nvPr/>
          </p:nvSpPr>
          <p:spPr>
            <a:xfrm>
              <a:off x="3403650" y="4815525"/>
              <a:ext cx="423150" cy="451325"/>
            </a:xfrm>
            <a:custGeom>
              <a:avLst/>
              <a:gdLst/>
              <a:ahLst/>
              <a:cxnLst/>
              <a:rect l="l" t="t" r="r" b="b"/>
              <a:pathLst>
                <a:path w="16926" h="18053" extrusionOk="0">
                  <a:moveTo>
                    <a:pt x="3460" y="0"/>
                  </a:moveTo>
                  <a:cubicBezTo>
                    <a:pt x="2805" y="0"/>
                    <a:pt x="2155" y="120"/>
                    <a:pt x="1528" y="358"/>
                  </a:cubicBezTo>
                  <a:cubicBezTo>
                    <a:pt x="820" y="619"/>
                    <a:pt x="0" y="1066"/>
                    <a:pt x="75" y="1849"/>
                  </a:cubicBezTo>
                  <a:cubicBezTo>
                    <a:pt x="75" y="1887"/>
                    <a:pt x="112" y="1924"/>
                    <a:pt x="112" y="1961"/>
                  </a:cubicBezTo>
                  <a:lnTo>
                    <a:pt x="149" y="1924"/>
                  </a:lnTo>
                  <a:cubicBezTo>
                    <a:pt x="284" y="1961"/>
                    <a:pt x="418" y="1976"/>
                    <a:pt x="553" y="1976"/>
                  </a:cubicBezTo>
                  <a:cubicBezTo>
                    <a:pt x="1238" y="1976"/>
                    <a:pt x="1924" y="1570"/>
                    <a:pt x="2610" y="1477"/>
                  </a:cubicBezTo>
                  <a:cubicBezTo>
                    <a:pt x="2871" y="1433"/>
                    <a:pt x="3132" y="1412"/>
                    <a:pt x="3392" y="1412"/>
                  </a:cubicBezTo>
                  <a:cubicBezTo>
                    <a:pt x="4023" y="1412"/>
                    <a:pt x="4649" y="1537"/>
                    <a:pt x="5256" y="1775"/>
                  </a:cubicBezTo>
                  <a:cubicBezTo>
                    <a:pt x="5629" y="1887"/>
                    <a:pt x="6002" y="2110"/>
                    <a:pt x="6338" y="2334"/>
                  </a:cubicBezTo>
                  <a:cubicBezTo>
                    <a:pt x="6710" y="2632"/>
                    <a:pt x="6971" y="3154"/>
                    <a:pt x="7381" y="3378"/>
                  </a:cubicBezTo>
                  <a:cubicBezTo>
                    <a:pt x="7490" y="3437"/>
                    <a:pt x="7603" y="3460"/>
                    <a:pt x="7720" y="3460"/>
                  </a:cubicBezTo>
                  <a:cubicBezTo>
                    <a:pt x="8045" y="3460"/>
                    <a:pt x="8394" y="3284"/>
                    <a:pt x="8723" y="3229"/>
                  </a:cubicBezTo>
                  <a:cubicBezTo>
                    <a:pt x="9245" y="3229"/>
                    <a:pt x="9767" y="3303"/>
                    <a:pt x="10252" y="3490"/>
                  </a:cubicBezTo>
                  <a:cubicBezTo>
                    <a:pt x="12265" y="4086"/>
                    <a:pt x="13905" y="5540"/>
                    <a:pt x="14800" y="7441"/>
                  </a:cubicBezTo>
                  <a:cubicBezTo>
                    <a:pt x="15658" y="9343"/>
                    <a:pt x="15471" y="11505"/>
                    <a:pt x="14353" y="13257"/>
                  </a:cubicBezTo>
                  <a:cubicBezTo>
                    <a:pt x="13756" y="14226"/>
                    <a:pt x="12936" y="15046"/>
                    <a:pt x="11967" y="15643"/>
                  </a:cubicBezTo>
                  <a:cubicBezTo>
                    <a:pt x="11519" y="15941"/>
                    <a:pt x="11035" y="16165"/>
                    <a:pt x="10550" y="16314"/>
                  </a:cubicBezTo>
                  <a:cubicBezTo>
                    <a:pt x="9954" y="16538"/>
                    <a:pt x="9357" y="16538"/>
                    <a:pt x="9059" y="17134"/>
                  </a:cubicBezTo>
                  <a:cubicBezTo>
                    <a:pt x="8947" y="17320"/>
                    <a:pt x="8984" y="17581"/>
                    <a:pt x="9134" y="17731"/>
                  </a:cubicBezTo>
                  <a:cubicBezTo>
                    <a:pt x="9369" y="17966"/>
                    <a:pt x="9651" y="18052"/>
                    <a:pt x="9949" y="18052"/>
                  </a:cubicBezTo>
                  <a:cubicBezTo>
                    <a:pt x="10452" y="18052"/>
                    <a:pt x="11000" y="17806"/>
                    <a:pt x="11445" y="17619"/>
                  </a:cubicBezTo>
                  <a:cubicBezTo>
                    <a:pt x="12191" y="17283"/>
                    <a:pt x="12862" y="16836"/>
                    <a:pt x="13458" y="16277"/>
                  </a:cubicBezTo>
                  <a:cubicBezTo>
                    <a:pt x="14726" y="15195"/>
                    <a:pt x="15583" y="13742"/>
                    <a:pt x="16030" y="12139"/>
                  </a:cubicBezTo>
                  <a:cubicBezTo>
                    <a:pt x="16925" y="8895"/>
                    <a:pt x="15546" y="5652"/>
                    <a:pt x="12862" y="3713"/>
                  </a:cubicBezTo>
                  <a:cubicBezTo>
                    <a:pt x="12116" y="3191"/>
                    <a:pt x="11333" y="2819"/>
                    <a:pt x="10476" y="2558"/>
                  </a:cubicBezTo>
                  <a:cubicBezTo>
                    <a:pt x="10066" y="2409"/>
                    <a:pt x="9618" y="2334"/>
                    <a:pt x="9171" y="2297"/>
                  </a:cubicBezTo>
                  <a:cubicBezTo>
                    <a:pt x="8798" y="2182"/>
                    <a:pt x="8424" y="2111"/>
                    <a:pt x="8051" y="2068"/>
                  </a:cubicBezTo>
                  <a:lnTo>
                    <a:pt x="8051" y="2068"/>
                  </a:lnTo>
                  <a:cubicBezTo>
                    <a:pt x="7040" y="855"/>
                    <a:pt x="5559" y="125"/>
                    <a:pt x="3952" y="23"/>
                  </a:cubicBezTo>
                  <a:cubicBezTo>
                    <a:pt x="3788" y="8"/>
                    <a:pt x="3624" y="0"/>
                    <a:pt x="3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29" name="Google Shape;1400;p32"/>
            <p:cNvSpPr/>
            <p:nvPr/>
          </p:nvSpPr>
          <p:spPr>
            <a:xfrm>
              <a:off x="2869600" y="4903700"/>
              <a:ext cx="795025" cy="516450"/>
            </a:xfrm>
            <a:custGeom>
              <a:avLst/>
              <a:gdLst/>
              <a:ahLst/>
              <a:cxnLst/>
              <a:rect l="l" t="t" r="r" b="b"/>
              <a:pathLst>
                <a:path w="31801" h="20658" extrusionOk="0">
                  <a:moveTo>
                    <a:pt x="4959" y="0"/>
                  </a:moveTo>
                  <a:cubicBezTo>
                    <a:pt x="2630" y="0"/>
                    <a:pt x="382" y="2108"/>
                    <a:pt x="113" y="4399"/>
                  </a:cubicBezTo>
                  <a:cubicBezTo>
                    <a:pt x="1" y="5778"/>
                    <a:pt x="485" y="7120"/>
                    <a:pt x="1492" y="8090"/>
                  </a:cubicBezTo>
                  <a:cubicBezTo>
                    <a:pt x="2122" y="8745"/>
                    <a:pt x="2958" y="9145"/>
                    <a:pt x="3848" y="9243"/>
                  </a:cubicBezTo>
                  <a:lnTo>
                    <a:pt x="3848" y="9243"/>
                  </a:lnTo>
                  <a:cubicBezTo>
                    <a:pt x="2669" y="11994"/>
                    <a:pt x="3261" y="15329"/>
                    <a:pt x="5108" y="17671"/>
                  </a:cubicBezTo>
                  <a:cubicBezTo>
                    <a:pt x="6694" y="19680"/>
                    <a:pt x="9087" y="20658"/>
                    <a:pt x="11554" y="20658"/>
                  </a:cubicBezTo>
                  <a:cubicBezTo>
                    <a:pt x="12566" y="20658"/>
                    <a:pt x="13591" y="20494"/>
                    <a:pt x="14577" y="20168"/>
                  </a:cubicBezTo>
                  <a:cubicBezTo>
                    <a:pt x="16195" y="19639"/>
                    <a:pt x="17658" y="18669"/>
                    <a:pt x="18769" y="17365"/>
                  </a:cubicBezTo>
                  <a:lnTo>
                    <a:pt x="18769" y="17365"/>
                  </a:lnTo>
                  <a:cubicBezTo>
                    <a:pt x="19673" y="18395"/>
                    <a:pt x="20978" y="19017"/>
                    <a:pt x="22331" y="19348"/>
                  </a:cubicBezTo>
                  <a:cubicBezTo>
                    <a:pt x="23159" y="19577"/>
                    <a:pt x="24011" y="19689"/>
                    <a:pt x="24861" y="19689"/>
                  </a:cubicBezTo>
                  <a:cubicBezTo>
                    <a:pt x="25811" y="19689"/>
                    <a:pt x="26757" y="19549"/>
                    <a:pt x="27662" y="19274"/>
                  </a:cubicBezTo>
                  <a:cubicBezTo>
                    <a:pt x="29265" y="18752"/>
                    <a:pt x="30570" y="17559"/>
                    <a:pt x="31241" y="15993"/>
                  </a:cubicBezTo>
                  <a:cubicBezTo>
                    <a:pt x="31800" y="14576"/>
                    <a:pt x="31763" y="12861"/>
                    <a:pt x="30645" y="11706"/>
                  </a:cubicBezTo>
                  <a:cubicBezTo>
                    <a:pt x="30521" y="11592"/>
                    <a:pt x="30383" y="11543"/>
                    <a:pt x="30251" y="11543"/>
                  </a:cubicBezTo>
                  <a:cubicBezTo>
                    <a:pt x="29865" y="11543"/>
                    <a:pt x="29528" y="11960"/>
                    <a:pt x="29750" y="12377"/>
                  </a:cubicBezTo>
                  <a:cubicBezTo>
                    <a:pt x="30384" y="13421"/>
                    <a:pt x="30421" y="14688"/>
                    <a:pt x="29936" y="15807"/>
                  </a:cubicBezTo>
                  <a:cubicBezTo>
                    <a:pt x="29303" y="17000"/>
                    <a:pt x="28184" y="17820"/>
                    <a:pt x="26879" y="18081"/>
                  </a:cubicBezTo>
                  <a:cubicBezTo>
                    <a:pt x="26257" y="18246"/>
                    <a:pt x="25542" y="18335"/>
                    <a:pt x="24800" y="18335"/>
                  </a:cubicBezTo>
                  <a:cubicBezTo>
                    <a:pt x="22695" y="18335"/>
                    <a:pt x="20378" y="17618"/>
                    <a:pt x="19386" y="15881"/>
                  </a:cubicBezTo>
                  <a:cubicBezTo>
                    <a:pt x="19258" y="15646"/>
                    <a:pt x="19031" y="15521"/>
                    <a:pt x="18797" y="15521"/>
                  </a:cubicBezTo>
                  <a:cubicBezTo>
                    <a:pt x="18624" y="15521"/>
                    <a:pt x="18448" y="15589"/>
                    <a:pt x="18305" y="15732"/>
                  </a:cubicBezTo>
                  <a:cubicBezTo>
                    <a:pt x="16653" y="17781"/>
                    <a:pt x="14063" y="19156"/>
                    <a:pt x="11418" y="19156"/>
                  </a:cubicBezTo>
                  <a:cubicBezTo>
                    <a:pt x="11080" y="19156"/>
                    <a:pt x="10740" y="19134"/>
                    <a:pt x="10402" y="19087"/>
                  </a:cubicBezTo>
                  <a:cubicBezTo>
                    <a:pt x="7382" y="18640"/>
                    <a:pt x="5294" y="16366"/>
                    <a:pt x="4698" y="13495"/>
                  </a:cubicBezTo>
                  <a:cubicBezTo>
                    <a:pt x="4362" y="11892"/>
                    <a:pt x="4661" y="10252"/>
                    <a:pt x="5518" y="8910"/>
                  </a:cubicBezTo>
                  <a:cubicBezTo>
                    <a:pt x="5717" y="8446"/>
                    <a:pt x="5415" y="7953"/>
                    <a:pt x="4954" y="7953"/>
                  </a:cubicBezTo>
                  <a:cubicBezTo>
                    <a:pt x="4896" y="7953"/>
                    <a:pt x="4835" y="7961"/>
                    <a:pt x="4772" y="7978"/>
                  </a:cubicBezTo>
                  <a:cubicBezTo>
                    <a:pt x="4614" y="8011"/>
                    <a:pt x="4457" y="8026"/>
                    <a:pt x="4302" y="8026"/>
                  </a:cubicBezTo>
                  <a:cubicBezTo>
                    <a:pt x="2524" y="8026"/>
                    <a:pt x="1034" y="5967"/>
                    <a:pt x="1343" y="4287"/>
                  </a:cubicBezTo>
                  <a:cubicBezTo>
                    <a:pt x="1753" y="2162"/>
                    <a:pt x="3840" y="1193"/>
                    <a:pt x="5704" y="596"/>
                  </a:cubicBezTo>
                  <a:cubicBezTo>
                    <a:pt x="5928" y="522"/>
                    <a:pt x="5928" y="224"/>
                    <a:pt x="5704" y="149"/>
                  </a:cubicBezTo>
                  <a:lnTo>
                    <a:pt x="5704" y="74"/>
                  </a:lnTo>
                  <a:cubicBezTo>
                    <a:pt x="5457" y="24"/>
                    <a:pt x="5207" y="0"/>
                    <a:pt x="4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grpSp>
      <p:sp>
        <p:nvSpPr>
          <p:cNvPr id="30" name="Rectangle 29"/>
          <p:cNvSpPr/>
          <p:nvPr/>
        </p:nvSpPr>
        <p:spPr>
          <a:xfrm>
            <a:off x="4896957" y="3670712"/>
            <a:ext cx="3252354" cy="492443"/>
          </a:xfrm>
          <a:prstGeom prst="rect">
            <a:avLst/>
          </a:prstGeom>
        </p:spPr>
        <p:txBody>
          <a:bodyPr wrap="square">
            <a:spAutoFit/>
          </a:bodyPr>
          <a:lstStyle/>
          <a:p>
            <a:pPr algn="just"/>
            <a:r>
              <a:rPr lang="nl-NL" sz="2600" b="1" dirty="0" smtClean="0">
                <a:solidFill>
                  <a:schemeClr val="accent1"/>
                </a:solidFill>
              </a:rPr>
              <a:t>TỔNG KẾT</a:t>
            </a:r>
            <a:endParaRPr lang="en-US" sz="2600" dirty="0">
              <a:solidFill>
                <a:schemeClr val="accent1"/>
              </a:solidFill>
            </a:endParaRPr>
          </a:p>
        </p:txBody>
      </p:sp>
      <p:sp>
        <p:nvSpPr>
          <p:cNvPr id="31" name="Google Shape;1382;p32"/>
          <p:cNvSpPr txBox="1">
            <a:spLocks noGrp="1"/>
          </p:cNvSpPr>
          <p:nvPr>
            <p:ph type="title"/>
          </p:nvPr>
        </p:nvSpPr>
        <p:spPr>
          <a:xfrm>
            <a:off x="3872852" y="3667269"/>
            <a:ext cx="768000" cy="52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b="1" dirty="0" smtClean="0">
                <a:solidFill>
                  <a:schemeClr val="accent1"/>
                </a:solidFill>
                <a:latin typeface="+mj-lt"/>
              </a:rPr>
              <a:t>III</a:t>
            </a:r>
            <a:endParaRPr sz="2600" b="1" dirty="0">
              <a:solidFill>
                <a:schemeClr val="accent1"/>
              </a:solidFill>
              <a:latin typeface="+mj-lt"/>
            </a:endParaRPr>
          </a:p>
        </p:txBody>
      </p:sp>
      <p:grpSp>
        <p:nvGrpSpPr>
          <p:cNvPr id="32" name="Google Shape;1397;p32"/>
          <p:cNvGrpSpPr/>
          <p:nvPr/>
        </p:nvGrpSpPr>
        <p:grpSpPr>
          <a:xfrm>
            <a:off x="3804840" y="3544554"/>
            <a:ext cx="960059" cy="798071"/>
            <a:chOff x="2869600" y="4703550"/>
            <a:chExt cx="957200" cy="716600"/>
          </a:xfrm>
        </p:grpSpPr>
        <p:sp>
          <p:nvSpPr>
            <p:cNvPr id="33" name="Google Shape;1398;p32"/>
            <p:cNvSpPr/>
            <p:nvPr/>
          </p:nvSpPr>
          <p:spPr>
            <a:xfrm>
              <a:off x="2932050" y="4703550"/>
              <a:ext cx="530325" cy="215550"/>
            </a:xfrm>
            <a:custGeom>
              <a:avLst/>
              <a:gdLst/>
              <a:ahLst/>
              <a:cxnLst/>
              <a:rect l="l" t="t" r="r" b="b"/>
              <a:pathLst>
                <a:path w="21213" h="8622" extrusionOk="0">
                  <a:moveTo>
                    <a:pt x="13848" y="1"/>
                  </a:moveTo>
                  <a:cubicBezTo>
                    <a:pt x="13632" y="1"/>
                    <a:pt x="13415" y="10"/>
                    <a:pt x="13197" y="28"/>
                  </a:cubicBezTo>
                  <a:cubicBezTo>
                    <a:pt x="11967" y="177"/>
                    <a:pt x="10737" y="550"/>
                    <a:pt x="9693" y="1184"/>
                  </a:cubicBezTo>
                  <a:cubicBezTo>
                    <a:pt x="8824" y="1693"/>
                    <a:pt x="7930" y="2348"/>
                    <a:pt x="7478" y="3243"/>
                  </a:cubicBezTo>
                  <a:lnTo>
                    <a:pt x="7478" y="3243"/>
                  </a:lnTo>
                  <a:cubicBezTo>
                    <a:pt x="7363" y="3198"/>
                    <a:pt x="7220" y="3143"/>
                    <a:pt x="7158" y="3122"/>
                  </a:cubicBezTo>
                  <a:cubicBezTo>
                    <a:pt x="6636" y="3010"/>
                    <a:pt x="6114" y="2936"/>
                    <a:pt x="5592" y="2936"/>
                  </a:cubicBezTo>
                  <a:cubicBezTo>
                    <a:pt x="4586" y="2973"/>
                    <a:pt x="3579" y="3271"/>
                    <a:pt x="2722" y="3793"/>
                  </a:cubicBezTo>
                  <a:cubicBezTo>
                    <a:pt x="1231" y="4725"/>
                    <a:pt x="0" y="6627"/>
                    <a:pt x="485" y="8453"/>
                  </a:cubicBezTo>
                  <a:cubicBezTo>
                    <a:pt x="522" y="8565"/>
                    <a:pt x="616" y="8621"/>
                    <a:pt x="709" y="8621"/>
                  </a:cubicBezTo>
                  <a:cubicBezTo>
                    <a:pt x="802" y="8621"/>
                    <a:pt x="895" y="8565"/>
                    <a:pt x="932" y="8453"/>
                  </a:cubicBezTo>
                  <a:lnTo>
                    <a:pt x="932" y="8416"/>
                  </a:lnTo>
                  <a:cubicBezTo>
                    <a:pt x="1417" y="7037"/>
                    <a:pt x="1976" y="5620"/>
                    <a:pt x="3318" y="4800"/>
                  </a:cubicBezTo>
                  <a:cubicBezTo>
                    <a:pt x="3952" y="4390"/>
                    <a:pt x="4698" y="4166"/>
                    <a:pt x="5481" y="4166"/>
                  </a:cubicBezTo>
                  <a:cubicBezTo>
                    <a:pt x="5853" y="4166"/>
                    <a:pt x="6263" y="4203"/>
                    <a:pt x="6636" y="4278"/>
                  </a:cubicBezTo>
                  <a:cubicBezTo>
                    <a:pt x="6823" y="4315"/>
                    <a:pt x="6972" y="4390"/>
                    <a:pt x="7158" y="4464"/>
                  </a:cubicBezTo>
                  <a:cubicBezTo>
                    <a:pt x="7307" y="4539"/>
                    <a:pt x="7419" y="4725"/>
                    <a:pt x="7605" y="4837"/>
                  </a:cubicBezTo>
                  <a:cubicBezTo>
                    <a:pt x="7733" y="4911"/>
                    <a:pt x="7869" y="4946"/>
                    <a:pt x="8003" y="4946"/>
                  </a:cubicBezTo>
                  <a:cubicBezTo>
                    <a:pt x="8338" y="4946"/>
                    <a:pt x="8655" y="4726"/>
                    <a:pt x="8761" y="4352"/>
                  </a:cubicBezTo>
                  <a:cubicBezTo>
                    <a:pt x="9164" y="2011"/>
                    <a:pt x="11937" y="1034"/>
                    <a:pt x="14084" y="1034"/>
                  </a:cubicBezTo>
                  <a:cubicBezTo>
                    <a:pt x="14124" y="1034"/>
                    <a:pt x="14164" y="1034"/>
                    <a:pt x="14204" y="1035"/>
                  </a:cubicBezTo>
                  <a:cubicBezTo>
                    <a:pt x="16478" y="1146"/>
                    <a:pt x="18566" y="2451"/>
                    <a:pt x="19647" y="4464"/>
                  </a:cubicBezTo>
                  <a:cubicBezTo>
                    <a:pt x="19833" y="4874"/>
                    <a:pt x="19945" y="5508"/>
                    <a:pt x="20542" y="5508"/>
                  </a:cubicBezTo>
                  <a:cubicBezTo>
                    <a:pt x="20989" y="5508"/>
                    <a:pt x="21213" y="5024"/>
                    <a:pt x="21101" y="4576"/>
                  </a:cubicBezTo>
                  <a:cubicBezTo>
                    <a:pt x="20914" y="4129"/>
                    <a:pt x="20653" y="3719"/>
                    <a:pt x="20318" y="3383"/>
                  </a:cubicBezTo>
                  <a:cubicBezTo>
                    <a:pt x="19982" y="2936"/>
                    <a:pt x="19647" y="2526"/>
                    <a:pt x="19237" y="2153"/>
                  </a:cubicBezTo>
                  <a:cubicBezTo>
                    <a:pt x="17790" y="773"/>
                    <a:pt x="15856" y="1"/>
                    <a:pt x="13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34" name="Google Shape;1399;p32"/>
            <p:cNvSpPr/>
            <p:nvPr/>
          </p:nvSpPr>
          <p:spPr>
            <a:xfrm>
              <a:off x="3403650" y="4815525"/>
              <a:ext cx="423150" cy="451325"/>
            </a:xfrm>
            <a:custGeom>
              <a:avLst/>
              <a:gdLst/>
              <a:ahLst/>
              <a:cxnLst/>
              <a:rect l="l" t="t" r="r" b="b"/>
              <a:pathLst>
                <a:path w="16926" h="18053" extrusionOk="0">
                  <a:moveTo>
                    <a:pt x="3460" y="0"/>
                  </a:moveTo>
                  <a:cubicBezTo>
                    <a:pt x="2805" y="0"/>
                    <a:pt x="2155" y="120"/>
                    <a:pt x="1528" y="358"/>
                  </a:cubicBezTo>
                  <a:cubicBezTo>
                    <a:pt x="820" y="619"/>
                    <a:pt x="0" y="1066"/>
                    <a:pt x="75" y="1849"/>
                  </a:cubicBezTo>
                  <a:cubicBezTo>
                    <a:pt x="75" y="1887"/>
                    <a:pt x="112" y="1924"/>
                    <a:pt x="112" y="1961"/>
                  </a:cubicBezTo>
                  <a:lnTo>
                    <a:pt x="149" y="1924"/>
                  </a:lnTo>
                  <a:cubicBezTo>
                    <a:pt x="284" y="1961"/>
                    <a:pt x="418" y="1976"/>
                    <a:pt x="553" y="1976"/>
                  </a:cubicBezTo>
                  <a:cubicBezTo>
                    <a:pt x="1238" y="1976"/>
                    <a:pt x="1924" y="1570"/>
                    <a:pt x="2610" y="1477"/>
                  </a:cubicBezTo>
                  <a:cubicBezTo>
                    <a:pt x="2871" y="1433"/>
                    <a:pt x="3132" y="1412"/>
                    <a:pt x="3392" y="1412"/>
                  </a:cubicBezTo>
                  <a:cubicBezTo>
                    <a:pt x="4023" y="1412"/>
                    <a:pt x="4649" y="1537"/>
                    <a:pt x="5256" y="1775"/>
                  </a:cubicBezTo>
                  <a:cubicBezTo>
                    <a:pt x="5629" y="1887"/>
                    <a:pt x="6002" y="2110"/>
                    <a:pt x="6338" y="2334"/>
                  </a:cubicBezTo>
                  <a:cubicBezTo>
                    <a:pt x="6710" y="2632"/>
                    <a:pt x="6971" y="3154"/>
                    <a:pt x="7381" y="3378"/>
                  </a:cubicBezTo>
                  <a:cubicBezTo>
                    <a:pt x="7490" y="3437"/>
                    <a:pt x="7603" y="3460"/>
                    <a:pt x="7720" y="3460"/>
                  </a:cubicBezTo>
                  <a:cubicBezTo>
                    <a:pt x="8045" y="3460"/>
                    <a:pt x="8394" y="3284"/>
                    <a:pt x="8723" y="3229"/>
                  </a:cubicBezTo>
                  <a:cubicBezTo>
                    <a:pt x="9245" y="3229"/>
                    <a:pt x="9767" y="3303"/>
                    <a:pt x="10252" y="3490"/>
                  </a:cubicBezTo>
                  <a:cubicBezTo>
                    <a:pt x="12265" y="4086"/>
                    <a:pt x="13905" y="5540"/>
                    <a:pt x="14800" y="7441"/>
                  </a:cubicBezTo>
                  <a:cubicBezTo>
                    <a:pt x="15658" y="9343"/>
                    <a:pt x="15471" y="11505"/>
                    <a:pt x="14353" y="13257"/>
                  </a:cubicBezTo>
                  <a:cubicBezTo>
                    <a:pt x="13756" y="14226"/>
                    <a:pt x="12936" y="15046"/>
                    <a:pt x="11967" y="15643"/>
                  </a:cubicBezTo>
                  <a:cubicBezTo>
                    <a:pt x="11519" y="15941"/>
                    <a:pt x="11035" y="16165"/>
                    <a:pt x="10550" y="16314"/>
                  </a:cubicBezTo>
                  <a:cubicBezTo>
                    <a:pt x="9954" y="16538"/>
                    <a:pt x="9357" y="16538"/>
                    <a:pt x="9059" y="17134"/>
                  </a:cubicBezTo>
                  <a:cubicBezTo>
                    <a:pt x="8947" y="17320"/>
                    <a:pt x="8984" y="17581"/>
                    <a:pt x="9134" y="17731"/>
                  </a:cubicBezTo>
                  <a:cubicBezTo>
                    <a:pt x="9369" y="17966"/>
                    <a:pt x="9651" y="18052"/>
                    <a:pt x="9949" y="18052"/>
                  </a:cubicBezTo>
                  <a:cubicBezTo>
                    <a:pt x="10452" y="18052"/>
                    <a:pt x="11000" y="17806"/>
                    <a:pt x="11445" y="17619"/>
                  </a:cubicBezTo>
                  <a:cubicBezTo>
                    <a:pt x="12191" y="17283"/>
                    <a:pt x="12862" y="16836"/>
                    <a:pt x="13458" y="16277"/>
                  </a:cubicBezTo>
                  <a:cubicBezTo>
                    <a:pt x="14726" y="15195"/>
                    <a:pt x="15583" y="13742"/>
                    <a:pt x="16030" y="12139"/>
                  </a:cubicBezTo>
                  <a:cubicBezTo>
                    <a:pt x="16925" y="8895"/>
                    <a:pt x="15546" y="5652"/>
                    <a:pt x="12862" y="3713"/>
                  </a:cubicBezTo>
                  <a:cubicBezTo>
                    <a:pt x="12116" y="3191"/>
                    <a:pt x="11333" y="2819"/>
                    <a:pt x="10476" y="2558"/>
                  </a:cubicBezTo>
                  <a:cubicBezTo>
                    <a:pt x="10066" y="2409"/>
                    <a:pt x="9618" y="2334"/>
                    <a:pt x="9171" y="2297"/>
                  </a:cubicBezTo>
                  <a:cubicBezTo>
                    <a:pt x="8798" y="2182"/>
                    <a:pt x="8424" y="2111"/>
                    <a:pt x="8051" y="2068"/>
                  </a:cubicBezTo>
                  <a:lnTo>
                    <a:pt x="8051" y="2068"/>
                  </a:lnTo>
                  <a:cubicBezTo>
                    <a:pt x="7040" y="855"/>
                    <a:pt x="5559" y="125"/>
                    <a:pt x="3952" y="23"/>
                  </a:cubicBezTo>
                  <a:cubicBezTo>
                    <a:pt x="3788" y="8"/>
                    <a:pt x="3624" y="0"/>
                    <a:pt x="3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35" name="Google Shape;1400;p32"/>
            <p:cNvSpPr/>
            <p:nvPr/>
          </p:nvSpPr>
          <p:spPr>
            <a:xfrm>
              <a:off x="2869600" y="4903700"/>
              <a:ext cx="795025" cy="516450"/>
            </a:xfrm>
            <a:custGeom>
              <a:avLst/>
              <a:gdLst/>
              <a:ahLst/>
              <a:cxnLst/>
              <a:rect l="l" t="t" r="r" b="b"/>
              <a:pathLst>
                <a:path w="31801" h="20658" extrusionOk="0">
                  <a:moveTo>
                    <a:pt x="4959" y="0"/>
                  </a:moveTo>
                  <a:cubicBezTo>
                    <a:pt x="2630" y="0"/>
                    <a:pt x="382" y="2108"/>
                    <a:pt x="113" y="4399"/>
                  </a:cubicBezTo>
                  <a:cubicBezTo>
                    <a:pt x="1" y="5778"/>
                    <a:pt x="485" y="7120"/>
                    <a:pt x="1492" y="8090"/>
                  </a:cubicBezTo>
                  <a:cubicBezTo>
                    <a:pt x="2122" y="8745"/>
                    <a:pt x="2958" y="9145"/>
                    <a:pt x="3848" y="9243"/>
                  </a:cubicBezTo>
                  <a:lnTo>
                    <a:pt x="3848" y="9243"/>
                  </a:lnTo>
                  <a:cubicBezTo>
                    <a:pt x="2669" y="11994"/>
                    <a:pt x="3261" y="15329"/>
                    <a:pt x="5108" y="17671"/>
                  </a:cubicBezTo>
                  <a:cubicBezTo>
                    <a:pt x="6694" y="19680"/>
                    <a:pt x="9087" y="20658"/>
                    <a:pt x="11554" y="20658"/>
                  </a:cubicBezTo>
                  <a:cubicBezTo>
                    <a:pt x="12566" y="20658"/>
                    <a:pt x="13591" y="20494"/>
                    <a:pt x="14577" y="20168"/>
                  </a:cubicBezTo>
                  <a:cubicBezTo>
                    <a:pt x="16195" y="19639"/>
                    <a:pt x="17658" y="18669"/>
                    <a:pt x="18769" y="17365"/>
                  </a:cubicBezTo>
                  <a:lnTo>
                    <a:pt x="18769" y="17365"/>
                  </a:lnTo>
                  <a:cubicBezTo>
                    <a:pt x="19673" y="18395"/>
                    <a:pt x="20978" y="19017"/>
                    <a:pt x="22331" y="19348"/>
                  </a:cubicBezTo>
                  <a:cubicBezTo>
                    <a:pt x="23159" y="19577"/>
                    <a:pt x="24011" y="19689"/>
                    <a:pt x="24861" y="19689"/>
                  </a:cubicBezTo>
                  <a:cubicBezTo>
                    <a:pt x="25811" y="19689"/>
                    <a:pt x="26757" y="19549"/>
                    <a:pt x="27662" y="19274"/>
                  </a:cubicBezTo>
                  <a:cubicBezTo>
                    <a:pt x="29265" y="18752"/>
                    <a:pt x="30570" y="17559"/>
                    <a:pt x="31241" y="15993"/>
                  </a:cubicBezTo>
                  <a:cubicBezTo>
                    <a:pt x="31800" y="14576"/>
                    <a:pt x="31763" y="12861"/>
                    <a:pt x="30645" y="11706"/>
                  </a:cubicBezTo>
                  <a:cubicBezTo>
                    <a:pt x="30521" y="11592"/>
                    <a:pt x="30383" y="11543"/>
                    <a:pt x="30251" y="11543"/>
                  </a:cubicBezTo>
                  <a:cubicBezTo>
                    <a:pt x="29865" y="11543"/>
                    <a:pt x="29528" y="11960"/>
                    <a:pt x="29750" y="12377"/>
                  </a:cubicBezTo>
                  <a:cubicBezTo>
                    <a:pt x="30384" y="13421"/>
                    <a:pt x="30421" y="14688"/>
                    <a:pt x="29936" y="15807"/>
                  </a:cubicBezTo>
                  <a:cubicBezTo>
                    <a:pt x="29303" y="17000"/>
                    <a:pt x="28184" y="17820"/>
                    <a:pt x="26879" y="18081"/>
                  </a:cubicBezTo>
                  <a:cubicBezTo>
                    <a:pt x="26257" y="18246"/>
                    <a:pt x="25542" y="18335"/>
                    <a:pt x="24800" y="18335"/>
                  </a:cubicBezTo>
                  <a:cubicBezTo>
                    <a:pt x="22695" y="18335"/>
                    <a:pt x="20378" y="17618"/>
                    <a:pt x="19386" y="15881"/>
                  </a:cubicBezTo>
                  <a:cubicBezTo>
                    <a:pt x="19258" y="15646"/>
                    <a:pt x="19031" y="15521"/>
                    <a:pt x="18797" y="15521"/>
                  </a:cubicBezTo>
                  <a:cubicBezTo>
                    <a:pt x="18624" y="15521"/>
                    <a:pt x="18448" y="15589"/>
                    <a:pt x="18305" y="15732"/>
                  </a:cubicBezTo>
                  <a:cubicBezTo>
                    <a:pt x="16653" y="17781"/>
                    <a:pt x="14063" y="19156"/>
                    <a:pt x="11418" y="19156"/>
                  </a:cubicBezTo>
                  <a:cubicBezTo>
                    <a:pt x="11080" y="19156"/>
                    <a:pt x="10740" y="19134"/>
                    <a:pt x="10402" y="19087"/>
                  </a:cubicBezTo>
                  <a:cubicBezTo>
                    <a:pt x="7382" y="18640"/>
                    <a:pt x="5294" y="16366"/>
                    <a:pt x="4698" y="13495"/>
                  </a:cubicBezTo>
                  <a:cubicBezTo>
                    <a:pt x="4362" y="11892"/>
                    <a:pt x="4661" y="10252"/>
                    <a:pt x="5518" y="8910"/>
                  </a:cubicBezTo>
                  <a:cubicBezTo>
                    <a:pt x="5717" y="8446"/>
                    <a:pt x="5415" y="7953"/>
                    <a:pt x="4954" y="7953"/>
                  </a:cubicBezTo>
                  <a:cubicBezTo>
                    <a:pt x="4896" y="7953"/>
                    <a:pt x="4835" y="7961"/>
                    <a:pt x="4772" y="7978"/>
                  </a:cubicBezTo>
                  <a:cubicBezTo>
                    <a:pt x="4614" y="8011"/>
                    <a:pt x="4457" y="8026"/>
                    <a:pt x="4302" y="8026"/>
                  </a:cubicBezTo>
                  <a:cubicBezTo>
                    <a:pt x="2524" y="8026"/>
                    <a:pt x="1034" y="5967"/>
                    <a:pt x="1343" y="4287"/>
                  </a:cubicBezTo>
                  <a:cubicBezTo>
                    <a:pt x="1753" y="2162"/>
                    <a:pt x="3840" y="1193"/>
                    <a:pt x="5704" y="596"/>
                  </a:cubicBezTo>
                  <a:cubicBezTo>
                    <a:pt x="5928" y="522"/>
                    <a:pt x="5928" y="224"/>
                    <a:pt x="5704" y="149"/>
                  </a:cubicBezTo>
                  <a:lnTo>
                    <a:pt x="5704" y="74"/>
                  </a:lnTo>
                  <a:cubicBezTo>
                    <a:pt x="5457" y="24"/>
                    <a:pt x="5207" y="0"/>
                    <a:pt x="4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grpSp>
      <p:pic>
        <p:nvPicPr>
          <p:cNvPr id="36"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664686" y="3483895"/>
            <a:ext cx="1024952" cy="1275392"/>
          </a:xfrm>
          <a:prstGeom prst="rect">
            <a:avLst/>
          </a:prstGeom>
        </p:spPr>
      </p:pic>
      <p:pic>
        <p:nvPicPr>
          <p:cNvPr id="43"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024148" y="1349677"/>
            <a:ext cx="2335527" cy="310275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0"/>
                                        </p:tgtEl>
                                        <p:attrNameLst>
                                          <p:attrName>style.visibility</p:attrName>
                                        </p:attrNameLst>
                                      </p:cBhvr>
                                      <p:to>
                                        <p:strVal val="visible"/>
                                      </p:to>
                                    </p:set>
                                    <p:animEffect transition="in" filter="fade">
                                      <p:cBhvr>
                                        <p:cTn id="7" dur="500"/>
                                        <p:tgtEl>
                                          <p:spTgt spid="138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82"/>
                                        </p:tgtEl>
                                        <p:attrNameLst>
                                          <p:attrName>style.visibility</p:attrName>
                                        </p:attrNameLst>
                                      </p:cBhvr>
                                      <p:to>
                                        <p:strVal val="visible"/>
                                      </p:to>
                                    </p:set>
                                    <p:animEffect transition="in" filter="fade">
                                      <p:cBhvr>
                                        <p:cTn id="12" dur="500"/>
                                        <p:tgtEl>
                                          <p:spTgt spid="1382"/>
                                        </p:tgtEl>
                                      </p:cBhvr>
                                    </p:animEffect>
                                    <p:anim calcmode="lin" valueType="num">
                                      <p:cBhvr>
                                        <p:cTn id="13" dur="500" fill="hold"/>
                                        <p:tgtEl>
                                          <p:spTgt spid="1382"/>
                                        </p:tgtEl>
                                        <p:attrNameLst>
                                          <p:attrName>ppt_x</p:attrName>
                                        </p:attrNameLst>
                                      </p:cBhvr>
                                      <p:tavLst>
                                        <p:tav tm="0">
                                          <p:val>
                                            <p:strVal val="#ppt_x"/>
                                          </p:val>
                                        </p:tav>
                                        <p:tav tm="100000">
                                          <p:val>
                                            <p:strVal val="#ppt_x"/>
                                          </p:val>
                                        </p:tav>
                                      </p:tavLst>
                                    </p:anim>
                                    <p:anim calcmode="lin" valueType="num">
                                      <p:cBhvr>
                                        <p:cTn id="14" dur="500" fill="hold"/>
                                        <p:tgtEl>
                                          <p:spTgt spid="138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97"/>
                                        </p:tgtEl>
                                        <p:attrNameLst>
                                          <p:attrName>style.visibility</p:attrName>
                                        </p:attrNameLst>
                                      </p:cBhvr>
                                      <p:to>
                                        <p:strVal val="visible"/>
                                      </p:to>
                                    </p:set>
                                    <p:animEffect transition="in" filter="fade">
                                      <p:cBhvr>
                                        <p:cTn id="17" dur="500"/>
                                        <p:tgtEl>
                                          <p:spTgt spid="1397"/>
                                        </p:tgtEl>
                                      </p:cBhvr>
                                    </p:animEffect>
                                    <p:anim calcmode="lin" valueType="num">
                                      <p:cBhvr>
                                        <p:cTn id="18" dur="500" fill="hold"/>
                                        <p:tgtEl>
                                          <p:spTgt spid="1397"/>
                                        </p:tgtEl>
                                        <p:attrNameLst>
                                          <p:attrName>ppt_x</p:attrName>
                                        </p:attrNameLst>
                                      </p:cBhvr>
                                      <p:tavLst>
                                        <p:tav tm="0">
                                          <p:val>
                                            <p:strVal val="#ppt_x"/>
                                          </p:val>
                                        </p:tav>
                                        <p:tav tm="100000">
                                          <p:val>
                                            <p:strVal val="#ppt_x"/>
                                          </p:val>
                                        </p:tav>
                                      </p:tavLst>
                                    </p:anim>
                                    <p:anim calcmode="lin" valueType="num">
                                      <p:cBhvr>
                                        <p:cTn id="19" dur="500" fill="hold"/>
                                        <p:tgtEl>
                                          <p:spTgt spid="139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strVal val="#ppt_x"/>
                                          </p:val>
                                        </p:tav>
                                        <p:tav tm="100000">
                                          <p:val>
                                            <p:strVal val="#ppt_x"/>
                                          </p:val>
                                        </p:tav>
                                      </p:tavLst>
                                    </p:anim>
                                    <p:anim calcmode="lin" valueType="num">
                                      <p:cBhvr>
                                        <p:cTn id="31" dur="500" fill="hold"/>
                                        <p:tgtEl>
                                          <p:spTgt spid="2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anim calcmode="lin" valueType="num">
                                      <p:cBhvr>
                                        <p:cTn id="40" dur="500" fill="hold"/>
                                        <p:tgtEl>
                                          <p:spTgt spid="5"/>
                                        </p:tgtEl>
                                        <p:attrNameLst>
                                          <p:attrName>ppt_x</p:attrName>
                                        </p:attrNameLst>
                                      </p:cBhvr>
                                      <p:tavLst>
                                        <p:tav tm="0">
                                          <p:val>
                                            <p:strVal val="#ppt_x"/>
                                          </p:val>
                                        </p:tav>
                                        <p:tav tm="100000">
                                          <p:val>
                                            <p:strVal val="#ppt_x"/>
                                          </p:val>
                                        </p:tav>
                                      </p:tavLst>
                                    </p:anim>
                                    <p:anim calcmode="lin" valueType="num">
                                      <p:cBhvr>
                                        <p:cTn id="41"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anim calcmode="lin" valueType="num">
                                      <p:cBhvr>
                                        <p:cTn id="47" dur="500" fill="hold"/>
                                        <p:tgtEl>
                                          <p:spTgt spid="31"/>
                                        </p:tgtEl>
                                        <p:attrNameLst>
                                          <p:attrName>ppt_x</p:attrName>
                                        </p:attrNameLst>
                                      </p:cBhvr>
                                      <p:tavLst>
                                        <p:tav tm="0">
                                          <p:val>
                                            <p:strVal val="#ppt_x"/>
                                          </p:val>
                                        </p:tav>
                                        <p:tav tm="100000">
                                          <p:val>
                                            <p:strVal val="#ppt_x"/>
                                          </p:val>
                                        </p:tav>
                                      </p:tavLst>
                                    </p:anim>
                                    <p:anim calcmode="lin" valueType="num">
                                      <p:cBhvr>
                                        <p:cTn id="48" dur="500" fill="hold"/>
                                        <p:tgtEl>
                                          <p:spTgt spid="3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anim calcmode="lin" valueType="num">
                                      <p:cBhvr>
                                        <p:cTn id="52" dur="500" fill="hold"/>
                                        <p:tgtEl>
                                          <p:spTgt spid="30"/>
                                        </p:tgtEl>
                                        <p:attrNameLst>
                                          <p:attrName>ppt_x</p:attrName>
                                        </p:attrNameLst>
                                      </p:cBhvr>
                                      <p:tavLst>
                                        <p:tav tm="0">
                                          <p:val>
                                            <p:strVal val="#ppt_x"/>
                                          </p:val>
                                        </p:tav>
                                        <p:tav tm="100000">
                                          <p:val>
                                            <p:strVal val="#ppt_x"/>
                                          </p:val>
                                        </p:tav>
                                      </p:tavLst>
                                    </p:anim>
                                    <p:anim calcmode="lin" valueType="num">
                                      <p:cBhvr>
                                        <p:cTn id="53" dur="500" fill="hold"/>
                                        <p:tgtEl>
                                          <p:spTgt spid="30"/>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anim calcmode="lin" valueType="num">
                                      <p:cBhvr>
                                        <p:cTn id="57" dur="500" fill="hold"/>
                                        <p:tgtEl>
                                          <p:spTgt spid="32"/>
                                        </p:tgtEl>
                                        <p:attrNameLst>
                                          <p:attrName>ppt_x</p:attrName>
                                        </p:attrNameLst>
                                      </p:cBhvr>
                                      <p:tavLst>
                                        <p:tav tm="0">
                                          <p:val>
                                            <p:strVal val="#ppt_x"/>
                                          </p:val>
                                        </p:tav>
                                        <p:tav tm="100000">
                                          <p:val>
                                            <p:strVal val="#ppt_x"/>
                                          </p:val>
                                        </p:tav>
                                      </p:tavLst>
                                    </p:anim>
                                    <p:anim calcmode="lin" valueType="num">
                                      <p:cBhvr>
                                        <p:cTn id="58"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0" grpId="0"/>
      <p:bldP spid="1382" grpId="0"/>
      <p:bldP spid="4" grpId="0"/>
      <p:bldP spid="5" grpId="0"/>
      <p:bldP spid="25" grpId="0"/>
      <p:bldP spid="30" grpId="0"/>
      <p:bldP spid="31" grpId="0"/>
    </p:bldLst>
  </p:timing>
</p:sld>
</file>

<file path=ppt/theme/theme1.xml><?xml version="1.0" encoding="utf-8"?>
<a:theme xmlns:a="http://schemas.openxmlformats.org/drawingml/2006/main" name="Life Planning Workshop by Slidesgo">
  <a:themeElements>
    <a:clrScheme name="Simple Light">
      <a:dk1>
        <a:srgbClr val="343A40"/>
      </a:dk1>
      <a:lt1>
        <a:srgbClr val="E1E8EB"/>
      </a:lt1>
      <a:dk2>
        <a:srgbClr val="7952B3"/>
      </a:dk2>
      <a:lt2>
        <a:srgbClr val="FFC107"/>
      </a:lt2>
      <a:accent1>
        <a:srgbClr val="563B7F"/>
      </a:accent1>
      <a:accent2>
        <a:srgbClr val="CC9B06"/>
      </a:accent2>
      <a:accent3>
        <a:srgbClr val="272A2E"/>
      </a:accent3>
      <a:accent4>
        <a:srgbClr val="FFFFFF"/>
      </a:accent4>
      <a:accent5>
        <a:srgbClr val="FFFFFF"/>
      </a:accent5>
      <a:accent6>
        <a:srgbClr val="FFFFFF"/>
      </a:accent6>
      <a:hlink>
        <a:srgbClr val="343A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1054</TotalTime>
  <Words>2234</Words>
  <Application>Microsoft Office PowerPoint</Application>
  <PresentationFormat>On-screen Show (16:9)</PresentationFormat>
  <Paragraphs>153</Paragraphs>
  <Slides>41</Slides>
  <Notes>35</Notes>
  <HiddenSlides>0</HiddenSlides>
  <MMClips>20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Commissioner</vt:lpstr>
      <vt:lpstr>Roboto Condensed Light</vt:lpstr>
      <vt:lpstr>Arial</vt:lpstr>
      <vt:lpstr>Tahoma</vt:lpstr>
      <vt:lpstr>Wingdings</vt:lpstr>
      <vt:lpstr>Fredoka One</vt:lpstr>
      <vt:lpstr>Grandstander ExtraBold</vt:lpstr>
      <vt:lpstr>Times New Roman</vt:lpstr>
      <vt:lpstr>Calibri</vt:lpstr>
      <vt:lpstr>Symbol</vt:lpstr>
      <vt:lpstr>Palanquin Dark</vt:lpstr>
      <vt:lpstr>Life Planning Workshop by Slidesgo</vt:lpstr>
      <vt:lpstr>NHIỆT LIỆT CHÀO MỪNG CÁC  EM ĐẾN VỚI BUỔI HỌC NÀY</vt:lpstr>
      <vt:lpstr>PowerPoint Presentation</vt:lpstr>
      <vt:lpstr>PowerPoint Presentation</vt:lpstr>
      <vt:lpstr>PowerPoint Presentation</vt:lpstr>
      <vt:lpstr>PowerPoint Presentation</vt:lpstr>
      <vt:lpstr>PowerPoint Presentation</vt:lpstr>
      <vt:lpstr>PowerPoint Presentation</vt:lpstr>
      <vt:lpstr>TIẾT…: VĂN BẢN 1. THĂNG LONG – ĐÔNG ĐÔ – HÀ NỘI: MỘT HẰNG SỐ VĂN HOÁ VIỆT NAM</vt:lpstr>
      <vt:lpstr>NỘI DUNG BÀI HỌC</vt:lpstr>
      <vt:lpstr> TÌM HIỂU CHUNG</vt:lpstr>
      <vt:lpstr>PowerPoint Presentation</vt:lpstr>
      <vt:lpstr>1. Tác giả</vt:lpstr>
      <vt:lpstr>1. Tác giả</vt:lpstr>
      <vt:lpstr>2. Tác phẩm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TÌM HIỂU CHI TIẾT</vt:lpstr>
      <vt:lpstr>1. Lịch sử hình thành văn hoá Hà Nội</vt:lpstr>
      <vt:lpstr>PowerPoint Presentation</vt:lpstr>
      <vt:lpstr>PowerPoint Presentation</vt:lpstr>
      <vt:lpstr>PowerPoint Presentation</vt:lpstr>
      <vt:lpstr>HOẠT ĐỘNG NHÓM</vt:lpstr>
      <vt:lpstr>2. Nếp sống thanh lịch của người Hà Nội</vt:lpstr>
      <vt:lpstr>2. Nếp sống thanh lịch của người Hà Nội</vt:lpstr>
      <vt:lpstr>PowerPoint Presentation</vt:lpstr>
      <vt:lpstr>PowerPoint Presentation</vt:lpstr>
      <vt:lpstr> TỔNG KẾT</vt:lpstr>
      <vt:lpstr>PowerPoint Presentation</vt:lpstr>
      <vt:lpstr>PowerPoint Presentation</vt:lpstr>
      <vt:lpstr>PowerPoint Presentation</vt:lpstr>
      <vt:lpstr>LUYỆN TẬP</vt:lpstr>
      <vt:lpstr>PowerPoint Presentation</vt:lpstr>
      <vt:lpstr>PowerPoint Presentation</vt:lpstr>
      <vt:lpstr>VẬN DỤNG</vt:lpstr>
      <vt:lpstr>HƯỚNG DẪN VỀ NHÀ</vt:lpstr>
      <vt:lpstr>CẢM ƠN CÁC EM ĐÃ CHÚ Ý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NGÀY HÔM NAY</dc:title>
  <dc:creator>Admin</dc:creator>
  <cp:lastModifiedBy>Ngô Văn Minh</cp:lastModifiedBy>
  <cp:revision>152</cp:revision>
  <dcterms:modified xsi:type="dcterms:W3CDTF">2022-10-16T10:41:42Z</dcterms:modified>
</cp:coreProperties>
</file>