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72" r:id="rId4"/>
    <p:sldId id="273" r:id="rId5"/>
    <p:sldId id="270" r:id="rId6"/>
    <p:sldId id="258" r:id="rId7"/>
    <p:sldId id="260" r:id="rId8"/>
    <p:sldId id="257" r:id="rId9"/>
    <p:sldId id="276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71" r:id="rId19"/>
    <p:sldId id="285" r:id="rId20"/>
    <p:sldId id="283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59" r:id="rId30"/>
    <p:sldId id="264" r:id="rId31"/>
    <p:sldId id="293" r:id="rId32"/>
    <p:sldId id="265" r:id="rId33"/>
    <p:sldId id="294" r:id="rId34"/>
    <p:sldId id="295" r:id="rId35"/>
    <p:sldId id="262" r:id="rId36"/>
    <p:sldId id="263" r:id="rId37"/>
    <p:sldId id="296" r:id="rId38"/>
    <p:sldId id="297" r:id="rId39"/>
    <p:sldId id="298" r:id="rId40"/>
    <p:sldId id="299" r:id="rId41"/>
    <p:sldId id="300" r:id="rId42"/>
    <p:sldId id="267" r:id="rId43"/>
    <p:sldId id="301" r:id="rId44"/>
    <p:sldId id="302" r:id="rId45"/>
    <p:sldId id="303" r:id="rId46"/>
    <p:sldId id="269" r:id="rId47"/>
    <p:sldId id="305" r:id="rId48"/>
  </p:sldIdLst>
  <p:sldSz cx="18288000" cy="10287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816"/>
    <a:srgbClr val="FFF2DC"/>
    <a:srgbClr val="3B4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2.svg"/><Relationship Id="rId21" Type="http://schemas.openxmlformats.org/officeDocument/2006/relationships/image" Target="../media/image5.png"/><Relationship Id="rId17" Type="http://schemas.openxmlformats.org/officeDocument/2006/relationships/image" Target="../media/image14.svg"/><Relationship Id="rId7" Type="http://schemas.openxmlformats.org/officeDocument/2006/relationships/image" Target="../media/image60.svg"/><Relationship Id="rId2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48.svg"/><Relationship Id="rId4" Type="http://schemas.openxmlformats.org/officeDocument/2006/relationships/image" Target="../media/image2.png"/><Relationship Id="rId9" Type="http://schemas.openxmlformats.org/officeDocument/2006/relationships/image" Target="../media/image6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svg"/><Relationship Id="rId7" Type="http://schemas.openxmlformats.org/officeDocument/2006/relationships/image" Target="../media/image48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12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27.png"/><Relationship Id="rId4" Type="http://schemas.openxmlformats.org/officeDocument/2006/relationships/image" Target="../media/image24.png"/><Relationship Id="rId14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1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54.svg"/><Relationship Id="rId23" Type="http://schemas.openxmlformats.org/officeDocument/2006/relationships/image" Target="../media/image640.sv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9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19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4" Type="http://schemas.openxmlformats.org/officeDocument/2006/relationships/image" Target="../media/image35.png"/><Relationship Id="rId4" Type="http://schemas.openxmlformats.org/officeDocument/2006/relationships/image" Target="../media/image34.png"/><Relationship Id="rId43" Type="http://schemas.openxmlformats.org/officeDocument/2006/relationships/image" Target="../media/image30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54" Type="http://schemas.openxmlformats.org/officeDocument/2006/relationships/image" Target="../media/image581.sv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33" Type="http://schemas.openxmlformats.org/officeDocument/2006/relationships/image" Target="../media/image7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7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0.sv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12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0.svg"/><Relationship Id="rId58" Type="http://schemas.openxmlformats.org/officeDocument/2006/relationships/image" Target="../media/image209.sv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12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0.svg"/><Relationship Id="rId58" Type="http://schemas.openxmlformats.org/officeDocument/2006/relationships/image" Target="../media/image209.sv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33" Type="http://schemas.openxmlformats.org/officeDocument/2006/relationships/image" Target="../media/image7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7.sv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4.svg"/><Relationship Id="rId7" Type="http://schemas.openxmlformats.org/officeDocument/2006/relationships/image" Target="../media/image14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NULL"/><Relationship Id="rId4" Type="http://schemas.openxmlformats.org/officeDocument/2006/relationships/image" Target="../media/image42.pn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51" Type="http://schemas.openxmlformats.org/officeDocument/2006/relationships/image" Target="NULL"/><Relationship Id="rId3" Type="http://schemas.openxmlformats.org/officeDocument/2006/relationships/image" Target="../media/image2.svg"/><Relationship Id="rId50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8" Type="http://schemas.openxmlformats.org/officeDocument/2006/relationships/image" Target="../media/image50.png"/><Relationship Id="rId37" Type="http://schemas.openxmlformats.org/officeDocument/2006/relationships/image" Target="NULL"/><Relationship Id="rId5" Type="http://schemas.openxmlformats.org/officeDocument/2006/relationships/image" Target="../media/image20.svg"/><Relationship Id="rId49" Type="http://schemas.openxmlformats.org/officeDocument/2006/relationships/image" Target="NULL"/><Relationship Id="rId57" Type="http://schemas.openxmlformats.org/officeDocument/2006/relationships/image" Target="NULL"/><Relationship Id="rId52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9" Type="http://schemas.openxmlformats.org/officeDocument/2006/relationships/image" Target="../media/image62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9" Type="http://schemas.openxmlformats.org/officeDocument/2006/relationships/image" Target="../media/image6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9.sv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0.svg"/><Relationship Id="rId3" Type="http://schemas.openxmlformats.org/officeDocument/2006/relationships/image" Target="../media/image8.svg"/><Relationship Id="rId7" Type="http://schemas.openxmlformats.org/officeDocument/2006/relationships/image" Target="../media/image42.svg"/><Relationship Id="rId12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144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.svg"/><Relationship Id="rId7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4.svg"/><Relationship Id="rId4" Type="http://schemas.openxmlformats.org/officeDocument/2006/relationships/image" Target="../media/image56.png"/><Relationship Id="rId9" Type="http://schemas.openxmlformats.org/officeDocument/2006/relationships/image" Target="../media/image80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8.svg"/><Relationship Id="rId7" Type="http://schemas.openxmlformats.org/officeDocument/2006/relationships/image" Target="../media/image8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9.sv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99.sv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55" Type="http://schemas.microsoft.com/office/2007/relationships/hdphoto" Target="../media/hdphoto2.wdp"/><Relationship Id="rId2" Type="http://schemas.openxmlformats.org/officeDocument/2006/relationships/image" Target="../media/image11.png"/><Relationship Id="rId5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3" Type="http://schemas.openxmlformats.org/officeDocument/2006/relationships/image" Target="NULL"/><Relationship Id="rId4" Type="http://schemas.openxmlformats.org/officeDocument/2006/relationships/image" Target="../media/image61.png"/><Relationship Id="rId56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55" Type="http://schemas.openxmlformats.org/officeDocument/2006/relationships/image" Target="../media/image64.png"/><Relationship Id="rId2" Type="http://schemas.openxmlformats.org/officeDocument/2006/relationships/image" Target="../media/image11.png"/><Relationship Id="rId54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3" Type="http://schemas.openxmlformats.org/officeDocument/2006/relationships/image" Target="NULL"/><Relationship Id="rId58" Type="http://schemas.openxmlformats.org/officeDocument/2006/relationships/image" Target="NULL"/><Relationship Id="rId57" Type="http://schemas.microsoft.com/office/2007/relationships/hdphoto" Target="../media/hdphoto2.wdp"/><Relationship Id="rId4" Type="http://schemas.openxmlformats.org/officeDocument/2006/relationships/image" Target="../media/image61.png"/><Relationship Id="rId9" Type="http://schemas.openxmlformats.org/officeDocument/2006/relationships/image" Target="NULL"/><Relationship Id="rId56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6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28" Type="http://schemas.openxmlformats.org/officeDocument/2006/relationships/image" Target="../media/image67.png"/><Relationship Id="rId15" Type="http://schemas.openxmlformats.org/officeDocument/2006/relationships/image" Target="../media/image140.svg"/><Relationship Id="rId4" Type="http://schemas.openxmlformats.org/officeDocument/2006/relationships/image" Target="../media/image65.png"/><Relationship Id="rId27" Type="http://schemas.openxmlformats.org/officeDocument/2006/relationships/image" Target="../media/image520.svg"/><Relationship Id="rId30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5" Type="http://schemas.openxmlformats.org/officeDocument/2006/relationships/image" Target="NULL"/><Relationship Id="rId2" Type="http://schemas.openxmlformats.org/officeDocument/2006/relationships/image" Target="../media/image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19" Type="http://schemas.openxmlformats.org/officeDocument/2006/relationships/image" Target="NUL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5" Type="http://schemas.openxmlformats.org/officeDocument/2006/relationships/image" Target="NULL"/><Relationship Id="rId2" Type="http://schemas.openxmlformats.org/officeDocument/2006/relationships/image" Target="../media/image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19" Type="http://schemas.openxmlformats.org/officeDocument/2006/relationships/image" Target="NUL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3.png"/><Relationship Id="rId3" Type="http://schemas.openxmlformats.org/officeDocument/2006/relationships/image" Target="../media/image34.svg"/><Relationship Id="rId25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67.png"/><Relationship Id="rId23" Type="http://schemas.openxmlformats.org/officeDocument/2006/relationships/image" Target="../media/image221.svg"/><Relationship Id="rId15" Type="http://schemas.openxmlformats.org/officeDocument/2006/relationships/image" Target="../media/image140.sv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96.svg"/><Relationship Id="rId5" Type="http://schemas.openxmlformats.org/officeDocument/2006/relationships/image" Target="../media/image92.sv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3" Type="http://schemas.openxmlformats.org/officeDocument/2006/relationships/image" Target="../media/image8.svg"/><Relationship Id="rId21" Type="http://schemas.openxmlformats.org/officeDocument/2006/relationships/image" Target="../media/image76.png"/><Relationship Id="rId55" Type="http://schemas.openxmlformats.org/officeDocument/2006/relationships/image" Target="NULL"/><Relationship Id="rId17" Type="http://schemas.openxmlformats.org/officeDocument/2006/relationships/image" Target="../media/image14.svg"/><Relationship Id="rId2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48.svg"/><Relationship Id="rId4" Type="http://schemas.openxmlformats.org/officeDocument/2006/relationships/image" Target="../media/image2.png"/><Relationship Id="rId9" Type="http://schemas.openxmlformats.org/officeDocument/2006/relationships/image" Target="../media/image6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9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875842" y="723900"/>
            <a:ext cx="16677019" cy="9020175"/>
            <a:chOff x="0" y="0"/>
            <a:chExt cx="5637179" cy="2428505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30" name="TextBox 7">
            <a:extLst>
              <a:ext uri="{FF2B5EF4-FFF2-40B4-BE49-F238E27FC236}">
                <a16:creationId xmlns:a16="http://schemas.microsoft.com/office/drawing/2014/main" id="{26924C76-ADBB-423C-B52A-9F92CE1E48CA}"/>
              </a:ext>
            </a:extLst>
          </p:cNvPr>
          <p:cNvSpPr txBox="1"/>
          <p:nvPr/>
        </p:nvSpPr>
        <p:spPr>
          <a:xfrm>
            <a:off x="1415560" y="3467100"/>
            <a:ext cx="1559382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</a:t>
            </a:r>
            <a:r>
              <a:rPr lang="en-US" sz="80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NGỮ VĂN</a:t>
            </a:r>
            <a:endParaRPr lang="en-US" sz="8000" b="1" dirty="0">
              <a:solidFill>
                <a:srgbClr val="4428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925800" y="283431"/>
            <a:ext cx="1909600" cy="1927119"/>
          </a:xfrm>
          <a:prstGeom prst="rect">
            <a:avLst/>
          </a:prstGeom>
        </p:spPr>
      </p:pic>
      <p:pic>
        <p:nvPicPr>
          <p:cNvPr id="3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208525" y="120810"/>
            <a:ext cx="3482511" cy="3051946"/>
          </a:xfrm>
          <a:prstGeom prst="rect">
            <a:avLst/>
          </a:prstGeom>
        </p:spPr>
      </p:pic>
      <p:pic>
        <p:nvPicPr>
          <p:cNvPr id="34" name="Picture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5063" y="7886360"/>
            <a:ext cx="3401204" cy="1638761"/>
          </a:xfrm>
          <a:prstGeom prst="rect">
            <a:avLst/>
          </a:prstGeom>
        </p:spPr>
      </p:pic>
      <p:pic>
        <p:nvPicPr>
          <p:cNvPr id="35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296364">
            <a:off x="15002386" y="7866864"/>
            <a:ext cx="1516392" cy="198575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44" name="Group 20"/>
          <p:cNvGrpSpPr/>
          <p:nvPr/>
        </p:nvGrpSpPr>
        <p:grpSpPr>
          <a:xfrm>
            <a:off x="228600" y="723900"/>
            <a:ext cx="17907000" cy="9020175"/>
            <a:chOff x="0" y="0"/>
            <a:chExt cx="5637179" cy="2428505"/>
          </a:xfrm>
        </p:grpSpPr>
        <p:sp>
          <p:nvSpPr>
            <p:cNvPr id="45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6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27" name="Picture 17">
            <a:extLst>
              <a:ext uri="{FF2B5EF4-FFF2-40B4-BE49-F238E27FC236}">
                <a16:creationId xmlns:a16="http://schemas.microsoft.com/office/drawing/2014/main" id="{B65CB94D-08BE-4AFD-9C01-3D7E64864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62852">
            <a:off x="6489714" y="1166737"/>
            <a:ext cx="5222228" cy="21462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7F639E-C286-4E63-89C3-625D954EB9C7}"/>
              </a:ext>
            </a:extLst>
          </p:cNvPr>
          <p:cNvSpPr txBox="1"/>
          <p:nvPr/>
        </p:nvSpPr>
        <p:spPr>
          <a:xfrm>
            <a:off x="6979803" y="1639688"/>
            <a:ext cx="4225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vi-VN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891CC888-6619-4DD5-A680-A8C51DDF7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34672" y="4785893"/>
            <a:ext cx="5168645" cy="447240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DF371E-01BE-420B-A6D8-7055DF1A273C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 flipH="1">
            <a:off x="3018995" y="3312770"/>
            <a:ext cx="6062215" cy="147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1000" y="5547097"/>
            <a:ext cx="5011282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3400" dirty="0" smtClean="0"/>
              <a:t>hản </a:t>
            </a:r>
            <a:r>
              <a:rPr lang="vi-VN" sz="3400" dirty="0"/>
              <a:t>ánh đời sống vật chất, tâm hồn, tình cảm của con người trong xã hội phong kiến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18">
            <a:extLst>
              <a:ext uri="{FF2B5EF4-FFF2-40B4-BE49-F238E27FC236}">
                <a16:creationId xmlns:a16="http://schemas.microsoft.com/office/drawing/2014/main" id="{891CC888-6619-4DD5-A680-A8C51DDF7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737533" y="4785893"/>
            <a:ext cx="4412835" cy="4472407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9DF371E-01BE-420B-A6D8-7055DF1A273C}"/>
              </a:ext>
            </a:extLst>
          </p:cNvPr>
          <p:cNvCxnSpPr>
            <a:cxnSpLocks/>
            <a:stCxn id="27" idx="2"/>
            <a:endCxn id="34" idx="0"/>
          </p:cNvCxnSpPr>
          <p:nvPr/>
        </p:nvCxnSpPr>
        <p:spPr>
          <a:xfrm flipH="1">
            <a:off x="7943951" y="3312770"/>
            <a:ext cx="1137259" cy="147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73736" y="5932492"/>
            <a:ext cx="4140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400" dirty="0" smtClean="0"/>
              <a:t>a </a:t>
            </a:r>
            <a:r>
              <a:rPr lang="vi-VN" sz="3400" dirty="0"/>
              <a:t>ngợi </a:t>
            </a:r>
            <a:r>
              <a:rPr lang="vi-VN" sz="3400" dirty="0" smtClean="0"/>
              <a:t>phẩm </a:t>
            </a:r>
            <a:r>
              <a:rPr lang="vi-VN" sz="3400" dirty="0"/>
              <a:t>chất đạo đức tốt đẹp của con người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18">
            <a:extLst>
              <a:ext uri="{FF2B5EF4-FFF2-40B4-BE49-F238E27FC236}">
                <a16:creationId xmlns:a16="http://schemas.microsoft.com/office/drawing/2014/main" id="{891CC888-6619-4DD5-A680-A8C51DDF7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331531" y="4785893"/>
            <a:ext cx="3567193" cy="4472407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9DF371E-01BE-420B-A6D8-7055DF1A273C}"/>
              </a:ext>
            </a:extLst>
          </p:cNvPr>
          <p:cNvCxnSpPr>
            <a:cxnSpLocks/>
            <a:stCxn id="27" idx="2"/>
            <a:endCxn id="37" idx="0"/>
          </p:cNvCxnSpPr>
          <p:nvPr/>
        </p:nvCxnSpPr>
        <p:spPr>
          <a:xfrm>
            <a:off x="9081210" y="3312770"/>
            <a:ext cx="3033918" cy="147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363006" y="6226809"/>
            <a:ext cx="3461284" cy="138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3400" dirty="0" smtClean="0"/>
              <a:t>hê </a:t>
            </a:r>
            <a:r>
              <a:rPr lang="vi-VN" sz="3400" dirty="0"/>
              <a:t>phán các thói hư tật xấu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18">
            <a:extLst>
              <a:ext uri="{FF2B5EF4-FFF2-40B4-BE49-F238E27FC236}">
                <a16:creationId xmlns:a16="http://schemas.microsoft.com/office/drawing/2014/main" id="{891CC888-6619-4DD5-A680-A8C51DDF7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098221" y="4783422"/>
            <a:ext cx="3779729" cy="4472407"/>
          </a:xfrm>
          <a:prstGeom prst="rect">
            <a:avLst/>
          </a:prstGeom>
        </p:spPr>
      </p:pic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9DF371E-01BE-420B-A6D8-7055DF1A273C}"/>
              </a:ext>
            </a:extLst>
          </p:cNvPr>
          <p:cNvCxnSpPr>
            <a:cxnSpLocks/>
            <a:stCxn id="27" idx="2"/>
            <a:endCxn id="80" idx="0"/>
          </p:cNvCxnSpPr>
          <p:nvPr/>
        </p:nvCxnSpPr>
        <p:spPr>
          <a:xfrm>
            <a:off x="9081210" y="3312770"/>
            <a:ext cx="6906876" cy="147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4250155" y="5740131"/>
            <a:ext cx="349580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hể </a:t>
            </a:r>
            <a:r>
              <a:rPr lang="vi-VN" sz="3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vi-VN" sz="3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tinh th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ầ</a:t>
            </a:r>
            <a:r>
              <a:rPr lang="vi-VN" sz="3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3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3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vi-VN" sz="3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506880">
            <a:off x="15534857" y="426829"/>
            <a:ext cx="2376648" cy="18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8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6" grpId="0"/>
      <p:bldP spid="39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44" name="Group 20"/>
          <p:cNvGrpSpPr/>
          <p:nvPr/>
        </p:nvGrpSpPr>
        <p:grpSpPr>
          <a:xfrm>
            <a:off x="228600" y="723900"/>
            <a:ext cx="17907000" cy="9020175"/>
            <a:chOff x="0" y="0"/>
            <a:chExt cx="5637179" cy="2428505"/>
          </a:xfrm>
        </p:grpSpPr>
        <p:sp>
          <p:nvSpPr>
            <p:cNvPr id="45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6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40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868658" y="1456751"/>
            <a:ext cx="15085674" cy="211898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F87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vi-VN" sz="3800" dirty="0">
                <a:solidFill>
                  <a:schemeClr val="tx1"/>
                </a:solidFill>
              </a:rPr>
              <a:t>Kịch bản chèo (tích chèo) là </a:t>
            </a:r>
            <a:r>
              <a:rPr lang="vi-VN" sz="3800" dirty="0" smtClean="0">
                <a:solidFill>
                  <a:schemeClr val="tx1"/>
                </a:solidFill>
              </a:rPr>
              <a:t>ph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3800" dirty="0" smtClean="0">
                <a:solidFill>
                  <a:schemeClr val="tx1"/>
                </a:solidFill>
              </a:rPr>
              <a:t>n </a:t>
            </a:r>
            <a:r>
              <a:rPr lang="vi-VN" sz="3800" dirty="0">
                <a:solidFill>
                  <a:schemeClr val="tx1"/>
                </a:solidFill>
              </a:rPr>
              <a:t>nội dung chính của vở </a:t>
            </a:r>
            <a:r>
              <a:rPr lang="vi-VN" sz="3800" dirty="0" smtClean="0">
                <a:solidFill>
                  <a:schemeClr val="tx1"/>
                </a:solidFill>
              </a:rPr>
              <a:t>diễn</a:t>
            </a:r>
            <a:r>
              <a:rPr lang="en-US" sz="3800" dirty="0" smtClean="0">
                <a:solidFill>
                  <a:schemeClr val="tx1"/>
                </a:solidFill>
              </a:rPr>
              <a:t>.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2328269" y="4159069"/>
            <a:ext cx="15045331" cy="212743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F87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800" dirty="0" smtClean="0">
                <a:solidFill>
                  <a:schemeClr val="tx1"/>
                </a:solidFill>
              </a:rPr>
              <a:t>hường </a:t>
            </a:r>
            <a:r>
              <a:rPr lang="vi-VN" sz="3800" dirty="0">
                <a:solidFill>
                  <a:schemeClr val="tx1"/>
                </a:solidFill>
              </a:rPr>
              <a:t>lấy từ các truyện cổ tích, truyện Nôm, truyện cười, được các nghệ </a:t>
            </a:r>
            <a:r>
              <a:rPr lang="vi-VN" sz="3800" dirty="0" smtClean="0">
                <a:solidFill>
                  <a:schemeClr val="tx1"/>
                </a:solidFill>
              </a:rPr>
              <a:t>nhân</a:t>
            </a:r>
            <a:r>
              <a:rPr lang="en-US" sz="3800" dirty="0" smtClean="0">
                <a:solidFill>
                  <a:schemeClr val="tx1"/>
                </a:solidFill>
              </a:rPr>
              <a:t>, </a:t>
            </a:r>
            <a:r>
              <a:rPr lang="vi-VN" sz="3800" dirty="0" smtClean="0">
                <a:solidFill>
                  <a:schemeClr val="tx1"/>
                </a:solidFill>
              </a:rPr>
              <a:t>nhà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800" dirty="0">
                <a:solidFill>
                  <a:schemeClr val="tx1"/>
                </a:solidFill>
              </a:rPr>
              <a:t> </a:t>
            </a:r>
            <a:r>
              <a:rPr lang="vi-VN" sz="3800" dirty="0" smtClean="0">
                <a:solidFill>
                  <a:schemeClr val="tx1"/>
                </a:solidFill>
              </a:rPr>
              <a:t>nghiên </a:t>
            </a:r>
            <a:r>
              <a:rPr lang="vi-VN" sz="3800" dirty="0">
                <a:solidFill>
                  <a:schemeClr val="tx1"/>
                </a:solidFill>
              </a:rPr>
              <a:t>cứu</a:t>
            </a:r>
            <a:r>
              <a:rPr lang="vi-VN" sz="3800" dirty="0" smtClean="0">
                <a:solidFill>
                  <a:schemeClr val="tx1"/>
                </a:solidFill>
              </a:rPr>
              <a:t>,</a:t>
            </a:r>
            <a:r>
              <a:rPr lang="en-US" sz="3800" dirty="0" smtClean="0">
                <a:solidFill>
                  <a:schemeClr val="tx1"/>
                </a:solidFill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 Arrow 41"/>
          <p:cNvSpPr/>
          <p:nvPr/>
        </p:nvSpPr>
        <p:spPr>
          <a:xfrm rot="10800000" flipH="1">
            <a:off x="868658" y="4424083"/>
            <a:ext cx="1210246" cy="1378824"/>
          </a:xfrm>
          <a:prstGeom prst="bentArrow">
            <a:avLst>
              <a:gd name="adj1" fmla="val 22679"/>
              <a:gd name="adj2" fmla="val 25000"/>
              <a:gd name="adj3" fmla="val 25000"/>
              <a:gd name="adj4" fmla="val 20244"/>
            </a:avLst>
          </a:prstGeom>
          <a:solidFill>
            <a:srgbClr val="0F8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2328269" y="6826069"/>
            <a:ext cx="15045331" cy="212743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F87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 </a:t>
            </a: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có cốt truyện, nhân vật kèm lời thoại và các chỉ dẫn về bối cảnh, trang phục, hoạt động trên sân khấu,...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Bent Arrow 46"/>
          <p:cNvSpPr/>
          <p:nvPr/>
        </p:nvSpPr>
        <p:spPr>
          <a:xfrm rot="10800000" flipH="1">
            <a:off x="868658" y="7091083"/>
            <a:ext cx="1210246" cy="1378824"/>
          </a:xfrm>
          <a:prstGeom prst="bentArrow">
            <a:avLst>
              <a:gd name="adj1" fmla="val 22679"/>
              <a:gd name="adj2" fmla="val 25000"/>
              <a:gd name="adj3" fmla="val 25000"/>
              <a:gd name="adj4" fmla="val 20244"/>
            </a:avLst>
          </a:prstGeom>
          <a:solidFill>
            <a:srgbClr val="0F8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6336220" y="549968"/>
            <a:ext cx="1847791" cy="16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42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47" name="TextBox 5"/>
          <p:cNvSpPr txBox="1"/>
          <p:nvPr/>
        </p:nvSpPr>
        <p:spPr>
          <a:xfrm>
            <a:off x="-131621" y="602927"/>
            <a:ext cx="18406417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0"/>
          <p:cNvGrpSpPr/>
          <p:nvPr/>
        </p:nvGrpSpPr>
        <p:grpSpPr>
          <a:xfrm>
            <a:off x="6095159" y="2095500"/>
            <a:ext cx="11695873" cy="7118205"/>
            <a:chOff x="0" y="0"/>
            <a:chExt cx="5637179" cy="2428505"/>
          </a:xfrm>
        </p:grpSpPr>
        <p:sp>
          <p:nvSpPr>
            <p:cNvPr id="33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34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1" name="Rectangle 20"/>
          <p:cNvSpPr/>
          <p:nvPr/>
        </p:nvSpPr>
        <p:spPr>
          <a:xfrm>
            <a:off x="6551454" y="2536503"/>
            <a:ext cx="1080578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 </a:t>
            </a:r>
            <a:r>
              <a:rPr lang="en-US" sz="38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Nham</a:t>
            </a:r>
            <a:r>
              <a:rPr lang="en-US" sz="3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dại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87" y="5524500"/>
            <a:ext cx="7811378" cy="50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616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8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8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8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8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9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91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2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93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94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95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96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97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98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99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00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01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02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29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421313" y="2095500"/>
            <a:ext cx="5894971" cy="2244098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Nham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6803494" y="2095500"/>
            <a:ext cx="5894971" cy="2244098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Nham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13185675" y="2095500"/>
            <a:ext cx="4609281" cy="2244098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Xuý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13040150" y="4991100"/>
            <a:ext cx="4900330" cy="2244098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Nham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7222427" y="4991100"/>
            <a:ext cx="4911579" cy="2244098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Nham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Xuý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421312" y="4991100"/>
            <a:ext cx="5894971" cy="2244098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Kim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Nham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</p:txBody>
      </p:sp>
      <p:sp>
        <p:nvSpPr>
          <p:cNvPr id="35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2911649" y="7632722"/>
            <a:ext cx="5894971" cy="2244098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10202609" y="7632722"/>
            <a:ext cx="5189791" cy="2244098"/>
          </a:xfrm>
          <a:prstGeom prst="roundRect">
            <a:avLst/>
          </a:prstGeom>
          <a:solidFill>
            <a:schemeClr val="bg1"/>
          </a:solidFill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29" idx="3"/>
            <a:endCxn id="30" idx="1"/>
          </p:cNvCxnSpPr>
          <p:nvPr/>
        </p:nvCxnSpPr>
        <p:spPr>
          <a:xfrm>
            <a:off x="6316284" y="3217549"/>
            <a:ext cx="4872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3"/>
            <a:endCxn id="31" idx="1"/>
          </p:cNvCxnSpPr>
          <p:nvPr/>
        </p:nvCxnSpPr>
        <p:spPr>
          <a:xfrm>
            <a:off x="12698465" y="3217549"/>
            <a:ext cx="48721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1" idx="2"/>
            <a:endCxn id="32" idx="0"/>
          </p:cNvCxnSpPr>
          <p:nvPr/>
        </p:nvCxnSpPr>
        <p:spPr>
          <a:xfrm flipH="1">
            <a:off x="15490315" y="4339598"/>
            <a:ext cx="1" cy="651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2" idx="1"/>
            <a:endCxn id="33" idx="3"/>
          </p:cNvCxnSpPr>
          <p:nvPr/>
        </p:nvCxnSpPr>
        <p:spPr>
          <a:xfrm flipH="1">
            <a:off x="12134006" y="6113149"/>
            <a:ext cx="9061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3" idx="1"/>
            <a:endCxn id="34" idx="3"/>
          </p:cNvCxnSpPr>
          <p:nvPr/>
        </p:nvCxnSpPr>
        <p:spPr>
          <a:xfrm flipH="1">
            <a:off x="6316283" y="6113149"/>
            <a:ext cx="9061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5" idx="3"/>
            <a:endCxn id="36" idx="1"/>
          </p:cNvCxnSpPr>
          <p:nvPr/>
        </p:nvCxnSpPr>
        <p:spPr>
          <a:xfrm>
            <a:off x="8806620" y="8754771"/>
            <a:ext cx="13959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o.remove.bg/downloads/bd4f9970-65d9-4c8a-b97c-d62b1ae87252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490" y="7748465"/>
            <a:ext cx="1999030" cy="17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5"/>
          <p:cNvSpPr txBox="1"/>
          <p:nvPr/>
        </p:nvSpPr>
        <p:spPr>
          <a:xfrm>
            <a:off x="-131621" y="571500"/>
            <a:ext cx="18406417" cy="950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62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Nham</a:t>
            </a:r>
            <a:endParaRPr lang="en-US" sz="6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06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44" name="Group 20"/>
          <p:cNvGrpSpPr/>
          <p:nvPr/>
        </p:nvGrpSpPr>
        <p:grpSpPr>
          <a:xfrm>
            <a:off x="228600" y="723900"/>
            <a:ext cx="17907000" cy="9020175"/>
            <a:chOff x="0" y="0"/>
            <a:chExt cx="5637179" cy="2428505"/>
          </a:xfrm>
        </p:grpSpPr>
        <p:sp>
          <p:nvSpPr>
            <p:cNvPr id="45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6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4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16336220" y="549968"/>
            <a:ext cx="1847791" cy="1642224"/>
          </a:xfrm>
          <a:prstGeom prst="rect">
            <a:avLst/>
          </a:prstGeom>
        </p:spPr>
      </p:pic>
      <p:sp>
        <p:nvSpPr>
          <p:cNvPr id="29" name="TextBox 5"/>
          <p:cNvSpPr txBox="1"/>
          <p:nvPr/>
        </p:nvSpPr>
        <p:spPr>
          <a:xfrm>
            <a:off x="-131621" y="1028700"/>
            <a:ext cx="18406417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2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6200" b="1" dirty="0" err="1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62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62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2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 err="1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62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i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6200" b="1" i="1" dirty="0" err="1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Nham</a:t>
            </a:r>
            <a:endParaRPr lang="en-US" sz="6200" b="1" i="1" dirty="0">
              <a:solidFill>
                <a:srgbClr val="4428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7716" y="2834233"/>
            <a:ext cx="123813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ộc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lộ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giàu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kịch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" name="Picture 8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62866" y="4431299"/>
            <a:ext cx="4517711" cy="51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95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44" name="Group 20"/>
          <p:cNvGrpSpPr/>
          <p:nvPr/>
        </p:nvGrpSpPr>
        <p:grpSpPr>
          <a:xfrm>
            <a:off x="228600" y="723900"/>
            <a:ext cx="17907000" cy="9020175"/>
            <a:chOff x="0" y="0"/>
            <a:chExt cx="5637179" cy="2428505"/>
          </a:xfrm>
        </p:grpSpPr>
        <p:sp>
          <p:nvSpPr>
            <p:cNvPr id="45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6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0" name="Rectangle 19"/>
          <p:cNvSpPr/>
          <p:nvPr/>
        </p:nvSpPr>
        <p:spPr>
          <a:xfrm>
            <a:off x="4904805" y="1445976"/>
            <a:ext cx="1270012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gốc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cớ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khiến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kịch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vỉa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cửi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62866" y="4431299"/>
            <a:ext cx="4517711" cy="51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12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28" name="TextBox 5"/>
          <p:cNvSpPr txBox="1"/>
          <p:nvPr/>
        </p:nvSpPr>
        <p:spPr>
          <a:xfrm>
            <a:off x="-131621" y="602927"/>
            <a:ext cx="18406417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2590799" y="1257300"/>
            <a:ext cx="14554201" cy="8839200"/>
          </a:xfrm>
          <a:prstGeom prst="rect">
            <a:avLst/>
          </a:prstGeom>
        </p:spPr>
      </p:pic>
      <p:pic>
        <p:nvPicPr>
          <p:cNvPr id="31" name="Picture 1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407276" y="3467100"/>
            <a:ext cx="2936124" cy="65913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225710" y="3216050"/>
            <a:ext cx="1139529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 </a:t>
            </a:r>
            <a:r>
              <a:rPr lang="en-US" sz="38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Nham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sĩ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Lộc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Ngần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5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3187810" y="1319413"/>
            <a:ext cx="12053084" cy="3443088"/>
            <a:chOff x="0" y="0"/>
            <a:chExt cx="5637179" cy="2888832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5606699" cy="2864702"/>
            </a:xfrm>
            <a:custGeom>
              <a:avLst/>
              <a:gdLst/>
              <a:ahLst/>
              <a:cxnLst/>
              <a:rect l="l" t="t" r="r" b="b"/>
              <a:pathLst>
                <a:path w="5606699" h="2864702">
                  <a:moveTo>
                    <a:pt x="1270" y="0"/>
                  </a:moveTo>
                  <a:lnTo>
                    <a:pt x="5606699" y="15240"/>
                  </a:lnTo>
                  <a:lnTo>
                    <a:pt x="5574949" y="2864702"/>
                  </a:lnTo>
                  <a:lnTo>
                    <a:pt x="2029182" y="2864702"/>
                  </a:lnTo>
                  <a:lnTo>
                    <a:pt x="0" y="2838032"/>
                  </a:lnTo>
                  <a:lnTo>
                    <a:pt x="11430" y="914877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5635909" cy="2890102"/>
            </a:xfrm>
            <a:custGeom>
              <a:avLst/>
              <a:gdLst/>
              <a:ahLst/>
              <a:cxnLst/>
              <a:rect l="l" t="t" r="r" b="b"/>
              <a:pathLst>
                <a:path w="5635909" h="2890102">
                  <a:moveTo>
                    <a:pt x="5601619" y="2864702"/>
                  </a:moveTo>
                  <a:cubicBezTo>
                    <a:pt x="5599079" y="2868512"/>
                    <a:pt x="5595269" y="2873592"/>
                    <a:pt x="5591459" y="2877402"/>
                  </a:cubicBezTo>
                  <a:cubicBezTo>
                    <a:pt x="5587649" y="2879942"/>
                    <a:pt x="5582569" y="2882482"/>
                    <a:pt x="5578759" y="2882482"/>
                  </a:cubicBezTo>
                  <a:cubicBezTo>
                    <a:pt x="5406791" y="2881212"/>
                    <a:pt x="5165756" y="2887562"/>
                    <a:pt x="4920257" y="2890102"/>
                  </a:cubicBezTo>
                  <a:cubicBezTo>
                    <a:pt x="4844376" y="2890102"/>
                    <a:pt x="4764031" y="2888832"/>
                    <a:pt x="4688149" y="2888832"/>
                  </a:cubicBezTo>
                  <a:cubicBezTo>
                    <a:pt x="4518532" y="2887562"/>
                    <a:pt x="4348915" y="2886292"/>
                    <a:pt x="4179298" y="2886292"/>
                  </a:cubicBezTo>
                  <a:lnTo>
                    <a:pt x="3625810" y="2886292"/>
                  </a:lnTo>
                  <a:cubicBezTo>
                    <a:pt x="3500829" y="2886292"/>
                    <a:pt x="3380311" y="2885022"/>
                    <a:pt x="3255330" y="2885022"/>
                  </a:cubicBezTo>
                  <a:cubicBezTo>
                    <a:pt x="3148204" y="2885022"/>
                    <a:pt x="3036613" y="2885022"/>
                    <a:pt x="2929487" y="2886292"/>
                  </a:cubicBezTo>
                  <a:lnTo>
                    <a:pt x="2862533" y="2886292"/>
                  </a:lnTo>
                  <a:cubicBezTo>
                    <a:pt x="2706306" y="2885022"/>
                    <a:pt x="965498" y="2883752"/>
                    <a:pt x="809272" y="2881212"/>
                  </a:cubicBezTo>
                  <a:cubicBezTo>
                    <a:pt x="715536" y="2879942"/>
                    <a:pt x="621801" y="2874862"/>
                    <a:pt x="528065" y="2872322"/>
                  </a:cubicBezTo>
                  <a:cubicBezTo>
                    <a:pt x="358448" y="2867242"/>
                    <a:pt x="188830" y="2863432"/>
                    <a:pt x="41910" y="2858352"/>
                  </a:cubicBezTo>
                  <a:cubicBezTo>
                    <a:pt x="33020" y="2857082"/>
                    <a:pt x="24130" y="2854542"/>
                    <a:pt x="16510" y="2850732"/>
                  </a:cubicBezTo>
                  <a:cubicBezTo>
                    <a:pt x="5080" y="2845652"/>
                    <a:pt x="0" y="2834222"/>
                    <a:pt x="1270" y="2814856"/>
                  </a:cubicBezTo>
                  <a:cubicBezTo>
                    <a:pt x="2540" y="2685925"/>
                    <a:pt x="3810" y="2554772"/>
                    <a:pt x="3810" y="2425841"/>
                  </a:cubicBezTo>
                  <a:cubicBezTo>
                    <a:pt x="5080" y="2294687"/>
                    <a:pt x="17780" y="918686"/>
                    <a:pt x="17780" y="787532"/>
                  </a:cubicBezTo>
                  <a:cubicBezTo>
                    <a:pt x="19050" y="660824"/>
                    <a:pt x="20320" y="534117"/>
                    <a:pt x="19050" y="405186"/>
                  </a:cubicBezTo>
                  <a:cubicBezTo>
                    <a:pt x="17780" y="278478"/>
                    <a:pt x="16510" y="153993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3974"/>
                    <a:pt x="5632099" y="160662"/>
                    <a:pt x="5628289" y="227350"/>
                  </a:cubicBezTo>
                  <a:cubicBezTo>
                    <a:pt x="5624479" y="282924"/>
                    <a:pt x="5623209" y="340720"/>
                    <a:pt x="5621939" y="396294"/>
                  </a:cubicBezTo>
                  <a:cubicBezTo>
                    <a:pt x="5619399" y="489658"/>
                    <a:pt x="5618129" y="583021"/>
                    <a:pt x="5616859" y="676385"/>
                  </a:cubicBezTo>
                  <a:cubicBezTo>
                    <a:pt x="5615589" y="763080"/>
                    <a:pt x="5614319" y="849774"/>
                    <a:pt x="5614319" y="936469"/>
                  </a:cubicBezTo>
                  <a:cubicBezTo>
                    <a:pt x="5614319" y="1080960"/>
                    <a:pt x="5602889" y="2468077"/>
                    <a:pt x="5601619" y="2612568"/>
                  </a:cubicBezTo>
                  <a:cubicBezTo>
                    <a:pt x="5604159" y="2705932"/>
                    <a:pt x="5602889" y="2799295"/>
                    <a:pt x="5601619" y="2864702"/>
                  </a:cubicBezTo>
                  <a:close/>
                  <a:moveTo>
                    <a:pt x="17780" y="2834222"/>
                  </a:moveTo>
                  <a:cubicBezTo>
                    <a:pt x="22860" y="2835492"/>
                    <a:pt x="29210" y="2838032"/>
                    <a:pt x="36830" y="2838032"/>
                  </a:cubicBezTo>
                  <a:cubicBezTo>
                    <a:pt x="184367" y="2843112"/>
                    <a:pt x="367375" y="2848192"/>
                    <a:pt x="545919" y="2852002"/>
                  </a:cubicBezTo>
                  <a:cubicBezTo>
                    <a:pt x="630728" y="2854542"/>
                    <a:pt x="715536" y="2858352"/>
                    <a:pt x="804808" y="2859622"/>
                  </a:cubicBezTo>
                  <a:cubicBezTo>
                    <a:pt x="862835" y="2860892"/>
                    <a:pt x="2505444" y="2857082"/>
                    <a:pt x="2559007" y="2858352"/>
                  </a:cubicBezTo>
                  <a:cubicBezTo>
                    <a:pt x="2652743" y="2859622"/>
                    <a:pt x="2746479" y="2862162"/>
                    <a:pt x="2840215" y="2863432"/>
                  </a:cubicBezTo>
                  <a:cubicBezTo>
                    <a:pt x="2884851" y="2864702"/>
                    <a:pt x="2925023" y="2864702"/>
                    <a:pt x="2969659" y="2864702"/>
                  </a:cubicBezTo>
                  <a:cubicBezTo>
                    <a:pt x="3170522" y="2864702"/>
                    <a:pt x="3366920" y="2863432"/>
                    <a:pt x="3567783" y="2864702"/>
                  </a:cubicBezTo>
                  <a:cubicBezTo>
                    <a:pt x="3643664" y="2864702"/>
                    <a:pt x="3724010" y="2867242"/>
                    <a:pt x="3799891" y="2867242"/>
                  </a:cubicBezTo>
                  <a:cubicBezTo>
                    <a:pt x="3915945" y="2867242"/>
                    <a:pt x="4027535" y="2863432"/>
                    <a:pt x="4143589" y="2863432"/>
                  </a:cubicBezTo>
                  <a:cubicBezTo>
                    <a:pt x="4281961" y="2863432"/>
                    <a:pt x="4415869" y="2864702"/>
                    <a:pt x="4554241" y="2864702"/>
                  </a:cubicBezTo>
                  <a:cubicBezTo>
                    <a:pt x="4737249" y="2864702"/>
                    <a:pt x="4924721" y="2864702"/>
                    <a:pt x="5107729" y="2863432"/>
                  </a:cubicBezTo>
                  <a:cubicBezTo>
                    <a:pt x="5272882" y="2862162"/>
                    <a:pt x="5433572" y="2859622"/>
                    <a:pt x="5563519" y="2857082"/>
                  </a:cubicBezTo>
                  <a:cubicBezTo>
                    <a:pt x="5568599" y="2857082"/>
                    <a:pt x="5573679" y="2854542"/>
                    <a:pt x="5580029" y="2853272"/>
                  </a:cubicBezTo>
                  <a:cubicBezTo>
                    <a:pt x="5580029" y="2840572"/>
                    <a:pt x="5581299" y="2827872"/>
                    <a:pt x="5581299" y="2808187"/>
                  </a:cubicBezTo>
                  <a:lnTo>
                    <a:pt x="5581299" y="2739276"/>
                  </a:lnTo>
                  <a:cubicBezTo>
                    <a:pt x="5582569" y="2625906"/>
                    <a:pt x="5585109" y="2510313"/>
                    <a:pt x="5583839" y="2396943"/>
                  </a:cubicBezTo>
                  <a:cubicBezTo>
                    <a:pt x="5582569" y="2236891"/>
                    <a:pt x="5595269" y="836437"/>
                    <a:pt x="5599079" y="676385"/>
                  </a:cubicBezTo>
                  <a:cubicBezTo>
                    <a:pt x="5601619" y="583021"/>
                    <a:pt x="5604159" y="489658"/>
                    <a:pt x="5604159" y="396294"/>
                  </a:cubicBezTo>
                  <a:cubicBezTo>
                    <a:pt x="5604159" y="318491"/>
                    <a:pt x="5605429" y="242911"/>
                    <a:pt x="5613049" y="167331"/>
                  </a:cubicBezTo>
                  <a:cubicBezTo>
                    <a:pt x="5616859" y="122872"/>
                    <a:pt x="5619399" y="78413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305"/>
                    <a:pt x="31750" y="158439"/>
                    <a:pt x="34290" y="227350"/>
                  </a:cubicBezTo>
                  <a:cubicBezTo>
                    <a:pt x="36830" y="351835"/>
                    <a:pt x="38100" y="476320"/>
                    <a:pt x="38100" y="600805"/>
                  </a:cubicBezTo>
                  <a:cubicBezTo>
                    <a:pt x="38100" y="680831"/>
                    <a:pt x="36830" y="758634"/>
                    <a:pt x="35560" y="838659"/>
                  </a:cubicBezTo>
                  <a:cubicBezTo>
                    <a:pt x="34290" y="916462"/>
                    <a:pt x="22860" y="2234668"/>
                    <a:pt x="21590" y="2310248"/>
                  </a:cubicBezTo>
                  <a:lnTo>
                    <a:pt x="21590" y="2456962"/>
                  </a:lnTo>
                  <a:cubicBezTo>
                    <a:pt x="21590" y="2568109"/>
                    <a:pt x="20320" y="2681479"/>
                    <a:pt x="20320" y="2792626"/>
                  </a:cubicBezTo>
                  <a:cubicBezTo>
                    <a:pt x="20320" y="2808187"/>
                    <a:pt x="19050" y="2821524"/>
                    <a:pt x="17780" y="283422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35" name="TextBox 5"/>
          <p:cNvSpPr txBox="1"/>
          <p:nvPr/>
        </p:nvSpPr>
        <p:spPr>
          <a:xfrm>
            <a:off x="3459894" y="2437727"/>
            <a:ext cx="11506200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TÌM HIỂU CHI TIẾT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223111" y="7530860"/>
            <a:ext cx="2477219" cy="2076360"/>
          </a:xfrm>
          <a:prstGeom prst="rect">
            <a:avLst/>
          </a:prstGeom>
        </p:spPr>
      </p:pic>
      <p:pic>
        <p:nvPicPr>
          <p:cNvPr id="3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540299" y="5281514"/>
            <a:ext cx="7345390" cy="43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6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34" name="TextBox 5"/>
          <p:cNvSpPr txBox="1"/>
          <p:nvPr/>
        </p:nvSpPr>
        <p:spPr>
          <a:xfrm>
            <a:off x="0" y="602927"/>
            <a:ext cx="1827479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 rotWithShape="1">
          <a:blip r:embed="rId4"/>
          <a:srcRect t="7739" b="49145"/>
          <a:stretch/>
        </p:blipFill>
        <p:spPr>
          <a:xfrm>
            <a:off x="780232" y="2171700"/>
            <a:ext cx="12478568" cy="73270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376100" y="3157590"/>
            <a:ext cx="111756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ngộ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145967" y="4947630"/>
            <a:ext cx="6065833" cy="49739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660" y="2857499"/>
            <a:ext cx="2109621" cy="21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2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pic>
        <p:nvPicPr>
          <p:cNvPr id="37" name="Picture 5"/>
          <p:cNvPicPr>
            <a:picLocks noChangeAspect="1"/>
          </p:cNvPicPr>
          <p:nvPr/>
        </p:nvPicPr>
        <p:blipFill rotWithShape="1">
          <a:blip r:embed="rId4"/>
          <a:srcRect t="7739" b="49145"/>
          <a:stretch/>
        </p:blipFill>
        <p:spPr>
          <a:xfrm>
            <a:off x="999798" y="952500"/>
            <a:ext cx="14914995" cy="72410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99368" y="1485900"/>
            <a:ext cx="137158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con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Đắng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cay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chịu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ức</a:t>
            </a:r>
            <a:r>
              <a:rPr lang="en-US" sz="3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gặt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ức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huyên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o.remove.bg/downloads/49a7362f-8c84-42fa-a546-8b07f1dcf1e6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010" y="5181437"/>
            <a:ext cx="7051881" cy="51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5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219875" y="4349852"/>
            <a:ext cx="5635080" cy="2843729"/>
            <a:chOff x="0" y="0"/>
            <a:chExt cx="2799519" cy="2908697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2769039" cy="2884567"/>
            </a:xfrm>
            <a:custGeom>
              <a:avLst/>
              <a:gdLst/>
              <a:ahLst/>
              <a:cxnLst/>
              <a:rect l="l" t="t" r="r" b="b"/>
              <a:pathLst>
                <a:path w="2769039" h="2884567">
                  <a:moveTo>
                    <a:pt x="1270" y="0"/>
                  </a:moveTo>
                  <a:lnTo>
                    <a:pt x="2769039" y="15240"/>
                  </a:lnTo>
                  <a:lnTo>
                    <a:pt x="2737289" y="2884567"/>
                  </a:lnTo>
                  <a:lnTo>
                    <a:pt x="999746" y="2884567"/>
                  </a:lnTo>
                  <a:lnTo>
                    <a:pt x="0" y="2857897"/>
                  </a:lnTo>
                  <a:lnTo>
                    <a:pt x="11430" y="921046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2798249" cy="2909967"/>
            </a:xfrm>
            <a:custGeom>
              <a:avLst/>
              <a:gdLst/>
              <a:ahLst/>
              <a:cxnLst/>
              <a:rect l="l" t="t" r="r" b="b"/>
              <a:pathLst>
                <a:path w="2798249" h="2909967">
                  <a:moveTo>
                    <a:pt x="2763959" y="2884567"/>
                  </a:moveTo>
                  <a:cubicBezTo>
                    <a:pt x="2761419" y="2888377"/>
                    <a:pt x="2757609" y="2893457"/>
                    <a:pt x="2753799" y="2897267"/>
                  </a:cubicBezTo>
                  <a:cubicBezTo>
                    <a:pt x="2749989" y="2899807"/>
                    <a:pt x="2744909" y="2902347"/>
                    <a:pt x="2741099" y="2902347"/>
                  </a:cubicBezTo>
                  <a:cubicBezTo>
                    <a:pt x="2642788" y="2901077"/>
                    <a:pt x="2526144" y="2907427"/>
                    <a:pt x="2407341" y="2909967"/>
                  </a:cubicBezTo>
                  <a:cubicBezTo>
                    <a:pt x="2370619" y="2909967"/>
                    <a:pt x="2331738" y="2908697"/>
                    <a:pt x="2295017" y="2908697"/>
                  </a:cubicBezTo>
                  <a:cubicBezTo>
                    <a:pt x="2212934" y="2907427"/>
                    <a:pt x="2130852" y="2906157"/>
                    <a:pt x="2048769" y="2906157"/>
                  </a:cubicBezTo>
                  <a:lnTo>
                    <a:pt x="1780920" y="2906157"/>
                  </a:lnTo>
                  <a:cubicBezTo>
                    <a:pt x="1720438" y="2906157"/>
                    <a:pt x="1662117" y="2904887"/>
                    <a:pt x="1601635" y="2904887"/>
                  </a:cubicBezTo>
                  <a:cubicBezTo>
                    <a:pt x="1549793" y="2904887"/>
                    <a:pt x="1495791" y="2904887"/>
                    <a:pt x="1443950" y="2906157"/>
                  </a:cubicBezTo>
                  <a:lnTo>
                    <a:pt x="1411549" y="2906157"/>
                  </a:lnTo>
                  <a:cubicBezTo>
                    <a:pt x="1335946" y="2904887"/>
                    <a:pt x="493519" y="2903617"/>
                    <a:pt x="417917" y="2901077"/>
                  </a:cubicBezTo>
                  <a:cubicBezTo>
                    <a:pt x="372555" y="2899807"/>
                    <a:pt x="327194" y="2894727"/>
                    <a:pt x="281832" y="2892187"/>
                  </a:cubicBezTo>
                  <a:cubicBezTo>
                    <a:pt x="199750" y="2887107"/>
                    <a:pt x="117667" y="2883297"/>
                    <a:pt x="41910" y="2878217"/>
                  </a:cubicBezTo>
                  <a:cubicBezTo>
                    <a:pt x="33020" y="2876947"/>
                    <a:pt x="24130" y="2874407"/>
                    <a:pt x="16510" y="2870597"/>
                  </a:cubicBezTo>
                  <a:cubicBezTo>
                    <a:pt x="5080" y="2865517"/>
                    <a:pt x="0" y="2854087"/>
                    <a:pt x="1270" y="2834652"/>
                  </a:cubicBezTo>
                  <a:cubicBezTo>
                    <a:pt x="2540" y="2704790"/>
                    <a:pt x="3810" y="2572689"/>
                    <a:pt x="3810" y="2442828"/>
                  </a:cubicBezTo>
                  <a:cubicBezTo>
                    <a:pt x="5080" y="2310727"/>
                    <a:pt x="17780" y="924790"/>
                    <a:pt x="17780" y="792690"/>
                  </a:cubicBezTo>
                  <a:cubicBezTo>
                    <a:pt x="19050" y="665067"/>
                    <a:pt x="20320" y="537444"/>
                    <a:pt x="19050" y="407583"/>
                  </a:cubicBezTo>
                  <a:cubicBezTo>
                    <a:pt x="17780" y="279960"/>
                    <a:pt x="16510" y="154576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2305" y="5080"/>
                    <a:pt x="119827" y="3810"/>
                  </a:cubicBezTo>
                  <a:cubicBezTo>
                    <a:pt x="186789" y="1270"/>
                    <a:pt x="255911" y="1270"/>
                    <a:pt x="322874" y="1270"/>
                  </a:cubicBezTo>
                  <a:cubicBezTo>
                    <a:pt x="407116" y="2540"/>
                    <a:pt x="1258184" y="5080"/>
                    <a:pt x="1342426" y="6350"/>
                  </a:cubicBezTo>
                  <a:cubicBezTo>
                    <a:pt x="1424509" y="7620"/>
                    <a:pt x="1506592" y="7620"/>
                    <a:pt x="1588674" y="7620"/>
                  </a:cubicBezTo>
                  <a:cubicBezTo>
                    <a:pt x="1634036" y="7620"/>
                    <a:pt x="1679397" y="7620"/>
                    <a:pt x="1724759" y="8890"/>
                  </a:cubicBezTo>
                  <a:cubicBezTo>
                    <a:pt x="1813321" y="11430"/>
                    <a:pt x="1904044" y="10160"/>
                    <a:pt x="1992607" y="2540"/>
                  </a:cubicBezTo>
                  <a:cubicBezTo>
                    <a:pt x="2029328" y="0"/>
                    <a:pt x="2066049" y="2540"/>
                    <a:pt x="2102771" y="2540"/>
                  </a:cubicBezTo>
                  <a:cubicBezTo>
                    <a:pt x="2184853" y="2540"/>
                    <a:pt x="2266936" y="1270"/>
                    <a:pt x="2349019" y="3810"/>
                  </a:cubicBezTo>
                  <a:cubicBezTo>
                    <a:pt x="2452702" y="6350"/>
                    <a:pt x="2554225" y="13970"/>
                    <a:pt x="2657909" y="17780"/>
                  </a:cubicBezTo>
                  <a:cubicBezTo>
                    <a:pt x="2703270" y="20320"/>
                    <a:pt x="2732209" y="19050"/>
                    <a:pt x="2758879" y="21590"/>
                  </a:cubicBezTo>
                  <a:cubicBezTo>
                    <a:pt x="2767769" y="22860"/>
                    <a:pt x="2776659" y="25400"/>
                    <a:pt x="2785549" y="27940"/>
                  </a:cubicBezTo>
                  <a:cubicBezTo>
                    <a:pt x="2793169" y="30480"/>
                    <a:pt x="2796979" y="36830"/>
                    <a:pt x="2796979" y="46990"/>
                  </a:cubicBezTo>
                  <a:cubicBezTo>
                    <a:pt x="2798249" y="94123"/>
                    <a:pt x="2794439" y="161293"/>
                    <a:pt x="2790629" y="228463"/>
                  </a:cubicBezTo>
                  <a:cubicBezTo>
                    <a:pt x="2786819" y="284438"/>
                    <a:pt x="2785549" y="342652"/>
                    <a:pt x="2784279" y="398627"/>
                  </a:cubicBezTo>
                  <a:cubicBezTo>
                    <a:pt x="2781739" y="492664"/>
                    <a:pt x="2780469" y="586702"/>
                    <a:pt x="2779199" y="680740"/>
                  </a:cubicBezTo>
                  <a:cubicBezTo>
                    <a:pt x="2777929" y="768060"/>
                    <a:pt x="2776659" y="855381"/>
                    <a:pt x="2776659" y="942702"/>
                  </a:cubicBezTo>
                  <a:cubicBezTo>
                    <a:pt x="2776659" y="1088237"/>
                    <a:pt x="2765229" y="2485368"/>
                    <a:pt x="2763959" y="2630903"/>
                  </a:cubicBezTo>
                  <a:cubicBezTo>
                    <a:pt x="2766499" y="2724941"/>
                    <a:pt x="2765229" y="2818978"/>
                    <a:pt x="2763959" y="2884567"/>
                  </a:cubicBezTo>
                  <a:close/>
                  <a:moveTo>
                    <a:pt x="17780" y="2854087"/>
                  </a:moveTo>
                  <a:cubicBezTo>
                    <a:pt x="22860" y="2855357"/>
                    <a:pt x="29210" y="2857897"/>
                    <a:pt x="36830" y="2857897"/>
                  </a:cubicBezTo>
                  <a:cubicBezTo>
                    <a:pt x="115507" y="2862977"/>
                    <a:pt x="204070" y="2868057"/>
                    <a:pt x="290472" y="2871867"/>
                  </a:cubicBezTo>
                  <a:cubicBezTo>
                    <a:pt x="331514" y="2874407"/>
                    <a:pt x="372555" y="2878217"/>
                    <a:pt x="415757" y="2879487"/>
                  </a:cubicBezTo>
                  <a:cubicBezTo>
                    <a:pt x="443837" y="2880757"/>
                    <a:pt x="1238743" y="2876947"/>
                    <a:pt x="1264664" y="2878217"/>
                  </a:cubicBezTo>
                  <a:cubicBezTo>
                    <a:pt x="1310025" y="2879487"/>
                    <a:pt x="1355387" y="2882027"/>
                    <a:pt x="1400748" y="2883297"/>
                  </a:cubicBezTo>
                  <a:cubicBezTo>
                    <a:pt x="1422349" y="2884567"/>
                    <a:pt x="1441790" y="2884567"/>
                    <a:pt x="1463390" y="2884567"/>
                  </a:cubicBezTo>
                  <a:cubicBezTo>
                    <a:pt x="1560593" y="2884567"/>
                    <a:pt x="1655636" y="2883297"/>
                    <a:pt x="1752840" y="2884567"/>
                  </a:cubicBezTo>
                  <a:cubicBezTo>
                    <a:pt x="1789561" y="2884567"/>
                    <a:pt x="1828442" y="2887107"/>
                    <a:pt x="1865163" y="2887107"/>
                  </a:cubicBezTo>
                  <a:cubicBezTo>
                    <a:pt x="1921325" y="2887107"/>
                    <a:pt x="1975327" y="2883297"/>
                    <a:pt x="2031488" y="2883297"/>
                  </a:cubicBezTo>
                  <a:cubicBezTo>
                    <a:pt x="2098451" y="2883297"/>
                    <a:pt x="2163253" y="2884567"/>
                    <a:pt x="2230215" y="2884567"/>
                  </a:cubicBezTo>
                  <a:cubicBezTo>
                    <a:pt x="2318778" y="2884567"/>
                    <a:pt x="2409501" y="2884567"/>
                    <a:pt x="2498063" y="2883297"/>
                  </a:cubicBezTo>
                  <a:cubicBezTo>
                    <a:pt x="2577986" y="2882027"/>
                    <a:pt x="2655749" y="2879487"/>
                    <a:pt x="2725859" y="2876947"/>
                  </a:cubicBezTo>
                  <a:cubicBezTo>
                    <a:pt x="2730939" y="2876947"/>
                    <a:pt x="2736019" y="2874407"/>
                    <a:pt x="2742369" y="2873137"/>
                  </a:cubicBezTo>
                  <a:cubicBezTo>
                    <a:pt x="2742369" y="2860437"/>
                    <a:pt x="2743639" y="2847737"/>
                    <a:pt x="2743639" y="2827934"/>
                  </a:cubicBezTo>
                  <a:lnTo>
                    <a:pt x="2743639" y="2758526"/>
                  </a:lnTo>
                  <a:cubicBezTo>
                    <a:pt x="2744909" y="2644337"/>
                    <a:pt x="2747449" y="2527909"/>
                    <a:pt x="2746179" y="2413720"/>
                  </a:cubicBezTo>
                  <a:cubicBezTo>
                    <a:pt x="2744909" y="2252513"/>
                    <a:pt x="2757609" y="841947"/>
                    <a:pt x="2761419" y="680740"/>
                  </a:cubicBezTo>
                  <a:cubicBezTo>
                    <a:pt x="2763959" y="586702"/>
                    <a:pt x="2766499" y="492664"/>
                    <a:pt x="2766499" y="398626"/>
                  </a:cubicBezTo>
                  <a:cubicBezTo>
                    <a:pt x="2766499" y="320262"/>
                    <a:pt x="2767769" y="244136"/>
                    <a:pt x="2775389" y="168010"/>
                  </a:cubicBezTo>
                  <a:cubicBezTo>
                    <a:pt x="2779199" y="123230"/>
                    <a:pt x="2781739" y="78450"/>
                    <a:pt x="2776659" y="49530"/>
                  </a:cubicBezTo>
                  <a:cubicBezTo>
                    <a:pt x="2769039" y="49530"/>
                    <a:pt x="2762689" y="48260"/>
                    <a:pt x="2755069" y="48260"/>
                  </a:cubicBezTo>
                  <a:cubicBezTo>
                    <a:pt x="2722049" y="45720"/>
                    <a:pt x="2673029" y="45720"/>
                    <a:pt x="2614707" y="40640"/>
                  </a:cubicBezTo>
                  <a:cubicBezTo>
                    <a:pt x="2506704" y="33020"/>
                    <a:pt x="2396540" y="27940"/>
                    <a:pt x="2288537" y="27940"/>
                  </a:cubicBezTo>
                  <a:cubicBezTo>
                    <a:pt x="2212934" y="27940"/>
                    <a:pt x="2135172" y="31750"/>
                    <a:pt x="2059569" y="24130"/>
                  </a:cubicBezTo>
                  <a:lnTo>
                    <a:pt x="2037969" y="24130"/>
                  </a:lnTo>
                  <a:cubicBezTo>
                    <a:pt x="1975327" y="27940"/>
                    <a:pt x="1908365" y="33020"/>
                    <a:pt x="1843562" y="34290"/>
                  </a:cubicBezTo>
                  <a:cubicBezTo>
                    <a:pt x="1772280" y="35560"/>
                    <a:pt x="1703158" y="31750"/>
                    <a:pt x="1631876" y="30480"/>
                  </a:cubicBezTo>
                  <a:cubicBezTo>
                    <a:pt x="1564913" y="29210"/>
                    <a:pt x="1497951" y="27940"/>
                    <a:pt x="1433149" y="27940"/>
                  </a:cubicBezTo>
                  <a:cubicBezTo>
                    <a:pt x="1409388" y="27940"/>
                    <a:pt x="1387788" y="29210"/>
                    <a:pt x="1364027" y="27940"/>
                  </a:cubicBezTo>
                  <a:cubicBezTo>
                    <a:pt x="1281944" y="26670"/>
                    <a:pt x="433037" y="24130"/>
                    <a:pt x="348794" y="24130"/>
                  </a:cubicBezTo>
                  <a:cubicBezTo>
                    <a:pt x="275352" y="22860"/>
                    <a:pt x="201910" y="24130"/>
                    <a:pt x="128467" y="24130"/>
                  </a:cubicBezTo>
                  <a:cubicBezTo>
                    <a:pt x="89586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406"/>
                    <a:pt x="31750" y="159054"/>
                    <a:pt x="34290" y="228463"/>
                  </a:cubicBezTo>
                  <a:cubicBezTo>
                    <a:pt x="36830" y="353847"/>
                    <a:pt x="38100" y="479230"/>
                    <a:pt x="38100" y="604614"/>
                  </a:cubicBezTo>
                  <a:cubicBezTo>
                    <a:pt x="38100" y="685217"/>
                    <a:pt x="36830" y="763582"/>
                    <a:pt x="35560" y="844186"/>
                  </a:cubicBezTo>
                  <a:cubicBezTo>
                    <a:pt x="34290" y="922551"/>
                    <a:pt x="22860" y="2250274"/>
                    <a:pt x="21590" y="2326400"/>
                  </a:cubicBezTo>
                  <a:lnTo>
                    <a:pt x="21590" y="2474173"/>
                  </a:lnTo>
                  <a:cubicBezTo>
                    <a:pt x="21590" y="2586123"/>
                    <a:pt x="20320" y="2700311"/>
                    <a:pt x="20320" y="2812261"/>
                  </a:cubicBezTo>
                  <a:cubicBezTo>
                    <a:pt x="20320" y="2827934"/>
                    <a:pt x="19050" y="2841368"/>
                    <a:pt x="17780" y="2854087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33399" y="1714500"/>
            <a:ext cx="11579021" cy="8118058"/>
            <a:chOff x="0" y="0"/>
            <a:chExt cx="2528826" cy="2845236"/>
          </a:xfrm>
        </p:grpSpPr>
        <p:sp>
          <p:nvSpPr>
            <p:cNvPr id="25" name="Freeform 25"/>
            <p:cNvSpPr/>
            <p:nvPr/>
          </p:nvSpPr>
          <p:spPr>
            <a:xfrm>
              <a:off x="16510" y="11430"/>
              <a:ext cx="2498346" cy="2821106"/>
            </a:xfrm>
            <a:custGeom>
              <a:avLst/>
              <a:gdLst/>
              <a:ahLst/>
              <a:cxnLst/>
              <a:rect l="l" t="t" r="r" b="b"/>
              <a:pathLst>
                <a:path w="2498346" h="2821106">
                  <a:moveTo>
                    <a:pt x="1270" y="0"/>
                  </a:moveTo>
                  <a:lnTo>
                    <a:pt x="2498346" y="15240"/>
                  </a:lnTo>
                  <a:lnTo>
                    <a:pt x="2466596" y="2821106"/>
                  </a:lnTo>
                  <a:lnTo>
                    <a:pt x="901545" y="2821106"/>
                  </a:lnTo>
                  <a:lnTo>
                    <a:pt x="0" y="2794437"/>
                  </a:lnTo>
                  <a:lnTo>
                    <a:pt x="11430" y="901340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-1270"/>
              <a:ext cx="2527556" cy="2846507"/>
            </a:xfrm>
            <a:custGeom>
              <a:avLst/>
              <a:gdLst/>
              <a:ahLst/>
              <a:cxnLst/>
              <a:rect l="l" t="t" r="r" b="b"/>
              <a:pathLst>
                <a:path w="2527556" h="2846507">
                  <a:moveTo>
                    <a:pt x="2493266" y="2821107"/>
                  </a:moveTo>
                  <a:cubicBezTo>
                    <a:pt x="2490726" y="2824916"/>
                    <a:pt x="2486916" y="2829997"/>
                    <a:pt x="2483106" y="2833807"/>
                  </a:cubicBezTo>
                  <a:cubicBezTo>
                    <a:pt x="2479296" y="2836347"/>
                    <a:pt x="2474216" y="2838887"/>
                    <a:pt x="2470406" y="2838887"/>
                  </a:cubicBezTo>
                  <a:cubicBezTo>
                    <a:pt x="2379121" y="2837616"/>
                    <a:pt x="2274344" y="2843966"/>
                    <a:pt x="2167626" y="2846507"/>
                  </a:cubicBezTo>
                  <a:cubicBezTo>
                    <a:pt x="2134640" y="2846507"/>
                    <a:pt x="2099714" y="2845237"/>
                    <a:pt x="2066729" y="2845237"/>
                  </a:cubicBezTo>
                  <a:cubicBezTo>
                    <a:pt x="1992996" y="2843966"/>
                    <a:pt x="1919264" y="2842697"/>
                    <a:pt x="1845531" y="2842697"/>
                  </a:cubicBezTo>
                  <a:lnTo>
                    <a:pt x="1604931" y="2842697"/>
                  </a:lnTo>
                  <a:cubicBezTo>
                    <a:pt x="1550601" y="2842697"/>
                    <a:pt x="1498213" y="2841426"/>
                    <a:pt x="1443883" y="2841426"/>
                  </a:cubicBezTo>
                  <a:cubicBezTo>
                    <a:pt x="1397316" y="2841426"/>
                    <a:pt x="1348807" y="2841426"/>
                    <a:pt x="1302240" y="2842697"/>
                  </a:cubicBezTo>
                  <a:lnTo>
                    <a:pt x="1273135" y="2842697"/>
                  </a:lnTo>
                  <a:cubicBezTo>
                    <a:pt x="1205223" y="2841426"/>
                    <a:pt x="448495" y="2840157"/>
                    <a:pt x="380584" y="2837616"/>
                  </a:cubicBezTo>
                  <a:cubicBezTo>
                    <a:pt x="339837" y="2836347"/>
                    <a:pt x="299090" y="2831266"/>
                    <a:pt x="258343" y="2828726"/>
                  </a:cubicBezTo>
                  <a:cubicBezTo>
                    <a:pt x="184611" y="2823647"/>
                    <a:pt x="110878" y="2819837"/>
                    <a:pt x="41910" y="2814757"/>
                  </a:cubicBezTo>
                  <a:cubicBezTo>
                    <a:pt x="33020" y="2813487"/>
                    <a:pt x="24130" y="2810947"/>
                    <a:pt x="16510" y="2807137"/>
                  </a:cubicBezTo>
                  <a:cubicBezTo>
                    <a:pt x="5080" y="2802057"/>
                    <a:pt x="0" y="2790626"/>
                    <a:pt x="1270" y="2771413"/>
                  </a:cubicBezTo>
                  <a:cubicBezTo>
                    <a:pt x="2540" y="2644525"/>
                    <a:pt x="3810" y="2515450"/>
                    <a:pt x="3810" y="2388562"/>
                  </a:cubicBezTo>
                  <a:cubicBezTo>
                    <a:pt x="5080" y="2259487"/>
                    <a:pt x="17780" y="905289"/>
                    <a:pt x="17780" y="776214"/>
                  </a:cubicBezTo>
                  <a:cubicBezTo>
                    <a:pt x="19050" y="651514"/>
                    <a:pt x="20320" y="526814"/>
                    <a:pt x="19050" y="399926"/>
                  </a:cubicBezTo>
                  <a:cubicBezTo>
                    <a:pt x="17780" y="275226"/>
                    <a:pt x="16510" y="15271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0132" y="5080"/>
                    <a:pt x="112819" y="3810"/>
                  </a:cubicBezTo>
                  <a:cubicBezTo>
                    <a:pt x="172969" y="1270"/>
                    <a:pt x="235059" y="1270"/>
                    <a:pt x="295210" y="1270"/>
                  </a:cubicBezTo>
                  <a:cubicBezTo>
                    <a:pt x="370882" y="2540"/>
                    <a:pt x="1135371" y="5080"/>
                    <a:pt x="1211044" y="6350"/>
                  </a:cubicBezTo>
                  <a:cubicBezTo>
                    <a:pt x="1284777" y="7620"/>
                    <a:pt x="1358509" y="7620"/>
                    <a:pt x="1432241" y="7620"/>
                  </a:cubicBezTo>
                  <a:cubicBezTo>
                    <a:pt x="1472988" y="7620"/>
                    <a:pt x="1513735" y="7620"/>
                    <a:pt x="1554482" y="8890"/>
                  </a:cubicBezTo>
                  <a:cubicBezTo>
                    <a:pt x="1634036" y="11430"/>
                    <a:pt x="1715529" y="10160"/>
                    <a:pt x="1795083" y="2540"/>
                  </a:cubicBezTo>
                  <a:cubicBezTo>
                    <a:pt x="1828068" y="0"/>
                    <a:pt x="1861054" y="2540"/>
                    <a:pt x="1894039" y="2540"/>
                  </a:cubicBezTo>
                  <a:cubicBezTo>
                    <a:pt x="1967772" y="2540"/>
                    <a:pt x="2041504" y="1270"/>
                    <a:pt x="2115237" y="3810"/>
                  </a:cubicBezTo>
                  <a:cubicBezTo>
                    <a:pt x="2208373" y="6350"/>
                    <a:pt x="2299568" y="13970"/>
                    <a:pt x="2392704" y="17780"/>
                  </a:cubicBezTo>
                  <a:cubicBezTo>
                    <a:pt x="2433450" y="20320"/>
                    <a:pt x="2461516" y="19050"/>
                    <a:pt x="2488186" y="21590"/>
                  </a:cubicBezTo>
                  <a:cubicBezTo>
                    <a:pt x="2497076" y="22860"/>
                    <a:pt x="2505966" y="25400"/>
                    <a:pt x="2514856" y="27940"/>
                  </a:cubicBezTo>
                  <a:cubicBezTo>
                    <a:pt x="2522476" y="30480"/>
                    <a:pt x="2526286" y="36830"/>
                    <a:pt x="2526286" y="46990"/>
                  </a:cubicBezTo>
                  <a:cubicBezTo>
                    <a:pt x="2527556" y="93645"/>
                    <a:pt x="2523746" y="159277"/>
                    <a:pt x="2519936" y="224909"/>
                  </a:cubicBezTo>
                  <a:cubicBezTo>
                    <a:pt x="2516126" y="279601"/>
                    <a:pt x="2514856" y="336482"/>
                    <a:pt x="2513586" y="391175"/>
                  </a:cubicBezTo>
                  <a:cubicBezTo>
                    <a:pt x="2511046" y="483059"/>
                    <a:pt x="2509776" y="574943"/>
                    <a:pt x="2508506" y="666828"/>
                  </a:cubicBezTo>
                  <a:cubicBezTo>
                    <a:pt x="2507236" y="752149"/>
                    <a:pt x="2505966" y="837470"/>
                    <a:pt x="2505966" y="922791"/>
                  </a:cubicBezTo>
                  <a:cubicBezTo>
                    <a:pt x="2505966" y="1064992"/>
                    <a:pt x="2494536" y="2430129"/>
                    <a:pt x="2493266" y="2572331"/>
                  </a:cubicBezTo>
                  <a:cubicBezTo>
                    <a:pt x="2495806" y="2664215"/>
                    <a:pt x="2494536" y="2756099"/>
                    <a:pt x="2493266" y="2821106"/>
                  </a:cubicBezTo>
                  <a:close/>
                  <a:moveTo>
                    <a:pt x="17780" y="2790626"/>
                  </a:moveTo>
                  <a:cubicBezTo>
                    <a:pt x="22860" y="2791896"/>
                    <a:pt x="29210" y="2794436"/>
                    <a:pt x="36830" y="2794436"/>
                  </a:cubicBezTo>
                  <a:cubicBezTo>
                    <a:pt x="108938" y="2799516"/>
                    <a:pt x="188492" y="2804596"/>
                    <a:pt x="266105" y="2808406"/>
                  </a:cubicBezTo>
                  <a:cubicBezTo>
                    <a:pt x="302971" y="2810946"/>
                    <a:pt x="339837" y="2814756"/>
                    <a:pt x="378644" y="2816026"/>
                  </a:cubicBezTo>
                  <a:cubicBezTo>
                    <a:pt x="403868" y="2817296"/>
                    <a:pt x="1117908" y="2813486"/>
                    <a:pt x="1141192" y="2814756"/>
                  </a:cubicBezTo>
                  <a:cubicBezTo>
                    <a:pt x="1181939" y="2816026"/>
                    <a:pt x="1222686" y="2818566"/>
                    <a:pt x="1263433" y="2819836"/>
                  </a:cubicBezTo>
                  <a:cubicBezTo>
                    <a:pt x="1282836" y="2821106"/>
                    <a:pt x="1300299" y="2821106"/>
                    <a:pt x="1319702" y="2821106"/>
                  </a:cubicBezTo>
                  <a:cubicBezTo>
                    <a:pt x="1407017" y="2821106"/>
                    <a:pt x="1492392" y="2819836"/>
                    <a:pt x="1579706" y="2821106"/>
                  </a:cubicBezTo>
                  <a:cubicBezTo>
                    <a:pt x="1612692" y="2821106"/>
                    <a:pt x="1647618" y="2823646"/>
                    <a:pt x="1680603" y="2823646"/>
                  </a:cubicBezTo>
                  <a:cubicBezTo>
                    <a:pt x="1731052" y="2823646"/>
                    <a:pt x="1779560" y="2819836"/>
                    <a:pt x="1830009" y="2819836"/>
                  </a:cubicBezTo>
                  <a:cubicBezTo>
                    <a:pt x="1890159" y="2819836"/>
                    <a:pt x="1948369" y="2821106"/>
                    <a:pt x="2008519" y="2821106"/>
                  </a:cubicBezTo>
                  <a:cubicBezTo>
                    <a:pt x="2088072" y="2821106"/>
                    <a:pt x="2169566" y="2821106"/>
                    <a:pt x="2249119" y="2819836"/>
                  </a:cubicBezTo>
                  <a:cubicBezTo>
                    <a:pt x="2320911" y="2818566"/>
                    <a:pt x="2390763" y="2816026"/>
                    <a:pt x="2455166" y="2813486"/>
                  </a:cubicBezTo>
                  <a:cubicBezTo>
                    <a:pt x="2460246" y="2813486"/>
                    <a:pt x="2465326" y="2810946"/>
                    <a:pt x="2471676" y="2809676"/>
                  </a:cubicBezTo>
                  <a:cubicBezTo>
                    <a:pt x="2471676" y="2796976"/>
                    <a:pt x="2472946" y="2784276"/>
                    <a:pt x="2472946" y="2764850"/>
                  </a:cubicBezTo>
                  <a:lnTo>
                    <a:pt x="2472946" y="2697030"/>
                  </a:lnTo>
                  <a:cubicBezTo>
                    <a:pt x="2474216" y="2585457"/>
                    <a:pt x="2476756" y="2471695"/>
                    <a:pt x="2475486" y="2360122"/>
                  </a:cubicBezTo>
                  <a:cubicBezTo>
                    <a:pt x="2474216" y="2202606"/>
                    <a:pt x="2486916" y="824343"/>
                    <a:pt x="2490726" y="666828"/>
                  </a:cubicBezTo>
                  <a:cubicBezTo>
                    <a:pt x="2493266" y="574943"/>
                    <a:pt x="2495806" y="483059"/>
                    <a:pt x="2495806" y="391175"/>
                  </a:cubicBezTo>
                  <a:cubicBezTo>
                    <a:pt x="2495806" y="314605"/>
                    <a:pt x="2497076" y="240222"/>
                    <a:pt x="2504696" y="165840"/>
                  </a:cubicBezTo>
                  <a:cubicBezTo>
                    <a:pt x="2508506" y="122086"/>
                    <a:pt x="2511046" y="78331"/>
                    <a:pt x="2505966" y="49530"/>
                  </a:cubicBezTo>
                  <a:cubicBezTo>
                    <a:pt x="2498346" y="49530"/>
                    <a:pt x="2491996" y="48260"/>
                    <a:pt x="2484376" y="48260"/>
                  </a:cubicBezTo>
                  <a:cubicBezTo>
                    <a:pt x="2451356" y="45720"/>
                    <a:pt x="2406286" y="45720"/>
                    <a:pt x="2353897" y="40640"/>
                  </a:cubicBezTo>
                  <a:cubicBezTo>
                    <a:pt x="2256881" y="33020"/>
                    <a:pt x="2157924" y="27940"/>
                    <a:pt x="2060908" y="27940"/>
                  </a:cubicBezTo>
                  <a:cubicBezTo>
                    <a:pt x="1992996" y="27940"/>
                    <a:pt x="1923144" y="31750"/>
                    <a:pt x="1855233" y="24130"/>
                  </a:cubicBezTo>
                  <a:lnTo>
                    <a:pt x="1835830" y="24130"/>
                  </a:lnTo>
                  <a:cubicBezTo>
                    <a:pt x="1779560" y="27940"/>
                    <a:pt x="1719410" y="33020"/>
                    <a:pt x="1661200" y="34290"/>
                  </a:cubicBezTo>
                  <a:cubicBezTo>
                    <a:pt x="1597169" y="35560"/>
                    <a:pt x="1535079" y="31750"/>
                    <a:pt x="1471048" y="30480"/>
                  </a:cubicBezTo>
                  <a:cubicBezTo>
                    <a:pt x="1410898" y="29210"/>
                    <a:pt x="1350748" y="27940"/>
                    <a:pt x="1292538" y="27940"/>
                  </a:cubicBezTo>
                  <a:cubicBezTo>
                    <a:pt x="1271194" y="27940"/>
                    <a:pt x="1251791" y="29210"/>
                    <a:pt x="1230447" y="27940"/>
                  </a:cubicBezTo>
                  <a:cubicBezTo>
                    <a:pt x="1156715" y="26670"/>
                    <a:pt x="394166" y="24130"/>
                    <a:pt x="318493" y="24130"/>
                  </a:cubicBezTo>
                  <a:cubicBezTo>
                    <a:pt x="252522" y="22860"/>
                    <a:pt x="186551" y="24130"/>
                    <a:pt x="120580" y="24130"/>
                  </a:cubicBezTo>
                  <a:cubicBezTo>
                    <a:pt x="85654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082"/>
                    <a:pt x="31750" y="157089"/>
                    <a:pt x="34290" y="224908"/>
                  </a:cubicBezTo>
                  <a:cubicBezTo>
                    <a:pt x="36830" y="347421"/>
                    <a:pt x="38100" y="469933"/>
                    <a:pt x="38100" y="592445"/>
                  </a:cubicBezTo>
                  <a:cubicBezTo>
                    <a:pt x="38100" y="671203"/>
                    <a:pt x="36830" y="747773"/>
                    <a:pt x="35560" y="826531"/>
                  </a:cubicBezTo>
                  <a:cubicBezTo>
                    <a:pt x="34290" y="903101"/>
                    <a:pt x="22860" y="2200418"/>
                    <a:pt x="21590" y="2274800"/>
                  </a:cubicBezTo>
                  <a:lnTo>
                    <a:pt x="21590" y="2419190"/>
                  </a:lnTo>
                  <a:cubicBezTo>
                    <a:pt x="21590" y="2528576"/>
                    <a:pt x="20320" y="2640149"/>
                    <a:pt x="20320" y="2749535"/>
                  </a:cubicBezTo>
                  <a:cubicBezTo>
                    <a:pt x="20320" y="2764849"/>
                    <a:pt x="19050" y="2777976"/>
                    <a:pt x="17780" y="279062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AA44E6F-7248-478D-9BD5-1876543A02FB}"/>
              </a:ext>
            </a:extLst>
          </p:cNvPr>
          <p:cNvSpPr txBox="1"/>
          <p:nvPr/>
        </p:nvSpPr>
        <p:spPr>
          <a:xfrm>
            <a:off x="0" y="393293"/>
            <a:ext cx="184974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6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ĐỘNG: </a:t>
            </a:r>
            <a:r>
              <a:rPr lang="en-US" sz="6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6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21251" y="2283588"/>
            <a:ext cx="86828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8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Làn thu thuỷ, nét xuân sơn</a:t>
            </a:r>
            <a:endParaRPr lang="en-US" sz="38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8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Hoa ghen thua thắm liễu hờn kém </a:t>
            </a:r>
            <a:r>
              <a:rPr lang="vi-VN" sz="38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8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1981200" y="4533900"/>
            <a:ext cx="8763000" cy="2438400"/>
          </a:xfrm>
          <a:prstGeom prst="wedgeRoundRectCallou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 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thơ thể hiện vẻ đẹp của nhân vật nào?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395000" y="7457957"/>
            <a:ext cx="5206329" cy="31042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901583" y="5406357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THUÝ KIỀU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543104" y="7849936"/>
            <a:ext cx="1993210" cy="23225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34" name="TextBox 5"/>
          <p:cNvSpPr txBox="1"/>
          <p:nvPr/>
        </p:nvSpPr>
        <p:spPr>
          <a:xfrm>
            <a:off x="0" y="342900"/>
            <a:ext cx="18274796" cy="2043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Xuý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hôn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Kim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Nham</a:t>
            </a:r>
            <a:endParaRPr lang="en-US" sz="5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0519" y="3004445"/>
            <a:ext cx="11255481" cy="165167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do cha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ức</a:t>
            </a:r>
            <a:r>
              <a:rPr lang="en-US" sz="3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huyên</a:t>
            </a:r>
            <a:r>
              <a:rPr lang="en-US" sz="3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70518" y="5251803"/>
            <a:ext cx="11255481" cy="175432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đò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70517" y="7601816"/>
            <a:ext cx="11255481" cy="1754326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 r="-2085"/>
          <a:stretch/>
        </p:blipFill>
        <p:spPr>
          <a:xfrm flipH="1">
            <a:off x="-765704" y="6136597"/>
            <a:ext cx="6653659" cy="3578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5342"/>
            <a:ext cx="5494721" cy="37433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02862" y="4243025"/>
            <a:ext cx="29561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ngộ</a:t>
            </a:r>
            <a:endParaRPr 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72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 animBg="1"/>
      <p:bldP spid="28" grpId="0" animBg="1"/>
      <p:bldP spid="29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32" name="Group 20"/>
          <p:cNvGrpSpPr/>
          <p:nvPr/>
        </p:nvGrpSpPr>
        <p:grpSpPr>
          <a:xfrm>
            <a:off x="875842" y="723900"/>
            <a:ext cx="16677019" cy="9020175"/>
            <a:chOff x="0" y="0"/>
            <a:chExt cx="5637179" cy="2428505"/>
          </a:xfrm>
        </p:grpSpPr>
        <p:sp>
          <p:nvSpPr>
            <p:cNvPr id="35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36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0" name="Rectangle 19"/>
          <p:cNvSpPr/>
          <p:nvPr/>
        </p:nvSpPr>
        <p:spPr>
          <a:xfrm>
            <a:off x="1529172" y="946431"/>
            <a:ext cx="153666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khổ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đắng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cay,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ấm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cha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xuân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thiệt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Buông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xuôi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lụy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đò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lụy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Chả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thất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,/ Ở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mãi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chê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cười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52650" y="7642270"/>
            <a:ext cx="12249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ngộ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chán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chường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thoát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kẹp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247432" y="8092930"/>
            <a:ext cx="1200428" cy="860835"/>
          </a:xfrm>
          <a:prstGeom prst="rightArrow">
            <a:avLst/>
          </a:prstGeom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4"/>
              </a:ext>
            </a:extLst>
          </a:blip>
          <a:srcRect/>
          <a:stretch>
            <a:fillRect/>
          </a:stretch>
        </p:blipFill>
        <p:spPr>
          <a:xfrm rot="1434936">
            <a:off x="16048515" y="24680"/>
            <a:ext cx="1790084" cy="17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81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27" name="TextBox 5"/>
          <p:cNvSpPr txBox="1"/>
          <p:nvPr/>
        </p:nvSpPr>
        <p:spPr>
          <a:xfrm>
            <a:off x="0" y="602927"/>
            <a:ext cx="1827479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6"/>
          <p:cNvGrpSpPr/>
          <p:nvPr/>
        </p:nvGrpSpPr>
        <p:grpSpPr>
          <a:xfrm>
            <a:off x="1523419" y="2319967"/>
            <a:ext cx="14947075" cy="5078014"/>
            <a:chOff x="277121" y="-1621248"/>
            <a:chExt cx="8110416" cy="1483942"/>
          </a:xfrm>
        </p:grpSpPr>
        <p:sp>
          <p:nvSpPr>
            <p:cNvPr id="36" name="Freeform 7"/>
            <p:cNvSpPr/>
            <p:nvPr/>
          </p:nvSpPr>
          <p:spPr>
            <a:xfrm>
              <a:off x="277121" y="-1621248"/>
              <a:ext cx="8110416" cy="1483942"/>
            </a:xfrm>
            <a:custGeom>
              <a:avLst/>
              <a:gdLst/>
              <a:ahLst/>
              <a:cxnLst/>
              <a:rect l="l" t="t" r="r" b="b"/>
              <a:pathLst>
                <a:path w="8110416" h="864613">
                  <a:moveTo>
                    <a:pt x="7985955" y="864613"/>
                  </a:moveTo>
                  <a:lnTo>
                    <a:pt x="124460" y="864613"/>
                  </a:lnTo>
                  <a:cubicBezTo>
                    <a:pt x="55880" y="864613"/>
                    <a:pt x="0" y="808733"/>
                    <a:pt x="0" y="7401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85955" y="0"/>
                  </a:lnTo>
                  <a:cubicBezTo>
                    <a:pt x="8054535" y="0"/>
                    <a:pt x="8110416" y="55880"/>
                    <a:pt x="8110416" y="124460"/>
                  </a:cubicBezTo>
                  <a:lnTo>
                    <a:pt x="8110416" y="740153"/>
                  </a:lnTo>
                  <a:cubicBezTo>
                    <a:pt x="8110416" y="808733"/>
                    <a:pt x="8054535" y="864613"/>
                    <a:pt x="7985955" y="864613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7" name="Picture 11">
            <a:extLst>
              <a:ext uri="{FF2B5EF4-FFF2-40B4-BE49-F238E27FC236}">
                <a16:creationId xmlns:a16="http://schemas.microsoft.com/office/drawing/2014/main" id="{3A169A8F-94D2-438B-8D1F-DCA5EE32B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98818">
            <a:off x="1425995" y="1750263"/>
            <a:ext cx="751874" cy="1471639"/>
          </a:xfrm>
          <a:prstGeom prst="rect">
            <a:avLst/>
          </a:prstGeom>
        </p:spPr>
      </p:pic>
      <p:pic>
        <p:nvPicPr>
          <p:cNvPr id="39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5828316" y="7047613"/>
            <a:ext cx="6337277" cy="3260817"/>
          </a:xfrm>
          <a:prstGeom prst="rect">
            <a:avLst/>
          </a:prstGeom>
        </p:spPr>
      </p:pic>
      <p:sp>
        <p:nvSpPr>
          <p:cNvPr id="28" name="TextBox 8"/>
          <p:cNvSpPr txBox="1"/>
          <p:nvPr/>
        </p:nvSpPr>
        <p:spPr>
          <a:xfrm>
            <a:off x="2415426" y="3194293"/>
            <a:ext cx="13165531" cy="332398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khấu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en-US" sz="3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Xuý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86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7" name="Group 2"/>
          <p:cNvGrpSpPr/>
          <p:nvPr/>
        </p:nvGrpSpPr>
        <p:grpSpPr>
          <a:xfrm>
            <a:off x="7474427" y="1577190"/>
            <a:ext cx="10206177" cy="2728110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29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0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586180" y="1868763"/>
            <a:ext cx="4949343" cy="226601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179998" y="2495391"/>
            <a:ext cx="360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48601" y="1641147"/>
            <a:ext cx="9677399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chắp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5974675" y="2575675"/>
            <a:ext cx="990600" cy="838200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549182" y="4916875"/>
            <a:ext cx="4949343" cy="226601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43000" y="5543503"/>
            <a:ext cx="360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5937677" y="5623787"/>
            <a:ext cx="990600" cy="838200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2"/>
          <p:cNvGrpSpPr/>
          <p:nvPr/>
        </p:nvGrpSpPr>
        <p:grpSpPr>
          <a:xfrm>
            <a:off x="7511424" y="7734786"/>
            <a:ext cx="10232077" cy="2056914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6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47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8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593579" y="7754285"/>
            <a:ext cx="4949343" cy="202580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3580" y="8380913"/>
            <a:ext cx="4840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63938" y="8420100"/>
            <a:ext cx="8706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5982075" y="8461197"/>
            <a:ext cx="990600" cy="838200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2"/>
          <p:cNvGrpSpPr/>
          <p:nvPr/>
        </p:nvGrpSpPr>
        <p:grpSpPr>
          <a:xfrm>
            <a:off x="7463356" y="4686300"/>
            <a:ext cx="10224629" cy="2728110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54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3" name="Rectangle 42"/>
          <p:cNvSpPr/>
          <p:nvPr/>
        </p:nvSpPr>
        <p:spPr>
          <a:xfrm>
            <a:off x="7834158" y="4727876"/>
            <a:ext cx="9677399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lội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té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bèo</a:t>
            </a:r>
            <a:endParaRPr lang="en-US" sz="3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ấp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dơi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8046" y="442436"/>
            <a:ext cx="129173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4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4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điên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dại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Xuý</a:t>
            </a: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61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42" grpId="0"/>
      <p:bldP spid="44" grpId="0" animBg="1"/>
      <p:bldP spid="49" grpId="0"/>
      <p:bldP spid="50" grpId="0"/>
      <p:bldP spid="51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7" name="Group 2"/>
          <p:cNvGrpSpPr/>
          <p:nvPr/>
        </p:nvGrpSpPr>
        <p:grpSpPr>
          <a:xfrm>
            <a:off x="7474427" y="1730076"/>
            <a:ext cx="10206177" cy="2728110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29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0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586180" y="2021649"/>
            <a:ext cx="4949343" cy="226601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62000" y="2648277"/>
            <a:ext cx="4443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114274" y="2095986"/>
            <a:ext cx="89153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5974675" y="2728561"/>
            <a:ext cx="990600" cy="838200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2"/>
          <p:cNvGrpSpPr/>
          <p:nvPr/>
        </p:nvGrpSpPr>
        <p:grpSpPr>
          <a:xfrm>
            <a:off x="7511424" y="5067786"/>
            <a:ext cx="10232077" cy="2056914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6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47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8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593579" y="5087285"/>
            <a:ext cx="4949343" cy="203612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93580" y="5713913"/>
            <a:ext cx="4840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04143" y="5760312"/>
            <a:ext cx="9585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cửi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5982075" y="5794197"/>
            <a:ext cx="990600" cy="838200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8046" y="442436"/>
            <a:ext cx="112950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Ước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endParaRPr lang="en-US" sz="4200" b="1" dirty="0">
              <a:solidFill>
                <a:schemeClr val="bg1"/>
              </a:solidFill>
            </a:endParaRPr>
          </a:p>
        </p:txBody>
      </p:sp>
      <p:pic>
        <p:nvPicPr>
          <p:cNvPr id="56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8"/>
              </a:ext>
            </a:extLst>
          </a:blip>
          <a:srcRect/>
          <a:stretch>
            <a:fillRect/>
          </a:stretch>
        </p:blipFill>
        <p:spPr>
          <a:xfrm>
            <a:off x="5358326" y="8373349"/>
            <a:ext cx="6681274" cy="19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3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49" grpId="0"/>
      <p:bldP spid="50" grpId="0"/>
      <p:bldP spid="51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698046" y="442436"/>
            <a:ext cx="136386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endParaRPr lang="en-US" sz="4200" b="1" dirty="0">
              <a:solidFill>
                <a:schemeClr val="bg1"/>
              </a:solidFill>
            </a:endParaRPr>
          </a:p>
        </p:txBody>
      </p:sp>
      <p:grpSp>
        <p:nvGrpSpPr>
          <p:cNvPr id="35" name="Group 2"/>
          <p:cNvGrpSpPr/>
          <p:nvPr/>
        </p:nvGrpSpPr>
        <p:grpSpPr>
          <a:xfrm>
            <a:off x="7474427" y="1730076"/>
            <a:ext cx="10206177" cy="3871110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37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38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586180" y="2573171"/>
            <a:ext cx="4949343" cy="226601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179998" y="3199799"/>
            <a:ext cx="3609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48601" y="1794033"/>
            <a:ext cx="96773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Đắng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cay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líu</a:t>
            </a: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giềng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hay,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huyên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5974675" y="3280083"/>
            <a:ext cx="990600" cy="838200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2"/>
          <p:cNvGrpSpPr/>
          <p:nvPr/>
        </p:nvGrpSpPr>
        <p:grpSpPr>
          <a:xfrm>
            <a:off x="7511424" y="5981700"/>
            <a:ext cx="10232077" cy="2056914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44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52" name="Picture 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593579" y="6001199"/>
            <a:ext cx="4949343" cy="203612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593580" y="6627827"/>
            <a:ext cx="4840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sân</a:t>
            </a:r>
            <a:r>
              <a:rPr lang="en-US" sz="4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khấu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804143" y="6674226"/>
            <a:ext cx="9585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5982075" y="6708111"/>
            <a:ext cx="990600" cy="838200"/>
          </a:xfrm>
          <a:prstGeom prst="rightArrow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8"/>
              </a:ext>
            </a:extLst>
          </a:blip>
          <a:srcRect/>
          <a:stretch>
            <a:fillRect/>
          </a:stretch>
        </p:blipFill>
        <p:spPr>
          <a:xfrm>
            <a:off x="5358326" y="8373349"/>
            <a:ext cx="6681274" cy="19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6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41" grpId="0" animBg="1"/>
      <p:bldP spid="53" grpId="0"/>
      <p:bldP spid="54" grpId="0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27" name="TextBox 5"/>
          <p:cNvSpPr txBox="1"/>
          <p:nvPr/>
        </p:nvSpPr>
        <p:spPr>
          <a:xfrm>
            <a:off x="0" y="602927"/>
            <a:ext cx="1827479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6"/>
          <p:cNvGrpSpPr/>
          <p:nvPr/>
        </p:nvGrpSpPr>
        <p:grpSpPr>
          <a:xfrm>
            <a:off x="1523419" y="2319967"/>
            <a:ext cx="14947075" cy="5078014"/>
            <a:chOff x="277121" y="-1621248"/>
            <a:chExt cx="8110416" cy="1789392"/>
          </a:xfrm>
        </p:grpSpPr>
        <p:sp>
          <p:nvSpPr>
            <p:cNvPr id="36" name="Freeform 7"/>
            <p:cNvSpPr/>
            <p:nvPr/>
          </p:nvSpPr>
          <p:spPr>
            <a:xfrm>
              <a:off x="277121" y="-1621248"/>
              <a:ext cx="8110416" cy="1789392"/>
            </a:xfrm>
            <a:custGeom>
              <a:avLst/>
              <a:gdLst/>
              <a:ahLst/>
              <a:cxnLst/>
              <a:rect l="l" t="t" r="r" b="b"/>
              <a:pathLst>
                <a:path w="8110416" h="864613">
                  <a:moveTo>
                    <a:pt x="7985955" y="864613"/>
                  </a:moveTo>
                  <a:lnTo>
                    <a:pt x="124460" y="864613"/>
                  </a:lnTo>
                  <a:cubicBezTo>
                    <a:pt x="55880" y="864613"/>
                    <a:pt x="0" y="808733"/>
                    <a:pt x="0" y="7401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85955" y="0"/>
                  </a:lnTo>
                  <a:cubicBezTo>
                    <a:pt x="8054535" y="0"/>
                    <a:pt x="8110416" y="55880"/>
                    <a:pt x="8110416" y="124460"/>
                  </a:cubicBezTo>
                  <a:lnTo>
                    <a:pt x="8110416" y="740153"/>
                  </a:lnTo>
                  <a:cubicBezTo>
                    <a:pt x="8110416" y="808733"/>
                    <a:pt x="8054535" y="864613"/>
                    <a:pt x="7985955" y="864613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7" name="Picture 11">
            <a:extLst>
              <a:ext uri="{FF2B5EF4-FFF2-40B4-BE49-F238E27FC236}">
                <a16:creationId xmlns:a16="http://schemas.microsoft.com/office/drawing/2014/main" id="{3A169A8F-94D2-438B-8D1F-DCA5EE32B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98818">
            <a:off x="1425995" y="1750263"/>
            <a:ext cx="751874" cy="1471639"/>
          </a:xfrm>
          <a:prstGeom prst="rect">
            <a:avLst/>
          </a:prstGeom>
        </p:spPr>
      </p:pic>
      <p:pic>
        <p:nvPicPr>
          <p:cNvPr id="2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5828316" y="7047613"/>
            <a:ext cx="6337277" cy="326081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42587" y="2619899"/>
            <a:ext cx="1350873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giấu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832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34" name="TextBox 5"/>
          <p:cNvSpPr txBox="1"/>
          <p:nvPr/>
        </p:nvSpPr>
        <p:spPr>
          <a:xfrm>
            <a:off x="0" y="342900"/>
            <a:ext cx="18274796" cy="2043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Xuý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sz="5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"/>
          <p:cNvGrpSpPr/>
          <p:nvPr/>
        </p:nvGrpSpPr>
        <p:grpSpPr>
          <a:xfrm>
            <a:off x="1395152" y="2628900"/>
            <a:ext cx="15638400" cy="7239000"/>
            <a:chOff x="0" y="0"/>
            <a:chExt cx="6806020" cy="3268266"/>
          </a:xfrm>
          <a:solidFill>
            <a:schemeClr val="bg1"/>
          </a:solidFill>
        </p:grpSpPr>
        <p:sp>
          <p:nvSpPr>
            <p:cNvPr id="30" name="Freeform 3"/>
            <p:cNvSpPr/>
            <p:nvPr/>
          </p:nvSpPr>
          <p:spPr>
            <a:xfrm>
              <a:off x="0" y="-3810"/>
              <a:ext cx="6809830" cy="3273346"/>
            </a:xfrm>
            <a:custGeom>
              <a:avLst/>
              <a:gdLst/>
              <a:ahLst/>
              <a:cxnLst/>
              <a:rect l="l" t="t" r="r" b="b"/>
              <a:pathLst>
                <a:path w="6809830" h="3273346">
                  <a:moveTo>
                    <a:pt x="6797130" y="38100"/>
                  </a:moveTo>
                  <a:cubicBezTo>
                    <a:pt x="6795860" y="34290"/>
                    <a:pt x="6795860" y="30480"/>
                    <a:pt x="6795860" y="25400"/>
                  </a:cubicBezTo>
                  <a:cubicBezTo>
                    <a:pt x="6795860" y="11430"/>
                    <a:pt x="6792051" y="6350"/>
                    <a:pt x="6778080" y="5080"/>
                  </a:cubicBezTo>
                  <a:cubicBezTo>
                    <a:pt x="6710631" y="3810"/>
                    <a:pt x="6579657" y="0"/>
                    <a:pt x="6454141" y="5080"/>
                  </a:cubicBezTo>
                  <a:cubicBezTo>
                    <a:pt x="6219480" y="12700"/>
                    <a:pt x="5990275" y="13970"/>
                    <a:pt x="5755614" y="13970"/>
                  </a:cubicBezTo>
                  <a:cubicBezTo>
                    <a:pt x="5400894" y="13970"/>
                    <a:pt x="5051630" y="10160"/>
                    <a:pt x="4696910" y="8890"/>
                  </a:cubicBezTo>
                  <a:cubicBezTo>
                    <a:pt x="4522278" y="7620"/>
                    <a:pt x="4353104" y="7620"/>
                    <a:pt x="4178472" y="8890"/>
                  </a:cubicBezTo>
                  <a:cubicBezTo>
                    <a:pt x="3987469" y="8890"/>
                    <a:pt x="3801923" y="11430"/>
                    <a:pt x="3610919" y="12700"/>
                  </a:cubicBezTo>
                  <a:cubicBezTo>
                    <a:pt x="3469031" y="13970"/>
                    <a:pt x="3332600" y="12700"/>
                    <a:pt x="3190712" y="16510"/>
                  </a:cubicBezTo>
                  <a:cubicBezTo>
                    <a:pt x="3048823" y="20320"/>
                    <a:pt x="2432155" y="20320"/>
                    <a:pt x="2290267" y="19050"/>
                  </a:cubicBezTo>
                  <a:cubicBezTo>
                    <a:pt x="2202951" y="17780"/>
                    <a:pt x="1919175" y="21590"/>
                    <a:pt x="1831859" y="21590"/>
                  </a:cubicBezTo>
                  <a:cubicBezTo>
                    <a:pt x="1717257" y="21590"/>
                    <a:pt x="1597198" y="22860"/>
                    <a:pt x="1482596" y="21590"/>
                  </a:cubicBezTo>
                  <a:cubicBezTo>
                    <a:pt x="1346165" y="20320"/>
                    <a:pt x="1209734" y="19050"/>
                    <a:pt x="1073303" y="25400"/>
                  </a:cubicBezTo>
                  <a:cubicBezTo>
                    <a:pt x="936872" y="31750"/>
                    <a:pt x="800441" y="31750"/>
                    <a:pt x="664010" y="29210"/>
                  </a:cubicBezTo>
                  <a:cubicBezTo>
                    <a:pt x="522121" y="26670"/>
                    <a:pt x="385690" y="25400"/>
                    <a:pt x="243802" y="24130"/>
                  </a:cubicBezTo>
                  <a:cubicBezTo>
                    <a:pt x="156486" y="21590"/>
                    <a:pt x="637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19892"/>
                    <a:pt x="3810" y="274424"/>
                    <a:pt x="2540" y="396022"/>
                  </a:cubicBezTo>
                  <a:cubicBezTo>
                    <a:pt x="1270" y="482155"/>
                    <a:pt x="2540" y="565754"/>
                    <a:pt x="2540" y="651886"/>
                  </a:cubicBezTo>
                  <a:cubicBezTo>
                    <a:pt x="3810" y="730419"/>
                    <a:pt x="5080" y="808951"/>
                    <a:pt x="6350" y="887483"/>
                  </a:cubicBezTo>
                  <a:cubicBezTo>
                    <a:pt x="7620" y="963482"/>
                    <a:pt x="6350" y="1039482"/>
                    <a:pt x="7620" y="1115481"/>
                  </a:cubicBezTo>
                  <a:cubicBezTo>
                    <a:pt x="8890" y="1232013"/>
                    <a:pt x="10160" y="1348545"/>
                    <a:pt x="11430" y="1465077"/>
                  </a:cubicBezTo>
                  <a:cubicBezTo>
                    <a:pt x="11430" y="1508143"/>
                    <a:pt x="11430" y="3175057"/>
                    <a:pt x="11430" y="3218123"/>
                  </a:cubicBezTo>
                  <a:cubicBezTo>
                    <a:pt x="11430" y="3237786"/>
                    <a:pt x="15240" y="3241596"/>
                    <a:pt x="31750" y="3245406"/>
                  </a:cubicBezTo>
                  <a:cubicBezTo>
                    <a:pt x="43180" y="3247946"/>
                    <a:pt x="54610" y="3250486"/>
                    <a:pt x="85542" y="3251756"/>
                  </a:cubicBezTo>
                  <a:cubicBezTo>
                    <a:pt x="309289" y="3253026"/>
                    <a:pt x="533036" y="3254296"/>
                    <a:pt x="756783" y="3254296"/>
                  </a:cubicBezTo>
                  <a:cubicBezTo>
                    <a:pt x="805898" y="3254296"/>
                    <a:pt x="855013" y="3254296"/>
                    <a:pt x="904128" y="3254296"/>
                  </a:cubicBezTo>
                  <a:cubicBezTo>
                    <a:pt x="1062388" y="3255566"/>
                    <a:pt x="1215191" y="3259376"/>
                    <a:pt x="1373451" y="3256836"/>
                  </a:cubicBezTo>
                  <a:cubicBezTo>
                    <a:pt x="1542626" y="3254296"/>
                    <a:pt x="1717257" y="3255566"/>
                    <a:pt x="1886432" y="3256836"/>
                  </a:cubicBezTo>
                  <a:cubicBezTo>
                    <a:pt x="2088349" y="3258106"/>
                    <a:pt x="2966965" y="3258106"/>
                    <a:pt x="3168883" y="3258106"/>
                  </a:cubicBezTo>
                  <a:cubicBezTo>
                    <a:pt x="3338057" y="3259376"/>
                    <a:pt x="3507232" y="3258106"/>
                    <a:pt x="3676406" y="3259376"/>
                  </a:cubicBezTo>
                  <a:cubicBezTo>
                    <a:pt x="3801923" y="3259376"/>
                    <a:pt x="3927439" y="3261916"/>
                    <a:pt x="4052956" y="3260646"/>
                  </a:cubicBezTo>
                  <a:cubicBezTo>
                    <a:pt x="4314903" y="3260646"/>
                    <a:pt x="4576851" y="3258106"/>
                    <a:pt x="4838798" y="3259376"/>
                  </a:cubicBezTo>
                  <a:cubicBezTo>
                    <a:pt x="5237177" y="3260646"/>
                    <a:pt x="5635555" y="3264456"/>
                    <a:pt x="6033934" y="3266996"/>
                  </a:cubicBezTo>
                  <a:cubicBezTo>
                    <a:pt x="6164907" y="3268266"/>
                    <a:pt x="6295881" y="3266996"/>
                    <a:pt x="6426855" y="3265726"/>
                  </a:cubicBezTo>
                  <a:cubicBezTo>
                    <a:pt x="6541457" y="3264456"/>
                    <a:pt x="6656059" y="3264456"/>
                    <a:pt x="6761570" y="3270806"/>
                  </a:cubicBezTo>
                  <a:cubicBezTo>
                    <a:pt x="6774270" y="3273346"/>
                    <a:pt x="6783160" y="3266996"/>
                    <a:pt x="6784431" y="3253026"/>
                  </a:cubicBezTo>
                  <a:cubicBezTo>
                    <a:pt x="6785701" y="3237786"/>
                    <a:pt x="6786970" y="3222546"/>
                    <a:pt x="6786970" y="3190257"/>
                  </a:cubicBezTo>
                  <a:cubicBezTo>
                    <a:pt x="6789510" y="3104124"/>
                    <a:pt x="6792051" y="1394144"/>
                    <a:pt x="6794591" y="1308012"/>
                  </a:cubicBezTo>
                  <a:cubicBezTo>
                    <a:pt x="6795860" y="1275079"/>
                    <a:pt x="6795860" y="1242146"/>
                    <a:pt x="6795860" y="1211746"/>
                  </a:cubicBezTo>
                  <a:cubicBezTo>
                    <a:pt x="6797131" y="1125614"/>
                    <a:pt x="6798401" y="1039481"/>
                    <a:pt x="6799670" y="950816"/>
                  </a:cubicBezTo>
                  <a:cubicBezTo>
                    <a:pt x="6800941" y="849484"/>
                    <a:pt x="6800941" y="750685"/>
                    <a:pt x="6800941" y="649353"/>
                  </a:cubicBezTo>
                  <a:cubicBezTo>
                    <a:pt x="6800941" y="616420"/>
                    <a:pt x="6802210" y="583487"/>
                    <a:pt x="6802210" y="553087"/>
                  </a:cubicBezTo>
                  <a:cubicBezTo>
                    <a:pt x="6802210" y="469488"/>
                    <a:pt x="6800941" y="388422"/>
                    <a:pt x="6802210" y="304823"/>
                  </a:cubicBezTo>
                  <a:cubicBezTo>
                    <a:pt x="6806020" y="218691"/>
                    <a:pt x="6809830" y="97092"/>
                    <a:pt x="6797130" y="381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Rectangle 19"/>
          <p:cNvSpPr/>
          <p:nvPr/>
        </p:nvSpPr>
        <p:spPr>
          <a:xfrm>
            <a:off x="2152424" y="3068719"/>
            <a:ext cx="139699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Trần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đắm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điên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cuồng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dại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8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3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đêm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canh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endParaRPr lang="en-US" sz="3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ình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mãnh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thổn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62073" y="7411641"/>
            <a:ext cx="7696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567741" y="2029749"/>
            <a:ext cx="1763473" cy="15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1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26" name="TextBox 5"/>
          <p:cNvSpPr txBox="1"/>
          <p:nvPr/>
        </p:nvSpPr>
        <p:spPr>
          <a:xfrm>
            <a:off x="-131621" y="602927"/>
            <a:ext cx="18406417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7295"/>
          <a:stretch>
            <a:fillRect/>
          </a:stretch>
        </p:blipFill>
        <p:spPr>
          <a:xfrm>
            <a:off x="1643" y="0"/>
            <a:ext cx="1446157" cy="19373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r="33963" b="722"/>
          <a:stretch>
            <a:fillRect/>
          </a:stretch>
        </p:blipFill>
        <p:spPr>
          <a:xfrm>
            <a:off x="16764000" y="0"/>
            <a:ext cx="1523009" cy="1923308"/>
          </a:xfrm>
          <a:prstGeom prst="rect">
            <a:avLst/>
          </a:prstGeom>
        </p:spPr>
      </p:pic>
      <p:pic>
        <p:nvPicPr>
          <p:cNvPr id="3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1570" y="2229701"/>
            <a:ext cx="11037296" cy="7156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8468" y="3361498"/>
            <a:ext cx="106434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vọng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lứa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đôi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thật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điên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cuồng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Trần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vọng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vẫy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thoát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khỏi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Nham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11 đơn vị nghệ thuật tham gia thi tài năng trẻ diễn viên Chèo toàn quố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473" y="2016796"/>
            <a:ext cx="6001180" cy="381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ăn mẫu lớp 10: Phân tích tâm trạng Xúy Vân trong vở chèo Xúy Vân giả dại -  Những bài văn mẫu hay lớp 10 - VnDoc.co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3"/>
          <a:stretch/>
        </p:blipFill>
        <p:spPr bwMode="auto">
          <a:xfrm>
            <a:off x="11780473" y="6064023"/>
            <a:ext cx="6001180" cy="358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77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pic>
        <p:nvPicPr>
          <p:cNvPr id="35" name="Picture 2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39357"/>
          <a:stretch>
            <a:fillRect/>
          </a:stretch>
        </p:blipFill>
        <p:spPr>
          <a:xfrm flipH="1">
            <a:off x="609600" y="634258"/>
            <a:ext cx="17304226" cy="9462242"/>
          </a:xfrm>
          <a:prstGeom prst="rect">
            <a:avLst/>
          </a:prstGeom>
        </p:spPr>
      </p:pic>
      <p:pic>
        <p:nvPicPr>
          <p:cNvPr id="3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9"/>
              </a:ext>
            </a:extLst>
          </a:blip>
          <a:srcRect/>
          <a:stretch>
            <a:fillRect/>
          </a:stretch>
        </p:blipFill>
        <p:spPr>
          <a:xfrm flipH="1">
            <a:off x="15885744" y="7448955"/>
            <a:ext cx="2158478" cy="2483605"/>
          </a:xfrm>
          <a:prstGeom prst="rect">
            <a:avLst/>
          </a:prstGeom>
        </p:spPr>
      </p:pic>
      <p:pic>
        <p:nvPicPr>
          <p:cNvPr id="37" name="Picture 26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1"/>
              </a:ext>
            </a:extLst>
          </a:blip>
          <a:srcRect/>
          <a:stretch>
            <a:fillRect/>
          </a:stretch>
        </p:blipFill>
        <p:spPr>
          <a:xfrm>
            <a:off x="146396" y="-140378"/>
            <a:ext cx="1170709" cy="2476500"/>
          </a:xfrm>
          <a:prstGeom prst="rect">
            <a:avLst/>
          </a:prstGeom>
        </p:spPr>
      </p:pic>
      <p:pic>
        <p:nvPicPr>
          <p:cNvPr id="38" name="Picture 29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 rot="5400000">
            <a:off x="16818763" y="603199"/>
            <a:ext cx="1116586" cy="1595122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>
            <a:off x="0" y="1185978"/>
            <a:ext cx="18274796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6500" b="1" dirty="0">
              <a:solidFill>
                <a:srgbClr val="4428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95739" y="2994430"/>
            <a:ext cx="12425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9720" algn="l"/>
              </a:tabLst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thuẫn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giằng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95739" y="5600700"/>
            <a:ext cx="1242568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9720" algn="l"/>
              </a:tabLst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Xúy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đò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1" name="Picture 26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752600" y="3163979"/>
            <a:ext cx="1415609" cy="1836286"/>
          </a:xfrm>
          <a:prstGeom prst="rect">
            <a:avLst/>
          </a:prstGeom>
        </p:spPr>
      </p:pic>
      <p:pic>
        <p:nvPicPr>
          <p:cNvPr id="42" name="Picture 26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752600" y="6044468"/>
            <a:ext cx="1415609" cy="18362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219875" y="4349852"/>
            <a:ext cx="5635080" cy="2843729"/>
            <a:chOff x="0" y="0"/>
            <a:chExt cx="2799519" cy="2908697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2769039" cy="2884567"/>
            </a:xfrm>
            <a:custGeom>
              <a:avLst/>
              <a:gdLst/>
              <a:ahLst/>
              <a:cxnLst/>
              <a:rect l="l" t="t" r="r" b="b"/>
              <a:pathLst>
                <a:path w="2769039" h="2884567">
                  <a:moveTo>
                    <a:pt x="1270" y="0"/>
                  </a:moveTo>
                  <a:lnTo>
                    <a:pt x="2769039" y="15240"/>
                  </a:lnTo>
                  <a:lnTo>
                    <a:pt x="2737289" y="2884567"/>
                  </a:lnTo>
                  <a:lnTo>
                    <a:pt x="999746" y="2884567"/>
                  </a:lnTo>
                  <a:lnTo>
                    <a:pt x="0" y="2857897"/>
                  </a:lnTo>
                  <a:lnTo>
                    <a:pt x="11430" y="921046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2798249" cy="2909967"/>
            </a:xfrm>
            <a:custGeom>
              <a:avLst/>
              <a:gdLst/>
              <a:ahLst/>
              <a:cxnLst/>
              <a:rect l="l" t="t" r="r" b="b"/>
              <a:pathLst>
                <a:path w="2798249" h="2909967">
                  <a:moveTo>
                    <a:pt x="2763959" y="2884567"/>
                  </a:moveTo>
                  <a:cubicBezTo>
                    <a:pt x="2761419" y="2888377"/>
                    <a:pt x="2757609" y="2893457"/>
                    <a:pt x="2753799" y="2897267"/>
                  </a:cubicBezTo>
                  <a:cubicBezTo>
                    <a:pt x="2749989" y="2899807"/>
                    <a:pt x="2744909" y="2902347"/>
                    <a:pt x="2741099" y="2902347"/>
                  </a:cubicBezTo>
                  <a:cubicBezTo>
                    <a:pt x="2642788" y="2901077"/>
                    <a:pt x="2526144" y="2907427"/>
                    <a:pt x="2407341" y="2909967"/>
                  </a:cubicBezTo>
                  <a:cubicBezTo>
                    <a:pt x="2370619" y="2909967"/>
                    <a:pt x="2331738" y="2908697"/>
                    <a:pt x="2295017" y="2908697"/>
                  </a:cubicBezTo>
                  <a:cubicBezTo>
                    <a:pt x="2212934" y="2907427"/>
                    <a:pt x="2130852" y="2906157"/>
                    <a:pt x="2048769" y="2906157"/>
                  </a:cubicBezTo>
                  <a:lnTo>
                    <a:pt x="1780920" y="2906157"/>
                  </a:lnTo>
                  <a:cubicBezTo>
                    <a:pt x="1720438" y="2906157"/>
                    <a:pt x="1662117" y="2904887"/>
                    <a:pt x="1601635" y="2904887"/>
                  </a:cubicBezTo>
                  <a:cubicBezTo>
                    <a:pt x="1549793" y="2904887"/>
                    <a:pt x="1495791" y="2904887"/>
                    <a:pt x="1443950" y="2906157"/>
                  </a:cubicBezTo>
                  <a:lnTo>
                    <a:pt x="1411549" y="2906157"/>
                  </a:lnTo>
                  <a:cubicBezTo>
                    <a:pt x="1335946" y="2904887"/>
                    <a:pt x="493519" y="2903617"/>
                    <a:pt x="417917" y="2901077"/>
                  </a:cubicBezTo>
                  <a:cubicBezTo>
                    <a:pt x="372555" y="2899807"/>
                    <a:pt x="327194" y="2894727"/>
                    <a:pt x="281832" y="2892187"/>
                  </a:cubicBezTo>
                  <a:cubicBezTo>
                    <a:pt x="199750" y="2887107"/>
                    <a:pt x="117667" y="2883297"/>
                    <a:pt x="41910" y="2878217"/>
                  </a:cubicBezTo>
                  <a:cubicBezTo>
                    <a:pt x="33020" y="2876947"/>
                    <a:pt x="24130" y="2874407"/>
                    <a:pt x="16510" y="2870597"/>
                  </a:cubicBezTo>
                  <a:cubicBezTo>
                    <a:pt x="5080" y="2865517"/>
                    <a:pt x="0" y="2854087"/>
                    <a:pt x="1270" y="2834652"/>
                  </a:cubicBezTo>
                  <a:cubicBezTo>
                    <a:pt x="2540" y="2704790"/>
                    <a:pt x="3810" y="2572689"/>
                    <a:pt x="3810" y="2442828"/>
                  </a:cubicBezTo>
                  <a:cubicBezTo>
                    <a:pt x="5080" y="2310727"/>
                    <a:pt x="17780" y="924790"/>
                    <a:pt x="17780" y="792690"/>
                  </a:cubicBezTo>
                  <a:cubicBezTo>
                    <a:pt x="19050" y="665067"/>
                    <a:pt x="20320" y="537444"/>
                    <a:pt x="19050" y="407583"/>
                  </a:cubicBezTo>
                  <a:cubicBezTo>
                    <a:pt x="17780" y="279960"/>
                    <a:pt x="16510" y="154576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2305" y="5080"/>
                    <a:pt x="119827" y="3810"/>
                  </a:cubicBezTo>
                  <a:cubicBezTo>
                    <a:pt x="186789" y="1270"/>
                    <a:pt x="255911" y="1270"/>
                    <a:pt x="322874" y="1270"/>
                  </a:cubicBezTo>
                  <a:cubicBezTo>
                    <a:pt x="407116" y="2540"/>
                    <a:pt x="1258184" y="5080"/>
                    <a:pt x="1342426" y="6350"/>
                  </a:cubicBezTo>
                  <a:cubicBezTo>
                    <a:pt x="1424509" y="7620"/>
                    <a:pt x="1506592" y="7620"/>
                    <a:pt x="1588674" y="7620"/>
                  </a:cubicBezTo>
                  <a:cubicBezTo>
                    <a:pt x="1634036" y="7620"/>
                    <a:pt x="1679397" y="7620"/>
                    <a:pt x="1724759" y="8890"/>
                  </a:cubicBezTo>
                  <a:cubicBezTo>
                    <a:pt x="1813321" y="11430"/>
                    <a:pt x="1904044" y="10160"/>
                    <a:pt x="1992607" y="2540"/>
                  </a:cubicBezTo>
                  <a:cubicBezTo>
                    <a:pt x="2029328" y="0"/>
                    <a:pt x="2066049" y="2540"/>
                    <a:pt x="2102771" y="2540"/>
                  </a:cubicBezTo>
                  <a:cubicBezTo>
                    <a:pt x="2184853" y="2540"/>
                    <a:pt x="2266936" y="1270"/>
                    <a:pt x="2349019" y="3810"/>
                  </a:cubicBezTo>
                  <a:cubicBezTo>
                    <a:pt x="2452702" y="6350"/>
                    <a:pt x="2554225" y="13970"/>
                    <a:pt x="2657909" y="17780"/>
                  </a:cubicBezTo>
                  <a:cubicBezTo>
                    <a:pt x="2703270" y="20320"/>
                    <a:pt x="2732209" y="19050"/>
                    <a:pt x="2758879" y="21590"/>
                  </a:cubicBezTo>
                  <a:cubicBezTo>
                    <a:pt x="2767769" y="22860"/>
                    <a:pt x="2776659" y="25400"/>
                    <a:pt x="2785549" y="27940"/>
                  </a:cubicBezTo>
                  <a:cubicBezTo>
                    <a:pt x="2793169" y="30480"/>
                    <a:pt x="2796979" y="36830"/>
                    <a:pt x="2796979" y="46990"/>
                  </a:cubicBezTo>
                  <a:cubicBezTo>
                    <a:pt x="2798249" y="94123"/>
                    <a:pt x="2794439" y="161293"/>
                    <a:pt x="2790629" y="228463"/>
                  </a:cubicBezTo>
                  <a:cubicBezTo>
                    <a:pt x="2786819" y="284438"/>
                    <a:pt x="2785549" y="342652"/>
                    <a:pt x="2784279" y="398627"/>
                  </a:cubicBezTo>
                  <a:cubicBezTo>
                    <a:pt x="2781739" y="492664"/>
                    <a:pt x="2780469" y="586702"/>
                    <a:pt x="2779199" y="680740"/>
                  </a:cubicBezTo>
                  <a:cubicBezTo>
                    <a:pt x="2777929" y="768060"/>
                    <a:pt x="2776659" y="855381"/>
                    <a:pt x="2776659" y="942702"/>
                  </a:cubicBezTo>
                  <a:cubicBezTo>
                    <a:pt x="2776659" y="1088237"/>
                    <a:pt x="2765229" y="2485368"/>
                    <a:pt x="2763959" y="2630903"/>
                  </a:cubicBezTo>
                  <a:cubicBezTo>
                    <a:pt x="2766499" y="2724941"/>
                    <a:pt x="2765229" y="2818978"/>
                    <a:pt x="2763959" y="2884567"/>
                  </a:cubicBezTo>
                  <a:close/>
                  <a:moveTo>
                    <a:pt x="17780" y="2854087"/>
                  </a:moveTo>
                  <a:cubicBezTo>
                    <a:pt x="22860" y="2855357"/>
                    <a:pt x="29210" y="2857897"/>
                    <a:pt x="36830" y="2857897"/>
                  </a:cubicBezTo>
                  <a:cubicBezTo>
                    <a:pt x="115507" y="2862977"/>
                    <a:pt x="204070" y="2868057"/>
                    <a:pt x="290472" y="2871867"/>
                  </a:cubicBezTo>
                  <a:cubicBezTo>
                    <a:pt x="331514" y="2874407"/>
                    <a:pt x="372555" y="2878217"/>
                    <a:pt x="415757" y="2879487"/>
                  </a:cubicBezTo>
                  <a:cubicBezTo>
                    <a:pt x="443837" y="2880757"/>
                    <a:pt x="1238743" y="2876947"/>
                    <a:pt x="1264664" y="2878217"/>
                  </a:cubicBezTo>
                  <a:cubicBezTo>
                    <a:pt x="1310025" y="2879487"/>
                    <a:pt x="1355387" y="2882027"/>
                    <a:pt x="1400748" y="2883297"/>
                  </a:cubicBezTo>
                  <a:cubicBezTo>
                    <a:pt x="1422349" y="2884567"/>
                    <a:pt x="1441790" y="2884567"/>
                    <a:pt x="1463390" y="2884567"/>
                  </a:cubicBezTo>
                  <a:cubicBezTo>
                    <a:pt x="1560593" y="2884567"/>
                    <a:pt x="1655636" y="2883297"/>
                    <a:pt x="1752840" y="2884567"/>
                  </a:cubicBezTo>
                  <a:cubicBezTo>
                    <a:pt x="1789561" y="2884567"/>
                    <a:pt x="1828442" y="2887107"/>
                    <a:pt x="1865163" y="2887107"/>
                  </a:cubicBezTo>
                  <a:cubicBezTo>
                    <a:pt x="1921325" y="2887107"/>
                    <a:pt x="1975327" y="2883297"/>
                    <a:pt x="2031488" y="2883297"/>
                  </a:cubicBezTo>
                  <a:cubicBezTo>
                    <a:pt x="2098451" y="2883297"/>
                    <a:pt x="2163253" y="2884567"/>
                    <a:pt x="2230215" y="2884567"/>
                  </a:cubicBezTo>
                  <a:cubicBezTo>
                    <a:pt x="2318778" y="2884567"/>
                    <a:pt x="2409501" y="2884567"/>
                    <a:pt x="2498063" y="2883297"/>
                  </a:cubicBezTo>
                  <a:cubicBezTo>
                    <a:pt x="2577986" y="2882027"/>
                    <a:pt x="2655749" y="2879487"/>
                    <a:pt x="2725859" y="2876947"/>
                  </a:cubicBezTo>
                  <a:cubicBezTo>
                    <a:pt x="2730939" y="2876947"/>
                    <a:pt x="2736019" y="2874407"/>
                    <a:pt x="2742369" y="2873137"/>
                  </a:cubicBezTo>
                  <a:cubicBezTo>
                    <a:pt x="2742369" y="2860437"/>
                    <a:pt x="2743639" y="2847737"/>
                    <a:pt x="2743639" y="2827934"/>
                  </a:cubicBezTo>
                  <a:lnTo>
                    <a:pt x="2743639" y="2758526"/>
                  </a:lnTo>
                  <a:cubicBezTo>
                    <a:pt x="2744909" y="2644337"/>
                    <a:pt x="2747449" y="2527909"/>
                    <a:pt x="2746179" y="2413720"/>
                  </a:cubicBezTo>
                  <a:cubicBezTo>
                    <a:pt x="2744909" y="2252513"/>
                    <a:pt x="2757609" y="841947"/>
                    <a:pt x="2761419" y="680740"/>
                  </a:cubicBezTo>
                  <a:cubicBezTo>
                    <a:pt x="2763959" y="586702"/>
                    <a:pt x="2766499" y="492664"/>
                    <a:pt x="2766499" y="398626"/>
                  </a:cubicBezTo>
                  <a:cubicBezTo>
                    <a:pt x="2766499" y="320262"/>
                    <a:pt x="2767769" y="244136"/>
                    <a:pt x="2775389" y="168010"/>
                  </a:cubicBezTo>
                  <a:cubicBezTo>
                    <a:pt x="2779199" y="123230"/>
                    <a:pt x="2781739" y="78450"/>
                    <a:pt x="2776659" y="49530"/>
                  </a:cubicBezTo>
                  <a:cubicBezTo>
                    <a:pt x="2769039" y="49530"/>
                    <a:pt x="2762689" y="48260"/>
                    <a:pt x="2755069" y="48260"/>
                  </a:cubicBezTo>
                  <a:cubicBezTo>
                    <a:pt x="2722049" y="45720"/>
                    <a:pt x="2673029" y="45720"/>
                    <a:pt x="2614707" y="40640"/>
                  </a:cubicBezTo>
                  <a:cubicBezTo>
                    <a:pt x="2506704" y="33020"/>
                    <a:pt x="2396540" y="27940"/>
                    <a:pt x="2288537" y="27940"/>
                  </a:cubicBezTo>
                  <a:cubicBezTo>
                    <a:pt x="2212934" y="27940"/>
                    <a:pt x="2135172" y="31750"/>
                    <a:pt x="2059569" y="24130"/>
                  </a:cubicBezTo>
                  <a:lnTo>
                    <a:pt x="2037969" y="24130"/>
                  </a:lnTo>
                  <a:cubicBezTo>
                    <a:pt x="1975327" y="27940"/>
                    <a:pt x="1908365" y="33020"/>
                    <a:pt x="1843562" y="34290"/>
                  </a:cubicBezTo>
                  <a:cubicBezTo>
                    <a:pt x="1772280" y="35560"/>
                    <a:pt x="1703158" y="31750"/>
                    <a:pt x="1631876" y="30480"/>
                  </a:cubicBezTo>
                  <a:cubicBezTo>
                    <a:pt x="1564913" y="29210"/>
                    <a:pt x="1497951" y="27940"/>
                    <a:pt x="1433149" y="27940"/>
                  </a:cubicBezTo>
                  <a:cubicBezTo>
                    <a:pt x="1409388" y="27940"/>
                    <a:pt x="1387788" y="29210"/>
                    <a:pt x="1364027" y="27940"/>
                  </a:cubicBezTo>
                  <a:cubicBezTo>
                    <a:pt x="1281944" y="26670"/>
                    <a:pt x="433037" y="24130"/>
                    <a:pt x="348794" y="24130"/>
                  </a:cubicBezTo>
                  <a:cubicBezTo>
                    <a:pt x="275352" y="22860"/>
                    <a:pt x="201910" y="24130"/>
                    <a:pt x="128467" y="24130"/>
                  </a:cubicBezTo>
                  <a:cubicBezTo>
                    <a:pt x="89586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406"/>
                    <a:pt x="31750" y="159054"/>
                    <a:pt x="34290" y="228463"/>
                  </a:cubicBezTo>
                  <a:cubicBezTo>
                    <a:pt x="36830" y="353847"/>
                    <a:pt x="38100" y="479230"/>
                    <a:pt x="38100" y="604614"/>
                  </a:cubicBezTo>
                  <a:cubicBezTo>
                    <a:pt x="38100" y="685217"/>
                    <a:pt x="36830" y="763582"/>
                    <a:pt x="35560" y="844186"/>
                  </a:cubicBezTo>
                  <a:cubicBezTo>
                    <a:pt x="34290" y="922551"/>
                    <a:pt x="22860" y="2250274"/>
                    <a:pt x="21590" y="2326400"/>
                  </a:cubicBezTo>
                  <a:lnTo>
                    <a:pt x="21590" y="2474173"/>
                  </a:lnTo>
                  <a:cubicBezTo>
                    <a:pt x="21590" y="2586123"/>
                    <a:pt x="20320" y="2700311"/>
                    <a:pt x="20320" y="2812261"/>
                  </a:cubicBezTo>
                  <a:cubicBezTo>
                    <a:pt x="20320" y="2827934"/>
                    <a:pt x="19050" y="2841368"/>
                    <a:pt x="17780" y="2854087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33399" y="1714500"/>
            <a:ext cx="11579021" cy="8118058"/>
            <a:chOff x="0" y="0"/>
            <a:chExt cx="2528826" cy="2845236"/>
          </a:xfrm>
        </p:grpSpPr>
        <p:sp>
          <p:nvSpPr>
            <p:cNvPr id="25" name="Freeform 25"/>
            <p:cNvSpPr/>
            <p:nvPr/>
          </p:nvSpPr>
          <p:spPr>
            <a:xfrm>
              <a:off x="16510" y="11430"/>
              <a:ext cx="2498346" cy="2821106"/>
            </a:xfrm>
            <a:custGeom>
              <a:avLst/>
              <a:gdLst/>
              <a:ahLst/>
              <a:cxnLst/>
              <a:rect l="l" t="t" r="r" b="b"/>
              <a:pathLst>
                <a:path w="2498346" h="2821106">
                  <a:moveTo>
                    <a:pt x="1270" y="0"/>
                  </a:moveTo>
                  <a:lnTo>
                    <a:pt x="2498346" y="15240"/>
                  </a:lnTo>
                  <a:lnTo>
                    <a:pt x="2466596" y="2821106"/>
                  </a:lnTo>
                  <a:lnTo>
                    <a:pt x="901545" y="2821106"/>
                  </a:lnTo>
                  <a:lnTo>
                    <a:pt x="0" y="2794437"/>
                  </a:lnTo>
                  <a:lnTo>
                    <a:pt x="11430" y="901340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-1270"/>
              <a:ext cx="2527556" cy="2846507"/>
            </a:xfrm>
            <a:custGeom>
              <a:avLst/>
              <a:gdLst/>
              <a:ahLst/>
              <a:cxnLst/>
              <a:rect l="l" t="t" r="r" b="b"/>
              <a:pathLst>
                <a:path w="2527556" h="2846507">
                  <a:moveTo>
                    <a:pt x="2493266" y="2821107"/>
                  </a:moveTo>
                  <a:cubicBezTo>
                    <a:pt x="2490726" y="2824916"/>
                    <a:pt x="2486916" y="2829997"/>
                    <a:pt x="2483106" y="2833807"/>
                  </a:cubicBezTo>
                  <a:cubicBezTo>
                    <a:pt x="2479296" y="2836347"/>
                    <a:pt x="2474216" y="2838887"/>
                    <a:pt x="2470406" y="2838887"/>
                  </a:cubicBezTo>
                  <a:cubicBezTo>
                    <a:pt x="2379121" y="2837616"/>
                    <a:pt x="2274344" y="2843966"/>
                    <a:pt x="2167626" y="2846507"/>
                  </a:cubicBezTo>
                  <a:cubicBezTo>
                    <a:pt x="2134640" y="2846507"/>
                    <a:pt x="2099714" y="2845237"/>
                    <a:pt x="2066729" y="2845237"/>
                  </a:cubicBezTo>
                  <a:cubicBezTo>
                    <a:pt x="1992996" y="2843966"/>
                    <a:pt x="1919264" y="2842697"/>
                    <a:pt x="1845531" y="2842697"/>
                  </a:cubicBezTo>
                  <a:lnTo>
                    <a:pt x="1604931" y="2842697"/>
                  </a:lnTo>
                  <a:cubicBezTo>
                    <a:pt x="1550601" y="2842697"/>
                    <a:pt x="1498213" y="2841426"/>
                    <a:pt x="1443883" y="2841426"/>
                  </a:cubicBezTo>
                  <a:cubicBezTo>
                    <a:pt x="1397316" y="2841426"/>
                    <a:pt x="1348807" y="2841426"/>
                    <a:pt x="1302240" y="2842697"/>
                  </a:cubicBezTo>
                  <a:lnTo>
                    <a:pt x="1273135" y="2842697"/>
                  </a:lnTo>
                  <a:cubicBezTo>
                    <a:pt x="1205223" y="2841426"/>
                    <a:pt x="448495" y="2840157"/>
                    <a:pt x="380584" y="2837616"/>
                  </a:cubicBezTo>
                  <a:cubicBezTo>
                    <a:pt x="339837" y="2836347"/>
                    <a:pt x="299090" y="2831266"/>
                    <a:pt x="258343" y="2828726"/>
                  </a:cubicBezTo>
                  <a:cubicBezTo>
                    <a:pt x="184611" y="2823647"/>
                    <a:pt x="110878" y="2819837"/>
                    <a:pt x="41910" y="2814757"/>
                  </a:cubicBezTo>
                  <a:cubicBezTo>
                    <a:pt x="33020" y="2813487"/>
                    <a:pt x="24130" y="2810947"/>
                    <a:pt x="16510" y="2807137"/>
                  </a:cubicBezTo>
                  <a:cubicBezTo>
                    <a:pt x="5080" y="2802057"/>
                    <a:pt x="0" y="2790626"/>
                    <a:pt x="1270" y="2771413"/>
                  </a:cubicBezTo>
                  <a:cubicBezTo>
                    <a:pt x="2540" y="2644525"/>
                    <a:pt x="3810" y="2515450"/>
                    <a:pt x="3810" y="2388562"/>
                  </a:cubicBezTo>
                  <a:cubicBezTo>
                    <a:pt x="5080" y="2259487"/>
                    <a:pt x="17780" y="905289"/>
                    <a:pt x="17780" y="776214"/>
                  </a:cubicBezTo>
                  <a:cubicBezTo>
                    <a:pt x="19050" y="651514"/>
                    <a:pt x="20320" y="526814"/>
                    <a:pt x="19050" y="399926"/>
                  </a:cubicBezTo>
                  <a:cubicBezTo>
                    <a:pt x="17780" y="275226"/>
                    <a:pt x="16510" y="15271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0132" y="5080"/>
                    <a:pt x="112819" y="3810"/>
                  </a:cubicBezTo>
                  <a:cubicBezTo>
                    <a:pt x="172969" y="1270"/>
                    <a:pt x="235059" y="1270"/>
                    <a:pt x="295210" y="1270"/>
                  </a:cubicBezTo>
                  <a:cubicBezTo>
                    <a:pt x="370882" y="2540"/>
                    <a:pt x="1135371" y="5080"/>
                    <a:pt x="1211044" y="6350"/>
                  </a:cubicBezTo>
                  <a:cubicBezTo>
                    <a:pt x="1284777" y="7620"/>
                    <a:pt x="1358509" y="7620"/>
                    <a:pt x="1432241" y="7620"/>
                  </a:cubicBezTo>
                  <a:cubicBezTo>
                    <a:pt x="1472988" y="7620"/>
                    <a:pt x="1513735" y="7620"/>
                    <a:pt x="1554482" y="8890"/>
                  </a:cubicBezTo>
                  <a:cubicBezTo>
                    <a:pt x="1634036" y="11430"/>
                    <a:pt x="1715529" y="10160"/>
                    <a:pt x="1795083" y="2540"/>
                  </a:cubicBezTo>
                  <a:cubicBezTo>
                    <a:pt x="1828068" y="0"/>
                    <a:pt x="1861054" y="2540"/>
                    <a:pt x="1894039" y="2540"/>
                  </a:cubicBezTo>
                  <a:cubicBezTo>
                    <a:pt x="1967772" y="2540"/>
                    <a:pt x="2041504" y="1270"/>
                    <a:pt x="2115237" y="3810"/>
                  </a:cubicBezTo>
                  <a:cubicBezTo>
                    <a:pt x="2208373" y="6350"/>
                    <a:pt x="2299568" y="13970"/>
                    <a:pt x="2392704" y="17780"/>
                  </a:cubicBezTo>
                  <a:cubicBezTo>
                    <a:pt x="2433450" y="20320"/>
                    <a:pt x="2461516" y="19050"/>
                    <a:pt x="2488186" y="21590"/>
                  </a:cubicBezTo>
                  <a:cubicBezTo>
                    <a:pt x="2497076" y="22860"/>
                    <a:pt x="2505966" y="25400"/>
                    <a:pt x="2514856" y="27940"/>
                  </a:cubicBezTo>
                  <a:cubicBezTo>
                    <a:pt x="2522476" y="30480"/>
                    <a:pt x="2526286" y="36830"/>
                    <a:pt x="2526286" y="46990"/>
                  </a:cubicBezTo>
                  <a:cubicBezTo>
                    <a:pt x="2527556" y="93645"/>
                    <a:pt x="2523746" y="159277"/>
                    <a:pt x="2519936" y="224909"/>
                  </a:cubicBezTo>
                  <a:cubicBezTo>
                    <a:pt x="2516126" y="279601"/>
                    <a:pt x="2514856" y="336482"/>
                    <a:pt x="2513586" y="391175"/>
                  </a:cubicBezTo>
                  <a:cubicBezTo>
                    <a:pt x="2511046" y="483059"/>
                    <a:pt x="2509776" y="574943"/>
                    <a:pt x="2508506" y="666828"/>
                  </a:cubicBezTo>
                  <a:cubicBezTo>
                    <a:pt x="2507236" y="752149"/>
                    <a:pt x="2505966" y="837470"/>
                    <a:pt x="2505966" y="922791"/>
                  </a:cubicBezTo>
                  <a:cubicBezTo>
                    <a:pt x="2505966" y="1064992"/>
                    <a:pt x="2494536" y="2430129"/>
                    <a:pt x="2493266" y="2572331"/>
                  </a:cubicBezTo>
                  <a:cubicBezTo>
                    <a:pt x="2495806" y="2664215"/>
                    <a:pt x="2494536" y="2756099"/>
                    <a:pt x="2493266" y="2821106"/>
                  </a:cubicBezTo>
                  <a:close/>
                  <a:moveTo>
                    <a:pt x="17780" y="2790626"/>
                  </a:moveTo>
                  <a:cubicBezTo>
                    <a:pt x="22860" y="2791896"/>
                    <a:pt x="29210" y="2794436"/>
                    <a:pt x="36830" y="2794436"/>
                  </a:cubicBezTo>
                  <a:cubicBezTo>
                    <a:pt x="108938" y="2799516"/>
                    <a:pt x="188492" y="2804596"/>
                    <a:pt x="266105" y="2808406"/>
                  </a:cubicBezTo>
                  <a:cubicBezTo>
                    <a:pt x="302971" y="2810946"/>
                    <a:pt x="339837" y="2814756"/>
                    <a:pt x="378644" y="2816026"/>
                  </a:cubicBezTo>
                  <a:cubicBezTo>
                    <a:pt x="403868" y="2817296"/>
                    <a:pt x="1117908" y="2813486"/>
                    <a:pt x="1141192" y="2814756"/>
                  </a:cubicBezTo>
                  <a:cubicBezTo>
                    <a:pt x="1181939" y="2816026"/>
                    <a:pt x="1222686" y="2818566"/>
                    <a:pt x="1263433" y="2819836"/>
                  </a:cubicBezTo>
                  <a:cubicBezTo>
                    <a:pt x="1282836" y="2821106"/>
                    <a:pt x="1300299" y="2821106"/>
                    <a:pt x="1319702" y="2821106"/>
                  </a:cubicBezTo>
                  <a:cubicBezTo>
                    <a:pt x="1407017" y="2821106"/>
                    <a:pt x="1492392" y="2819836"/>
                    <a:pt x="1579706" y="2821106"/>
                  </a:cubicBezTo>
                  <a:cubicBezTo>
                    <a:pt x="1612692" y="2821106"/>
                    <a:pt x="1647618" y="2823646"/>
                    <a:pt x="1680603" y="2823646"/>
                  </a:cubicBezTo>
                  <a:cubicBezTo>
                    <a:pt x="1731052" y="2823646"/>
                    <a:pt x="1779560" y="2819836"/>
                    <a:pt x="1830009" y="2819836"/>
                  </a:cubicBezTo>
                  <a:cubicBezTo>
                    <a:pt x="1890159" y="2819836"/>
                    <a:pt x="1948369" y="2821106"/>
                    <a:pt x="2008519" y="2821106"/>
                  </a:cubicBezTo>
                  <a:cubicBezTo>
                    <a:pt x="2088072" y="2821106"/>
                    <a:pt x="2169566" y="2821106"/>
                    <a:pt x="2249119" y="2819836"/>
                  </a:cubicBezTo>
                  <a:cubicBezTo>
                    <a:pt x="2320911" y="2818566"/>
                    <a:pt x="2390763" y="2816026"/>
                    <a:pt x="2455166" y="2813486"/>
                  </a:cubicBezTo>
                  <a:cubicBezTo>
                    <a:pt x="2460246" y="2813486"/>
                    <a:pt x="2465326" y="2810946"/>
                    <a:pt x="2471676" y="2809676"/>
                  </a:cubicBezTo>
                  <a:cubicBezTo>
                    <a:pt x="2471676" y="2796976"/>
                    <a:pt x="2472946" y="2784276"/>
                    <a:pt x="2472946" y="2764850"/>
                  </a:cubicBezTo>
                  <a:lnTo>
                    <a:pt x="2472946" y="2697030"/>
                  </a:lnTo>
                  <a:cubicBezTo>
                    <a:pt x="2474216" y="2585457"/>
                    <a:pt x="2476756" y="2471695"/>
                    <a:pt x="2475486" y="2360122"/>
                  </a:cubicBezTo>
                  <a:cubicBezTo>
                    <a:pt x="2474216" y="2202606"/>
                    <a:pt x="2486916" y="824343"/>
                    <a:pt x="2490726" y="666828"/>
                  </a:cubicBezTo>
                  <a:cubicBezTo>
                    <a:pt x="2493266" y="574943"/>
                    <a:pt x="2495806" y="483059"/>
                    <a:pt x="2495806" y="391175"/>
                  </a:cubicBezTo>
                  <a:cubicBezTo>
                    <a:pt x="2495806" y="314605"/>
                    <a:pt x="2497076" y="240222"/>
                    <a:pt x="2504696" y="165840"/>
                  </a:cubicBezTo>
                  <a:cubicBezTo>
                    <a:pt x="2508506" y="122086"/>
                    <a:pt x="2511046" y="78331"/>
                    <a:pt x="2505966" y="49530"/>
                  </a:cubicBezTo>
                  <a:cubicBezTo>
                    <a:pt x="2498346" y="49530"/>
                    <a:pt x="2491996" y="48260"/>
                    <a:pt x="2484376" y="48260"/>
                  </a:cubicBezTo>
                  <a:cubicBezTo>
                    <a:pt x="2451356" y="45720"/>
                    <a:pt x="2406286" y="45720"/>
                    <a:pt x="2353897" y="40640"/>
                  </a:cubicBezTo>
                  <a:cubicBezTo>
                    <a:pt x="2256881" y="33020"/>
                    <a:pt x="2157924" y="27940"/>
                    <a:pt x="2060908" y="27940"/>
                  </a:cubicBezTo>
                  <a:cubicBezTo>
                    <a:pt x="1992996" y="27940"/>
                    <a:pt x="1923144" y="31750"/>
                    <a:pt x="1855233" y="24130"/>
                  </a:cubicBezTo>
                  <a:lnTo>
                    <a:pt x="1835830" y="24130"/>
                  </a:lnTo>
                  <a:cubicBezTo>
                    <a:pt x="1779560" y="27940"/>
                    <a:pt x="1719410" y="33020"/>
                    <a:pt x="1661200" y="34290"/>
                  </a:cubicBezTo>
                  <a:cubicBezTo>
                    <a:pt x="1597169" y="35560"/>
                    <a:pt x="1535079" y="31750"/>
                    <a:pt x="1471048" y="30480"/>
                  </a:cubicBezTo>
                  <a:cubicBezTo>
                    <a:pt x="1410898" y="29210"/>
                    <a:pt x="1350748" y="27940"/>
                    <a:pt x="1292538" y="27940"/>
                  </a:cubicBezTo>
                  <a:cubicBezTo>
                    <a:pt x="1271194" y="27940"/>
                    <a:pt x="1251791" y="29210"/>
                    <a:pt x="1230447" y="27940"/>
                  </a:cubicBezTo>
                  <a:cubicBezTo>
                    <a:pt x="1156715" y="26670"/>
                    <a:pt x="394166" y="24130"/>
                    <a:pt x="318493" y="24130"/>
                  </a:cubicBezTo>
                  <a:cubicBezTo>
                    <a:pt x="252522" y="22860"/>
                    <a:pt x="186551" y="24130"/>
                    <a:pt x="120580" y="24130"/>
                  </a:cubicBezTo>
                  <a:cubicBezTo>
                    <a:pt x="85654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082"/>
                    <a:pt x="31750" y="157089"/>
                    <a:pt x="34290" y="224908"/>
                  </a:cubicBezTo>
                  <a:cubicBezTo>
                    <a:pt x="36830" y="347421"/>
                    <a:pt x="38100" y="469933"/>
                    <a:pt x="38100" y="592445"/>
                  </a:cubicBezTo>
                  <a:cubicBezTo>
                    <a:pt x="38100" y="671203"/>
                    <a:pt x="36830" y="747773"/>
                    <a:pt x="35560" y="826531"/>
                  </a:cubicBezTo>
                  <a:cubicBezTo>
                    <a:pt x="34290" y="903101"/>
                    <a:pt x="22860" y="2200418"/>
                    <a:pt x="21590" y="2274800"/>
                  </a:cubicBezTo>
                  <a:lnTo>
                    <a:pt x="21590" y="2419190"/>
                  </a:lnTo>
                  <a:cubicBezTo>
                    <a:pt x="21590" y="2528576"/>
                    <a:pt x="20320" y="2640149"/>
                    <a:pt x="20320" y="2749535"/>
                  </a:cubicBezTo>
                  <a:cubicBezTo>
                    <a:pt x="20320" y="2764849"/>
                    <a:pt x="19050" y="2777976"/>
                    <a:pt x="17780" y="279062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543104" y="7849936"/>
            <a:ext cx="1993210" cy="23225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AA44E6F-7248-478D-9BD5-1876543A02FB}"/>
              </a:ext>
            </a:extLst>
          </p:cNvPr>
          <p:cNvSpPr txBox="1"/>
          <p:nvPr/>
        </p:nvSpPr>
        <p:spPr>
          <a:xfrm>
            <a:off x="0" y="393293"/>
            <a:ext cx="184974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6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ĐỘNG: </a:t>
            </a:r>
            <a:r>
              <a:rPr lang="en-US" sz="6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6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938961" y="4694978"/>
            <a:ext cx="4191000" cy="217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2234" y="2192008"/>
            <a:ext cx="10832881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 bạc mệnh này duyên phận hẩm hiu, chồng con rẫy bỏ, điều đâu bay buộc, tiếng chịu nhuốc nhơ, thần sông có linh, xin ngài ch</a:t>
            </a:r>
            <a:r>
              <a:rPr lang="en-US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</a:t>
            </a:r>
            <a:r>
              <a:rPr lang="vi-VN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giám. Thiếp nếu đoan trang giữ tiết, trinh bạch gìn lòng, vào nước xin làm ngọc Mị Nương, xuống đất xin làm </a:t>
            </a:r>
            <a:r>
              <a:rPr lang="en-US" sz="3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cỏ</a:t>
            </a:r>
            <a:r>
              <a:rPr lang="vi-VN" sz="3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 mĩ. Nhuợc b</a:t>
            </a:r>
            <a:r>
              <a:rPr lang="en-US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ằ</a:t>
            </a:r>
            <a:r>
              <a:rPr lang="vi-VN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lòng chim dạ cá, lừa chồng, dối con, dưới xin làm mồi cho cá t</a:t>
            </a:r>
            <a:r>
              <a:rPr lang="en-US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</a:t>
            </a:r>
            <a:r>
              <a:rPr lang="vi-VN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m, trên xin làm cơm cho diều quạ, và xin chịu khắp mọi người ph</a:t>
            </a:r>
            <a:r>
              <a:rPr lang="en-US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ỉ</a:t>
            </a:r>
            <a:r>
              <a:rPr lang="vi-VN" sz="3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nhổ.</a:t>
            </a:r>
            <a:endParaRPr lang="en-US" sz="3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 là lời than của nhân vật nào?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89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37" name="TextBox 5"/>
          <p:cNvSpPr txBox="1"/>
          <p:nvPr/>
        </p:nvSpPr>
        <p:spPr>
          <a:xfrm>
            <a:off x="0" y="623060"/>
            <a:ext cx="18274796" cy="939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Mâu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thuẫn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giằng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5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23"/>
          <p:cNvGrpSpPr/>
          <p:nvPr/>
        </p:nvGrpSpPr>
        <p:grpSpPr>
          <a:xfrm>
            <a:off x="685800" y="3973504"/>
            <a:ext cx="7330015" cy="3246454"/>
            <a:chOff x="0" y="0"/>
            <a:chExt cx="2525970" cy="1366514"/>
          </a:xfrm>
        </p:grpSpPr>
        <p:sp>
          <p:nvSpPr>
            <p:cNvPr id="47" name="Freeform 24"/>
            <p:cNvSpPr/>
            <p:nvPr/>
          </p:nvSpPr>
          <p:spPr>
            <a:xfrm>
              <a:off x="16510" y="11430"/>
              <a:ext cx="2495490" cy="1342384"/>
            </a:xfrm>
            <a:custGeom>
              <a:avLst/>
              <a:gdLst/>
              <a:ahLst/>
              <a:cxnLst/>
              <a:rect l="l" t="t" r="r" b="b"/>
              <a:pathLst>
                <a:path w="2495490" h="1342384">
                  <a:moveTo>
                    <a:pt x="1270" y="0"/>
                  </a:moveTo>
                  <a:lnTo>
                    <a:pt x="2495490" y="15240"/>
                  </a:lnTo>
                  <a:lnTo>
                    <a:pt x="2463740" y="1342384"/>
                  </a:lnTo>
                  <a:lnTo>
                    <a:pt x="900509" y="1342384"/>
                  </a:lnTo>
                  <a:lnTo>
                    <a:pt x="0" y="1315714"/>
                  </a:lnTo>
                  <a:lnTo>
                    <a:pt x="11430" y="442159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8" name="Freeform 25"/>
            <p:cNvSpPr/>
            <p:nvPr/>
          </p:nvSpPr>
          <p:spPr>
            <a:xfrm>
              <a:off x="0" y="-1270"/>
              <a:ext cx="2524700" cy="1367785"/>
            </a:xfrm>
            <a:custGeom>
              <a:avLst/>
              <a:gdLst/>
              <a:ahLst/>
              <a:cxnLst/>
              <a:rect l="l" t="t" r="r" b="b"/>
              <a:pathLst>
                <a:path w="2524700" h="1367785">
                  <a:moveTo>
                    <a:pt x="2490410" y="1342385"/>
                  </a:moveTo>
                  <a:cubicBezTo>
                    <a:pt x="2487870" y="1346195"/>
                    <a:pt x="2484060" y="1351275"/>
                    <a:pt x="2480250" y="1355085"/>
                  </a:cubicBezTo>
                  <a:cubicBezTo>
                    <a:pt x="2476440" y="1357625"/>
                    <a:pt x="2471360" y="1360165"/>
                    <a:pt x="2467550" y="1360165"/>
                  </a:cubicBezTo>
                  <a:cubicBezTo>
                    <a:pt x="2376340" y="1358895"/>
                    <a:pt x="2271688" y="1365245"/>
                    <a:pt x="2165097" y="1367785"/>
                  </a:cubicBezTo>
                  <a:cubicBezTo>
                    <a:pt x="2132151" y="1367785"/>
                    <a:pt x="2097267" y="1366515"/>
                    <a:pt x="2064321" y="1366515"/>
                  </a:cubicBezTo>
                  <a:cubicBezTo>
                    <a:pt x="1990676" y="1365245"/>
                    <a:pt x="1917032" y="1363975"/>
                    <a:pt x="1843387" y="1363975"/>
                  </a:cubicBezTo>
                  <a:lnTo>
                    <a:pt x="1603074" y="1363975"/>
                  </a:lnTo>
                  <a:cubicBezTo>
                    <a:pt x="1548810" y="1363975"/>
                    <a:pt x="1496484" y="1362705"/>
                    <a:pt x="1442219" y="1362705"/>
                  </a:cubicBezTo>
                  <a:cubicBezTo>
                    <a:pt x="1395707" y="1362705"/>
                    <a:pt x="1347257" y="1362705"/>
                    <a:pt x="1300745" y="1363975"/>
                  </a:cubicBezTo>
                  <a:lnTo>
                    <a:pt x="1271675" y="1363975"/>
                  </a:lnTo>
                  <a:cubicBezTo>
                    <a:pt x="1203844" y="1362705"/>
                    <a:pt x="448021" y="1361435"/>
                    <a:pt x="380190" y="1358895"/>
                  </a:cubicBezTo>
                  <a:cubicBezTo>
                    <a:pt x="339492" y="1357625"/>
                    <a:pt x="298794" y="1352545"/>
                    <a:pt x="258096" y="1350005"/>
                  </a:cubicBezTo>
                  <a:cubicBezTo>
                    <a:pt x="184451" y="1344925"/>
                    <a:pt x="110807" y="1341115"/>
                    <a:pt x="41910" y="1336035"/>
                  </a:cubicBezTo>
                  <a:cubicBezTo>
                    <a:pt x="33020" y="1334765"/>
                    <a:pt x="24130" y="1332225"/>
                    <a:pt x="16510" y="1328415"/>
                  </a:cubicBezTo>
                  <a:cubicBezTo>
                    <a:pt x="5080" y="1323335"/>
                    <a:pt x="0" y="1311905"/>
                    <a:pt x="1270" y="1297864"/>
                  </a:cubicBezTo>
                  <a:cubicBezTo>
                    <a:pt x="2540" y="1240274"/>
                    <a:pt x="3810" y="1181690"/>
                    <a:pt x="3810" y="1124100"/>
                  </a:cubicBezTo>
                  <a:cubicBezTo>
                    <a:pt x="5080" y="1065516"/>
                    <a:pt x="17780" y="450887"/>
                    <a:pt x="17780" y="392304"/>
                  </a:cubicBezTo>
                  <a:cubicBezTo>
                    <a:pt x="19050" y="335707"/>
                    <a:pt x="20320" y="279109"/>
                    <a:pt x="19050" y="221519"/>
                  </a:cubicBezTo>
                  <a:cubicBezTo>
                    <a:pt x="17780" y="164921"/>
                    <a:pt x="16510" y="109317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0109" y="5080"/>
                    <a:pt x="112745" y="3810"/>
                  </a:cubicBezTo>
                  <a:cubicBezTo>
                    <a:pt x="172823" y="1270"/>
                    <a:pt x="234839" y="1270"/>
                    <a:pt x="294918" y="1270"/>
                  </a:cubicBezTo>
                  <a:cubicBezTo>
                    <a:pt x="370500" y="2540"/>
                    <a:pt x="1134076" y="5080"/>
                    <a:pt x="1209658" y="6350"/>
                  </a:cubicBezTo>
                  <a:cubicBezTo>
                    <a:pt x="1283303" y="7620"/>
                    <a:pt x="1356947" y="7620"/>
                    <a:pt x="1430591" y="7620"/>
                  </a:cubicBezTo>
                  <a:cubicBezTo>
                    <a:pt x="1471290" y="7620"/>
                    <a:pt x="1511988" y="7620"/>
                    <a:pt x="1552686" y="8890"/>
                  </a:cubicBezTo>
                  <a:cubicBezTo>
                    <a:pt x="1632144" y="11430"/>
                    <a:pt x="1713541" y="10160"/>
                    <a:pt x="1792999" y="2540"/>
                  </a:cubicBezTo>
                  <a:cubicBezTo>
                    <a:pt x="1825945" y="0"/>
                    <a:pt x="1858892" y="2540"/>
                    <a:pt x="1891838" y="2540"/>
                  </a:cubicBezTo>
                  <a:cubicBezTo>
                    <a:pt x="1965482" y="2540"/>
                    <a:pt x="2039127" y="1270"/>
                    <a:pt x="2112771" y="3810"/>
                  </a:cubicBezTo>
                  <a:cubicBezTo>
                    <a:pt x="2205795" y="6350"/>
                    <a:pt x="2296882" y="13970"/>
                    <a:pt x="2389906" y="17780"/>
                  </a:cubicBezTo>
                  <a:cubicBezTo>
                    <a:pt x="2430604" y="20320"/>
                    <a:pt x="2458660" y="19050"/>
                    <a:pt x="2485330" y="21590"/>
                  </a:cubicBezTo>
                  <a:cubicBezTo>
                    <a:pt x="2494220" y="22860"/>
                    <a:pt x="2503110" y="25400"/>
                    <a:pt x="2512000" y="27940"/>
                  </a:cubicBezTo>
                  <a:cubicBezTo>
                    <a:pt x="2519620" y="30480"/>
                    <a:pt x="2523430" y="36830"/>
                    <a:pt x="2523430" y="46990"/>
                  </a:cubicBezTo>
                  <a:cubicBezTo>
                    <a:pt x="2524700" y="82507"/>
                    <a:pt x="2520890" y="112295"/>
                    <a:pt x="2517080" y="142083"/>
                  </a:cubicBezTo>
                  <a:cubicBezTo>
                    <a:pt x="2513270" y="166907"/>
                    <a:pt x="2512000" y="192723"/>
                    <a:pt x="2510730" y="217547"/>
                  </a:cubicBezTo>
                  <a:cubicBezTo>
                    <a:pt x="2508190" y="259250"/>
                    <a:pt x="2506920" y="300954"/>
                    <a:pt x="2505650" y="342657"/>
                  </a:cubicBezTo>
                  <a:cubicBezTo>
                    <a:pt x="2504380" y="381382"/>
                    <a:pt x="2503110" y="420106"/>
                    <a:pt x="2503110" y="458831"/>
                  </a:cubicBezTo>
                  <a:cubicBezTo>
                    <a:pt x="2503110" y="523372"/>
                    <a:pt x="2491680" y="1142966"/>
                    <a:pt x="2490410" y="1207507"/>
                  </a:cubicBezTo>
                  <a:cubicBezTo>
                    <a:pt x="2492950" y="1249210"/>
                    <a:pt x="2491680" y="1290914"/>
                    <a:pt x="2490410" y="1342384"/>
                  </a:cubicBezTo>
                  <a:close/>
                  <a:moveTo>
                    <a:pt x="17780" y="1311904"/>
                  </a:moveTo>
                  <a:cubicBezTo>
                    <a:pt x="22860" y="1313174"/>
                    <a:pt x="29210" y="1315714"/>
                    <a:pt x="36830" y="1315714"/>
                  </a:cubicBezTo>
                  <a:cubicBezTo>
                    <a:pt x="108869" y="1320794"/>
                    <a:pt x="188327" y="1325874"/>
                    <a:pt x="265848" y="1329684"/>
                  </a:cubicBezTo>
                  <a:cubicBezTo>
                    <a:pt x="302670" y="1332224"/>
                    <a:pt x="339492" y="1336034"/>
                    <a:pt x="378252" y="1337304"/>
                  </a:cubicBezTo>
                  <a:cubicBezTo>
                    <a:pt x="403446" y="1338574"/>
                    <a:pt x="1116634" y="1334764"/>
                    <a:pt x="1139890" y="1336034"/>
                  </a:cubicBezTo>
                  <a:cubicBezTo>
                    <a:pt x="1180588" y="1337304"/>
                    <a:pt x="1221286" y="1339844"/>
                    <a:pt x="1261985" y="1341114"/>
                  </a:cubicBezTo>
                  <a:cubicBezTo>
                    <a:pt x="1281365" y="1342384"/>
                    <a:pt x="1298807" y="1342384"/>
                    <a:pt x="1318187" y="1342384"/>
                  </a:cubicBezTo>
                  <a:cubicBezTo>
                    <a:pt x="1405397" y="1342384"/>
                    <a:pt x="1490670" y="1341114"/>
                    <a:pt x="1577880" y="1342384"/>
                  </a:cubicBezTo>
                  <a:cubicBezTo>
                    <a:pt x="1610826" y="1342384"/>
                    <a:pt x="1645710" y="1344924"/>
                    <a:pt x="1678657" y="1344924"/>
                  </a:cubicBezTo>
                  <a:cubicBezTo>
                    <a:pt x="1729045" y="1344924"/>
                    <a:pt x="1777495" y="1341114"/>
                    <a:pt x="1827883" y="1341114"/>
                  </a:cubicBezTo>
                  <a:cubicBezTo>
                    <a:pt x="1887962" y="1341114"/>
                    <a:pt x="1946102" y="1342384"/>
                    <a:pt x="2006180" y="1342384"/>
                  </a:cubicBezTo>
                  <a:cubicBezTo>
                    <a:pt x="2085639" y="1342384"/>
                    <a:pt x="2167035" y="1342384"/>
                    <a:pt x="2246493" y="1341114"/>
                  </a:cubicBezTo>
                  <a:cubicBezTo>
                    <a:pt x="2318200" y="1339844"/>
                    <a:pt x="2387968" y="1337304"/>
                    <a:pt x="2452310" y="1334764"/>
                  </a:cubicBezTo>
                  <a:cubicBezTo>
                    <a:pt x="2457390" y="1334764"/>
                    <a:pt x="2462470" y="1332224"/>
                    <a:pt x="2468820" y="1330954"/>
                  </a:cubicBezTo>
                  <a:cubicBezTo>
                    <a:pt x="2468820" y="1318254"/>
                    <a:pt x="2470090" y="1305554"/>
                    <a:pt x="2470090" y="1294885"/>
                  </a:cubicBezTo>
                  <a:lnTo>
                    <a:pt x="2470090" y="1264104"/>
                  </a:lnTo>
                  <a:cubicBezTo>
                    <a:pt x="2471360" y="1213464"/>
                    <a:pt x="2473900" y="1161832"/>
                    <a:pt x="2472630" y="1111192"/>
                  </a:cubicBezTo>
                  <a:cubicBezTo>
                    <a:pt x="2471360" y="1039700"/>
                    <a:pt x="2484060" y="414149"/>
                    <a:pt x="2487870" y="342657"/>
                  </a:cubicBezTo>
                  <a:cubicBezTo>
                    <a:pt x="2490410" y="300954"/>
                    <a:pt x="2492950" y="259250"/>
                    <a:pt x="2492950" y="217547"/>
                  </a:cubicBezTo>
                  <a:cubicBezTo>
                    <a:pt x="2492950" y="182794"/>
                    <a:pt x="2494220" y="149034"/>
                    <a:pt x="2501840" y="115274"/>
                  </a:cubicBezTo>
                  <a:cubicBezTo>
                    <a:pt x="2505650" y="95415"/>
                    <a:pt x="2508190" y="75556"/>
                    <a:pt x="2503110" y="49530"/>
                  </a:cubicBezTo>
                  <a:cubicBezTo>
                    <a:pt x="2495490" y="49530"/>
                    <a:pt x="2489140" y="48260"/>
                    <a:pt x="2481520" y="48260"/>
                  </a:cubicBezTo>
                  <a:cubicBezTo>
                    <a:pt x="2448500" y="45720"/>
                    <a:pt x="2403472" y="45720"/>
                    <a:pt x="2351146" y="40640"/>
                  </a:cubicBezTo>
                  <a:cubicBezTo>
                    <a:pt x="2254246" y="33020"/>
                    <a:pt x="2155407" y="27940"/>
                    <a:pt x="2058507" y="27940"/>
                  </a:cubicBezTo>
                  <a:cubicBezTo>
                    <a:pt x="1990676" y="27940"/>
                    <a:pt x="1920908" y="31750"/>
                    <a:pt x="1853077" y="24130"/>
                  </a:cubicBezTo>
                  <a:lnTo>
                    <a:pt x="1833697" y="24130"/>
                  </a:lnTo>
                  <a:cubicBezTo>
                    <a:pt x="1777495" y="27940"/>
                    <a:pt x="1717417" y="33020"/>
                    <a:pt x="1659276" y="34290"/>
                  </a:cubicBezTo>
                  <a:cubicBezTo>
                    <a:pt x="1595322" y="35560"/>
                    <a:pt x="1533306" y="31750"/>
                    <a:pt x="1469352" y="30480"/>
                  </a:cubicBezTo>
                  <a:cubicBezTo>
                    <a:pt x="1409273" y="29210"/>
                    <a:pt x="1349195" y="27940"/>
                    <a:pt x="1291055" y="27940"/>
                  </a:cubicBezTo>
                  <a:cubicBezTo>
                    <a:pt x="1269737" y="27940"/>
                    <a:pt x="1250356" y="29210"/>
                    <a:pt x="1229038" y="27940"/>
                  </a:cubicBezTo>
                  <a:cubicBezTo>
                    <a:pt x="1155394" y="26670"/>
                    <a:pt x="393756" y="24130"/>
                    <a:pt x="318174" y="24130"/>
                  </a:cubicBezTo>
                  <a:cubicBezTo>
                    <a:pt x="252282" y="22860"/>
                    <a:pt x="186389" y="24130"/>
                    <a:pt x="120497" y="24130"/>
                  </a:cubicBezTo>
                  <a:cubicBezTo>
                    <a:pt x="8561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79528"/>
                    <a:pt x="31750" y="111302"/>
                    <a:pt x="34290" y="142083"/>
                  </a:cubicBezTo>
                  <a:cubicBezTo>
                    <a:pt x="36830" y="197688"/>
                    <a:pt x="38100" y="253293"/>
                    <a:pt x="38100" y="308897"/>
                  </a:cubicBezTo>
                  <a:cubicBezTo>
                    <a:pt x="38100" y="344643"/>
                    <a:pt x="36830" y="379396"/>
                    <a:pt x="35560" y="415142"/>
                  </a:cubicBezTo>
                  <a:cubicBezTo>
                    <a:pt x="34290" y="449894"/>
                    <a:pt x="22860" y="1038707"/>
                    <a:pt x="21590" y="1072467"/>
                  </a:cubicBezTo>
                  <a:lnTo>
                    <a:pt x="21590" y="1138001"/>
                  </a:lnTo>
                  <a:cubicBezTo>
                    <a:pt x="21590" y="1187648"/>
                    <a:pt x="20320" y="1238288"/>
                    <a:pt x="20320" y="1287935"/>
                  </a:cubicBezTo>
                  <a:cubicBezTo>
                    <a:pt x="20320" y="1294885"/>
                    <a:pt x="19050" y="1300843"/>
                    <a:pt x="17780" y="1311904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52" name="Group 23"/>
          <p:cNvGrpSpPr/>
          <p:nvPr/>
        </p:nvGrpSpPr>
        <p:grpSpPr>
          <a:xfrm>
            <a:off x="10272185" y="4008416"/>
            <a:ext cx="7330015" cy="3246454"/>
            <a:chOff x="0" y="0"/>
            <a:chExt cx="2525970" cy="1366514"/>
          </a:xfrm>
        </p:grpSpPr>
        <p:sp>
          <p:nvSpPr>
            <p:cNvPr id="53" name="Freeform 24"/>
            <p:cNvSpPr/>
            <p:nvPr/>
          </p:nvSpPr>
          <p:spPr>
            <a:xfrm>
              <a:off x="16510" y="11430"/>
              <a:ext cx="2495490" cy="1342384"/>
            </a:xfrm>
            <a:custGeom>
              <a:avLst/>
              <a:gdLst/>
              <a:ahLst/>
              <a:cxnLst/>
              <a:rect l="l" t="t" r="r" b="b"/>
              <a:pathLst>
                <a:path w="2495490" h="1342384">
                  <a:moveTo>
                    <a:pt x="1270" y="0"/>
                  </a:moveTo>
                  <a:lnTo>
                    <a:pt x="2495490" y="15240"/>
                  </a:lnTo>
                  <a:lnTo>
                    <a:pt x="2463740" y="1342384"/>
                  </a:lnTo>
                  <a:lnTo>
                    <a:pt x="900509" y="1342384"/>
                  </a:lnTo>
                  <a:lnTo>
                    <a:pt x="0" y="1315714"/>
                  </a:lnTo>
                  <a:lnTo>
                    <a:pt x="11430" y="442159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54" name="Freeform 25"/>
            <p:cNvSpPr/>
            <p:nvPr/>
          </p:nvSpPr>
          <p:spPr>
            <a:xfrm>
              <a:off x="0" y="-1270"/>
              <a:ext cx="2524700" cy="1367785"/>
            </a:xfrm>
            <a:custGeom>
              <a:avLst/>
              <a:gdLst/>
              <a:ahLst/>
              <a:cxnLst/>
              <a:rect l="l" t="t" r="r" b="b"/>
              <a:pathLst>
                <a:path w="2524700" h="1367785">
                  <a:moveTo>
                    <a:pt x="2490410" y="1342385"/>
                  </a:moveTo>
                  <a:cubicBezTo>
                    <a:pt x="2487870" y="1346195"/>
                    <a:pt x="2484060" y="1351275"/>
                    <a:pt x="2480250" y="1355085"/>
                  </a:cubicBezTo>
                  <a:cubicBezTo>
                    <a:pt x="2476440" y="1357625"/>
                    <a:pt x="2471360" y="1360165"/>
                    <a:pt x="2467550" y="1360165"/>
                  </a:cubicBezTo>
                  <a:cubicBezTo>
                    <a:pt x="2376340" y="1358895"/>
                    <a:pt x="2271688" y="1365245"/>
                    <a:pt x="2165097" y="1367785"/>
                  </a:cubicBezTo>
                  <a:cubicBezTo>
                    <a:pt x="2132151" y="1367785"/>
                    <a:pt x="2097267" y="1366515"/>
                    <a:pt x="2064321" y="1366515"/>
                  </a:cubicBezTo>
                  <a:cubicBezTo>
                    <a:pt x="1990676" y="1365245"/>
                    <a:pt x="1917032" y="1363975"/>
                    <a:pt x="1843387" y="1363975"/>
                  </a:cubicBezTo>
                  <a:lnTo>
                    <a:pt x="1603074" y="1363975"/>
                  </a:lnTo>
                  <a:cubicBezTo>
                    <a:pt x="1548810" y="1363975"/>
                    <a:pt x="1496484" y="1362705"/>
                    <a:pt x="1442219" y="1362705"/>
                  </a:cubicBezTo>
                  <a:cubicBezTo>
                    <a:pt x="1395707" y="1362705"/>
                    <a:pt x="1347257" y="1362705"/>
                    <a:pt x="1300745" y="1363975"/>
                  </a:cubicBezTo>
                  <a:lnTo>
                    <a:pt x="1271675" y="1363975"/>
                  </a:lnTo>
                  <a:cubicBezTo>
                    <a:pt x="1203844" y="1362705"/>
                    <a:pt x="448021" y="1361435"/>
                    <a:pt x="380190" y="1358895"/>
                  </a:cubicBezTo>
                  <a:cubicBezTo>
                    <a:pt x="339492" y="1357625"/>
                    <a:pt x="298794" y="1352545"/>
                    <a:pt x="258096" y="1350005"/>
                  </a:cubicBezTo>
                  <a:cubicBezTo>
                    <a:pt x="184451" y="1344925"/>
                    <a:pt x="110807" y="1341115"/>
                    <a:pt x="41910" y="1336035"/>
                  </a:cubicBezTo>
                  <a:cubicBezTo>
                    <a:pt x="33020" y="1334765"/>
                    <a:pt x="24130" y="1332225"/>
                    <a:pt x="16510" y="1328415"/>
                  </a:cubicBezTo>
                  <a:cubicBezTo>
                    <a:pt x="5080" y="1323335"/>
                    <a:pt x="0" y="1311905"/>
                    <a:pt x="1270" y="1297864"/>
                  </a:cubicBezTo>
                  <a:cubicBezTo>
                    <a:pt x="2540" y="1240274"/>
                    <a:pt x="3810" y="1181690"/>
                    <a:pt x="3810" y="1124100"/>
                  </a:cubicBezTo>
                  <a:cubicBezTo>
                    <a:pt x="5080" y="1065516"/>
                    <a:pt x="17780" y="450887"/>
                    <a:pt x="17780" y="392304"/>
                  </a:cubicBezTo>
                  <a:cubicBezTo>
                    <a:pt x="19050" y="335707"/>
                    <a:pt x="20320" y="279109"/>
                    <a:pt x="19050" y="221519"/>
                  </a:cubicBezTo>
                  <a:cubicBezTo>
                    <a:pt x="17780" y="164921"/>
                    <a:pt x="16510" y="109317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0109" y="5080"/>
                    <a:pt x="112745" y="3810"/>
                  </a:cubicBezTo>
                  <a:cubicBezTo>
                    <a:pt x="172823" y="1270"/>
                    <a:pt x="234839" y="1270"/>
                    <a:pt x="294918" y="1270"/>
                  </a:cubicBezTo>
                  <a:cubicBezTo>
                    <a:pt x="370500" y="2540"/>
                    <a:pt x="1134076" y="5080"/>
                    <a:pt x="1209658" y="6350"/>
                  </a:cubicBezTo>
                  <a:cubicBezTo>
                    <a:pt x="1283303" y="7620"/>
                    <a:pt x="1356947" y="7620"/>
                    <a:pt x="1430591" y="7620"/>
                  </a:cubicBezTo>
                  <a:cubicBezTo>
                    <a:pt x="1471290" y="7620"/>
                    <a:pt x="1511988" y="7620"/>
                    <a:pt x="1552686" y="8890"/>
                  </a:cubicBezTo>
                  <a:cubicBezTo>
                    <a:pt x="1632144" y="11430"/>
                    <a:pt x="1713541" y="10160"/>
                    <a:pt x="1792999" y="2540"/>
                  </a:cubicBezTo>
                  <a:cubicBezTo>
                    <a:pt x="1825945" y="0"/>
                    <a:pt x="1858892" y="2540"/>
                    <a:pt x="1891838" y="2540"/>
                  </a:cubicBezTo>
                  <a:cubicBezTo>
                    <a:pt x="1965482" y="2540"/>
                    <a:pt x="2039127" y="1270"/>
                    <a:pt x="2112771" y="3810"/>
                  </a:cubicBezTo>
                  <a:cubicBezTo>
                    <a:pt x="2205795" y="6350"/>
                    <a:pt x="2296882" y="13970"/>
                    <a:pt x="2389906" y="17780"/>
                  </a:cubicBezTo>
                  <a:cubicBezTo>
                    <a:pt x="2430604" y="20320"/>
                    <a:pt x="2458660" y="19050"/>
                    <a:pt x="2485330" y="21590"/>
                  </a:cubicBezTo>
                  <a:cubicBezTo>
                    <a:pt x="2494220" y="22860"/>
                    <a:pt x="2503110" y="25400"/>
                    <a:pt x="2512000" y="27940"/>
                  </a:cubicBezTo>
                  <a:cubicBezTo>
                    <a:pt x="2519620" y="30480"/>
                    <a:pt x="2523430" y="36830"/>
                    <a:pt x="2523430" y="46990"/>
                  </a:cubicBezTo>
                  <a:cubicBezTo>
                    <a:pt x="2524700" y="82507"/>
                    <a:pt x="2520890" y="112295"/>
                    <a:pt x="2517080" y="142083"/>
                  </a:cubicBezTo>
                  <a:cubicBezTo>
                    <a:pt x="2513270" y="166907"/>
                    <a:pt x="2512000" y="192723"/>
                    <a:pt x="2510730" y="217547"/>
                  </a:cubicBezTo>
                  <a:cubicBezTo>
                    <a:pt x="2508190" y="259250"/>
                    <a:pt x="2506920" y="300954"/>
                    <a:pt x="2505650" y="342657"/>
                  </a:cubicBezTo>
                  <a:cubicBezTo>
                    <a:pt x="2504380" y="381382"/>
                    <a:pt x="2503110" y="420106"/>
                    <a:pt x="2503110" y="458831"/>
                  </a:cubicBezTo>
                  <a:cubicBezTo>
                    <a:pt x="2503110" y="523372"/>
                    <a:pt x="2491680" y="1142966"/>
                    <a:pt x="2490410" y="1207507"/>
                  </a:cubicBezTo>
                  <a:cubicBezTo>
                    <a:pt x="2492950" y="1249210"/>
                    <a:pt x="2491680" y="1290914"/>
                    <a:pt x="2490410" y="1342384"/>
                  </a:cubicBezTo>
                  <a:close/>
                  <a:moveTo>
                    <a:pt x="17780" y="1311904"/>
                  </a:moveTo>
                  <a:cubicBezTo>
                    <a:pt x="22860" y="1313174"/>
                    <a:pt x="29210" y="1315714"/>
                    <a:pt x="36830" y="1315714"/>
                  </a:cubicBezTo>
                  <a:cubicBezTo>
                    <a:pt x="108869" y="1320794"/>
                    <a:pt x="188327" y="1325874"/>
                    <a:pt x="265848" y="1329684"/>
                  </a:cubicBezTo>
                  <a:cubicBezTo>
                    <a:pt x="302670" y="1332224"/>
                    <a:pt x="339492" y="1336034"/>
                    <a:pt x="378252" y="1337304"/>
                  </a:cubicBezTo>
                  <a:cubicBezTo>
                    <a:pt x="403446" y="1338574"/>
                    <a:pt x="1116634" y="1334764"/>
                    <a:pt x="1139890" y="1336034"/>
                  </a:cubicBezTo>
                  <a:cubicBezTo>
                    <a:pt x="1180588" y="1337304"/>
                    <a:pt x="1221286" y="1339844"/>
                    <a:pt x="1261985" y="1341114"/>
                  </a:cubicBezTo>
                  <a:cubicBezTo>
                    <a:pt x="1281365" y="1342384"/>
                    <a:pt x="1298807" y="1342384"/>
                    <a:pt x="1318187" y="1342384"/>
                  </a:cubicBezTo>
                  <a:cubicBezTo>
                    <a:pt x="1405397" y="1342384"/>
                    <a:pt x="1490670" y="1341114"/>
                    <a:pt x="1577880" y="1342384"/>
                  </a:cubicBezTo>
                  <a:cubicBezTo>
                    <a:pt x="1610826" y="1342384"/>
                    <a:pt x="1645710" y="1344924"/>
                    <a:pt x="1678657" y="1344924"/>
                  </a:cubicBezTo>
                  <a:cubicBezTo>
                    <a:pt x="1729045" y="1344924"/>
                    <a:pt x="1777495" y="1341114"/>
                    <a:pt x="1827883" y="1341114"/>
                  </a:cubicBezTo>
                  <a:cubicBezTo>
                    <a:pt x="1887962" y="1341114"/>
                    <a:pt x="1946102" y="1342384"/>
                    <a:pt x="2006180" y="1342384"/>
                  </a:cubicBezTo>
                  <a:cubicBezTo>
                    <a:pt x="2085639" y="1342384"/>
                    <a:pt x="2167035" y="1342384"/>
                    <a:pt x="2246493" y="1341114"/>
                  </a:cubicBezTo>
                  <a:cubicBezTo>
                    <a:pt x="2318200" y="1339844"/>
                    <a:pt x="2387968" y="1337304"/>
                    <a:pt x="2452310" y="1334764"/>
                  </a:cubicBezTo>
                  <a:cubicBezTo>
                    <a:pt x="2457390" y="1334764"/>
                    <a:pt x="2462470" y="1332224"/>
                    <a:pt x="2468820" y="1330954"/>
                  </a:cubicBezTo>
                  <a:cubicBezTo>
                    <a:pt x="2468820" y="1318254"/>
                    <a:pt x="2470090" y="1305554"/>
                    <a:pt x="2470090" y="1294885"/>
                  </a:cubicBezTo>
                  <a:lnTo>
                    <a:pt x="2470090" y="1264104"/>
                  </a:lnTo>
                  <a:cubicBezTo>
                    <a:pt x="2471360" y="1213464"/>
                    <a:pt x="2473900" y="1161832"/>
                    <a:pt x="2472630" y="1111192"/>
                  </a:cubicBezTo>
                  <a:cubicBezTo>
                    <a:pt x="2471360" y="1039700"/>
                    <a:pt x="2484060" y="414149"/>
                    <a:pt x="2487870" y="342657"/>
                  </a:cubicBezTo>
                  <a:cubicBezTo>
                    <a:pt x="2490410" y="300954"/>
                    <a:pt x="2492950" y="259250"/>
                    <a:pt x="2492950" y="217547"/>
                  </a:cubicBezTo>
                  <a:cubicBezTo>
                    <a:pt x="2492950" y="182794"/>
                    <a:pt x="2494220" y="149034"/>
                    <a:pt x="2501840" y="115274"/>
                  </a:cubicBezTo>
                  <a:cubicBezTo>
                    <a:pt x="2505650" y="95415"/>
                    <a:pt x="2508190" y="75556"/>
                    <a:pt x="2503110" y="49530"/>
                  </a:cubicBezTo>
                  <a:cubicBezTo>
                    <a:pt x="2495490" y="49530"/>
                    <a:pt x="2489140" y="48260"/>
                    <a:pt x="2481520" y="48260"/>
                  </a:cubicBezTo>
                  <a:cubicBezTo>
                    <a:pt x="2448500" y="45720"/>
                    <a:pt x="2403472" y="45720"/>
                    <a:pt x="2351146" y="40640"/>
                  </a:cubicBezTo>
                  <a:cubicBezTo>
                    <a:pt x="2254246" y="33020"/>
                    <a:pt x="2155407" y="27940"/>
                    <a:pt x="2058507" y="27940"/>
                  </a:cubicBezTo>
                  <a:cubicBezTo>
                    <a:pt x="1990676" y="27940"/>
                    <a:pt x="1920908" y="31750"/>
                    <a:pt x="1853077" y="24130"/>
                  </a:cubicBezTo>
                  <a:lnTo>
                    <a:pt x="1833697" y="24130"/>
                  </a:lnTo>
                  <a:cubicBezTo>
                    <a:pt x="1777495" y="27940"/>
                    <a:pt x="1717417" y="33020"/>
                    <a:pt x="1659276" y="34290"/>
                  </a:cubicBezTo>
                  <a:cubicBezTo>
                    <a:pt x="1595322" y="35560"/>
                    <a:pt x="1533306" y="31750"/>
                    <a:pt x="1469352" y="30480"/>
                  </a:cubicBezTo>
                  <a:cubicBezTo>
                    <a:pt x="1409273" y="29210"/>
                    <a:pt x="1349195" y="27940"/>
                    <a:pt x="1291055" y="27940"/>
                  </a:cubicBezTo>
                  <a:cubicBezTo>
                    <a:pt x="1269737" y="27940"/>
                    <a:pt x="1250356" y="29210"/>
                    <a:pt x="1229038" y="27940"/>
                  </a:cubicBezTo>
                  <a:cubicBezTo>
                    <a:pt x="1155394" y="26670"/>
                    <a:pt x="393756" y="24130"/>
                    <a:pt x="318174" y="24130"/>
                  </a:cubicBezTo>
                  <a:cubicBezTo>
                    <a:pt x="252282" y="22860"/>
                    <a:pt x="186389" y="24130"/>
                    <a:pt x="120497" y="24130"/>
                  </a:cubicBezTo>
                  <a:cubicBezTo>
                    <a:pt x="8561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79528"/>
                    <a:pt x="31750" y="111302"/>
                    <a:pt x="34290" y="142083"/>
                  </a:cubicBezTo>
                  <a:cubicBezTo>
                    <a:pt x="36830" y="197688"/>
                    <a:pt x="38100" y="253293"/>
                    <a:pt x="38100" y="308897"/>
                  </a:cubicBezTo>
                  <a:cubicBezTo>
                    <a:pt x="38100" y="344643"/>
                    <a:pt x="36830" y="379396"/>
                    <a:pt x="35560" y="415142"/>
                  </a:cubicBezTo>
                  <a:cubicBezTo>
                    <a:pt x="34290" y="449894"/>
                    <a:pt x="22860" y="1038707"/>
                    <a:pt x="21590" y="1072467"/>
                  </a:cubicBezTo>
                  <a:lnTo>
                    <a:pt x="21590" y="1138001"/>
                  </a:lnTo>
                  <a:cubicBezTo>
                    <a:pt x="21590" y="1187648"/>
                    <a:pt x="20320" y="1238288"/>
                    <a:pt x="20320" y="1287935"/>
                  </a:cubicBezTo>
                  <a:cubicBezTo>
                    <a:pt x="20320" y="1294885"/>
                    <a:pt x="19050" y="1300843"/>
                    <a:pt x="17780" y="1311904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42" name="Rectangle 41"/>
          <p:cNvSpPr/>
          <p:nvPr/>
        </p:nvSpPr>
        <p:spPr>
          <a:xfrm>
            <a:off x="733710" y="2247900"/>
            <a:ext cx="11770631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anchor="ctr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thuẫn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57074" y="4620805"/>
            <a:ext cx="6006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01905" y="4610772"/>
            <a:ext cx="6266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khát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vọng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252587" y="5275545"/>
            <a:ext cx="1764683" cy="914400"/>
            <a:chOff x="12578848" y="2189466"/>
            <a:chExt cx="1764683" cy="914400"/>
          </a:xfrm>
        </p:grpSpPr>
        <p:sp>
          <p:nvSpPr>
            <p:cNvPr id="58" name="Chevron 57"/>
            <p:cNvSpPr/>
            <p:nvPr/>
          </p:nvSpPr>
          <p:spPr>
            <a:xfrm>
              <a:off x="12578848" y="2189466"/>
              <a:ext cx="832352" cy="9144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Chevron 59"/>
            <p:cNvSpPr/>
            <p:nvPr/>
          </p:nvSpPr>
          <p:spPr>
            <a:xfrm rot="10800000">
              <a:off x="13511179" y="2189466"/>
              <a:ext cx="832352" cy="9144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90" y="7048500"/>
            <a:ext cx="6000940" cy="33414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 animBg="1"/>
      <p:bldP spid="55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34" name="Group 26"/>
          <p:cNvGrpSpPr/>
          <p:nvPr/>
        </p:nvGrpSpPr>
        <p:grpSpPr>
          <a:xfrm>
            <a:off x="381000" y="662665"/>
            <a:ext cx="8266249" cy="8974939"/>
            <a:chOff x="0" y="0"/>
            <a:chExt cx="2786334" cy="2888832"/>
          </a:xfrm>
        </p:grpSpPr>
        <p:sp>
          <p:nvSpPr>
            <p:cNvPr id="35" name="Freeform 27"/>
            <p:cNvSpPr/>
            <p:nvPr/>
          </p:nvSpPr>
          <p:spPr>
            <a:xfrm>
              <a:off x="16510" y="11430"/>
              <a:ext cx="2755854" cy="2864702"/>
            </a:xfrm>
            <a:custGeom>
              <a:avLst/>
              <a:gdLst/>
              <a:ahLst/>
              <a:cxnLst/>
              <a:rect l="l" t="t" r="r" b="b"/>
              <a:pathLst>
                <a:path w="2755854" h="2864702">
                  <a:moveTo>
                    <a:pt x="1270" y="0"/>
                  </a:moveTo>
                  <a:lnTo>
                    <a:pt x="2755854" y="15240"/>
                  </a:lnTo>
                  <a:lnTo>
                    <a:pt x="2724104" y="2864702"/>
                  </a:lnTo>
                  <a:lnTo>
                    <a:pt x="994963" y="2864702"/>
                  </a:lnTo>
                  <a:lnTo>
                    <a:pt x="0" y="2838032"/>
                  </a:lnTo>
                  <a:lnTo>
                    <a:pt x="11430" y="914877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36" name="Freeform 28"/>
            <p:cNvSpPr/>
            <p:nvPr/>
          </p:nvSpPr>
          <p:spPr>
            <a:xfrm>
              <a:off x="0" y="-1270"/>
              <a:ext cx="2785064" cy="2890102"/>
            </a:xfrm>
            <a:custGeom>
              <a:avLst/>
              <a:gdLst/>
              <a:ahLst/>
              <a:cxnLst/>
              <a:rect l="l" t="t" r="r" b="b"/>
              <a:pathLst>
                <a:path w="2785064" h="2890102">
                  <a:moveTo>
                    <a:pt x="2750774" y="2864702"/>
                  </a:moveTo>
                  <a:cubicBezTo>
                    <a:pt x="2748234" y="2868512"/>
                    <a:pt x="2744424" y="2873592"/>
                    <a:pt x="2740614" y="2877402"/>
                  </a:cubicBezTo>
                  <a:cubicBezTo>
                    <a:pt x="2736804" y="2879942"/>
                    <a:pt x="2731724" y="2882482"/>
                    <a:pt x="2727914" y="2882482"/>
                  </a:cubicBezTo>
                  <a:cubicBezTo>
                    <a:pt x="2629945" y="2881212"/>
                    <a:pt x="2513880" y="2887562"/>
                    <a:pt x="2395664" y="2890102"/>
                  </a:cubicBezTo>
                  <a:cubicBezTo>
                    <a:pt x="2359125" y="2890102"/>
                    <a:pt x="2320437" y="2888832"/>
                    <a:pt x="2283897" y="2888832"/>
                  </a:cubicBezTo>
                  <a:cubicBezTo>
                    <a:pt x="2202222" y="2887562"/>
                    <a:pt x="2120546" y="2886292"/>
                    <a:pt x="2038870" y="2886292"/>
                  </a:cubicBezTo>
                  <a:lnTo>
                    <a:pt x="1772348" y="2886292"/>
                  </a:lnTo>
                  <a:cubicBezTo>
                    <a:pt x="1712166" y="2886292"/>
                    <a:pt x="1654133" y="2885022"/>
                    <a:pt x="1593951" y="2885022"/>
                  </a:cubicBezTo>
                  <a:cubicBezTo>
                    <a:pt x="1542366" y="2885022"/>
                    <a:pt x="1488632" y="2885022"/>
                    <a:pt x="1437047" y="2886292"/>
                  </a:cubicBezTo>
                  <a:lnTo>
                    <a:pt x="1404807" y="2886292"/>
                  </a:lnTo>
                  <a:cubicBezTo>
                    <a:pt x="1329579" y="2885022"/>
                    <a:pt x="491326" y="2883752"/>
                    <a:pt x="416098" y="2881212"/>
                  </a:cubicBezTo>
                  <a:cubicBezTo>
                    <a:pt x="370961" y="2879942"/>
                    <a:pt x="325825" y="2874862"/>
                    <a:pt x="280688" y="2872322"/>
                  </a:cubicBezTo>
                  <a:cubicBezTo>
                    <a:pt x="199012" y="2867242"/>
                    <a:pt x="117336" y="2863432"/>
                    <a:pt x="41910" y="2858352"/>
                  </a:cubicBezTo>
                  <a:cubicBezTo>
                    <a:pt x="33020" y="2857082"/>
                    <a:pt x="24130" y="2854542"/>
                    <a:pt x="16510" y="2850732"/>
                  </a:cubicBezTo>
                  <a:cubicBezTo>
                    <a:pt x="5080" y="2845652"/>
                    <a:pt x="0" y="2834222"/>
                    <a:pt x="1270" y="2814856"/>
                  </a:cubicBezTo>
                  <a:cubicBezTo>
                    <a:pt x="2540" y="2685925"/>
                    <a:pt x="3810" y="2554772"/>
                    <a:pt x="3810" y="2425841"/>
                  </a:cubicBezTo>
                  <a:cubicBezTo>
                    <a:pt x="5080" y="2294687"/>
                    <a:pt x="17780" y="918686"/>
                    <a:pt x="17780" y="787532"/>
                  </a:cubicBezTo>
                  <a:cubicBezTo>
                    <a:pt x="19050" y="660824"/>
                    <a:pt x="20320" y="534117"/>
                    <a:pt x="19050" y="405186"/>
                  </a:cubicBezTo>
                  <a:cubicBezTo>
                    <a:pt x="17780" y="278478"/>
                    <a:pt x="16510" y="153993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2200" y="5080"/>
                    <a:pt x="119486" y="3810"/>
                  </a:cubicBezTo>
                  <a:cubicBezTo>
                    <a:pt x="186116" y="1270"/>
                    <a:pt x="254896" y="1270"/>
                    <a:pt x="321526" y="1270"/>
                  </a:cubicBezTo>
                  <a:cubicBezTo>
                    <a:pt x="405351" y="2540"/>
                    <a:pt x="1252202" y="5080"/>
                    <a:pt x="1336027" y="6350"/>
                  </a:cubicBezTo>
                  <a:cubicBezTo>
                    <a:pt x="1417703" y="7620"/>
                    <a:pt x="1499379" y="7620"/>
                    <a:pt x="1581055" y="7620"/>
                  </a:cubicBezTo>
                  <a:cubicBezTo>
                    <a:pt x="1626191" y="7620"/>
                    <a:pt x="1671328" y="7620"/>
                    <a:pt x="1716465" y="8890"/>
                  </a:cubicBezTo>
                  <a:cubicBezTo>
                    <a:pt x="1804589" y="11430"/>
                    <a:pt x="1894862" y="10160"/>
                    <a:pt x="1982986" y="2540"/>
                  </a:cubicBezTo>
                  <a:cubicBezTo>
                    <a:pt x="2019525" y="0"/>
                    <a:pt x="2056064" y="2540"/>
                    <a:pt x="2092604" y="2540"/>
                  </a:cubicBezTo>
                  <a:cubicBezTo>
                    <a:pt x="2174280" y="2540"/>
                    <a:pt x="2255956" y="1270"/>
                    <a:pt x="2337632" y="3810"/>
                  </a:cubicBezTo>
                  <a:cubicBezTo>
                    <a:pt x="2440801" y="6350"/>
                    <a:pt x="2541821" y="13970"/>
                    <a:pt x="2644991" y="17780"/>
                  </a:cubicBezTo>
                  <a:cubicBezTo>
                    <a:pt x="2690127" y="20320"/>
                    <a:pt x="2719024" y="19050"/>
                    <a:pt x="2745694" y="21590"/>
                  </a:cubicBezTo>
                  <a:cubicBezTo>
                    <a:pt x="2754584" y="22860"/>
                    <a:pt x="2763474" y="25400"/>
                    <a:pt x="2772364" y="27940"/>
                  </a:cubicBezTo>
                  <a:cubicBezTo>
                    <a:pt x="2779984" y="30480"/>
                    <a:pt x="2783794" y="36830"/>
                    <a:pt x="2783794" y="46990"/>
                  </a:cubicBezTo>
                  <a:cubicBezTo>
                    <a:pt x="2785064" y="93974"/>
                    <a:pt x="2781254" y="160662"/>
                    <a:pt x="2777444" y="227350"/>
                  </a:cubicBezTo>
                  <a:cubicBezTo>
                    <a:pt x="2773634" y="282924"/>
                    <a:pt x="2772364" y="340720"/>
                    <a:pt x="2771094" y="396294"/>
                  </a:cubicBezTo>
                  <a:cubicBezTo>
                    <a:pt x="2768554" y="489658"/>
                    <a:pt x="2767284" y="583021"/>
                    <a:pt x="2766014" y="676385"/>
                  </a:cubicBezTo>
                  <a:cubicBezTo>
                    <a:pt x="2764744" y="763080"/>
                    <a:pt x="2763474" y="849774"/>
                    <a:pt x="2763474" y="936469"/>
                  </a:cubicBezTo>
                  <a:cubicBezTo>
                    <a:pt x="2763474" y="1080960"/>
                    <a:pt x="2752044" y="2468077"/>
                    <a:pt x="2750774" y="2612568"/>
                  </a:cubicBezTo>
                  <a:cubicBezTo>
                    <a:pt x="2753314" y="2705932"/>
                    <a:pt x="2752044" y="2799295"/>
                    <a:pt x="2750774" y="2864702"/>
                  </a:cubicBezTo>
                  <a:close/>
                  <a:moveTo>
                    <a:pt x="17780" y="2834222"/>
                  </a:moveTo>
                  <a:cubicBezTo>
                    <a:pt x="22860" y="2835492"/>
                    <a:pt x="29210" y="2838032"/>
                    <a:pt x="36830" y="2838032"/>
                  </a:cubicBezTo>
                  <a:cubicBezTo>
                    <a:pt x="115187" y="2843112"/>
                    <a:pt x="203311" y="2848192"/>
                    <a:pt x="289286" y="2852002"/>
                  </a:cubicBezTo>
                  <a:cubicBezTo>
                    <a:pt x="330124" y="2854542"/>
                    <a:pt x="370961" y="2858352"/>
                    <a:pt x="413949" y="2859622"/>
                  </a:cubicBezTo>
                  <a:cubicBezTo>
                    <a:pt x="441891" y="2860892"/>
                    <a:pt x="1232857" y="2857082"/>
                    <a:pt x="1258650" y="2858352"/>
                  </a:cubicBezTo>
                  <a:cubicBezTo>
                    <a:pt x="1303786" y="2859622"/>
                    <a:pt x="1348923" y="2862162"/>
                    <a:pt x="1394060" y="2863432"/>
                  </a:cubicBezTo>
                  <a:cubicBezTo>
                    <a:pt x="1415553" y="2864702"/>
                    <a:pt x="1434898" y="2864702"/>
                    <a:pt x="1456391" y="2864702"/>
                  </a:cubicBezTo>
                  <a:cubicBezTo>
                    <a:pt x="1553113" y="2864702"/>
                    <a:pt x="1647685" y="2863432"/>
                    <a:pt x="1744407" y="2864702"/>
                  </a:cubicBezTo>
                  <a:cubicBezTo>
                    <a:pt x="1780946" y="2864702"/>
                    <a:pt x="1819634" y="2867242"/>
                    <a:pt x="1856174" y="2867242"/>
                  </a:cubicBezTo>
                  <a:cubicBezTo>
                    <a:pt x="1912057" y="2867242"/>
                    <a:pt x="1965791" y="2863432"/>
                    <a:pt x="2021675" y="2863432"/>
                  </a:cubicBezTo>
                  <a:cubicBezTo>
                    <a:pt x="2088305" y="2863432"/>
                    <a:pt x="2152786" y="2864702"/>
                    <a:pt x="2219416" y="2864702"/>
                  </a:cubicBezTo>
                  <a:cubicBezTo>
                    <a:pt x="2307540" y="2864702"/>
                    <a:pt x="2397814" y="2864702"/>
                    <a:pt x="2485938" y="2863432"/>
                  </a:cubicBezTo>
                  <a:cubicBezTo>
                    <a:pt x="2565464" y="2862162"/>
                    <a:pt x="2642841" y="2859622"/>
                    <a:pt x="2712674" y="2857082"/>
                  </a:cubicBezTo>
                  <a:cubicBezTo>
                    <a:pt x="2717754" y="2857082"/>
                    <a:pt x="2722834" y="2854542"/>
                    <a:pt x="2729184" y="2853272"/>
                  </a:cubicBezTo>
                  <a:cubicBezTo>
                    <a:pt x="2729184" y="2840572"/>
                    <a:pt x="2730454" y="2827872"/>
                    <a:pt x="2730454" y="2808187"/>
                  </a:cubicBezTo>
                  <a:lnTo>
                    <a:pt x="2730454" y="2739276"/>
                  </a:lnTo>
                  <a:cubicBezTo>
                    <a:pt x="2731724" y="2625906"/>
                    <a:pt x="2734264" y="2510313"/>
                    <a:pt x="2732994" y="2396943"/>
                  </a:cubicBezTo>
                  <a:cubicBezTo>
                    <a:pt x="2731724" y="2236891"/>
                    <a:pt x="2744424" y="836437"/>
                    <a:pt x="2748234" y="676385"/>
                  </a:cubicBezTo>
                  <a:cubicBezTo>
                    <a:pt x="2750774" y="583021"/>
                    <a:pt x="2753314" y="489658"/>
                    <a:pt x="2753314" y="396294"/>
                  </a:cubicBezTo>
                  <a:cubicBezTo>
                    <a:pt x="2753314" y="318491"/>
                    <a:pt x="2754584" y="242911"/>
                    <a:pt x="2762204" y="167331"/>
                  </a:cubicBezTo>
                  <a:cubicBezTo>
                    <a:pt x="2766014" y="122872"/>
                    <a:pt x="2768554" y="78413"/>
                    <a:pt x="2763474" y="49530"/>
                  </a:cubicBezTo>
                  <a:cubicBezTo>
                    <a:pt x="2755854" y="49530"/>
                    <a:pt x="2749504" y="48260"/>
                    <a:pt x="2741884" y="48260"/>
                  </a:cubicBezTo>
                  <a:cubicBezTo>
                    <a:pt x="2708864" y="45720"/>
                    <a:pt x="2660036" y="45720"/>
                    <a:pt x="2602003" y="40640"/>
                  </a:cubicBezTo>
                  <a:cubicBezTo>
                    <a:pt x="2494535" y="33020"/>
                    <a:pt x="2384917" y="27940"/>
                    <a:pt x="2277449" y="27940"/>
                  </a:cubicBezTo>
                  <a:cubicBezTo>
                    <a:pt x="2202221" y="27940"/>
                    <a:pt x="2124844" y="31750"/>
                    <a:pt x="2049616" y="24130"/>
                  </a:cubicBezTo>
                  <a:lnTo>
                    <a:pt x="2028123" y="24130"/>
                  </a:lnTo>
                  <a:cubicBezTo>
                    <a:pt x="1965791" y="27940"/>
                    <a:pt x="1899161" y="33020"/>
                    <a:pt x="1834680" y="34290"/>
                  </a:cubicBezTo>
                  <a:cubicBezTo>
                    <a:pt x="1763751" y="35560"/>
                    <a:pt x="1694971" y="31750"/>
                    <a:pt x="1624042" y="30480"/>
                  </a:cubicBezTo>
                  <a:cubicBezTo>
                    <a:pt x="1557412" y="29210"/>
                    <a:pt x="1490781" y="27940"/>
                    <a:pt x="1426300" y="27940"/>
                  </a:cubicBezTo>
                  <a:cubicBezTo>
                    <a:pt x="1402657" y="27940"/>
                    <a:pt x="1381163" y="29210"/>
                    <a:pt x="1357520" y="27940"/>
                  </a:cubicBezTo>
                  <a:cubicBezTo>
                    <a:pt x="1275845" y="26670"/>
                    <a:pt x="431144" y="24130"/>
                    <a:pt x="347318" y="24130"/>
                  </a:cubicBezTo>
                  <a:cubicBezTo>
                    <a:pt x="274240" y="22860"/>
                    <a:pt x="201161" y="24130"/>
                    <a:pt x="128083" y="24130"/>
                  </a:cubicBezTo>
                  <a:cubicBezTo>
                    <a:pt x="89394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305"/>
                    <a:pt x="31750" y="158439"/>
                    <a:pt x="34290" y="227350"/>
                  </a:cubicBezTo>
                  <a:cubicBezTo>
                    <a:pt x="36830" y="351835"/>
                    <a:pt x="38100" y="476320"/>
                    <a:pt x="38100" y="600805"/>
                  </a:cubicBezTo>
                  <a:cubicBezTo>
                    <a:pt x="38100" y="680831"/>
                    <a:pt x="36830" y="758634"/>
                    <a:pt x="35560" y="838659"/>
                  </a:cubicBezTo>
                  <a:cubicBezTo>
                    <a:pt x="34290" y="916462"/>
                    <a:pt x="22860" y="2234668"/>
                    <a:pt x="21590" y="2310248"/>
                  </a:cubicBezTo>
                  <a:lnTo>
                    <a:pt x="21590" y="2456962"/>
                  </a:lnTo>
                  <a:cubicBezTo>
                    <a:pt x="21590" y="2568109"/>
                    <a:pt x="20320" y="2681479"/>
                    <a:pt x="20320" y="2792626"/>
                  </a:cubicBezTo>
                  <a:cubicBezTo>
                    <a:pt x="20320" y="2808187"/>
                    <a:pt x="19050" y="2821524"/>
                    <a:pt x="17780" y="283422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38" name="Group 26"/>
          <p:cNvGrpSpPr/>
          <p:nvPr/>
        </p:nvGrpSpPr>
        <p:grpSpPr>
          <a:xfrm>
            <a:off x="8891255" y="664361"/>
            <a:ext cx="9091945" cy="8974939"/>
            <a:chOff x="0" y="0"/>
            <a:chExt cx="2786334" cy="2888832"/>
          </a:xfrm>
        </p:grpSpPr>
        <p:sp>
          <p:nvSpPr>
            <p:cNvPr id="39" name="Freeform 27"/>
            <p:cNvSpPr/>
            <p:nvPr/>
          </p:nvSpPr>
          <p:spPr>
            <a:xfrm>
              <a:off x="16510" y="11430"/>
              <a:ext cx="2755854" cy="2864702"/>
            </a:xfrm>
            <a:custGeom>
              <a:avLst/>
              <a:gdLst/>
              <a:ahLst/>
              <a:cxnLst/>
              <a:rect l="l" t="t" r="r" b="b"/>
              <a:pathLst>
                <a:path w="2755854" h="2864702">
                  <a:moveTo>
                    <a:pt x="1270" y="0"/>
                  </a:moveTo>
                  <a:lnTo>
                    <a:pt x="2755854" y="15240"/>
                  </a:lnTo>
                  <a:lnTo>
                    <a:pt x="2724104" y="2864702"/>
                  </a:lnTo>
                  <a:lnTo>
                    <a:pt x="994963" y="2864702"/>
                  </a:lnTo>
                  <a:lnTo>
                    <a:pt x="0" y="2838032"/>
                  </a:lnTo>
                  <a:lnTo>
                    <a:pt x="11430" y="914877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0" name="Freeform 28"/>
            <p:cNvSpPr/>
            <p:nvPr/>
          </p:nvSpPr>
          <p:spPr>
            <a:xfrm>
              <a:off x="0" y="-1270"/>
              <a:ext cx="2785064" cy="2890102"/>
            </a:xfrm>
            <a:custGeom>
              <a:avLst/>
              <a:gdLst/>
              <a:ahLst/>
              <a:cxnLst/>
              <a:rect l="l" t="t" r="r" b="b"/>
              <a:pathLst>
                <a:path w="2785064" h="2890102">
                  <a:moveTo>
                    <a:pt x="2750774" y="2864702"/>
                  </a:moveTo>
                  <a:cubicBezTo>
                    <a:pt x="2748234" y="2868512"/>
                    <a:pt x="2744424" y="2873592"/>
                    <a:pt x="2740614" y="2877402"/>
                  </a:cubicBezTo>
                  <a:cubicBezTo>
                    <a:pt x="2736804" y="2879942"/>
                    <a:pt x="2731724" y="2882482"/>
                    <a:pt x="2727914" y="2882482"/>
                  </a:cubicBezTo>
                  <a:cubicBezTo>
                    <a:pt x="2629945" y="2881212"/>
                    <a:pt x="2513880" y="2887562"/>
                    <a:pt x="2395664" y="2890102"/>
                  </a:cubicBezTo>
                  <a:cubicBezTo>
                    <a:pt x="2359125" y="2890102"/>
                    <a:pt x="2320437" y="2888832"/>
                    <a:pt x="2283897" y="2888832"/>
                  </a:cubicBezTo>
                  <a:cubicBezTo>
                    <a:pt x="2202222" y="2887562"/>
                    <a:pt x="2120546" y="2886292"/>
                    <a:pt x="2038870" y="2886292"/>
                  </a:cubicBezTo>
                  <a:lnTo>
                    <a:pt x="1772348" y="2886292"/>
                  </a:lnTo>
                  <a:cubicBezTo>
                    <a:pt x="1712166" y="2886292"/>
                    <a:pt x="1654133" y="2885022"/>
                    <a:pt x="1593951" y="2885022"/>
                  </a:cubicBezTo>
                  <a:cubicBezTo>
                    <a:pt x="1542366" y="2885022"/>
                    <a:pt x="1488632" y="2885022"/>
                    <a:pt x="1437047" y="2886292"/>
                  </a:cubicBezTo>
                  <a:lnTo>
                    <a:pt x="1404807" y="2886292"/>
                  </a:lnTo>
                  <a:cubicBezTo>
                    <a:pt x="1329579" y="2885022"/>
                    <a:pt x="491326" y="2883752"/>
                    <a:pt x="416098" y="2881212"/>
                  </a:cubicBezTo>
                  <a:cubicBezTo>
                    <a:pt x="370961" y="2879942"/>
                    <a:pt x="325825" y="2874862"/>
                    <a:pt x="280688" y="2872322"/>
                  </a:cubicBezTo>
                  <a:cubicBezTo>
                    <a:pt x="199012" y="2867242"/>
                    <a:pt x="117336" y="2863432"/>
                    <a:pt x="41910" y="2858352"/>
                  </a:cubicBezTo>
                  <a:cubicBezTo>
                    <a:pt x="33020" y="2857082"/>
                    <a:pt x="24130" y="2854542"/>
                    <a:pt x="16510" y="2850732"/>
                  </a:cubicBezTo>
                  <a:cubicBezTo>
                    <a:pt x="5080" y="2845652"/>
                    <a:pt x="0" y="2834222"/>
                    <a:pt x="1270" y="2814856"/>
                  </a:cubicBezTo>
                  <a:cubicBezTo>
                    <a:pt x="2540" y="2685925"/>
                    <a:pt x="3810" y="2554772"/>
                    <a:pt x="3810" y="2425841"/>
                  </a:cubicBezTo>
                  <a:cubicBezTo>
                    <a:pt x="5080" y="2294687"/>
                    <a:pt x="17780" y="918686"/>
                    <a:pt x="17780" y="787532"/>
                  </a:cubicBezTo>
                  <a:cubicBezTo>
                    <a:pt x="19050" y="660824"/>
                    <a:pt x="20320" y="534117"/>
                    <a:pt x="19050" y="405186"/>
                  </a:cubicBezTo>
                  <a:cubicBezTo>
                    <a:pt x="17780" y="278478"/>
                    <a:pt x="16510" y="153993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2200" y="5080"/>
                    <a:pt x="119486" y="3810"/>
                  </a:cubicBezTo>
                  <a:cubicBezTo>
                    <a:pt x="186116" y="1270"/>
                    <a:pt x="254896" y="1270"/>
                    <a:pt x="321526" y="1270"/>
                  </a:cubicBezTo>
                  <a:cubicBezTo>
                    <a:pt x="405351" y="2540"/>
                    <a:pt x="1252202" y="5080"/>
                    <a:pt x="1336027" y="6350"/>
                  </a:cubicBezTo>
                  <a:cubicBezTo>
                    <a:pt x="1417703" y="7620"/>
                    <a:pt x="1499379" y="7620"/>
                    <a:pt x="1581055" y="7620"/>
                  </a:cubicBezTo>
                  <a:cubicBezTo>
                    <a:pt x="1626191" y="7620"/>
                    <a:pt x="1671328" y="7620"/>
                    <a:pt x="1716465" y="8890"/>
                  </a:cubicBezTo>
                  <a:cubicBezTo>
                    <a:pt x="1804589" y="11430"/>
                    <a:pt x="1894862" y="10160"/>
                    <a:pt x="1982986" y="2540"/>
                  </a:cubicBezTo>
                  <a:cubicBezTo>
                    <a:pt x="2019525" y="0"/>
                    <a:pt x="2056064" y="2540"/>
                    <a:pt x="2092604" y="2540"/>
                  </a:cubicBezTo>
                  <a:cubicBezTo>
                    <a:pt x="2174280" y="2540"/>
                    <a:pt x="2255956" y="1270"/>
                    <a:pt x="2337632" y="3810"/>
                  </a:cubicBezTo>
                  <a:cubicBezTo>
                    <a:pt x="2440801" y="6350"/>
                    <a:pt x="2541821" y="13970"/>
                    <a:pt x="2644991" y="17780"/>
                  </a:cubicBezTo>
                  <a:cubicBezTo>
                    <a:pt x="2690127" y="20320"/>
                    <a:pt x="2719024" y="19050"/>
                    <a:pt x="2745694" y="21590"/>
                  </a:cubicBezTo>
                  <a:cubicBezTo>
                    <a:pt x="2754584" y="22860"/>
                    <a:pt x="2763474" y="25400"/>
                    <a:pt x="2772364" y="27940"/>
                  </a:cubicBezTo>
                  <a:cubicBezTo>
                    <a:pt x="2779984" y="30480"/>
                    <a:pt x="2783794" y="36830"/>
                    <a:pt x="2783794" y="46990"/>
                  </a:cubicBezTo>
                  <a:cubicBezTo>
                    <a:pt x="2785064" y="93974"/>
                    <a:pt x="2781254" y="160662"/>
                    <a:pt x="2777444" y="227350"/>
                  </a:cubicBezTo>
                  <a:cubicBezTo>
                    <a:pt x="2773634" y="282924"/>
                    <a:pt x="2772364" y="340720"/>
                    <a:pt x="2771094" y="396294"/>
                  </a:cubicBezTo>
                  <a:cubicBezTo>
                    <a:pt x="2768554" y="489658"/>
                    <a:pt x="2767284" y="583021"/>
                    <a:pt x="2766014" y="676385"/>
                  </a:cubicBezTo>
                  <a:cubicBezTo>
                    <a:pt x="2764744" y="763080"/>
                    <a:pt x="2763474" y="849774"/>
                    <a:pt x="2763474" y="936469"/>
                  </a:cubicBezTo>
                  <a:cubicBezTo>
                    <a:pt x="2763474" y="1080960"/>
                    <a:pt x="2752044" y="2468077"/>
                    <a:pt x="2750774" y="2612568"/>
                  </a:cubicBezTo>
                  <a:cubicBezTo>
                    <a:pt x="2753314" y="2705932"/>
                    <a:pt x="2752044" y="2799295"/>
                    <a:pt x="2750774" y="2864702"/>
                  </a:cubicBezTo>
                  <a:close/>
                  <a:moveTo>
                    <a:pt x="17780" y="2834222"/>
                  </a:moveTo>
                  <a:cubicBezTo>
                    <a:pt x="22860" y="2835492"/>
                    <a:pt x="29210" y="2838032"/>
                    <a:pt x="36830" y="2838032"/>
                  </a:cubicBezTo>
                  <a:cubicBezTo>
                    <a:pt x="115187" y="2843112"/>
                    <a:pt x="203311" y="2848192"/>
                    <a:pt x="289286" y="2852002"/>
                  </a:cubicBezTo>
                  <a:cubicBezTo>
                    <a:pt x="330124" y="2854542"/>
                    <a:pt x="370961" y="2858352"/>
                    <a:pt x="413949" y="2859622"/>
                  </a:cubicBezTo>
                  <a:cubicBezTo>
                    <a:pt x="441891" y="2860892"/>
                    <a:pt x="1232857" y="2857082"/>
                    <a:pt x="1258650" y="2858352"/>
                  </a:cubicBezTo>
                  <a:cubicBezTo>
                    <a:pt x="1303786" y="2859622"/>
                    <a:pt x="1348923" y="2862162"/>
                    <a:pt x="1394060" y="2863432"/>
                  </a:cubicBezTo>
                  <a:cubicBezTo>
                    <a:pt x="1415553" y="2864702"/>
                    <a:pt x="1434898" y="2864702"/>
                    <a:pt x="1456391" y="2864702"/>
                  </a:cubicBezTo>
                  <a:cubicBezTo>
                    <a:pt x="1553113" y="2864702"/>
                    <a:pt x="1647685" y="2863432"/>
                    <a:pt x="1744407" y="2864702"/>
                  </a:cubicBezTo>
                  <a:cubicBezTo>
                    <a:pt x="1780946" y="2864702"/>
                    <a:pt x="1819634" y="2867242"/>
                    <a:pt x="1856174" y="2867242"/>
                  </a:cubicBezTo>
                  <a:cubicBezTo>
                    <a:pt x="1912057" y="2867242"/>
                    <a:pt x="1965791" y="2863432"/>
                    <a:pt x="2021675" y="2863432"/>
                  </a:cubicBezTo>
                  <a:cubicBezTo>
                    <a:pt x="2088305" y="2863432"/>
                    <a:pt x="2152786" y="2864702"/>
                    <a:pt x="2219416" y="2864702"/>
                  </a:cubicBezTo>
                  <a:cubicBezTo>
                    <a:pt x="2307540" y="2864702"/>
                    <a:pt x="2397814" y="2864702"/>
                    <a:pt x="2485938" y="2863432"/>
                  </a:cubicBezTo>
                  <a:cubicBezTo>
                    <a:pt x="2565464" y="2862162"/>
                    <a:pt x="2642841" y="2859622"/>
                    <a:pt x="2712674" y="2857082"/>
                  </a:cubicBezTo>
                  <a:cubicBezTo>
                    <a:pt x="2717754" y="2857082"/>
                    <a:pt x="2722834" y="2854542"/>
                    <a:pt x="2729184" y="2853272"/>
                  </a:cubicBezTo>
                  <a:cubicBezTo>
                    <a:pt x="2729184" y="2840572"/>
                    <a:pt x="2730454" y="2827872"/>
                    <a:pt x="2730454" y="2808187"/>
                  </a:cubicBezTo>
                  <a:lnTo>
                    <a:pt x="2730454" y="2739276"/>
                  </a:lnTo>
                  <a:cubicBezTo>
                    <a:pt x="2731724" y="2625906"/>
                    <a:pt x="2734264" y="2510313"/>
                    <a:pt x="2732994" y="2396943"/>
                  </a:cubicBezTo>
                  <a:cubicBezTo>
                    <a:pt x="2731724" y="2236891"/>
                    <a:pt x="2744424" y="836437"/>
                    <a:pt x="2748234" y="676385"/>
                  </a:cubicBezTo>
                  <a:cubicBezTo>
                    <a:pt x="2750774" y="583021"/>
                    <a:pt x="2753314" y="489658"/>
                    <a:pt x="2753314" y="396294"/>
                  </a:cubicBezTo>
                  <a:cubicBezTo>
                    <a:pt x="2753314" y="318491"/>
                    <a:pt x="2754584" y="242911"/>
                    <a:pt x="2762204" y="167331"/>
                  </a:cubicBezTo>
                  <a:cubicBezTo>
                    <a:pt x="2766014" y="122872"/>
                    <a:pt x="2768554" y="78413"/>
                    <a:pt x="2763474" y="49530"/>
                  </a:cubicBezTo>
                  <a:cubicBezTo>
                    <a:pt x="2755854" y="49530"/>
                    <a:pt x="2749504" y="48260"/>
                    <a:pt x="2741884" y="48260"/>
                  </a:cubicBezTo>
                  <a:cubicBezTo>
                    <a:pt x="2708864" y="45720"/>
                    <a:pt x="2660036" y="45720"/>
                    <a:pt x="2602003" y="40640"/>
                  </a:cubicBezTo>
                  <a:cubicBezTo>
                    <a:pt x="2494535" y="33020"/>
                    <a:pt x="2384917" y="27940"/>
                    <a:pt x="2277449" y="27940"/>
                  </a:cubicBezTo>
                  <a:cubicBezTo>
                    <a:pt x="2202221" y="27940"/>
                    <a:pt x="2124844" y="31750"/>
                    <a:pt x="2049616" y="24130"/>
                  </a:cubicBezTo>
                  <a:lnTo>
                    <a:pt x="2028123" y="24130"/>
                  </a:lnTo>
                  <a:cubicBezTo>
                    <a:pt x="1965791" y="27940"/>
                    <a:pt x="1899161" y="33020"/>
                    <a:pt x="1834680" y="34290"/>
                  </a:cubicBezTo>
                  <a:cubicBezTo>
                    <a:pt x="1763751" y="35560"/>
                    <a:pt x="1694971" y="31750"/>
                    <a:pt x="1624042" y="30480"/>
                  </a:cubicBezTo>
                  <a:cubicBezTo>
                    <a:pt x="1557412" y="29210"/>
                    <a:pt x="1490781" y="27940"/>
                    <a:pt x="1426300" y="27940"/>
                  </a:cubicBezTo>
                  <a:cubicBezTo>
                    <a:pt x="1402657" y="27940"/>
                    <a:pt x="1381163" y="29210"/>
                    <a:pt x="1357520" y="27940"/>
                  </a:cubicBezTo>
                  <a:cubicBezTo>
                    <a:pt x="1275845" y="26670"/>
                    <a:pt x="431144" y="24130"/>
                    <a:pt x="347318" y="24130"/>
                  </a:cubicBezTo>
                  <a:cubicBezTo>
                    <a:pt x="274240" y="22860"/>
                    <a:pt x="201161" y="24130"/>
                    <a:pt x="128083" y="24130"/>
                  </a:cubicBezTo>
                  <a:cubicBezTo>
                    <a:pt x="89394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305"/>
                    <a:pt x="31750" y="158439"/>
                    <a:pt x="34290" y="227350"/>
                  </a:cubicBezTo>
                  <a:cubicBezTo>
                    <a:pt x="36830" y="351835"/>
                    <a:pt x="38100" y="476320"/>
                    <a:pt x="38100" y="600805"/>
                  </a:cubicBezTo>
                  <a:cubicBezTo>
                    <a:pt x="38100" y="680831"/>
                    <a:pt x="36830" y="758634"/>
                    <a:pt x="35560" y="838659"/>
                  </a:cubicBezTo>
                  <a:cubicBezTo>
                    <a:pt x="34290" y="916462"/>
                    <a:pt x="22860" y="2234668"/>
                    <a:pt x="21590" y="2310248"/>
                  </a:cubicBezTo>
                  <a:lnTo>
                    <a:pt x="21590" y="2456962"/>
                  </a:lnTo>
                  <a:cubicBezTo>
                    <a:pt x="21590" y="2568109"/>
                    <a:pt x="20320" y="2681479"/>
                    <a:pt x="20320" y="2792626"/>
                  </a:cubicBezTo>
                  <a:cubicBezTo>
                    <a:pt x="20320" y="2808187"/>
                    <a:pt x="19050" y="2821524"/>
                    <a:pt x="17780" y="283422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0" name="Rectangle 19"/>
          <p:cNvSpPr/>
          <p:nvPr/>
        </p:nvSpPr>
        <p:spPr>
          <a:xfrm>
            <a:off x="787535" y="2400583"/>
            <a:ext cx="74520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lẽ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gió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hằng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chớ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quên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ngãi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0550" y="1226226"/>
            <a:ext cx="48461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Kim </a:t>
            </a:r>
            <a:r>
              <a:rPr lang="en-US" sz="4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Nham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015226" y="1226226"/>
            <a:ext cx="5585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Trần</a:t>
            </a: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65191" y="2397859"/>
            <a:ext cx="85399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Trần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khát</a:t>
            </a:r>
            <a:r>
              <a:rPr lang="en-US" sz="3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khao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hạnh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phúc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đong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</a:t>
            </a:r>
            <a:r>
              <a:rPr lang="en-US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Kim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Nham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say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đắm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Trần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35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nỗi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điên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cuồng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dại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Chờ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3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35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gặt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nàng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cơm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[…],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35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en-US" sz="35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tôi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4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80368" y="1719471"/>
            <a:ext cx="15582437" cy="8250554"/>
            <a:chOff x="0" y="0"/>
            <a:chExt cx="5267188" cy="2721993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5236708" cy="2697863"/>
            </a:xfrm>
            <a:custGeom>
              <a:avLst/>
              <a:gdLst/>
              <a:ahLst/>
              <a:cxnLst/>
              <a:rect l="l" t="t" r="r" b="b"/>
              <a:pathLst>
                <a:path w="5236708" h="2697863">
                  <a:moveTo>
                    <a:pt x="1270" y="0"/>
                  </a:moveTo>
                  <a:lnTo>
                    <a:pt x="5236708" y="15240"/>
                  </a:lnTo>
                  <a:lnTo>
                    <a:pt x="5204958" y="2697863"/>
                  </a:lnTo>
                  <a:lnTo>
                    <a:pt x="1894958" y="2697863"/>
                  </a:lnTo>
                  <a:lnTo>
                    <a:pt x="0" y="2671193"/>
                  </a:lnTo>
                  <a:lnTo>
                    <a:pt x="11430" y="863069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5265918" cy="2723263"/>
            </a:xfrm>
            <a:custGeom>
              <a:avLst/>
              <a:gdLst/>
              <a:ahLst/>
              <a:cxnLst/>
              <a:rect l="l" t="t" r="r" b="b"/>
              <a:pathLst>
                <a:path w="5265918" h="2723263">
                  <a:moveTo>
                    <a:pt x="5231628" y="2697863"/>
                  </a:moveTo>
                  <a:cubicBezTo>
                    <a:pt x="5229088" y="2701673"/>
                    <a:pt x="5225278" y="2706753"/>
                    <a:pt x="5221468" y="2710563"/>
                  </a:cubicBezTo>
                  <a:cubicBezTo>
                    <a:pt x="5217658" y="2713103"/>
                    <a:pt x="5212578" y="2715643"/>
                    <a:pt x="5208768" y="2715643"/>
                  </a:cubicBezTo>
                  <a:cubicBezTo>
                    <a:pt x="5046403" y="2714373"/>
                    <a:pt x="4821587" y="2720723"/>
                    <a:pt x="4592608" y="2723263"/>
                  </a:cubicBezTo>
                  <a:cubicBezTo>
                    <a:pt x="4521833" y="2723263"/>
                    <a:pt x="4446894" y="2721993"/>
                    <a:pt x="4376118" y="2721993"/>
                  </a:cubicBezTo>
                  <a:cubicBezTo>
                    <a:pt x="4217914" y="2720723"/>
                    <a:pt x="4059710" y="2719453"/>
                    <a:pt x="3901506" y="2719453"/>
                  </a:cubicBezTo>
                  <a:lnTo>
                    <a:pt x="3385262" y="2719453"/>
                  </a:lnTo>
                  <a:cubicBezTo>
                    <a:pt x="3268691" y="2719453"/>
                    <a:pt x="3156283" y="2718183"/>
                    <a:pt x="3039711" y="2718183"/>
                  </a:cubicBezTo>
                  <a:cubicBezTo>
                    <a:pt x="2939793" y="2718183"/>
                    <a:pt x="2835712" y="2718183"/>
                    <a:pt x="2735793" y="2719453"/>
                  </a:cubicBezTo>
                  <a:lnTo>
                    <a:pt x="2673345" y="2719453"/>
                  </a:lnTo>
                  <a:cubicBezTo>
                    <a:pt x="2527630" y="2718183"/>
                    <a:pt x="903959" y="2716913"/>
                    <a:pt x="758245" y="2714373"/>
                  </a:cubicBezTo>
                  <a:cubicBezTo>
                    <a:pt x="670816" y="2713103"/>
                    <a:pt x="583388" y="2708023"/>
                    <a:pt x="495959" y="2705483"/>
                  </a:cubicBezTo>
                  <a:cubicBezTo>
                    <a:pt x="337755" y="2700403"/>
                    <a:pt x="179552" y="2696593"/>
                    <a:pt x="41910" y="2691513"/>
                  </a:cubicBezTo>
                  <a:cubicBezTo>
                    <a:pt x="33020" y="2690243"/>
                    <a:pt x="24130" y="2687703"/>
                    <a:pt x="16510" y="2683893"/>
                  </a:cubicBezTo>
                  <a:cubicBezTo>
                    <a:pt x="5080" y="2678813"/>
                    <a:pt x="0" y="2667383"/>
                    <a:pt x="1270" y="2648600"/>
                  </a:cubicBezTo>
                  <a:cubicBezTo>
                    <a:pt x="2540" y="2527488"/>
                    <a:pt x="3810" y="2404288"/>
                    <a:pt x="3810" y="2283176"/>
                  </a:cubicBezTo>
                  <a:cubicBezTo>
                    <a:pt x="5080" y="2159976"/>
                    <a:pt x="17780" y="867417"/>
                    <a:pt x="17780" y="744217"/>
                  </a:cubicBezTo>
                  <a:cubicBezTo>
                    <a:pt x="19050" y="625193"/>
                    <a:pt x="20320" y="506169"/>
                    <a:pt x="19050" y="385057"/>
                  </a:cubicBezTo>
                  <a:cubicBezTo>
                    <a:pt x="17780" y="266033"/>
                    <a:pt x="16510" y="149097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2123" y="5080"/>
                    <a:pt x="183715" y="3810"/>
                  </a:cubicBezTo>
                  <a:cubicBezTo>
                    <a:pt x="312776" y="1270"/>
                    <a:pt x="446000" y="1270"/>
                    <a:pt x="575061" y="1270"/>
                  </a:cubicBezTo>
                  <a:cubicBezTo>
                    <a:pt x="737428" y="2540"/>
                    <a:pt x="2377753" y="5080"/>
                    <a:pt x="2540120" y="6350"/>
                  </a:cubicBezTo>
                  <a:cubicBezTo>
                    <a:pt x="2698324" y="7620"/>
                    <a:pt x="2856528" y="7620"/>
                    <a:pt x="3014732" y="7620"/>
                  </a:cubicBezTo>
                  <a:cubicBezTo>
                    <a:pt x="3102160" y="7620"/>
                    <a:pt x="3189589" y="7620"/>
                    <a:pt x="3277017" y="8890"/>
                  </a:cubicBezTo>
                  <a:cubicBezTo>
                    <a:pt x="3447711" y="11430"/>
                    <a:pt x="3622568" y="10160"/>
                    <a:pt x="3793261" y="2540"/>
                  </a:cubicBezTo>
                  <a:cubicBezTo>
                    <a:pt x="3864037" y="0"/>
                    <a:pt x="3934813" y="2540"/>
                    <a:pt x="4005588" y="2540"/>
                  </a:cubicBezTo>
                  <a:cubicBezTo>
                    <a:pt x="4163792" y="2540"/>
                    <a:pt x="4321996" y="1270"/>
                    <a:pt x="4480199" y="3810"/>
                  </a:cubicBezTo>
                  <a:cubicBezTo>
                    <a:pt x="4680036" y="6350"/>
                    <a:pt x="4875709" y="13970"/>
                    <a:pt x="5075546" y="17780"/>
                  </a:cubicBezTo>
                  <a:cubicBezTo>
                    <a:pt x="5162974" y="20320"/>
                    <a:pt x="5199878" y="19050"/>
                    <a:pt x="5226548" y="21590"/>
                  </a:cubicBezTo>
                  <a:cubicBezTo>
                    <a:pt x="5235438" y="22860"/>
                    <a:pt x="5244328" y="25400"/>
                    <a:pt x="5253218" y="27940"/>
                  </a:cubicBezTo>
                  <a:cubicBezTo>
                    <a:pt x="5260838" y="30480"/>
                    <a:pt x="5264648" y="36830"/>
                    <a:pt x="5264648" y="46990"/>
                  </a:cubicBezTo>
                  <a:cubicBezTo>
                    <a:pt x="5265918" y="92717"/>
                    <a:pt x="5262108" y="155361"/>
                    <a:pt x="5258298" y="218005"/>
                  </a:cubicBezTo>
                  <a:cubicBezTo>
                    <a:pt x="5254488" y="270209"/>
                    <a:pt x="5253218" y="324501"/>
                    <a:pt x="5251948" y="376704"/>
                  </a:cubicBezTo>
                  <a:cubicBezTo>
                    <a:pt x="5249408" y="464406"/>
                    <a:pt x="5248138" y="552108"/>
                    <a:pt x="5246868" y="639810"/>
                  </a:cubicBezTo>
                  <a:cubicBezTo>
                    <a:pt x="5245598" y="721247"/>
                    <a:pt x="5244328" y="802685"/>
                    <a:pt x="5244328" y="884122"/>
                  </a:cubicBezTo>
                  <a:cubicBezTo>
                    <a:pt x="5244328" y="1019851"/>
                    <a:pt x="5232898" y="2322850"/>
                    <a:pt x="5231628" y="2458580"/>
                  </a:cubicBezTo>
                  <a:cubicBezTo>
                    <a:pt x="5234168" y="2546281"/>
                    <a:pt x="5232898" y="2633983"/>
                    <a:pt x="5231628" y="2697863"/>
                  </a:cubicBezTo>
                  <a:close/>
                  <a:moveTo>
                    <a:pt x="17780" y="2667383"/>
                  </a:moveTo>
                  <a:cubicBezTo>
                    <a:pt x="22860" y="2668653"/>
                    <a:pt x="29210" y="2671193"/>
                    <a:pt x="36830" y="2671193"/>
                  </a:cubicBezTo>
                  <a:cubicBezTo>
                    <a:pt x="175388" y="2676273"/>
                    <a:pt x="346082" y="2681353"/>
                    <a:pt x="512612" y="2685163"/>
                  </a:cubicBezTo>
                  <a:cubicBezTo>
                    <a:pt x="591714" y="2687703"/>
                    <a:pt x="670816" y="2691513"/>
                    <a:pt x="754082" y="2692783"/>
                  </a:cubicBezTo>
                  <a:cubicBezTo>
                    <a:pt x="808204" y="2694053"/>
                    <a:pt x="2340284" y="2690243"/>
                    <a:pt x="2390243" y="2691513"/>
                  </a:cubicBezTo>
                  <a:cubicBezTo>
                    <a:pt x="2477671" y="2692783"/>
                    <a:pt x="2565100" y="2695323"/>
                    <a:pt x="2652528" y="2696593"/>
                  </a:cubicBezTo>
                  <a:cubicBezTo>
                    <a:pt x="2694161" y="2697863"/>
                    <a:pt x="2731630" y="2697863"/>
                    <a:pt x="2773263" y="2697863"/>
                  </a:cubicBezTo>
                  <a:cubicBezTo>
                    <a:pt x="2960610" y="2697863"/>
                    <a:pt x="3143793" y="2696593"/>
                    <a:pt x="3331140" y="2697863"/>
                  </a:cubicBezTo>
                  <a:cubicBezTo>
                    <a:pt x="3401915" y="2697863"/>
                    <a:pt x="3476854" y="2700403"/>
                    <a:pt x="3547629" y="2700403"/>
                  </a:cubicBezTo>
                  <a:cubicBezTo>
                    <a:pt x="3655874" y="2700403"/>
                    <a:pt x="3759955" y="2696593"/>
                    <a:pt x="3868200" y="2696593"/>
                  </a:cubicBezTo>
                  <a:cubicBezTo>
                    <a:pt x="3997261" y="2696593"/>
                    <a:pt x="4122159" y="2697863"/>
                    <a:pt x="4251220" y="2697863"/>
                  </a:cubicBezTo>
                  <a:cubicBezTo>
                    <a:pt x="4421914" y="2697863"/>
                    <a:pt x="4596771" y="2697863"/>
                    <a:pt x="4767464" y="2696593"/>
                  </a:cubicBezTo>
                  <a:cubicBezTo>
                    <a:pt x="4921505" y="2695323"/>
                    <a:pt x="5071383" y="2692783"/>
                    <a:pt x="5193528" y="2690243"/>
                  </a:cubicBezTo>
                  <a:cubicBezTo>
                    <a:pt x="5198608" y="2690243"/>
                    <a:pt x="5203688" y="2687703"/>
                    <a:pt x="5210038" y="2686433"/>
                  </a:cubicBezTo>
                  <a:cubicBezTo>
                    <a:pt x="5210038" y="2673733"/>
                    <a:pt x="5211308" y="2661033"/>
                    <a:pt x="5211308" y="2642336"/>
                  </a:cubicBezTo>
                  <a:lnTo>
                    <a:pt x="5211308" y="2577603"/>
                  </a:lnTo>
                  <a:cubicBezTo>
                    <a:pt x="5212578" y="2471108"/>
                    <a:pt x="5215118" y="2362525"/>
                    <a:pt x="5213848" y="2256030"/>
                  </a:cubicBezTo>
                  <a:cubicBezTo>
                    <a:pt x="5212578" y="2105684"/>
                    <a:pt x="5225278" y="790156"/>
                    <a:pt x="5229088" y="639810"/>
                  </a:cubicBezTo>
                  <a:cubicBezTo>
                    <a:pt x="5231628" y="552108"/>
                    <a:pt x="5234168" y="464406"/>
                    <a:pt x="5234168" y="376704"/>
                  </a:cubicBezTo>
                  <a:cubicBezTo>
                    <a:pt x="5234168" y="303619"/>
                    <a:pt x="5235438" y="232622"/>
                    <a:pt x="5243058" y="161626"/>
                  </a:cubicBezTo>
                  <a:cubicBezTo>
                    <a:pt x="5246868" y="119863"/>
                    <a:pt x="5249408" y="78100"/>
                    <a:pt x="5244328" y="49530"/>
                  </a:cubicBezTo>
                  <a:cubicBezTo>
                    <a:pt x="5236708" y="49530"/>
                    <a:pt x="5230358" y="48260"/>
                    <a:pt x="5222738" y="48260"/>
                  </a:cubicBezTo>
                  <a:cubicBezTo>
                    <a:pt x="5189718" y="45720"/>
                    <a:pt x="5104689" y="45720"/>
                    <a:pt x="4992281" y="40640"/>
                  </a:cubicBezTo>
                  <a:cubicBezTo>
                    <a:pt x="4784118" y="33020"/>
                    <a:pt x="4571791" y="27940"/>
                    <a:pt x="4363628" y="27940"/>
                  </a:cubicBezTo>
                  <a:cubicBezTo>
                    <a:pt x="4217914" y="27940"/>
                    <a:pt x="4068037" y="31750"/>
                    <a:pt x="3922323" y="24130"/>
                  </a:cubicBezTo>
                  <a:lnTo>
                    <a:pt x="3880690" y="24130"/>
                  </a:lnTo>
                  <a:cubicBezTo>
                    <a:pt x="3759955" y="27940"/>
                    <a:pt x="3630894" y="33020"/>
                    <a:pt x="3505996" y="34290"/>
                  </a:cubicBezTo>
                  <a:cubicBezTo>
                    <a:pt x="3368609" y="35560"/>
                    <a:pt x="3235385" y="31750"/>
                    <a:pt x="3097997" y="30480"/>
                  </a:cubicBezTo>
                  <a:cubicBezTo>
                    <a:pt x="2968936" y="29210"/>
                    <a:pt x="2839875" y="27940"/>
                    <a:pt x="2714977" y="27940"/>
                  </a:cubicBezTo>
                  <a:cubicBezTo>
                    <a:pt x="2669181" y="27940"/>
                    <a:pt x="2627549" y="29210"/>
                    <a:pt x="2581753" y="27940"/>
                  </a:cubicBezTo>
                  <a:cubicBezTo>
                    <a:pt x="2423549" y="26670"/>
                    <a:pt x="787388" y="24130"/>
                    <a:pt x="625020" y="24130"/>
                  </a:cubicBezTo>
                  <a:cubicBezTo>
                    <a:pt x="483469" y="22860"/>
                    <a:pt x="341919" y="24130"/>
                    <a:pt x="200368" y="24130"/>
                  </a:cubicBezTo>
                  <a:cubicBezTo>
                    <a:pt x="125429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6453"/>
                    <a:pt x="31750" y="153273"/>
                    <a:pt x="34290" y="218005"/>
                  </a:cubicBezTo>
                  <a:cubicBezTo>
                    <a:pt x="36830" y="334941"/>
                    <a:pt x="38100" y="451877"/>
                    <a:pt x="38100" y="568813"/>
                  </a:cubicBezTo>
                  <a:cubicBezTo>
                    <a:pt x="38100" y="643986"/>
                    <a:pt x="36830" y="717071"/>
                    <a:pt x="35560" y="792244"/>
                  </a:cubicBezTo>
                  <a:cubicBezTo>
                    <a:pt x="34290" y="865329"/>
                    <a:pt x="22860" y="2103596"/>
                    <a:pt x="21590" y="2174592"/>
                  </a:cubicBezTo>
                  <a:lnTo>
                    <a:pt x="21590" y="2312410"/>
                  </a:lnTo>
                  <a:cubicBezTo>
                    <a:pt x="21590" y="2416816"/>
                    <a:pt x="20320" y="2523312"/>
                    <a:pt x="20320" y="2627719"/>
                  </a:cubicBezTo>
                  <a:cubicBezTo>
                    <a:pt x="20320" y="2642336"/>
                    <a:pt x="19050" y="2654864"/>
                    <a:pt x="17780" y="266738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7910" y="8766594"/>
            <a:ext cx="3160834" cy="152294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03010">
            <a:off x="433522" y="904672"/>
            <a:ext cx="1227759" cy="1607780"/>
          </a:xfrm>
          <a:prstGeom prst="rect">
            <a:avLst/>
          </a:prstGeom>
        </p:spPr>
      </p:pic>
      <p:sp>
        <p:nvSpPr>
          <p:cNvPr id="28" name="TextBox 5"/>
          <p:cNvSpPr txBox="1"/>
          <p:nvPr/>
        </p:nvSpPr>
        <p:spPr>
          <a:xfrm>
            <a:off x="-131621" y="602927"/>
            <a:ext cx="18406417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64631" y="2463041"/>
            <a:ext cx="1441015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lệch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đò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chờ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đò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lỡ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dang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dở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bẽ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đớn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XV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lõng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thổ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lộ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ẩn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“con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lẫn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nỗi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hờn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tủi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ngậm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đắng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nuốt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cay,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dâu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vọng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hụt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hẫng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sàng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mộng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r>
              <a:rPr lang="en-U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80368" y="1719471"/>
            <a:ext cx="15582437" cy="8250554"/>
            <a:chOff x="0" y="0"/>
            <a:chExt cx="5267188" cy="2721993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5236708" cy="2697863"/>
            </a:xfrm>
            <a:custGeom>
              <a:avLst/>
              <a:gdLst/>
              <a:ahLst/>
              <a:cxnLst/>
              <a:rect l="l" t="t" r="r" b="b"/>
              <a:pathLst>
                <a:path w="5236708" h="2697863">
                  <a:moveTo>
                    <a:pt x="1270" y="0"/>
                  </a:moveTo>
                  <a:lnTo>
                    <a:pt x="5236708" y="15240"/>
                  </a:lnTo>
                  <a:lnTo>
                    <a:pt x="5204958" y="2697863"/>
                  </a:lnTo>
                  <a:lnTo>
                    <a:pt x="1894958" y="2697863"/>
                  </a:lnTo>
                  <a:lnTo>
                    <a:pt x="0" y="2671193"/>
                  </a:lnTo>
                  <a:lnTo>
                    <a:pt x="11430" y="863069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5265918" cy="2723263"/>
            </a:xfrm>
            <a:custGeom>
              <a:avLst/>
              <a:gdLst/>
              <a:ahLst/>
              <a:cxnLst/>
              <a:rect l="l" t="t" r="r" b="b"/>
              <a:pathLst>
                <a:path w="5265918" h="2723263">
                  <a:moveTo>
                    <a:pt x="5231628" y="2697863"/>
                  </a:moveTo>
                  <a:cubicBezTo>
                    <a:pt x="5229088" y="2701673"/>
                    <a:pt x="5225278" y="2706753"/>
                    <a:pt x="5221468" y="2710563"/>
                  </a:cubicBezTo>
                  <a:cubicBezTo>
                    <a:pt x="5217658" y="2713103"/>
                    <a:pt x="5212578" y="2715643"/>
                    <a:pt x="5208768" y="2715643"/>
                  </a:cubicBezTo>
                  <a:cubicBezTo>
                    <a:pt x="5046403" y="2714373"/>
                    <a:pt x="4821587" y="2720723"/>
                    <a:pt x="4592608" y="2723263"/>
                  </a:cubicBezTo>
                  <a:cubicBezTo>
                    <a:pt x="4521833" y="2723263"/>
                    <a:pt x="4446894" y="2721993"/>
                    <a:pt x="4376118" y="2721993"/>
                  </a:cubicBezTo>
                  <a:cubicBezTo>
                    <a:pt x="4217914" y="2720723"/>
                    <a:pt x="4059710" y="2719453"/>
                    <a:pt x="3901506" y="2719453"/>
                  </a:cubicBezTo>
                  <a:lnTo>
                    <a:pt x="3385262" y="2719453"/>
                  </a:lnTo>
                  <a:cubicBezTo>
                    <a:pt x="3268691" y="2719453"/>
                    <a:pt x="3156283" y="2718183"/>
                    <a:pt x="3039711" y="2718183"/>
                  </a:cubicBezTo>
                  <a:cubicBezTo>
                    <a:pt x="2939793" y="2718183"/>
                    <a:pt x="2835712" y="2718183"/>
                    <a:pt x="2735793" y="2719453"/>
                  </a:cubicBezTo>
                  <a:lnTo>
                    <a:pt x="2673345" y="2719453"/>
                  </a:lnTo>
                  <a:cubicBezTo>
                    <a:pt x="2527630" y="2718183"/>
                    <a:pt x="903959" y="2716913"/>
                    <a:pt x="758245" y="2714373"/>
                  </a:cubicBezTo>
                  <a:cubicBezTo>
                    <a:pt x="670816" y="2713103"/>
                    <a:pt x="583388" y="2708023"/>
                    <a:pt x="495959" y="2705483"/>
                  </a:cubicBezTo>
                  <a:cubicBezTo>
                    <a:pt x="337755" y="2700403"/>
                    <a:pt x="179552" y="2696593"/>
                    <a:pt x="41910" y="2691513"/>
                  </a:cubicBezTo>
                  <a:cubicBezTo>
                    <a:pt x="33020" y="2690243"/>
                    <a:pt x="24130" y="2687703"/>
                    <a:pt x="16510" y="2683893"/>
                  </a:cubicBezTo>
                  <a:cubicBezTo>
                    <a:pt x="5080" y="2678813"/>
                    <a:pt x="0" y="2667383"/>
                    <a:pt x="1270" y="2648600"/>
                  </a:cubicBezTo>
                  <a:cubicBezTo>
                    <a:pt x="2540" y="2527488"/>
                    <a:pt x="3810" y="2404288"/>
                    <a:pt x="3810" y="2283176"/>
                  </a:cubicBezTo>
                  <a:cubicBezTo>
                    <a:pt x="5080" y="2159976"/>
                    <a:pt x="17780" y="867417"/>
                    <a:pt x="17780" y="744217"/>
                  </a:cubicBezTo>
                  <a:cubicBezTo>
                    <a:pt x="19050" y="625193"/>
                    <a:pt x="20320" y="506169"/>
                    <a:pt x="19050" y="385057"/>
                  </a:cubicBezTo>
                  <a:cubicBezTo>
                    <a:pt x="17780" y="266033"/>
                    <a:pt x="16510" y="149097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2123" y="5080"/>
                    <a:pt x="183715" y="3810"/>
                  </a:cubicBezTo>
                  <a:cubicBezTo>
                    <a:pt x="312776" y="1270"/>
                    <a:pt x="446000" y="1270"/>
                    <a:pt x="575061" y="1270"/>
                  </a:cubicBezTo>
                  <a:cubicBezTo>
                    <a:pt x="737428" y="2540"/>
                    <a:pt x="2377753" y="5080"/>
                    <a:pt x="2540120" y="6350"/>
                  </a:cubicBezTo>
                  <a:cubicBezTo>
                    <a:pt x="2698324" y="7620"/>
                    <a:pt x="2856528" y="7620"/>
                    <a:pt x="3014732" y="7620"/>
                  </a:cubicBezTo>
                  <a:cubicBezTo>
                    <a:pt x="3102160" y="7620"/>
                    <a:pt x="3189589" y="7620"/>
                    <a:pt x="3277017" y="8890"/>
                  </a:cubicBezTo>
                  <a:cubicBezTo>
                    <a:pt x="3447711" y="11430"/>
                    <a:pt x="3622568" y="10160"/>
                    <a:pt x="3793261" y="2540"/>
                  </a:cubicBezTo>
                  <a:cubicBezTo>
                    <a:pt x="3864037" y="0"/>
                    <a:pt x="3934813" y="2540"/>
                    <a:pt x="4005588" y="2540"/>
                  </a:cubicBezTo>
                  <a:cubicBezTo>
                    <a:pt x="4163792" y="2540"/>
                    <a:pt x="4321996" y="1270"/>
                    <a:pt x="4480199" y="3810"/>
                  </a:cubicBezTo>
                  <a:cubicBezTo>
                    <a:pt x="4680036" y="6350"/>
                    <a:pt x="4875709" y="13970"/>
                    <a:pt x="5075546" y="17780"/>
                  </a:cubicBezTo>
                  <a:cubicBezTo>
                    <a:pt x="5162974" y="20320"/>
                    <a:pt x="5199878" y="19050"/>
                    <a:pt x="5226548" y="21590"/>
                  </a:cubicBezTo>
                  <a:cubicBezTo>
                    <a:pt x="5235438" y="22860"/>
                    <a:pt x="5244328" y="25400"/>
                    <a:pt x="5253218" y="27940"/>
                  </a:cubicBezTo>
                  <a:cubicBezTo>
                    <a:pt x="5260838" y="30480"/>
                    <a:pt x="5264648" y="36830"/>
                    <a:pt x="5264648" y="46990"/>
                  </a:cubicBezTo>
                  <a:cubicBezTo>
                    <a:pt x="5265918" y="92717"/>
                    <a:pt x="5262108" y="155361"/>
                    <a:pt x="5258298" y="218005"/>
                  </a:cubicBezTo>
                  <a:cubicBezTo>
                    <a:pt x="5254488" y="270209"/>
                    <a:pt x="5253218" y="324501"/>
                    <a:pt x="5251948" y="376704"/>
                  </a:cubicBezTo>
                  <a:cubicBezTo>
                    <a:pt x="5249408" y="464406"/>
                    <a:pt x="5248138" y="552108"/>
                    <a:pt x="5246868" y="639810"/>
                  </a:cubicBezTo>
                  <a:cubicBezTo>
                    <a:pt x="5245598" y="721247"/>
                    <a:pt x="5244328" y="802685"/>
                    <a:pt x="5244328" y="884122"/>
                  </a:cubicBezTo>
                  <a:cubicBezTo>
                    <a:pt x="5244328" y="1019851"/>
                    <a:pt x="5232898" y="2322850"/>
                    <a:pt x="5231628" y="2458580"/>
                  </a:cubicBezTo>
                  <a:cubicBezTo>
                    <a:pt x="5234168" y="2546281"/>
                    <a:pt x="5232898" y="2633983"/>
                    <a:pt x="5231628" y="2697863"/>
                  </a:cubicBezTo>
                  <a:close/>
                  <a:moveTo>
                    <a:pt x="17780" y="2667383"/>
                  </a:moveTo>
                  <a:cubicBezTo>
                    <a:pt x="22860" y="2668653"/>
                    <a:pt x="29210" y="2671193"/>
                    <a:pt x="36830" y="2671193"/>
                  </a:cubicBezTo>
                  <a:cubicBezTo>
                    <a:pt x="175388" y="2676273"/>
                    <a:pt x="346082" y="2681353"/>
                    <a:pt x="512612" y="2685163"/>
                  </a:cubicBezTo>
                  <a:cubicBezTo>
                    <a:pt x="591714" y="2687703"/>
                    <a:pt x="670816" y="2691513"/>
                    <a:pt x="754082" y="2692783"/>
                  </a:cubicBezTo>
                  <a:cubicBezTo>
                    <a:pt x="808204" y="2694053"/>
                    <a:pt x="2340284" y="2690243"/>
                    <a:pt x="2390243" y="2691513"/>
                  </a:cubicBezTo>
                  <a:cubicBezTo>
                    <a:pt x="2477671" y="2692783"/>
                    <a:pt x="2565100" y="2695323"/>
                    <a:pt x="2652528" y="2696593"/>
                  </a:cubicBezTo>
                  <a:cubicBezTo>
                    <a:pt x="2694161" y="2697863"/>
                    <a:pt x="2731630" y="2697863"/>
                    <a:pt x="2773263" y="2697863"/>
                  </a:cubicBezTo>
                  <a:cubicBezTo>
                    <a:pt x="2960610" y="2697863"/>
                    <a:pt x="3143793" y="2696593"/>
                    <a:pt x="3331140" y="2697863"/>
                  </a:cubicBezTo>
                  <a:cubicBezTo>
                    <a:pt x="3401915" y="2697863"/>
                    <a:pt x="3476854" y="2700403"/>
                    <a:pt x="3547629" y="2700403"/>
                  </a:cubicBezTo>
                  <a:cubicBezTo>
                    <a:pt x="3655874" y="2700403"/>
                    <a:pt x="3759955" y="2696593"/>
                    <a:pt x="3868200" y="2696593"/>
                  </a:cubicBezTo>
                  <a:cubicBezTo>
                    <a:pt x="3997261" y="2696593"/>
                    <a:pt x="4122159" y="2697863"/>
                    <a:pt x="4251220" y="2697863"/>
                  </a:cubicBezTo>
                  <a:cubicBezTo>
                    <a:pt x="4421914" y="2697863"/>
                    <a:pt x="4596771" y="2697863"/>
                    <a:pt x="4767464" y="2696593"/>
                  </a:cubicBezTo>
                  <a:cubicBezTo>
                    <a:pt x="4921505" y="2695323"/>
                    <a:pt x="5071383" y="2692783"/>
                    <a:pt x="5193528" y="2690243"/>
                  </a:cubicBezTo>
                  <a:cubicBezTo>
                    <a:pt x="5198608" y="2690243"/>
                    <a:pt x="5203688" y="2687703"/>
                    <a:pt x="5210038" y="2686433"/>
                  </a:cubicBezTo>
                  <a:cubicBezTo>
                    <a:pt x="5210038" y="2673733"/>
                    <a:pt x="5211308" y="2661033"/>
                    <a:pt x="5211308" y="2642336"/>
                  </a:cubicBezTo>
                  <a:lnTo>
                    <a:pt x="5211308" y="2577603"/>
                  </a:lnTo>
                  <a:cubicBezTo>
                    <a:pt x="5212578" y="2471108"/>
                    <a:pt x="5215118" y="2362525"/>
                    <a:pt x="5213848" y="2256030"/>
                  </a:cubicBezTo>
                  <a:cubicBezTo>
                    <a:pt x="5212578" y="2105684"/>
                    <a:pt x="5225278" y="790156"/>
                    <a:pt x="5229088" y="639810"/>
                  </a:cubicBezTo>
                  <a:cubicBezTo>
                    <a:pt x="5231628" y="552108"/>
                    <a:pt x="5234168" y="464406"/>
                    <a:pt x="5234168" y="376704"/>
                  </a:cubicBezTo>
                  <a:cubicBezTo>
                    <a:pt x="5234168" y="303619"/>
                    <a:pt x="5235438" y="232622"/>
                    <a:pt x="5243058" y="161626"/>
                  </a:cubicBezTo>
                  <a:cubicBezTo>
                    <a:pt x="5246868" y="119863"/>
                    <a:pt x="5249408" y="78100"/>
                    <a:pt x="5244328" y="49530"/>
                  </a:cubicBezTo>
                  <a:cubicBezTo>
                    <a:pt x="5236708" y="49530"/>
                    <a:pt x="5230358" y="48260"/>
                    <a:pt x="5222738" y="48260"/>
                  </a:cubicBezTo>
                  <a:cubicBezTo>
                    <a:pt x="5189718" y="45720"/>
                    <a:pt x="5104689" y="45720"/>
                    <a:pt x="4992281" y="40640"/>
                  </a:cubicBezTo>
                  <a:cubicBezTo>
                    <a:pt x="4784118" y="33020"/>
                    <a:pt x="4571791" y="27940"/>
                    <a:pt x="4363628" y="27940"/>
                  </a:cubicBezTo>
                  <a:cubicBezTo>
                    <a:pt x="4217914" y="27940"/>
                    <a:pt x="4068037" y="31750"/>
                    <a:pt x="3922323" y="24130"/>
                  </a:cubicBezTo>
                  <a:lnTo>
                    <a:pt x="3880690" y="24130"/>
                  </a:lnTo>
                  <a:cubicBezTo>
                    <a:pt x="3759955" y="27940"/>
                    <a:pt x="3630894" y="33020"/>
                    <a:pt x="3505996" y="34290"/>
                  </a:cubicBezTo>
                  <a:cubicBezTo>
                    <a:pt x="3368609" y="35560"/>
                    <a:pt x="3235385" y="31750"/>
                    <a:pt x="3097997" y="30480"/>
                  </a:cubicBezTo>
                  <a:cubicBezTo>
                    <a:pt x="2968936" y="29210"/>
                    <a:pt x="2839875" y="27940"/>
                    <a:pt x="2714977" y="27940"/>
                  </a:cubicBezTo>
                  <a:cubicBezTo>
                    <a:pt x="2669181" y="27940"/>
                    <a:pt x="2627549" y="29210"/>
                    <a:pt x="2581753" y="27940"/>
                  </a:cubicBezTo>
                  <a:cubicBezTo>
                    <a:pt x="2423549" y="26670"/>
                    <a:pt x="787388" y="24130"/>
                    <a:pt x="625020" y="24130"/>
                  </a:cubicBezTo>
                  <a:cubicBezTo>
                    <a:pt x="483469" y="22860"/>
                    <a:pt x="341919" y="24130"/>
                    <a:pt x="200368" y="24130"/>
                  </a:cubicBezTo>
                  <a:cubicBezTo>
                    <a:pt x="125429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6453"/>
                    <a:pt x="31750" y="153273"/>
                    <a:pt x="34290" y="218005"/>
                  </a:cubicBezTo>
                  <a:cubicBezTo>
                    <a:pt x="36830" y="334941"/>
                    <a:pt x="38100" y="451877"/>
                    <a:pt x="38100" y="568813"/>
                  </a:cubicBezTo>
                  <a:cubicBezTo>
                    <a:pt x="38100" y="643986"/>
                    <a:pt x="36830" y="717071"/>
                    <a:pt x="35560" y="792244"/>
                  </a:cubicBezTo>
                  <a:cubicBezTo>
                    <a:pt x="34290" y="865329"/>
                    <a:pt x="22860" y="2103596"/>
                    <a:pt x="21590" y="2174592"/>
                  </a:cubicBezTo>
                  <a:lnTo>
                    <a:pt x="21590" y="2312410"/>
                  </a:lnTo>
                  <a:cubicBezTo>
                    <a:pt x="21590" y="2416816"/>
                    <a:pt x="20320" y="2523312"/>
                    <a:pt x="20320" y="2627719"/>
                  </a:cubicBezTo>
                  <a:cubicBezTo>
                    <a:pt x="20320" y="2642336"/>
                    <a:pt x="19050" y="2654864"/>
                    <a:pt x="17780" y="266738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7910" y="8766594"/>
            <a:ext cx="3160834" cy="152294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03010">
            <a:off x="433522" y="904672"/>
            <a:ext cx="1227759" cy="1607780"/>
          </a:xfrm>
          <a:prstGeom prst="rect">
            <a:avLst/>
          </a:prstGeom>
        </p:spPr>
      </p:pic>
      <p:sp>
        <p:nvSpPr>
          <p:cNvPr id="28" name="TextBox 5"/>
          <p:cNvSpPr txBox="1"/>
          <p:nvPr/>
        </p:nvSpPr>
        <p:spPr>
          <a:xfrm>
            <a:off x="-131621" y="602927"/>
            <a:ext cx="18406417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64631" y="2463041"/>
            <a:ext cx="1441015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than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rầu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lộn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phi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chừng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lộn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phèo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so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232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3187810" y="1319413"/>
            <a:ext cx="12053084" cy="3443088"/>
            <a:chOff x="0" y="0"/>
            <a:chExt cx="5637179" cy="2888832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5606699" cy="2864702"/>
            </a:xfrm>
            <a:custGeom>
              <a:avLst/>
              <a:gdLst/>
              <a:ahLst/>
              <a:cxnLst/>
              <a:rect l="l" t="t" r="r" b="b"/>
              <a:pathLst>
                <a:path w="5606699" h="2864702">
                  <a:moveTo>
                    <a:pt x="1270" y="0"/>
                  </a:moveTo>
                  <a:lnTo>
                    <a:pt x="5606699" y="15240"/>
                  </a:lnTo>
                  <a:lnTo>
                    <a:pt x="5574949" y="2864702"/>
                  </a:lnTo>
                  <a:lnTo>
                    <a:pt x="2029182" y="2864702"/>
                  </a:lnTo>
                  <a:lnTo>
                    <a:pt x="0" y="2838032"/>
                  </a:lnTo>
                  <a:lnTo>
                    <a:pt x="11430" y="914877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5635909" cy="2890102"/>
            </a:xfrm>
            <a:custGeom>
              <a:avLst/>
              <a:gdLst/>
              <a:ahLst/>
              <a:cxnLst/>
              <a:rect l="l" t="t" r="r" b="b"/>
              <a:pathLst>
                <a:path w="5635909" h="2890102">
                  <a:moveTo>
                    <a:pt x="5601619" y="2864702"/>
                  </a:moveTo>
                  <a:cubicBezTo>
                    <a:pt x="5599079" y="2868512"/>
                    <a:pt x="5595269" y="2873592"/>
                    <a:pt x="5591459" y="2877402"/>
                  </a:cubicBezTo>
                  <a:cubicBezTo>
                    <a:pt x="5587649" y="2879942"/>
                    <a:pt x="5582569" y="2882482"/>
                    <a:pt x="5578759" y="2882482"/>
                  </a:cubicBezTo>
                  <a:cubicBezTo>
                    <a:pt x="5406791" y="2881212"/>
                    <a:pt x="5165756" y="2887562"/>
                    <a:pt x="4920257" y="2890102"/>
                  </a:cubicBezTo>
                  <a:cubicBezTo>
                    <a:pt x="4844376" y="2890102"/>
                    <a:pt x="4764031" y="2888832"/>
                    <a:pt x="4688149" y="2888832"/>
                  </a:cubicBezTo>
                  <a:cubicBezTo>
                    <a:pt x="4518532" y="2887562"/>
                    <a:pt x="4348915" y="2886292"/>
                    <a:pt x="4179298" y="2886292"/>
                  </a:cubicBezTo>
                  <a:lnTo>
                    <a:pt x="3625810" y="2886292"/>
                  </a:lnTo>
                  <a:cubicBezTo>
                    <a:pt x="3500829" y="2886292"/>
                    <a:pt x="3380311" y="2885022"/>
                    <a:pt x="3255330" y="2885022"/>
                  </a:cubicBezTo>
                  <a:cubicBezTo>
                    <a:pt x="3148204" y="2885022"/>
                    <a:pt x="3036613" y="2885022"/>
                    <a:pt x="2929487" y="2886292"/>
                  </a:cubicBezTo>
                  <a:lnTo>
                    <a:pt x="2862533" y="2886292"/>
                  </a:lnTo>
                  <a:cubicBezTo>
                    <a:pt x="2706306" y="2885022"/>
                    <a:pt x="965498" y="2883752"/>
                    <a:pt x="809272" y="2881212"/>
                  </a:cubicBezTo>
                  <a:cubicBezTo>
                    <a:pt x="715536" y="2879942"/>
                    <a:pt x="621801" y="2874862"/>
                    <a:pt x="528065" y="2872322"/>
                  </a:cubicBezTo>
                  <a:cubicBezTo>
                    <a:pt x="358448" y="2867242"/>
                    <a:pt x="188830" y="2863432"/>
                    <a:pt x="41910" y="2858352"/>
                  </a:cubicBezTo>
                  <a:cubicBezTo>
                    <a:pt x="33020" y="2857082"/>
                    <a:pt x="24130" y="2854542"/>
                    <a:pt x="16510" y="2850732"/>
                  </a:cubicBezTo>
                  <a:cubicBezTo>
                    <a:pt x="5080" y="2845652"/>
                    <a:pt x="0" y="2834222"/>
                    <a:pt x="1270" y="2814856"/>
                  </a:cubicBezTo>
                  <a:cubicBezTo>
                    <a:pt x="2540" y="2685925"/>
                    <a:pt x="3810" y="2554772"/>
                    <a:pt x="3810" y="2425841"/>
                  </a:cubicBezTo>
                  <a:cubicBezTo>
                    <a:pt x="5080" y="2294687"/>
                    <a:pt x="17780" y="918686"/>
                    <a:pt x="17780" y="787532"/>
                  </a:cubicBezTo>
                  <a:cubicBezTo>
                    <a:pt x="19050" y="660824"/>
                    <a:pt x="20320" y="534117"/>
                    <a:pt x="19050" y="405186"/>
                  </a:cubicBezTo>
                  <a:cubicBezTo>
                    <a:pt x="17780" y="278478"/>
                    <a:pt x="16510" y="153993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3974"/>
                    <a:pt x="5632099" y="160662"/>
                    <a:pt x="5628289" y="227350"/>
                  </a:cubicBezTo>
                  <a:cubicBezTo>
                    <a:pt x="5624479" y="282924"/>
                    <a:pt x="5623209" y="340720"/>
                    <a:pt x="5621939" y="396294"/>
                  </a:cubicBezTo>
                  <a:cubicBezTo>
                    <a:pt x="5619399" y="489658"/>
                    <a:pt x="5618129" y="583021"/>
                    <a:pt x="5616859" y="676385"/>
                  </a:cubicBezTo>
                  <a:cubicBezTo>
                    <a:pt x="5615589" y="763080"/>
                    <a:pt x="5614319" y="849774"/>
                    <a:pt x="5614319" y="936469"/>
                  </a:cubicBezTo>
                  <a:cubicBezTo>
                    <a:pt x="5614319" y="1080960"/>
                    <a:pt x="5602889" y="2468077"/>
                    <a:pt x="5601619" y="2612568"/>
                  </a:cubicBezTo>
                  <a:cubicBezTo>
                    <a:pt x="5604159" y="2705932"/>
                    <a:pt x="5602889" y="2799295"/>
                    <a:pt x="5601619" y="2864702"/>
                  </a:cubicBezTo>
                  <a:close/>
                  <a:moveTo>
                    <a:pt x="17780" y="2834222"/>
                  </a:moveTo>
                  <a:cubicBezTo>
                    <a:pt x="22860" y="2835492"/>
                    <a:pt x="29210" y="2838032"/>
                    <a:pt x="36830" y="2838032"/>
                  </a:cubicBezTo>
                  <a:cubicBezTo>
                    <a:pt x="184367" y="2843112"/>
                    <a:pt x="367375" y="2848192"/>
                    <a:pt x="545919" y="2852002"/>
                  </a:cubicBezTo>
                  <a:cubicBezTo>
                    <a:pt x="630728" y="2854542"/>
                    <a:pt x="715536" y="2858352"/>
                    <a:pt x="804808" y="2859622"/>
                  </a:cubicBezTo>
                  <a:cubicBezTo>
                    <a:pt x="862835" y="2860892"/>
                    <a:pt x="2505444" y="2857082"/>
                    <a:pt x="2559007" y="2858352"/>
                  </a:cubicBezTo>
                  <a:cubicBezTo>
                    <a:pt x="2652743" y="2859622"/>
                    <a:pt x="2746479" y="2862162"/>
                    <a:pt x="2840215" y="2863432"/>
                  </a:cubicBezTo>
                  <a:cubicBezTo>
                    <a:pt x="2884851" y="2864702"/>
                    <a:pt x="2925023" y="2864702"/>
                    <a:pt x="2969659" y="2864702"/>
                  </a:cubicBezTo>
                  <a:cubicBezTo>
                    <a:pt x="3170522" y="2864702"/>
                    <a:pt x="3366920" y="2863432"/>
                    <a:pt x="3567783" y="2864702"/>
                  </a:cubicBezTo>
                  <a:cubicBezTo>
                    <a:pt x="3643664" y="2864702"/>
                    <a:pt x="3724010" y="2867242"/>
                    <a:pt x="3799891" y="2867242"/>
                  </a:cubicBezTo>
                  <a:cubicBezTo>
                    <a:pt x="3915945" y="2867242"/>
                    <a:pt x="4027535" y="2863432"/>
                    <a:pt x="4143589" y="2863432"/>
                  </a:cubicBezTo>
                  <a:cubicBezTo>
                    <a:pt x="4281961" y="2863432"/>
                    <a:pt x="4415869" y="2864702"/>
                    <a:pt x="4554241" y="2864702"/>
                  </a:cubicBezTo>
                  <a:cubicBezTo>
                    <a:pt x="4737249" y="2864702"/>
                    <a:pt x="4924721" y="2864702"/>
                    <a:pt x="5107729" y="2863432"/>
                  </a:cubicBezTo>
                  <a:cubicBezTo>
                    <a:pt x="5272882" y="2862162"/>
                    <a:pt x="5433572" y="2859622"/>
                    <a:pt x="5563519" y="2857082"/>
                  </a:cubicBezTo>
                  <a:cubicBezTo>
                    <a:pt x="5568599" y="2857082"/>
                    <a:pt x="5573679" y="2854542"/>
                    <a:pt x="5580029" y="2853272"/>
                  </a:cubicBezTo>
                  <a:cubicBezTo>
                    <a:pt x="5580029" y="2840572"/>
                    <a:pt x="5581299" y="2827872"/>
                    <a:pt x="5581299" y="2808187"/>
                  </a:cubicBezTo>
                  <a:lnTo>
                    <a:pt x="5581299" y="2739276"/>
                  </a:lnTo>
                  <a:cubicBezTo>
                    <a:pt x="5582569" y="2625906"/>
                    <a:pt x="5585109" y="2510313"/>
                    <a:pt x="5583839" y="2396943"/>
                  </a:cubicBezTo>
                  <a:cubicBezTo>
                    <a:pt x="5582569" y="2236891"/>
                    <a:pt x="5595269" y="836437"/>
                    <a:pt x="5599079" y="676385"/>
                  </a:cubicBezTo>
                  <a:cubicBezTo>
                    <a:pt x="5601619" y="583021"/>
                    <a:pt x="5604159" y="489658"/>
                    <a:pt x="5604159" y="396294"/>
                  </a:cubicBezTo>
                  <a:cubicBezTo>
                    <a:pt x="5604159" y="318491"/>
                    <a:pt x="5605429" y="242911"/>
                    <a:pt x="5613049" y="167331"/>
                  </a:cubicBezTo>
                  <a:cubicBezTo>
                    <a:pt x="5616859" y="122872"/>
                    <a:pt x="5619399" y="78413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305"/>
                    <a:pt x="31750" y="158439"/>
                    <a:pt x="34290" y="227350"/>
                  </a:cubicBezTo>
                  <a:cubicBezTo>
                    <a:pt x="36830" y="351835"/>
                    <a:pt x="38100" y="476320"/>
                    <a:pt x="38100" y="600805"/>
                  </a:cubicBezTo>
                  <a:cubicBezTo>
                    <a:pt x="38100" y="680831"/>
                    <a:pt x="36830" y="758634"/>
                    <a:pt x="35560" y="838659"/>
                  </a:cubicBezTo>
                  <a:cubicBezTo>
                    <a:pt x="34290" y="916462"/>
                    <a:pt x="22860" y="2234668"/>
                    <a:pt x="21590" y="2310248"/>
                  </a:cubicBezTo>
                  <a:lnTo>
                    <a:pt x="21590" y="2456962"/>
                  </a:lnTo>
                  <a:cubicBezTo>
                    <a:pt x="21590" y="2568109"/>
                    <a:pt x="20320" y="2681479"/>
                    <a:pt x="20320" y="2792626"/>
                  </a:cubicBezTo>
                  <a:cubicBezTo>
                    <a:pt x="20320" y="2808187"/>
                    <a:pt x="19050" y="2821524"/>
                    <a:pt x="17780" y="283422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35" name="TextBox 5"/>
          <p:cNvSpPr txBox="1"/>
          <p:nvPr/>
        </p:nvSpPr>
        <p:spPr>
          <a:xfrm>
            <a:off x="3459894" y="2437727"/>
            <a:ext cx="11506200" cy="1204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223111" y="7530860"/>
            <a:ext cx="2477219" cy="2076360"/>
          </a:xfrm>
          <a:prstGeom prst="rect">
            <a:avLst/>
          </a:prstGeom>
        </p:spPr>
      </p:pic>
      <p:pic>
        <p:nvPicPr>
          <p:cNvPr id="3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540299" y="5281514"/>
            <a:ext cx="7345390" cy="43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48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pic>
        <p:nvPicPr>
          <p:cNvPr id="34" name="Picture 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5899" y="495300"/>
            <a:ext cx="16616906" cy="947498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84060">
            <a:off x="14751744" y="1006845"/>
            <a:ext cx="2196175" cy="126579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165078" y="2892610"/>
            <a:ext cx="116083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thuở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3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165078" y="5162877"/>
            <a:ext cx="1160832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Thúy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thoát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kịch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844" y="2705100"/>
            <a:ext cx="2361873" cy="23618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372427"/>
            <a:ext cx="2361873" cy="2361873"/>
          </a:xfrm>
          <a:prstGeom prst="rect">
            <a:avLst/>
          </a:prstGeom>
        </p:spPr>
      </p:pic>
      <p:pic>
        <p:nvPicPr>
          <p:cNvPr id="4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83591" y="8263652"/>
            <a:ext cx="3645842" cy="961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8485005" y="5027154"/>
            <a:ext cx="9193395" cy="4813877"/>
            <a:chOff x="0" y="0"/>
            <a:chExt cx="2525970" cy="1405302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2495490" cy="1381172"/>
            </a:xfrm>
            <a:custGeom>
              <a:avLst/>
              <a:gdLst/>
              <a:ahLst/>
              <a:cxnLst/>
              <a:rect l="l" t="t" r="r" b="b"/>
              <a:pathLst>
                <a:path w="2495490" h="1381172">
                  <a:moveTo>
                    <a:pt x="1270" y="0"/>
                  </a:moveTo>
                  <a:lnTo>
                    <a:pt x="2495490" y="15240"/>
                  </a:lnTo>
                  <a:lnTo>
                    <a:pt x="2463740" y="1381172"/>
                  </a:lnTo>
                  <a:lnTo>
                    <a:pt x="900509" y="1381172"/>
                  </a:lnTo>
                  <a:lnTo>
                    <a:pt x="0" y="1354502"/>
                  </a:lnTo>
                  <a:lnTo>
                    <a:pt x="11430" y="45420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2524700" cy="1406572"/>
            </a:xfrm>
            <a:custGeom>
              <a:avLst/>
              <a:gdLst/>
              <a:ahLst/>
              <a:cxnLst/>
              <a:rect l="l" t="t" r="r" b="b"/>
              <a:pathLst>
                <a:path w="2524700" h="1406572">
                  <a:moveTo>
                    <a:pt x="2490410" y="1381172"/>
                  </a:moveTo>
                  <a:cubicBezTo>
                    <a:pt x="2487870" y="1384982"/>
                    <a:pt x="2484060" y="1390062"/>
                    <a:pt x="2480250" y="1393872"/>
                  </a:cubicBezTo>
                  <a:cubicBezTo>
                    <a:pt x="2476440" y="1396412"/>
                    <a:pt x="2471360" y="1398952"/>
                    <a:pt x="2467550" y="1398952"/>
                  </a:cubicBezTo>
                  <a:cubicBezTo>
                    <a:pt x="2376340" y="1397682"/>
                    <a:pt x="2271688" y="1404032"/>
                    <a:pt x="2165097" y="1406572"/>
                  </a:cubicBezTo>
                  <a:cubicBezTo>
                    <a:pt x="2132151" y="1406572"/>
                    <a:pt x="2097267" y="1405302"/>
                    <a:pt x="2064321" y="1405302"/>
                  </a:cubicBezTo>
                  <a:cubicBezTo>
                    <a:pt x="1990676" y="1404032"/>
                    <a:pt x="1917032" y="1402762"/>
                    <a:pt x="1843387" y="1402762"/>
                  </a:cubicBezTo>
                  <a:lnTo>
                    <a:pt x="1603074" y="1402762"/>
                  </a:lnTo>
                  <a:cubicBezTo>
                    <a:pt x="1548810" y="1402762"/>
                    <a:pt x="1496484" y="1401492"/>
                    <a:pt x="1442219" y="1401492"/>
                  </a:cubicBezTo>
                  <a:cubicBezTo>
                    <a:pt x="1395707" y="1401492"/>
                    <a:pt x="1347257" y="1401492"/>
                    <a:pt x="1300745" y="1402762"/>
                  </a:cubicBezTo>
                  <a:lnTo>
                    <a:pt x="1271675" y="1402762"/>
                  </a:lnTo>
                  <a:cubicBezTo>
                    <a:pt x="1203844" y="1401492"/>
                    <a:pt x="448021" y="1400222"/>
                    <a:pt x="380190" y="1397682"/>
                  </a:cubicBezTo>
                  <a:cubicBezTo>
                    <a:pt x="339492" y="1396412"/>
                    <a:pt x="298794" y="1391332"/>
                    <a:pt x="258096" y="1388792"/>
                  </a:cubicBezTo>
                  <a:cubicBezTo>
                    <a:pt x="184451" y="1383712"/>
                    <a:pt x="110807" y="1379902"/>
                    <a:pt x="41910" y="1374822"/>
                  </a:cubicBezTo>
                  <a:cubicBezTo>
                    <a:pt x="33020" y="1373552"/>
                    <a:pt x="24130" y="1371012"/>
                    <a:pt x="16510" y="1367202"/>
                  </a:cubicBezTo>
                  <a:cubicBezTo>
                    <a:pt x="5080" y="1362122"/>
                    <a:pt x="0" y="1350692"/>
                    <a:pt x="1270" y="1336516"/>
                  </a:cubicBezTo>
                  <a:cubicBezTo>
                    <a:pt x="2540" y="1277108"/>
                    <a:pt x="3810" y="1216676"/>
                    <a:pt x="3810" y="1157267"/>
                  </a:cubicBezTo>
                  <a:cubicBezTo>
                    <a:pt x="5080" y="1096835"/>
                    <a:pt x="17780" y="462807"/>
                    <a:pt x="17780" y="402374"/>
                  </a:cubicBezTo>
                  <a:cubicBezTo>
                    <a:pt x="19050" y="343990"/>
                    <a:pt x="20320" y="285606"/>
                    <a:pt x="19050" y="226198"/>
                  </a:cubicBezTo>
                  <a:cubicBezTo>
                    <a:pt x="17780" y="167814"/>
                    <a:pt x="16510" y="110455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0109" y="5080"/>
                    <a:pt x="112745" y="3810"/>
                  </a:cubicBezTo>
                  <a:cubicBezTo>
                    <a:pt x="172823" y="1270"/>
                    <a:pt x="234839" y="1270"/>
                    <a:pt x="294918" y="1270"/>
                  </a:cubicBezTo>
                  <a:cubicBezTo>
                    <a:pt x="370500" y="2540"/>
                    <a:pt x="1134076" y="5080"/>
                    <a:pt x="1209658" y="6350"/>
                  </a:cubicBezTo>
                  <a:cubicBezTo>
                    <a:pt x="1283303" y="7620"/>
                    <a:pt x="1356947" y="7620"/>
                    <a:pt x="1430591" y="7620"/>
                  </a:cubicBezTo>
                  <a:cubicBezTo>
                    <a:pt x="1471290" y="7620"/>
                    <a:pt x="1511988" y="7620"/>
                    <a:pt x="1552686" y="8890"/>
                  </a:cubicBezTo>
                  <a:cubicBezTo>
                    <a:pt x="1632144" y="11430"/>
                    <a:pt x="1713541" y="10160"/>
                    <a:pt x="1792999" y="2540"/>
                  </a:cubicBezTo>
                  <a:cubicBezTo>
                    <a:pt x="1825945" y="0"/>
                    <a:pt x="1858892" y="2540"/>
                    <a:pt x="1891838" y="2540"/>
                  </a:cubicBezTo>
                  <a:cubicBezTo>
                    <a:pt x="1965482" y="2540"/>
                    <a:pt x="2039127" y="1270"/>
                    <a:pt x="2112771" y="3810"/>
                  </a:cubicBezTo>
                  <a:cubicBezTo>
                    <a:pt x="2205795" y="6350"/>
                    <a:pt x="2296882" y="13970"/>
                    <a:pt x="2389906" y="17780"/>
                  </a:cubicBezTo>
                  <a:cubicBezTo>
                    <a:pt x="2430604" y="20320"/>
                    <a:pt x="2458660" y="19050"/>
                    <a:pt x="2485330" y="21590"/>
                  </a:cubicBezTo>
                  <a:cubicBezTo>
                    <a:pt x="2494220" y="22860"/>
                    <a:pt x="2503110" y="25400"/>
                    <a:pt x="2512000" y="27940"/>
                  </a:cubicBezTo>
                  <a:cubicBezTo>
                    <a:pt x="2519620" y="30480"/>
                    <a:pt x="2523430" y="36830"/>
                    <a:pt x="2523430" y="46990"/>
                  </a:cubicBezTo>
                  <a:cubicBezTo>
                    <a:pt x="2524700" y="82799"/>
                    <a:pt x="2520890" y="113528"/>
                    <a:pt x="2517080" y="144256"/>
                  </a:cubicBezTo>
                  <a:cubicBezTo>
                    <a:pt x="2513270" y="169863"/>
                    <a:pt x="2512000" y="196494"/>
                    <a:pt x="2510730" y="222101"/>
                  </a:cubicBezTo>
                  <a:cubicBezTo>
                    <a:pt x="2508190" y="265121"/>
                    <a:pt x="2506920" y="308141"/>
                    <a:pt x="2505650" y="351160"/>
                  </a:cubicBezTo>
                  <a:cubicBezTo>
                    <a:pt x="2504380" y="391107"/>
                    <a:pt x="2503110" y="431054"/>
                    <a:pt x="2503110" y="471001"/>
                  </a:cubicBezTo>
                  <a:cubicBezTo>
                    <a:pt x="2503110" y="537579"/>
                    <a:pt x="2491680" y="1176729"/>
                    <a:pt x="2490410" y="1243307"/>
                  </a:cubicBezTo>
                  <a:cubicBezTo>
                    <a:pt x="2492950" y="1286327"/>
                    <a:pt x="2491680" y="1329346"/>
                    <a:pt x="2490410" y="1381172"/>
                  </a:cubicBezTo>
                  <a:close/>
                  <a:moveTo>
                    <a:pt x="17780" y="1350692"/>
                  </a:moveTo>
                  <a:cubicBezTo>
                    <a:pt x="22860" y="1351962"/>
                    <a:pt x="29210" y="1354502"/>
                    <a:pt x="36830" y="1354502"/>
                  </a:cubicBezTo>
                  <a:cubicBezTo>
                    <a:pt x="108869" y="1359582"/>
                    <a:pt x="188327" y="1364662"/>
                    <a:pt x="265848" y="1368472"/>
                  </a:cubicBezTo>
                  <a:cubicBezTo>
                    <a:pt x="302670" y="1371012"/>
                    <a:pt x="339492" y="1374822"/>
                    <a:pt x="378252" y="1376092"/>
                  </a:cubicBezTo>
                  <a:cubicBezTo>
                    <a:pt x="403446" y="1377362"/>
                    <a:pt x="1116634" y="1373552"/>
                    <a:pt x="1139890" y="1374822"/>
                  </a:cubicBezTo>
                  <a:cubicBezTo>
                    <a:pt x="1180588" y="1376092"/>
                    <a:pt x="1221286" y="1378632"/>
                    <a:pt x="1261985" y="1379902"/>
                  </a:cubicBezTo>
                  <a:cubicBezTo>
                    <a:pt x="1281365" y="1381172"/>
                    <a:pt x="1298807" y="1381172"/>
                    <a:pt x="1318187" y="1381172"/>
                  </a:cubicBezTo>
                  <a:cubicBezTo>
                    <a:pt x="1405397" y="1381172"/>
                    <a:pt x="1490670" y="1379902"/>
                    <a:pt x="1577880" y="1381172"/>
                  </a:cubicBezTo>
                  <a:cubicBezTo>
                    <a:pt x="1610826" y="1381172"/>
                    <a:pt x="1645710" y="1383712"/>
                    <a:pt x="1678657" y="1383712"/>
                  </a:cubicBezTo>
                  <a:cubicBezTo>
                    <a:pt x="1729045" y="1383712"/>
                    <a:pt x="1777495" y="1379902"/>
                    <a:pt x="1827883" y="1379902"/>
                  </a:cubicBezTo>
                  <a:cubicBezTo>
                    <a:pt x="1887962" y="1379902"/>
                    <a:pt x="1946102" y="1381172"/>
                    <a:pt x="2006180" y="1381172"/>
                  </a:cubicBezTo>
                  <a:cubicBezTo>
                    <a:pt x="2085639" y="1381172"/>
                    <a:pt x="2167035" y="1381172"/>
                    <a:pt x="2246493" y="1379902"/>
                  </a:cubicBezTo>
                  <a:cubicBezTo>
                    <a:pt x="2318200" y="1378632"/>
                    <a:pt x="2387968" y="1376092"/>
                    <a:pt x="2452310" y="1373552"/>
                  </a:cubicBezTo>
                  <a:cubicBezTo>
                    <a:pt x="2457390" y="1373552"/>
                    <a:pt x="2462470" y="1371012"/>
                    <a:pt x="2468820" y="1369742"/>
                  </a:cubicBezTo>
                  <a:cubicBezTo>
                    <a:pt x="2468820" y="1357042"/>
                    <a:pt x="2470090" y="1344342"/>
                    <a:pt x="2470090" y="1333443"/>
                  </a:cubicBezTo>
                  <a:lnTo>
                    <a:pt x="2470090" y="1301691"/>
                  </a:lnTo>
                  <a:cubicBezTo>
                    <a:pt x="2471360" y="1249452"/>
                    <a:pt x="2473900" y="1196190"/>
                    <a:pt x="2472630" y="1143952"/>
                  </a:cubicBezTo>
                  <a:cubicBezTo>
                    <a:pt x="2471360" y="1070204"/>
                    <a:pt x="2484060" y="424908"/>
                    <a:pt x="2487870" y="351160"/>
                  </a:cubicBezTo>
                  <a:cubicBezTo>
                    <a:pt x="2490410" y="308140"/>
                    <a:pt x="2492950" y="265121"/>
                    <a:pt x="2492950" y="222101"/>
                  </a:cubicBezTo>
                  <a:cubicBezTo>
                    <a:pt x="2492950" y="186251"/>
                    <a:pt x="2494220" y="151426"/>
                    <a:pt x="2501840" y="116600"/>
                  </a:cubicBezTo>
                  <a:cubicBezTo>
                    <a:pt x="2505650" y="96115"/>
                    <a:pt x="2508190" y="75629"/>
                    <a:pt x="2503110" y="49530"/>
                  </a:cubicBezTo>
                  <a:cubicBezTo>
                    <a:pt x="2495490" y="49530"/>
                    <a:pt x="2489140" y="48260"/>
                    <a:pt x="2481520" y="48260"/>
                  </a:cubicBezTo>
                  <a:cubicBezTo>
                    <a:pt x="2448500" y="45720"/>
                    <a:pt x="2403472" y="45720"/>
                    <a:pt x="2351146" y="40640"/>
                  </a:cubicBezTo>
                  <a:cubicBezTo>
                    <a:pt x="2254246" y="33020"/>
                    <a:pt x="2155407" y="27940"/>
                    <a:pt x="2058507" y="27940"/>
                  </a:cubicBezTo>
                  <a:cubicBezTo>
                    <a:pt x="1990676" y="27940"/>
                    <a:pt x="1920908" y="31750"/>
                    <a:pt x="1853077" y="24130"/>
                  </a:cubicBezTo>
                  <a:lnTo>
                    <a:pt x="1833697" y="24130"/>
                  </a:lnTo>
                  <a:cubicBezTo>
                    <a:pt x="1777495" y="27940"/>
                    <a:pt x="1717417" y="33020"/>
                    <a:pt x="1659276" y="34290"/>
                  </a:cubicBezTo>
                  <a:cubicBezTo>
                    <a:pt x="1595322" y="35560"/>
                    <a:pt x="1533306" y="31750"/>
                    <a:pt x="1469352" y="30480"/>
                  </a:cubicBezTo>
                  <a:cubicBezTo>
                    <a:pt x="1409273" y="29210"/>
                    <a:pt x="1349195" y="27940"/>
                    <a:pt x="1291055" y="27940"/>
                  </a:cubicBezTo>
                  <a:cubicBezTo>
                    <a:pt x="1269737" y="27940"/>
                    <a:pt x="1250356" y="29210"/>
                    <a:pt x="1229038" y="27940"/>
                  </a:cubicBezTo>
                  <a:cubicBezTo>
                    <a:pt x="1155394" y="26670"/>
                    <a:pt x="393756" y="24130"/>
                    <a:pt x="318174" y="24130"/>
                  </a:cubicBezTo>
                  <a:cubicBezTo>
                    <a:pt x="252282" y="22860"/>
                    <a:pt x="186389" y="24130"/>
                    <a:pt x="120497" y="24130"/>
                  </a:cubicBezTo>
                  <a:cubicBezTo>
                    <a:pt x="8561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79726"/>
                    <a:pt x="31750" y="112503"/>
                    <a:pt x="34290" y="144256"/>
                  </a:cubicBezTo>
                  <a:cubicBezTo>
                    <a:pt x="36830" y="201616"/>
                    <a:pt x="38100" y="258975"/>
                    <a:pt x="38100" y="316335"/>
                  </a:cubicBezTo>
                  <a:cubicBezTo>
                    <a:pt x="38100" y="353209"/>
                    <a:pt x="36830" y="389058"/>
                    <a:pt x="35560" y="425932"/>
                  </a:cubicBezTo>
                  <a:cubicBezTo>
                    <a:pt x="34290" y="461782"/>
                    <a:pt x="22860" y="1069179"/>
                    <a:pt x="21590" y="1104005"/>
                  </a:cubicBezTo>
                  <a:lnTo>
                    <a:pt x="21590" y="1171607"/>
                  </a:lnTo>
                  <a:cubicBezTo>
                    <a:pt x="21590" y="1222821"/>
                    <a:pt x="20320" y="1275059"/>
                    <a:pt x="20320" y="1326273"/>
                  </a:cubicBezTo>
                  <a:cubicBezTo>
                    <a:pt x="20320" y="1333443"/>
                    <a:pt x="19050" y="1339589"/>
                    <a:pt x="17780" y="135069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8485005" y="647700"/>
            <a:ext cx="9193395" cy="4042693"/>
            <a:chOff x="0" y="0"/>
            <a:chExt cx="2525970" cy="1366514"/>
          </a:xfrm>
        </p:grpSpPr>
        <p:sp>
          <p:nvSpPr>
            <p:cNvPr id="24" name="Freeform 24"/>
            <p:cNvSpPr/>
            <p:nvPr/>
          </p:nvSpPr>
          <p:spPr>
            <a:xfrm>
              <a:off x="16510" y="11430"/>
              <a:ext cx="2495490" cy="1342384"/>
            </a:xfrm>
            <a:custGeom>
              <a:avLst/>
              <a:gdLst/>
              <a:ahLst/>
              <a:cxnLst/>
              <a:rect l="l" t="t" r="r" b="b"/>
              <a:pathLst>
                <a:path w="2495490" h="1342384">
                  <a:moveTo>
                    <a:pt x="1270" y="0"/>
                  </a:moveTo>
                  <a:lnTo>
                    <a:pt x="2495490" y="15240"/>
                  </a:lnTo>
                  <a:lnTo>
                    <a:pt x="2463740" y="1342384"/>
                  </a:lnTo>
                  <a:lnTo>
                    <a:pt x="900509" y="1342384"/>
                  </a:lnTo>
                  <a:lnTo>
                    <a:pt x="0" y="1315714"/>
                  </a:lnTo>
                  <a:lnTo>
                    <a:pt x="11430" y="442159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-1270"/>
              <a:ext cx="2524700" cy="1367785"/>
            </a:xfrm>
            <a:custGeom>
              <a:avLst/>
              <a:gdLst/>
              <a:ahLst/>
              <a:cxnLst/>
              <a:rect l="l" t="t" r="r" b="b"/>
              <a:pathLst>
                <a:path w="2524700" h="1367785">
                  <a:moveTo>
                    <a:pt x="2490410" y="1342385"/>
                  </a:moveTo>
                  <a:cubicBezTo>
                    <a:pt x="2487870" y="1346195"/>
                    <a:pt x="2484060" y="1351275"/>
                    <a:pt x="2480250" y="1355085"/>
                  </a:cubicBezTo>
                  <a:cubicBezTo>
                    <a:pt x="2476440" y="1357625"/>
                    <a:pt x="2471360" y="1360165"/>
                    <a:pt x="2467550" y="1360165"/>
                  </a:cubicBezTo>
                  <a:cubicBezTo>
                    <a:pt x="2376340" y="1358895"/>
                    <a:pt x="2271688" y="1365245"/>
                    <a:pt x="2165097" y="1367785"/>
                  </a:cubicBezTo>
                  <a:cubicBezTo>
                    <a:pt x="2132151" y="1367785"/>
                    <a:pt x="2097267" y="1366515"/>
                    <a:pt x="2064321" y="1366515"/>
                  </a:cubicBezTo>
                  <a:cubicBezTo>
                    <a:pt x="1990676" y="1365245"/>
                    <a:pt x="1917032" y="1363975"/>
                    <a:pt x="1843387" y="1363975"/>
                  </a:cubicBezTo>
                  <a:lnTo>
                    <a:pt x="1603074" y="1363975"/>
                  </a:lnTo>
                  <a:cubicBezTo>
                    <a:pt x="1548810" y="1363975"/>
                    <a:pt x="1496484" y="1362705"/>
                    <a:pt x="1442219" y="1362705"/>
                  </a:cubicBezTo>
                  <a:cubicBezTo>
                    <a:pt x="1395707" y="1362705"/>
                    <a:pt x="1347257" y="1362705"/>
                    <a:pt x="1300745" y="1363975"/>
                  </a:cubicBezTo>
                  <a:lnTo>
                    <a:pt x="1271675" y="1363975"/>
                  </a:lnTo>
                  <a:cubicBezTo>
                    <a:pt x="1203844" y="1362705"/>
                    <a:pt x="448021" y="1361435"/>
                    <a:pt x="380190" y="1358895"/>
                  </a:cubicBezTo>
                  <a:cubicBezTo>
                    <a:pt x="339492" y="1357625"/>
                    <a:pt x="298794" y="1352545"/>
                    <a:pt x="258096" y="1350005"/>
                  </a:cubicBezTo>
                  <a:cubicBezTo>
                    <a:pt x="184451" y="1344925"/>
                    <a:pt x="110807" y="1341115"/>
                    <a:pt x="41910" y="1336035"/>
                  </a:cubicBezTo>
                  <a:cubicBezTo>
                    <a:pt x="33020" y="1334765"/>
                    <a:pt x="24130" y="1332225"/>
                    <a:pt x="16510" y="1328415"/>
                  </a:cubicBezTo>
                  <a:cubicBezTo>
                    <a:pt x="5080" y="1323335"/>
                    <a:pt x="0" y="1311905"/>
                    <a:pt x="1270" y="1297864"/>
                  </a:cubicBezTo>
                  <a:cubicBezTo>
                    <a:pt x="2540" y="1240274"/>
                    <a:pt x="3810" y="1181690"/>
                    <a:pt x="3810" y="1124100"/>
                  </a:cubicBezTo>
                  <a:cubicBezTo>
                    <a:pt x="5080" y="1065516"/>
                    <a:pt x="17780" y="450887"/>
                    <a:pt x="17780" y="392304"/>
                  </a:cubicBezTo>
                  <a:cubicBezTo>
                    <a:pt x="19050" y="335707"/>
                    <a:pt x="20320" y="279109"/>
                    <a:pt x="19050" y="221519"/>
                  </a:cubicBezTo>
                  <a:cubicBezTo>
                    <a:pt x="17780" y="164921"/>
                    <a:pt x="16510" y="109317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0109" y="5080"/>
                    <a:pt x="112745" y="3810"/>
                  </a:cubicBezTo>
                  <a:cubicBezTo>
                    <a:pt x="172823" y="1270"/>
                    <a:pt x="234839" y="1270"/>
                    <a:pt x="294918" y="1270"/>
                  </a:cubicBezTo>
                  <a:cubicBezTo>
                    <a:pt x="370500" y="2540"/>
                    <a:pt x="1134076" y="5080"/>
                    <a:pt x="1209658" y="6350"/>
                  </a:cubicBezTo>
                  <a:cubicBezTo>
                    <a:pt x="1283303" y="7620"/>
                    <a:pt x="1356947" y="7620"/>
                    <a:pt x="1430591" y="7620"/>
                  </a:cubicBezTo>
                  <a:cubicBezTo>
                    <a:pt x="1471290" y="7620"/>
                    <a:pt x="1511988" y="7620"/>
                    <a:pt x="1552686" y="8890"/>
                  </a:cubicBezTo>
                  <a:cubicBezTo>
                    <a:pt x="1632144" y="11430"/>
                    <a:pt x="1713541" y="10160"/>
                    <a:pt x="1792999" y="2540"/>
                  </a:cubicBezTo>
                  <a:cubicBezTo>
                    <a:pt x="1825945" y="0"/>
                    <a:pt x="1858892" y="2540"/>
                    <a:pt x="1891838" y="2540"/>
                  </a:cubicBezTo>
                  <a:cubicBezTo>
                    <a:pt x="1965482" y="2540"/>
                    <a:pt x="2039127" y="1270"/>
                    <a:pt x="2112771" y="3810"/>
                  </a:cubicBezTo>
                  <a:cubicBezTo>
                    <a:pt x="2205795" y="6350"/>
                    <a:pt x="2296882" y="13970"/>
                    <a:pt x="2389906" y="17780"/>
                  </a:cubicBezTo>
                  <a:cubicBezTo>
                    <a:pt x="2430604" y="20320"/>
                    <a:pt x="2458660" y="19050"/>
                    <a:pt x="2485330" y="21590"/>
                  </a:cubicBezTo>
                  <a:cubicBezTo>
                    <a:pt x="2494220" y="22860"/>
                    <a:pt x="2503110" y="25400"/>
                    <a:pt x="2512000" y="27940"/>
                  </a:cubicBezTo>
                  <a:cubicBezTo>
                    <a:pt x="2519620" y="30480"/>
                    <a:pt x="2523430" y="36830"/>
                    <a:pt x="2523430" y="46990"/>
                  </a:cubicBezTo>
                  <a:cubicBezTo>
                    <a:pt x="2524700" y="82507"/>
                    <a:pt x="2520890" y="112295"/>
                    <a:pt x="2517080" y="142083"/>
                  </a:cubicBezTo>
                  <a:cubicBezTo>
                    <a:pt x="2513270" y="166907"/>
                    <a:pt x="2512000" y="192723"/>
                    <a:pt x="2510730" y="217547"/>
                  </a:cubicBezTo>
                  <a:cubicBezTo>
                    <a:pt x="2508190" y="259250"/>
                    <a:pt x="2506920" y="300954"/>
                    <a:pt x="2505650" y="342657"/>
                  </a:cubicBezTo>
                  <a:cubicBezTo>
                    <a:pt x="2504380" y="381382"/>
                    <a:pt x="2503110" y="420106"/>
                    <a:pt x="2503110" y="458831"/>
                  </a:cubicBezTo>
                  <a:cubicBezTo>
                    <a:pt x="2503110" y="523372"/>
                    <a:pt x="2491680" y="1142966"/>
                    <a:pt x="2490410" y="1207507"/>
                  </a:cubicBezTo>
                  <a:cubicBezTo>
                    <a:pt x="2492950" y="1249210"/>
                    <a:pt x="2491680" y="1290914"/>
                    <a:pt x="2490410" y="1342384"/>
                  </a:cubicBezTo>
                  <a:close/>
                  <a:moveTo>
                    <a:pt x="17780" y="1311904"/>
                  </a:moveTo>
                  <a:cubicBezTo>
                    <a:pt x="22860" y="1313174"/>
                    <a:pt x="29210" y="1315714"/>
                    <a:pt x="36830" y="1315714"/>
                  </a:cubicBezTo>
                  <a:cubicBezTo>
                    <a:pt x="108869" y="1320794"/>
                    <a:pt x="188327" y="1325874"/>
                    <a:pt x="265848" y="1329684"/>
                  </a:cubicBezTo>
                  <a:cubicBezTo>
                    <a:pt x="302670" y="1332224"/>
                    <a:pt x="339492" y="1336034"/>
                    <a:pt x="378252" y="1337304"/>
                  </a:cubicBezTo>
                  <a:cubicBezTo>
                    <a:pt x="403446" y="1338574"/>
                    <a:pt x="1116634" y="1334764"/>
                    <a:pt x="1139890" y="1336034"/>
                  </a:cubicBezTo>
                  <a:cubicBezTo>
                    <a:pt x="1180588" y="1337304"/>
                    <a:pt x="1221286" y="1339844"/>
                    <a:pt x="1261985" y="1341114"/>
                  </a:cubicBezTo>
                  <a:cubicBezTo>
                    <a:pt x="1281365" y="1342384"/>
                    <a:pt x="1298807" y="1342384"/>
                    <a:pt x="1318187" y="1342384"/>
                  </a:cubicBezTo>
                  <a:cubicBezTo>
                    <a:pt x="1405397" y="1342384"/>
                    <a:pt x="1490670" y="1341114"/>
                    <a:pt x="1577880" y="1342384"/>
                  </a:cubicBezTo>
                  <a:cubicBezTo>
                    <a:pt x="1610826" y="1342384"/>
                    <a:pt x="1645710" y="1344924"/>
                    <a:pt x="1678657" y="1344924"/>
                  </a:cubicBezTo>
                  <a:cubicBezTo>
                    <a:pt x="1729045" y="1344924"/>
                    <a:pt x="1777495" y="1341114"/>
                    <a:pt x="1827883" y="1341114"/>
                  </a:cubicBezTo>
                  <a:cubicBezTo>
                    <a:pt x="1887962" y="1341114"/>
                    <a:pt x="1946102" y="1342384"/>
                    <a:pt x="2006180" y="1342384"/>
                  </a:cubicBezTo>
                  <a:cubicBezTo>
                    <a:pt x="2085639" y="1342384"/>
                    <a:pt x="2167035" y="1342384"/>
                    <a:pt x="2246493" y="1341114"/>
                  </a:cubicBezTo>
                  <a:cubicBezTo>
                    <a:pt x="2318200" y="1339844"/>
                    <a:pt x="2387968" y="1337304"/>
                    <a:pt x="2452310" y="1334764"/>
                  </a:cubicBezTo>
                  <a:cubicBezTo>
                    <a:pt x="2457390" y="1334764"/>
                    <a:pt x="2462470" y="1332224"/>
                    <a:pt x="2468820" y="1330954"/>
                  </a:cubicBezTo>
                  <a:cubicBezTo>
                    <a:pt x="2468820" y="1318254"/>
                    <a:pt x="2470090" y="1305554"/>
                    <a:pt x="2470090" y="1294885"/>
                  </a:cubicBezTo>
                  <a:lnTo>
                    <a:pt x="2470090" y="1264104"/>
                  </a:lnTo>
                  <a:cubicBezTo>
                    <a:pt x="2471360" y="1213464"/>
                    <a:pt x="2473900" y="1161832"/>
                    <a:pt x="2472630" y="1111192"/>
                  </a:cubicBezTo>
                  <a:cubicBezTo>
                    <a:pt x="2471360" y="1039700"/>
                    <a:pt x="2484060" y="414149"/>
                    <a:pt x="2487870" y="342657"/>
                  </a:cubicBezTo>
                  <a:cubicBezTo>
                    <a:pt x="2490410" y="300954"/>
                    <a:pt x="2492950" y="259250"/>
                    <a:pt x="2492950" y="217547"/>
                  </a:cubicBezTo>
                  <a:cubicBezTo>
                    <a:pt x="2492950" y="182794"/>
                    <a:pt x="2494220" y="149034"/>
                    <a:pt x="2501840" y="115274"/>
                  </a:cubicBezTo>
                  <a:cubicBezTo>
                    <a:pt x="2505650" y="95415"/>
                    <a:pt x="2508190" y="75556"/>
                    <a:pt x="2503110" y="49530"/>
                  </a:cubicBezTo>
                  <a:cubicBezTo>
                    <a:pt x="2495490" y="49530"/>
                    <a:pt x="2489140" y="48260"/>
                    <a:pt x="2481520" y="48260"/>
                  </a:cubicBezTo>
                  <a:cubicBezTo>
                    <a:pt x="2448500" y="45720"/>
                    <a:pt x="2403472" y="45720"/>
                    <a:pt x="2351146" y="40640"/>
                  </a:cubicBezTo>
                  <a:cubicBezTo>
                    <a:pt x="2254246" y="33020"/>
                    <a:pt x="2155407" y="27940"/>
                    <a:pt x="2058507" y="27940"/>
                  </a:cubicBezTo>
                  <a:cubicBezTo>
                    <a:pt x="1990676" y="27940"/>
                    <a:pt x="1920908" y="31750"/>
                    <a:pt x="1853077" y="24130"/>
                  </a:cubicBezTo>
                  <a:lnTo>
                    <a:pt x="1833697" y="24130"/>
                  </a:lnTo>
                  <a:cubicBezTo>
                    <a:pt x="1777495" y="27940"/>
                    <a:pt x="1717417" y="33020"/>
                    <a:pt x="1659276" y="34290"/>
                  </a:cubicBezTo>
                  <a:cubicBezTo>
                    <a:pt x="1595322" y="35560"/>
                    <a:pt x="1533306" y="31750"/>
                    <a:pt x="1469352" y="30480"/>
                  </a:cubicBezTo>
                  <a:cubicBezTo>
                    <a:pt x="1409273" y="29210"/>
                    <a:pt x="1349195" y="27940"/>
                    <a:pt x="1291055" y="27940"/>
                  </a:cubicBezTo>
                  <a:cubicBezTo>
                    <a:pt x="1269737" y="27940"/>
                    <a:pt x="1250356" y="29210"/>
                    <a:pt x="1229038" y="27940"/>
                  </a:cubicBezTo>
                  <a:cubicBezTo>
                    <a:pt x="1155394" y="26670"/>
                    <a:pt x="393756" y="24130"/>
                    <a:pt x="318174" y="24130"/>
                  </a:cubicBezTo>
                  <a:cubicBezTo>
                    <a:pt x="252282" y="22860"/>
                    <a:pt x="186389" y="24130"/>
                    <a:pt x="120497" y="24130"/>
                  </a:cubicBezTo>
                  <a:cubicBezTo>
                    <a:pt x="8561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79528"/>
                    <a:pt x="31750" y="111302"/>
                    <a:pt x="34290" y="142083"/>
                  </a:cubicBezTo>
                  <a:cubicBezTo>
                    <a:pt x="36830" y="197688"/>
                    <a:pt x="38100" y="253293"/>
                    <a:pt x="38100" y="308897"/>
                  </a:cubicBezTo>
                  <a:cubicBezTo>
                    <a:pt x="38100" y="344643"/>
                    <a:pt x="36830" y="379396"/>
                    <a:pt x="35560" y="415142"/>
                  </a:cubicBezTo>
                  <a:cubicBezTo>
                    <a:pt x="34290" y="449894"/>
                    <a:pt x="22860" y="1038707"/>
                    <a:pt x="21590" y="1072467"/>
                  </a:cubicBezTo>
                  <a:lnTo>
                    <a:pt x="21590" y="1138001"/>
                  </a:lnTo>
                  <a:cubicBezTo>
                    <a:pt x="21590" y="1187648"/>
                    <a:pt x="20320" y="1238288"/>
                    <a:pt x="20320" y="1287935"/>
                  </a:cubicBezTo>
                  <a:cubicBezTo>
                    <a:pt x="20320" y="1294885"/>
                    <a:pt x="19050" y="1300843"/>
                    <a:pt x="17780" y="1311904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09600" y="923925"/>
            <a:ext cx="7425424" cy="8546314"/>
            <a:chOff x="0" y="0"/>
            <a:chExt cx="2786334" cy="2888832"/>
          </a:xfrm>
        </p:grpSpPr>
        <p:sp>
          <p:nvSpPr>
            <p:cNvPr id="27" name="Freeform 27"/>
            <p:cNvSpPr/>
            <p:nvPr/>
          </p:nvSpPr>
          <p:spPr>
            <a:xfrm>
              <a:off x="16510" y="11430"/>
              <a:ext cx="2755854" cy="2864702"/>
            </a:xfrm>
            <a:custGeom>
              <a:avLst/>
              <a:gdLst/>
              <a:ahLst/>
              <a:cxnLst/>
              <a:rect l="l" t="t" r="r" b="b"/>
              <a:pathLst>
                <a:path w="2755854" h="2864702">
                  <a:moveTo>
                    <a:pt x="1270" y="0"/>
                  </a:moveTo>
                  <a:lnTo>
                    <a:pt x="2755854" y="15240"/>
                  </a:lnTo>
                  <a:lnTo>
                    <a:pt x="2724104" y="2864702"/>
                  </a:lnTo>
                  <a:lnTo>
                    <a:pt x="994963" y="2864702"/>
                  </a:lnTo>
                  <a:lnTo>
                    <a:pt x="0" y="2838032"/>
                  </a:lnTo>
                  <a:lnTo>
                    <a:pt x="11430" y="914877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-1270"/>
              <a:ext cx="2785064" cy="2890102"/>
            </a:xfrm>
            <a:custGeom>
              <a:avLst/>
              <a:gdLst/>
              <a:ahLst/>
              <a:cxnLst/>
              <a:rect l="l" t="t" r="r" b="b"/>
              <a:pathLst>
                <a:path w="2785064" h="2890102">
                  <a:moveTo>
                    <a:pt x="2750774" y="2864702"/>
                  </a:moveTo>
                  <a:cubicBezTo>
                    <a:pt x="2748234" y="2868512"/>
                    <a:pt x="2744424" y="2873592"/>
                    <a:pt x="2740614" y="2877402"/>
                  </a:cubicBezTo>
                  <a:cubicBezTo>
                    <a:pt x="2736804" y="2879942"/>
                    <a:pt x="2731724" y="2882482"/>
                    <a:pt x="2727914" y="2882482"/>
                  </a:cubicBezTo>
                  <a:cubicBezTo>
                    <a:pt x="2629945" y="2881212"/>
                    <a:pt x="2513880" y="2887562"/>
                    <a:pt x="2395664" y="2890102"/>
                  </a:cubicBezTo>
                  <a:cubicBezTo>
                    <a:pt x="2359125" y="2890102"/>
                    <a:pt x="2320437" y="2888832"/>
                    <a:pt x="2283897" y="2888832"/>
                  </a:cubicBezTo>
                  <a:cubicBezTo>
                    <a:pt x="2202222" y="2887562"/>
                    <a:pt x="2120546" y="2886292"/>
                    <a:pt x="2038870" y="2886292"/>
                  </a:cubicBezTo>
                  <a:lnTo>
                    <a:pt x="1772348" y="2886292"/>
                  </a:lnTo>
                  <a:cubicBezTo>
                    <a:pt x="1712166" y="2886292"/>
                    <a:pt x="1654133" y="2885022"/>
                    <a:pt x="1593951" y="2885022"/>
                  </a:cubicBezTo>
                  <a:cubicBezTo>
                    <a:pt x="1542366" y="2885022"/>
                    <a:pt x="1488632" y="2885022"/>
                    <a:pt x="1437047" y="2886292"/>
                  </a:cubicBezTo>
                  <a:lnTo>
                    <a:pt x="1404807" y="2886292"/>
                  </a:lnTo>
                  <a:cubicBezTo>
                    <a:pt x="1329579" y="2885022"/>
                    <a:pt x="491326" y="2883752"/>
                    <a:pt x="416098" y="2881212"/>
                  </a:cubicBezTo>
                  <a:cubicBezTo>
                    <a:pt x="370961" y="2879942"/>
                    <a:pt x="325825" y="2874862"/>
                    <a:pt x="280688" y="2872322"/>
                  </a:cubicBezTo>
                  <a:cubicBezTo>
                    <a:pt x="199012" y="2867242"/>
                    <a:pt x="117336" y="2863432"/>
                    <a:pt x="41910" y="2858352"/>
                  </a:cubicBezTo>
                  <a:cubicBezTo>
                    <a:pt x="33020" y="2857082"/>
                    <a:pt x="24130" y="2854542"/>
                    <a:pt x="16510" y="2850732"/>
                  </a:cubicBezTo>
                  <a:cubicBezTo>
                    <a:pt x="5080" y="2845652"/>
                    <a:pt x="0" y="2834222"/>
                    <a:pt x="1270" y="2814856"/>
                  </a:cubicBezTo>
                  <a:cubicBezTo>
                    <a:pt x="2540" y="2685925"/>
                    <a:pt x="3810" y="2554772"/>
                    <a:pt x="3810" y="2425841"/>
                  </a:cubicBezTo>
                  <a:cubicBezTo>
                    <a:pt x="5080" y="2294687"/>
                    <a:pt x="17780" y="918686"/>
                    <a:pt x="17780" y="787532"/>
                  </a:cubicBezTo>
                  <a:cubicBezTo>
                    <a:pt x="19050" y="660824"/>
                    <a:pt x="20320" y="534117"/>
                    <a:pt x="19050" y="405186"/>
                  </a:cubicBezTo>
                  <a:cubicBezTo>
                    <a:pt x="17780" y="278478"/>
                    <a:pt x="16510" y="153993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2200" y="5080"/>
                    <a:pt x="119486" y="3810"/>
                  </a:cubicBezTo>
                  <a:cubicBezTo>
                    <a:pt x="186116" y="1270"/>
                    <a:pt x="254896" y="1270"/>
                    <a:pt x="321526" y="1270"/>
                  </a:cubicBezTo>
                  <a:cubicBezTo>
                    <a:pt x="405351" y="2540"/>
                    <a:pt x="1252202" y="5080"/>
                    <a:pt x="1336027" y="6350"/>
                  </a:cubicBezTo>
                  <a:cubicBezTo>
                    <a:pt x="1417703" y="7620"/>
                    <a:pt x="1499379" y="7620"/>
                    <a:pt x="1581055" y="7620"/>
                  </a:cubicBezTo>
                  <a:cubicBezTo>
                    <a:pt x="1626191" y="7620"/>
                    <a:pt x="1671328" y="7620"/>
                    <a:pt x="1716465" y="8890"/>
                  </a:cubicBezTo>
                  <a:cubicBezTo>
                    <a:pt x="1804589" y="11430"/>
                    <a:pt x="1894862" y="10160"/>
                    <a:pt x="1982986" y="2540"/>
                  </a:cubicBezTo>
                  <a:cubicBezTo>
                    <a:pt x="2019525" y="0"/>
                    <a:pt x="2056064" y="2540"/>
                    <a:pt x="2092604" y="2540"/>
                  </a:cubicBezTo>
                  <a:cubicBezTo>
                    <a:pt x="2174280" y="2540"/>
                    <a:pt x="2255956" y="1270"/>
                    <a:pt x="2337632" y="3810"/>
                  </a:cubicBezTo>
                  <a:cubicBezTo>
                    <a:pt x="2440801" y="6350"/>
                    <a:pt x="2541821" y="13970"/>
                    <a:pt x="2644991" y="17780"/>
                  </a:cubicBezTo>
                  <a:cubicBezTo>
                    <a:pt x="2690127" y="20320"/>
                    <a:pt x="2719024" y="19050"/>
                    <a:pt x="2745694" y="21590"/>
                  </a:cubicBezTo>
                  <a:cubicBezTo>
                    <a:pt x="2754584" y="22860"/>
                    <a:pt x="2763474" y="25400"/>
                    <a:pt x="2772364" y="27940"/>
                  </a:cubicBezTo>
                  <a:cubicBezTo>
                    <a:pt x="2779984" y="30480"/>
                    <a:pt x="2783794" y="36830"/>
                    <a:pt x="2783794" y="46990"/>
                  </a:cubicBezTo>
                  <a:cubicBezTo>
                    <a:pt x="2785064" y="93974"/>
                    <a:pt x="2781254" y="160662"/>
                    <a:pt x="2777444" y="227350"/>
                  </a:cubicBezTo>
                  <a:cubicBezTo>
                    <a:pt x="2773634" y="282924"/>
                    <a:pt x="2772364" y="340720"/>
                    <a:pt x="2771094" y="396294"/>
                  </a:cubicBezTo>
                  <a:cubicBezTo>
                    <a:pt x="2768554" y="489658"/>
                    <a:pt x="2767284" y="583021"/>
                    <a:pt x="2766014" y="676385"/>
                  </a:cubicBezTo>
                  <a:cubicBezTo>
                    <a:pt x="2764744" y="763080"/>
                    <a:pt x="2763474" y="849774"/>
                    <a:pt x="2763474" y="936469"/>
                  </a:cubicBezTo>
                  <a:cubicBezTo>
                    <a:pt x="2763474" y="1080960"/>
                    <a:pt x="2752044" y="2468077"/>
                    <a:pt x="2750774" y="2612568"/>
                  </a:cubicBezTo>
                  <a:cubicBezTo>
                    <a:pt x="2753314" y="2705932"/>
                    <a:pt x="2752044" y="2799295"/>
                    <a:pt x="2750774" y="2864702"/>
                  </a:cubicBezTo>
                  <a:close/>
                  <a:moveTo>
                    <a:pt x="17780" y="2834222"/>
                  </a:moveTo>
                  <a:cubicBezTo>
                    <a:pt x="22860" y="2835492"/>
                    <a:pt x="29210" y="2838032"/>
                    <a:pt x="36830" y="2838032"/>
                  </a:cubicBezTo>
                  <a:cubicBezTo>
                    <a:pt x="115187" y="2843112"/>
                    <a:pt x="203311" y="2848192"/>
                    <a:pt x="289286" y="2852002"/>
                  </a:cubicBezTo>
                  <a:cubicBezTo>
                    <a:pt x="330124" y="2854542"/>
                    <a:pt x="370961" y="2858352"/>
                    <a:pt x="413949" y="2859622"/>
                  </a:cubicBezTo>
                  <a:cubicBezTo>
                    <a:pt x="441891" y="2860892"/>
                    <a:pt x="1232857" y="2857082"/>
                    <a:pt x="1258650" y="2858352"/>
                  </a:cubicBezTo>
                  <a:cubicBezTo>
                    <a:pt x="1303786" y="2859622"/>
                    <a:pt x="1348923" y="2862162"/>
                    <a:pt x="1394060" y="2863432"/>
                  </a:cubicBezTo>
                  <a:cubicBezTo>
                    <a:pt x="1415553" y="2864702"/>
                    <a:pt x="1434898" y="2864702"/>
                    <a:pt x="1456391" y="2864702"/>
                  </a:cubicBezTo>
                  <a:cubicBezTo>
                    <a:pt x="1553113" y="2864702"/>
                    <a:pt x="1647685" y="2863432"/>
                    <a:pt x="1744407" y="2864702"/>
                  </a:cubicBezTo>
                  <a:cubicBezTo>
                    <a:pt x="1780946" y="2864702"/>
                    <a:pt x="1819634" y="2867242"/>
                    <a:pt x="1856174" y="2867242"/>
                  </a:cubicBezTo>
                  <a:cubicBezTo>
                    <a:pt x="1912057" y="2867242"/>
                    <a:pt x="1965791" y="2863432"/>
                    <a:pt x="2021675" y="2863432"/>
                  </a:cubicBezTo>
                  <a:cubicBezTo>
                    <a:pt x="2088305" y="2863432"/>
                    <a:pt x="2152786" y="2864702"/>
                    <a:pt x="2219416" y="2864702"/>
                  </a:cubicBezTo>
                  <a:cubicBezTo>
                    <a:pt x="2307540" y="2864702"/>
                    <a:pt x="2397814" y="2864702"/>
                    <a:pt x="2485938" y="2863432"/>
                  </a:cubicBezTo>
                  <a:cubicBezTo>
                    <a:pt x="2565464" y="2862162"/>
                    <a:pt x="2642841" y="2859622"/>
                    <a:pt x="2712674" y="2857082"/>
                  </a:cubicBezTo>
                  <a:cubicBezTo>
                    <a:pt x="2717754" y="2857082"/>
                    <a:pt x="2722834" y="2854542"/>
                    <a:pt x="2729184" y="2853272"/>
                  </a:cubicBezTo>
                  <a:cubicBezTo>
                    <a:pt x="2729184" y="2840572"/>
                    <a:pt x="2730454" y="2827872"/>
                    <a:pt x="2730454" y="2808187"/>
                  </a:cubicBezTo>
                  <a:lnTo>
                    <a:pt x="2730454" y="2739276"/>
                  </a:lnTo>
                  <a:cubicBezTo>
                    <a:pt x="2731724" y="2625906"/>
                    <a:pt x="2734264" y="2510313"/>
                    <a:pt x="2732994" y="2396943"/>
                  </a:cubicBezTo>
                  <a:cubicBezTo>
                    <a:pt x="2731724" y="2236891"/>
                    <a:pt x="2744424" y="836437"/>
                    <a:pt x="2748234" y="676385"/>
                  </a:cubicBezTo>
                  <a:cubicBezTo>
                    <a:pt x="2750774" y="583021"/>
                    <a:pt x="2753314" y="489658"/>
                    <a:pt x="2753314" y="396294"/>
                  </a:cubicBezTo>
                  <a:cubicBezTo>
                    <a:pt x="2753314" y="318491"/>
                    <a:pt x="2754584" y="242911"/>
                    <a:pt x="2762204" y="167331"/>
                  </a:cubicBezTo>
                  <a:cubicBezTo>
                    <a:pt x="2766014" y="122872"/>
                    <a:pt x="2768554" y="78413"/>
                    <a:pt x="2763474" y="49530"/>
                  </a:cubicBezTo>
                  <a:cubicBezTo>
                    <a:pt x="2755854" y="49530"/>
                    <a:pt x="2749504" y="48260"/>
                    <a:pt x="2741884" y="48260"/>
                  </a:cubicBezTo>
                  <a:cubicBezTo>
                    <a:pt x="2708864" y="45720"/>
                    <a:pt x="2660036" y="45720"/>
                    <a:pt x="2602003" y="40640"/>
                  </a:cubicBezTo>
                  <a:cubicBezTo>
                    <a:pt x="2494535" y="33020"/>
                    <a:pt x="2384917" y="27940"/>
                    <a:pt x="2277449" y="27940"/>
                  </a:cubicBezTo>
                  <a:cubicBezTo>
                    <a:pt x="2202221" y="27940"/>
                    <a:pt x="2124844" y="31750"/>
                    <a:pt x="2049616" y="24130"/>
                  </a:cubicBezTo>
                  <a:lnTo>
                    <a:pt x="2028123" y="24130"/>
                  </a:lnTo>
                  <a:cubicBezTo>
                    <a:pt x="1965791" y="27940"/>
                    <a:pt x="1899161" y="33020"/>
                    <a:pt x="1834680" y="34290"/>
                  </a:cubicBezTo>
                  <a:cubicBezTo>
                    <a:pt x="1763751" y="35560"/>
                    <a:pt x="1694971" y="31750"/>
                    <a:pt x="1624042" y="30480"/>
                  </a:cubicBezTo>
                  <a:cubicBezTo>
                    <a:pt x="1557412" y="29210"/>
                    <a:pt x="1490781" y="27940"/>
                    <a:pt x="1426300" y="27940"/>
                  </a:cubicBezTo>
                  <a:cubicBezTo>
                    <a:pt x="1402657" y="27940"/>
                    <a:pt x="1381163" y="29210"/>
                    <a:pt x="1357520" y="27940"/>
                  </a:cubicBezTo>
                  <a:cubicBezTo>
                    <a:pt x="1275845" y="26670"/>
                    <a:pt x="431144" y="24130"/>
                    <a:pt x="347318" y="24130"/>
                  </a:cubicBezTo>
                  <a:cubicBezTo>
                    <a:pt x="274240" y="22860"/>
                    <a:pt x="201161" y="24130"/>
                    <a:pt x="128083" y="24130"/>
                  </a:cubicBezTo>
                  <a:cubicBezTo>
                    <a:pt x="89394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305"/>
                    <a:pt x="31750" y="158439"/>
                    <a:pt x="34290" y="227350"/>
                  </a:cubicBezTo>
                  <a:cubicBezTo>
                    <a:pt x="36830" y="351835"/>
                    <a:pt x="38100" y="476320"/>
                    <a:pt x="38100" y="600805"/>
                  </a:cubicBezTo>
                  <a:cubicBezTo>
                    <a:pt x="38100" y="680831"/>
                    <a:pt x="36830" y="758634"/>
                    <a:pt x="35560" y="838659"/>
                  </a:cubicBezTo>
                  <a:cubicBezTo>
                    <a:pt x="34290" y="916462"/>
                    <a:pt x="22860" y="2234668"/>
                    <a:pt x="21590" y="2310248"/>
                  </a:cubicBezTo>
                  <a:lnTo>
                    <a:pt x="21590" y="2456962"/>
                  </a:lnTo>
                  <a:cubicBezTo>
                    <a:pt x="21590" y="2568109"/>
                    <a:pt x="20320" y="2681479"/>
                    <a:pt x="20320" y="2792626"/>
                  </a:cubicBezTo>
                  <a:cubicBezTo>
                    <a:pt x="20320" y="2808187"/>
                    <a:pt x="19050" y="2821524"/>
                    <a:pt x="17780" y="283422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50183" y="5027154"/>
            <a:ext cx="5784456" cy="476428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749992" y="5669096"/>
            <a:ext cx="2569292" cy="1415446"/>
          </a:xfrm>
          <a:prstGeom prst="rect">
            <a:avLst/>
          </a:prstGeom>
        </p:spPr>
      </p:pic>
      <p:sp>
        <p:nvSpPr>
          <p:cNvPr id="40" name="TextBox 12"/>
          <p:cNvSpPr txBox="1"/>
          <p:nvPr/>
        </p:nvSpPr>
        <p:spPr>
          <a:xfrm>
            <a:off x="2294942" y="2029799"/>
            <a:ext cx="50292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500" b="1" dirty="0" err="1" smtClean="0">
                <a:solidFill>
                  <a:srgbClr val="66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6500" b="1" dirty="0" smtClean="0">
                <a:solidFill>
                  <a:srgbClr val="66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6500" b="1" dirty="0">
              <a:solidFill>
                <a:srgbClr val="663E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19">
            <a:extLst>
              <a:ext uri="{FF2B5EF4-FFF2-40B4-BE49-F238E27FC236}">
                <a16:creationId xmlns:a16="http://schemas.microsoft.com/office/drawing/2014/main" id="{1DDB6BA0-0653-4B89-AA20-C965C6423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98" y="1863490"/>
            <a:ext cx="949686" cy="133289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842351" y="1010335"/>
            <a:ext cx="8487947" cy="331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Vở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nền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xưa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42351" y="5306259"/>
            <a:ext cx="84587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thuẫn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vợ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vọng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6" name="Group 2"/>
          <p:cNvGrpSpPr/>
          <p:nvPr/>
        </p:nvGrpSpPr>
        <p:grpSpPr>
          <a:xfrm>
            <a:off x="5372100" y="415923"/>
            <a:ext cx="7696200" cy="1910080"/>
            <a:chOff x="0" y="0"/>
            <a:chExt cx="7775248" cy="1966357"/>
          </a:xfrm>
          <a:solidFill>
            <a:schemeClr val="bg1"/>
          </a:solidFill>
        </p:grpSpPr>
        <p:sp>
          <p:nvSpPr>
            <p:cNvPr id="27" name="Freeform 3"/>
            <p:cNvSpPr/>
            <p:nvPr/>
          </p:nvSpPr>
          <p:spPr>
            <a:xfrm>
              <a:off x="-4213" y="0"/>
              <a:ext cx="7779461" cy="1966357"/>
            </a:xfrm>
            <a:custGeom>
              <a:avLst/>
              <a:gdLst/>
              <a:ahLst/>
              <a:cxnLst/>
              <a:rect l="l" t="t" r="r" b="b"/>
              <a:pathLst>
                <a:path w="7779461" h="1966357">
                  <a:moveTo>
                    <a:pt x="278431" y="16918"/>
                  </a:moveTo>
                  <a:cubicBezTo>
                    <a:pt x="278431" y="16918"/>
                    <a:pt x="604014" y="12258"/>
                    <a:pt x="1008604" y="12454"/>
                  </a:cubicBezTo>
                  <a:cubicBezTo>
                    <a:pt x="6157101" y="12671"/>
                    <a:pt x="7505393" y="0"/>
                    <a:pt x="7505393" y="0"/>
                  </a:cubicBezTo>
                  <a:cubicBezTo>
                    <a:pt x="7572856" y="0"/>
                    <a:pt x="7648794" y="0"/>
                    <a:pt x="7727566" y="85073"/>
                  </a:cubicBezTo>
                  <a:cubicBezTo>
                    <a:pt x="7770545" y="131488"/>
                    <a:pt x="7771613" y="240224"/>
                    <a:pt x="7772018" y="320281"/>
                  </a:cubicBezTo>
                  <a:cubicBezTo>
                    <a:pt x="7772018" y="320281"/>
                    <a:pt x="7770313" y="1004471"/>
                    <a:pt x="7770313" y="1203772"/>
                  </a:cubicBezTo>
                  <a:cubicBezTo>
                    <a:pt x="7770313" y="1417931"/>
                    <a:pt x="7779462" y="1717110"/>
                    <a:pt x="7779462" y="1717110"/>
                  </a:cubicBezTo>
                  <a:cubicBezTo>
                    <a:pt x="7779462" y="1845779"/>
                    <a:pt x="7775292" y="1966357"/>
                    <a:pt x="7522454" y="1958222"/>
                  </a:cubicBezTo>
                  <a:cubicBezTo>
                    <a:pt x="7522454" y="1958222"/>
                    <a:pt x="7145982" y="1937924"/>
                    <a:pt x="6341484" y="1945522"/>
                  </a:cubicBezTo>
                  <a:cubicBezTo>
                    <a:pt x="1994491" y="1953657"/>
                    <a:pt x="304023" y="1966357"/>
                    <a:pt x="304023" y="1966357"/>
                  </a:cubicBezTo>
                  <a:cubicBezTo>
                    <a:pt x="132548" y="1966357"/>
                    <a:pt x="4213" y="1865287"/>
                    <a:pt x="8532" y="1662740"/>
                  </a:cubicBezTo>
                  <a:cubicBezTo>
                    <a:pt x="8532" y="1662740"/>
                    <a:pt x="9630" y="1164199"/>
                    <a:pt x="4815" y="9448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8" name="TextBox 12"/>
          <p:cNvSpPr txBox="1"/>
          <p:nvPr/>
        </p:nvSpPr>
        <p:spPr>
          <a:xfrm>
            <a:off x="7010400" y="852717"/>
            <a:ext cx="50292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500" b="1" dirty="0" err="1" smtClean="0">
                <a:solidFill>
                  <a:srgbClr val="66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6500" b="1" dirty="0" smtClean="0">
                <a:solidFill>
                  <a:srgbClr val="66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663E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6500" b="1" dirty="0">
              <a:solidFill>
                <a:srgbClr val="663E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9">
            <a:extLst>
              <a:ext uri="{FF2B5EF4-FFF2-40B4-BE49-F238E27FC236}">
                <a16:creationId xmlns:a16="http://schemas.microsoft.com/office/drawing/2014/main" id="{1DDB6BA0-0653-4B89-AA20-C965C6423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00542" y="686408"/>
            <a:ext cx="949686" cy="13328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16722" r="3812" b="23474"/>
          <a:stretch/>
        </p:blipFill>
        <p:spPr>
          <a:xfrm>
            <a:off x="353495" y="2474475"/>
            <a:ext cx="6276471" cy="411682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20338" y="4274766"/>
            <a:ext cx="5035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xưng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16722" r="3812" b="23474"/>
          <a:stretch/>
        </p:blipFill>
        <p:spPr>
          <a:xfrm>
            <a:off x="3609683" y="5979675"/>
            <a:ext cx="6276471" cy="411682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613523" y="7779966"/>
            <a:ext cx="2161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16722" r="3812" b="23474"/>
          <a:stretch/>
        </p:blipFill>
        <p:spPr>
          <a:xfrm>
            <a:off x="7987015" y="2471935"/>
            <a:ext cx="6276471" cy="411682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210292" y="4272226"/>
            <a:ext cx="3722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16722" r="3812" b="23474"/>
          <a:stretch/>
        </p:blipFill>
        <p:spPr>
          <a:xfrm>
            <a:off x="11607973" y="5979675"/>
            <a:ext cx="6276471" cy="411682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3730533" y="7779966"/>
            <a:ext cx="19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76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6" grpId="0"/>
      <p:bldP spid="38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89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9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91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92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9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94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5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96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97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98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99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00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01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02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03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04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05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24" name="Rounded Rectangle 23"/>
          <p:cNvSpPr/>
          <p:nvPr/>
        </p:nvSpPr>
        <p:spPr>
          <a:xfrm>
            <a:off x="609600" y="4081600"/>
            <a:ext cx="3716607" cy="24465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xưng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01341" y="410108"/>
            <a:ext cx="11724659" cy="1896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hể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tuồng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801340" y="2573085"/>
            <a:ext cx="11724659" cy="1896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821660" y="4736062"/>
            <a:ext cx="11724659" cy="18960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01341" y="6899040"/>
            <a:ext cx="11724659" cy="30312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logic.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1" name="Straight Arrow Connector 20"/>
          <p:cNvCxnSpPr>
            <a:stCxn id="24" idx="3"/>
            <a:endCxn id="32" idx="1"/>
          </p:cNvCxnSpPr>
          <p:nvPr/>
        </p:nvCxnSpPr>
        <p:spPr>
          <a:xfrm flipV="1">
            <a:off x="4326207" y="1358112"/>
            <a:ext cx="1475134" cy="3946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4" idx="3"/>
            <a:endCxn id="30" idx="1"/>
          </p:cNvCxnSpPr>
          <p:nvPr/>
        </p:nvCxnSpPr>
        <p:spPr>
          <a:xfrm flipV="1">
            <a:off x="4326207" y="3521089"/>
            <a:ext cx="1475133" cy="17838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3"/>
            <a:endCxn id="31" idx="1"/>
          </p:cNvCxnSpPr>
          <p:nvPr/>
        </p:nvCxnSpPr>
        <p:spPr>
          <a:xfrm>
            <a:off x="4326207" y="5304893"/>
            <a:ext cx="1495453" cy="3791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4" idx="3"/>
            <a:endCxn id="33" idx="1"/>
          </p:cNvCxnSpPr>
          <p:nvPr/>
        </p:nvCxnSpPr>
        <p:spPr>
          <a:xfrm>
            <a:off x="4326207" y="5304893"/>
            <a:ext cx="1475134" cy="3109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28358">
            <a:off x="-701663" y="-237121"/>
            <a:ext cx="1931340" cy="17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28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0" grpId="0" animBg="1"/>
      <p:bldP spid="31" grpId="0" animBg="1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4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0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5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5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55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56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58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59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60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61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62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63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64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65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66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67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pic>
        <p:nvPicPr>
          <p:cNvPr id="68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28358">
            <a:off x="-701663" y="-237121"/>
            <a:ext cx="1931340" cy="170652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609600" y="4081600"/>
            <a:ext cx="3716607" cy="24465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96541" y="952500"/>
            <a:ext cx="12029459" cy="2294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6540" y="4081600"/>
            <a:ext cx="12029460" cy="5537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hề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1" name="Straight Arrow Connector 20"/>
          <p:cNvCxnSpPr>
            <a:stCxn id="24" idx="3"/>
            <a:endCxn id="32" idx="1"/>
          </p:cNvCxnSpPr>
          <p:nvPr/>
        </p:nvCxnSpPr>
        <p:spPr>
          <a:xfrm flipV="1">
            <a:off x="4326207" y="2099996"/>
            <a:ext cx="1170334" cy="3204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4" idx="3"/>
            <a:endCxn id="30" idx="1"/>
          </p:cNvCxnSpPr>
          <p:nvPr/>
        </p:nvCxnSpPr>
        <p:spPr>
          <a:xfrm>
            <a:off x="4326207" y="5304893"/>
            <a:ext cx="1170333" cy="1545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36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218596" y="3915453"/>
            <a:ext cx="5635080" cy="3912458"/>
            <a:chOff x="0" y="0"/>
            <a:chExt cx="2799519" cy="2908697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2769039" cy="2884567"/>
            </a:xfrm>
            <a:custGeom>
              <a:avLst/>
              <a:gdLst/>
              <a:ahLst/>
              <a:cxnLst/>
              <a:rect l="l" t="t" r="r" b="b"/>
              <a:pathLst>
                <a:path w="2769039" h="2884567">
                  <a:moveTo>
                    <a:pt x="1270" y="0"/>
                  </a:moveTo>
                  <a:lnTo>
                    <a:pt x="2769039" y="15240"/>
                  </a:lnTo>
                  <a:lnTo>
                    <a:pt x="2737289" y="2884567"/>
                  </a:lnTo>
                  <a:lnTo>
                    <a:pt x="999746" y="2884567"/>
                  </a:lnTo>
                  <a:lnTo>
                    <a:pt x="0" y="2857897"/>
                  </a:lnTo>
                  <a:lnTo>
                    <a:pt x="11430" y="921046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2798249" cy="2909967"/>
            </a:xfrm>
            <a:custGeom>
              <a:avLst/>
              <a:gdLst/>
              <a:ahLst/>
              <a:cxnLst/>
              <a:rect l="l" t="t" r="r" b="b"/>
              <a:pathLst>
                <a:path w="2798249" h="2909967">
                  <a:moveTo>
                    <a:pt x="2763959" y="2884567"/>
                  </a:moveTo>
                  <a:cubicBezTo>
                    <a:pt x="2761419" y="2888377"/>
                    <a:pt x="2757609" y="2893457"/>
                    <a:pt x="2753799" y="2897267"/>
                  </a:cubicBezTo>
                  <a:cubicBezTo>
                    <a:pt x="2749989" y="2899807"/>
                    <a:pt x="2744909" y="2902347"/>
                    <a:pt x="2741099" y="2902347"/>
                  </a:cubicBezTo>
                  <a:cubicBezTo>
                    <a:pt x="2642788" y="2901077"/>
                    <a:pt x="2526144" y="2907427"/>
                    <a:pt x="2407341" y="2909967"/>
                  </a:cubicBezTo>
                  <a:cubicBezTo>
                    <a:pt x="2370619" y="2909967"/>
                    <a:pt x="2331738" y="2908697"/>
                    <a:pt x="2295017" y="2908697"/>
                  </a:cubicBezTo>
                  <a:cubicBezTo>
                    <a:pt x="2212934" y="2907427"/>
                    <a:pt x="2130852" y="2906157"/>
                    <a:pt x="2048769" y="2906157"/>
                  </a:cubicBezTo>
                  <a:lnTo>
                    <a:pt x="1780920" y="2906157"/>
                  </a:lnTo>
                  <a:cubicBezTo>
                    <a:pt x="1720438" y="2906157"/>
                    <a:pt x="1662117" y="2904887"/>
                    <a:pt x="1601635" y="2904887"/>
                  </a:cubicBezTo>
                  <a:cubicBezTo>
                    <a:pt x="1549793" y="2904887"/>
                    <a:pt x="1495791" y="2904887"/>
                    <a:pt x="1443950" y="2906157"/>
                  </a:cubicBezTo>
                  <a:lnTo>
                    <a:pt x="1411549" y="2906157"/>
                  </a:lnTo>
                  <a:cubicBezTo>
                    <a:pt x="1335946" y="2904887"/>
                    <a:pt x="493519" y="2903617"/>
                    <a:pt x="417917" y="2901077"/>
                  </a:cubicBezTo>
                  <a:cubicBezTo>
                    <a:pt x="372555" y="2899807"/>
                    <a:pt x="327194" y="2894727"/>
                    <a:pt x="281832" y="2892187"/>
                  </a:cubicBezTo>
                  <a:cubicBezTo>
                    <a:pt x="199750" y="2887107"/>
                    <a:pt x="117667" y="2883297"/>
                    <a:pt x="41910" y="2878217"/>
                  </a:cubicBezTo>
                  <a:cubicBezTo>
                    <a:pt x="33020" y="2876947"/>
                    <a:pt x="24130" y="2874407"/>
                    <a:pt x="16510" y="2870597"/>
                  </a:cubicBezTo>
                  <a:cubicBezTo>
                    <a:pt x="5080" y="2865517"/>
                    <a:pt x="0" y="2854087"/>
                    <a:pt x="1270" y="2834652"/>
                  </a:cubicBezTo>
                  <a:cubicBezTo>
                    <a:pt x="2540" y="2704790"/>
                    <a:pt x="3810" y="2572689"/>
                    <a:pt x="3810" y="2442828"/>
                  </a:cubicBezTo>
                  <a:cubicBezTo>
                    <a:pt x="5080" y="2310727"/>
                    <a:pt x="17780" y="924790"/>
                    <a:pt x="17780" y="792690"/>
                  </a:cubicBezTo>
                  <a:cubicBezTo>
                    <a:pt x="19050" y="665067"/>
                    <a:pt x="20320" y="537444"/>
                    <a:pt x="19050" y="407583"/>
                  </a:cubicBezTo>
                  <a:cubicBezTo>
                    <a:pt x="17780" y="279960"/>
                    <a:pt x="16510" y="154576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2305" y="5080"/>
                    <a:pt x="119827" y="3810"/>
                  </a:cubicBezTo>
                  <a:cubicBezTo>
                    <a:pt x="186789" y="1270"/>
                    <a:pt x="255911" y="1270"/>
                    <a:pt x="322874" y="1270"/>
                  </a:cubicBezTo>
                  <a:cubicBezTo>
                    <a:pt x="407116" y="2540"/>
                    <a:pt x="1258184" y="5080"/>
                    <a:pt x="1342426" y="6350"/>
                  </a:cubicBezTo>
                  <a:cubicBezTo>
                    <a:pt x="1424509" y="7620"/>
                    <a:pt x="1506592" y="7620"/>
                    <a:pt x="1588674" y="7620"/>
                  </a:cubicBezTo>
                  <a:cubicBezTo>
                    <a:pt x="1634036" y="7620"/>
                    <a:pt x="1679397" y="7620"/>
                    <a:pt x="1724759" y="8890"/>
                  </a:cubicBezTo>
                  <a:cubicBezTo>
                    <a:pt x="1813321" y="11430"/>
                    <a:pt x="1904044" y="10160"/>
                    <a:pt x="1992607" y="2540"/>
                  </a:cubicBezTo>
                  <a:cubicBezTo>
                    <a:pt x="2029328" y="0"/>
                    <a:pt x="2066049" y="2540"/>
                    <a:pt x="2102771" y="2540"/>
                  </a:cubicBezTo>
                  <a:cubicBezTo>
                    <a:pt x="2184853" y="2540"/>
                    <a:pt x="2266936" y="1270"/>
                    <a:pt x="2349019" y="3810"/>
                  </a:cubicBezTo>
                  <a:cubicBezTo>
                    <a:pt x="2452702" y="6350"/>
                    <a:pt x="2554225" y="13970"/>
                    <a:pt x="2657909" y="17780"/>
                  </a:cubicBezTo>
                  <a:cubicBezTo>
                    <a:pt x="2703270" y="20320"/>
                    <a:pt x="2732209" y="19050"/>
                    <a:pt x="2758879" y="21590"/>
                  </a:cubicBezTo>
                  <a:cubicBezTo>
                    <a:pt x="2767769" y="22860"/>
                    <a:pt x="2776659" y="25400"/>
                    <a:pt x="2785549" y="27940"/>
                  </a:cubicBezTo>
                  <a:cubicBezTo>
                    <a:pt x="2793169" y="30480"/>
                    <a:pt x="2796979" y="36830"/>
                    <a:pt x="2796979" y="46990"/>
                  </a:cubicBezTo>
                  <a:cubicBezTo>
                    <a:pt x="2798249" y="94123"/>
                    <a:pt x="2794439" y="161293"/>
                    <a:pt x="2790629" y="228463"/>
                  </a:cubicBezTo>
                  <a:cubicBezTo>
                    <a:pt x="2786819" y="284438"/>
                    <a:pt x="2785549" y="342652"/>
                    <a:pt x="2784279" y="398627"/>
                  </a:cubicBezTo>
                  <a:cubicBezTo>
                    <a:pt x="2781739" y="492664"/>
                    <a:pt x="2780469" y="586702"/>
                    <a:pt x="2779199" y="680740"/>
                  </a:cubicBezTo>
                  <a:cubicBezTo>
                    <a:pt x="2777929" y="768060"/>
                    <a:pt x="2776659" y="855381"/>
                    <a:pt x="2776659" y="942702"/>
                  </a:cubicBezTo>
                  <a:cubicBezTo>
                    <a:pt x="2776659" y="1088237"/>
                    <a:pt x="2765229" y="2485368"/>
                    <a:pt x="2763959" y="2630903"/>
                  </a:cubicBezTo>
                  <a:cubicBezTo>
                    <a:pt x="2766499" y="2724941"/>
                    <a:pt x="2765229" y="2818978"/>
                    <a:pt x="2763959" y="2884567"/>
                  </a:cubicBezTo>
                  <a:close/>
                  <a:moveTo>
                    <a:pt x="17780" y="2854087"/>
                  </a:moveTo>
                  <a:cubicBezTo>
                    <a:pt x="22860" y="2855357"/>
                    <a:pt x="29210" y="2857897"/>
                    <a:pt x="36830" y="2857897"/>
                  </a:cubicBezTo>
                  <a:cubicBezTo>
                    <a:pt x="115507" y="2862977"/>
                    <a:pt x="204070" y="2868057"/>
                    <a:pt x="290472" y="2871867"/>
                  </a:cubicBezTo>
                  <a:cubicBezTo>
                    <a:pt x="331514" y="2874407"/>
                    <a:pt x="372555" y="2878217"/>
                    <a:pt x="415757" y="2879487"/>
                  </a:cubicBezTo>
                  <a:cubicBezTo>
                    <a:pt x="443837" y="2880757"/>
                    <a:pt x="1238743" y="2876947"/>
                    <a:pt x="1264664" y="2878217"/>
                  </a:cubicBezTo>
                  <a:cubicBezTo>
                    <a:pt x="1310025" y="2879487"/>
                    <a:pt x="1355387" y="2882027"/>
                    <a:pt x="1400748" y="2883297"/>
                  </a:cubicBezTo>
                  <a:cubicBezTo>
                    <a:pt x="1422349" y="2884567"/>
                    <a:pt x="1441790" y="2884567"/>
                    <a:pt x="1463390" y="2884567"/>
                  </a:cubicBezTo>
                  <a:cubicBezTo>
                    <a:pt x="1560593" y="2884567"/>
                    <a:pt x="1655636" y="2883297"/>
                    <a:pt x="1752840" y="2884567"/>
                  </a:cubicBezTo>
                  <a:cubicBezTo>
                    <a:pt x="1789561" y="2884567"/>
                    <a:pt x="1828442" y="2887107"/>
                    <a:pt x="1865163" y="2887107"/>
                  </a:cubicBezTo>
                  <a:cubicBezTo>
                    <a:pt x="1921325" y="2887107"/>
                    <a:pt x="1975327" y="2883297"/>
                    <a:pt x="2031488" y="2883297"/>
                  </a:cubicBezTo>
                  <a:cubicBezTo>
                    <a:pt x="2098451" y="2883297"/>
                    <a:pt x="2163253" y="2884567"/>
                    <a:pt x="2230215" y="2884567"/>
                  </a:cubicBezTo>
                  <a:cubicBezTo>
                    <a:pt x="2318778" y="2884567"/>
                    <a:pt x="2409501" y="2884567"/>
                    <a:pt x="2498063" y="2883297"/>
                  </a:cubicBezTo>
                  <a:cubicBezTo>
                    <a:pt x="2577986" y="2882027"/>
                    <a:pt x="2655749" y="2879487"/>
                    <a:pt x="2725859" y="2876947"/>
                  </a:cubicBezTo>
                  <a:cubicBezTo>
                    <a:pt x="2730939" y="2876947"/>
                    <a:pt x="2736019" y="2874407"/>
                    <a:pt x="2742369" y="2873137"/>
                  </a:cubicBezTo>
                  <a:cubicBezTo>
                    <a:pt x="2742369" y="2860437"/>
                    <a:pt x="2743639" y="2847737"/>
                    <a:pt x="2743639" y="2827934"/>
                  </a:cubicBezTo>
                  <a:lnTo>
                    <a:pt x="2743639" y="2758526"/>
                  </a:lnTo>
                  <a:cubicBezTo>
                    <a:pt x="2744909" y="2644337"/>
                    <a:pt x="2747449" y="2527909"/>
                    <a:pt x="2746179" y="2413720"/>
                  </a:cubicBezTo>
                  <a:cubicBezTo>
                    <a:pt x="2744909" y="2252513"/>
                    <a:pt x="2757609" y="841947"/>
                    <a:pt x="2761419" y="680740"/>
                  </a:cubicBezTo>
                  <a:cubicBezTo>
                    <a:pt x="2763959" y="586702"/>
                    <a:pt x="2766499" y="492664"/>
                    <a:pt x="2766499" y="398626"/>
                  </a:cubicBezTo>
                  <a:cubicBezTo>
                    <a:pt x="2766499" y="320262"/>
                    <a:pt x="2767769" y="244136"/>
                    <a:pt x="2775389" y="168010"/>
                  </a:cubicBezTo>
                  <a:cubicBezTo>
                    <a:pt x="2779199" y="123230"/>
                    <a:pt x="2781739" y="78450"/>
                    <a:pt x="2776659" y="49530"/>
                  </a:cubicBezTo>
                  <a:cubicBezTo>
                    <a:pt x="2769039" y="49530"/>
                    <a:pt x="2762689" y="48260"/>
                    <a:pt x="2755069" y="48260"/>
                  </a:cubicBezTo>
                  <a:cubicBezTo>
                    <a:pt x="2722049" y="45720"/>
                    <a:pt x="2673029" y="45720"/>
                    <a:pt x="2614707" y="40640"/>
                  </a:cubicBezTo>
                  <a:cubicBezTo>
                    <a:pt x="2506704" y="33020"/>
                    <a:pt x="2396540" y="27940"/>
                    <a:pt x="2288537" y="27940"/>
                  </a:cubicBezTo>
                  <a:cubicBezTo>
                    <a:pt x="2212934" y="27940"/>
                    <a:pt x="2135172" y="31750"/>
                    <a:pt x="2059569" y="24130"/>
                  </a:cubicBezTo>
                  <a:lnTo>
                    <a:pt x="2037969" y="24130"/>
                  </a:lnTo>
                  <a:cubicBezTo>
                    <a:pt x="1975327" y="27940"/>
                    <a:pt x="1908365" y="33020"/>
                    <a:pt x="1843562" y="34290"/>
                  </a:cubicBezTo>
                  <a:cubicBezTo>
                    <a:pt x="1772280" y="35560"/>
                    <a:pt x="1703158" y="31750"/>
                    <a:pt x="1631876" y="30480"/>
                  </a:cubicBezTo>
                  <a:cubicBezTo>
                    <a:pt x="1564913" y="29210"/>
                    <a:pt x="1497951" y="27940"/>
                    <a:pt x="1433149" y="27940"/>
                  </a:cubicBezTo>
                  <a:cubicBezTo>
                    <a:pt x="1409388" y="27940"/>
                    <a:pt x="1387788" y="29210"/>
                    <a:pt x="1364027" y="27940"/>
                  </a:cubicBezTo>
                  <a:cubicBezTo>
                    <a:pt x="1281944" y="26670"/>
                    <a:pt x="433037" y="24130"/>
                    <a:pt x="348794" y="24130"/>
                  </a:cubicBezTo>
                  <a:cubicBezTo>
                    <a:pt x="275352" y="22860"/>
                    <a:pt x="201910" y="24130"/>
                    <a:pt x="128467" y="24130"/>
                  </a:cubicBezTo>
                  <a:cubicBezTo>
                    <a:pt x="89586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406"/>
                    <a:pt x="31750" y="159054"/>
                    <a:pt x="34290" y="228463"/>
                  </a:cubicBezTo>
                  <a:cubicBezTo>
                    <a:pt x="36830" y="353847"/>
                    <a:pt x="38100" y="479230"/>
                    <a:pt x="38100" y="604614"/>
                  </a:cubicBezTo>
                  <a:cubicBezTo>
                    <a:pt x="38100" y="685217"/>
                    <a:pt x="36830" y="763582"/>
                    <a:pt x="35560" y="844186"/>
                  </a:cubicBezTo>
                  <a:cubicBezTo>
                    <a:pt x="34290" y="922551"/>
                    <a:pt x="22860" y="2250274"/>
                    <a:pt x="21590" y="2326400"/>
                  </a:cubicBezTo>
                  <a:lnTo>
                    <a:pt x="21590" y="2474173"/>
                  </a:lnTo>
                  <a:cubicBezTo>
                    <a:pt x="21590" y="2586123"/>
                    <a:pt x="20320" y="2700311"/>
                    <a:pt x="20320" y="2812261"/>
                  </a:cubicBezTo>
                  <a:cubicBezTo>
                    <a:pt x="20320" y="2827934"/>
                    <a:pt x="19050" y="2841368"/>
                    <a:pt x="17780" y="2854087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33399" y="1714500"/>
            <a:ext cx="11579021" cy="8118058"/>
            <a:chOff x="0" y="0"/>
            <a:chExt cx="2528826" cy="2845236"/>
          </a:xfrm>
        </p:grpSpPr>
        <p:sp>
          <p:nvSpPr>
            <p:cNvPr id="25" name="Freeform 25"/>
            <p:cNvSpPr/>
            <p:nvPr/>
          </p:nvSpPr>
          <p:spPr>
            <a:xfrm>
              <a:off x="16510" y="11430"/>
              <a:ext cx="2498346" cy="2821106"/>
            </a:xfrm>
            <a:custGeom>
              <a:avLst/>
              <a:gdLst/>
              <a:ahLst/>
              <a:cxnLst/>
              <a:rect l="l" t="t" r="r" b="b"/>
              <a:pathLst>
                <a:path w="2498346" h="2821106">
                  <a:moveTo>
                    <a:pt x="1270" y="0"/>
                  </a:moveTo>
                  <a:lnTo>
                    <a:pt x="2498346" y="15240"/>
                  </a:lnTo>
                  <a:lnTo>
                    <a:pt x="2466596" y="2821106"/>
                  </a:lnTo>
                  <a:lnTo>
                    <a:pt x="901545" y="2821106"/>
                  </a:lnTo>
                  <a:lnTo>
                    <a:pt x="0" y="2794437"/>
                  </a:lnTo>
                  <a:lnTo>
                    <a:pt x="11430" y="901340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-1270"/>
              <a:ext cx="2527556" cy="2846507"/>
            </a:xfrm>
            <a:custGeom>
              <a:avLst/>
              <a:gdLst/>
              <a:ahLst/>
              <a:cxnLst/>
              <a:rect l="l" t="t" r="r" b="b"/>
              <a:pathLst>
                <a:path w="2527556" h="2846507">
                  <a:moveTo>
                    <a:pt x="2493266" y="2821107"/>
                  </a:moveTo>
                  <a:cubicBezTo>
                    <a:pt x="2490726" y="2824916"/>
                    <a:pt x="2486916" y="2829997"/>
                    <a:pt x="2483106" y="2833807"/>
                  </a:cubicBezTo>
                  <a:cubicBezTo>
                    <a:pt x="2479296" y="2836347"/>
                    <a:pt x="2474216" y="2838887"/>
                    <a:pt x="2470406" y="2838887"/>
                  </a:cubicBezTo>
                  <a:cubicBezTo>
                    <a:pt x="2379121" y="2837616"/>
                    <a:pt x="2274344" y="2843966"/>
                    <a:pt x="2167626" y="2846507"/>
                  </a:cubicBezTo>
                  <a:cubicBezTo>
                    <a:pt x="2134640" y="2846507"/>
                    <a:pt x="2099714" y="2845237"/>
                    <a:pt x="2066729" y="2845237"/>
                  </a:cubicBezTo>
                  <a:cubicBezTo>
                    <a:pt x="1992996" y="2843966"/>
                    <a:pt x="1919264" y="2842697"/>
                    <a:pt x="1845531" y="2842697"/>
                  </a:cubicBezTo>
                  <a:lnTo>
                    <a:pt x="1604931" y="2842697"/>
                  </a:lnTo>
                  <a:cubicBezTo>
                    <a:pt x="1550601" y="2842697"/>
                    <a:pt x="1498213" y="2841426"/>
                    <a:pt x="1443883" y="2841426"/>
                  </a:cubicBezTo>
                  <a:cubicBezTo>
                    <a:pt x="1397316" y="2841426"/>
                    <a:pt x="1348807" y="2841426"/>
                    <a:pt x="1302240" y="2842697"/>
                  </a:cubicBezTo>
                  <a:lnTo>
                    <a:pt x="1273135" y="2842697"/>
                  </a:lnTo>
                  <a:cubicBezTo>
                    <a:pt x="1205223" y="2841426"/>
                    <a:pt x="448495" y="2840157"/>
                    <a:pt x="380584" y="2837616"/>
                  </a:cubicBezTo>
                  <a:cubicBezTo>
                    <a:pt x="339837" y="2836347"/>
                    <a:pt x="299090" y="2831266"/>
                    <a:pt x="258343" y="2828726"/>
                  </a:cubicBezTo>
                  <a:cubicBezTo>
                    <a:pt x="184611" y="2823647"/>
                    <a:pt x="110878" y="2819837"/>
                    <a:pt x="41910" y="2814757"/>
                  </a:cubicBezTo>
                  <a:cubicBezTo>
                    <a:pt x="33020" y="2813487"/>
                    <a:pt x="24130" y="2810947"/>
                    <a:pt x="16510" y="2807137"/>
                  </a:cubicBezTo>
                  <a:cubicBezTo>
                    <a:pt x="5080" y="2802057"/>
                    <a:pt x="0" y="2790626"/>
                    <a:pt x="1270" y="2771413"/>
                  </a:cubicBezTo>
                  <a:cubicBezTo>
                    <a:pt x="2540" y="2644525"/>
                    <a:pt x="3810" y="2515450"/>
                    <a:pt x="3810" y="2388562"/>
                  </a:cubicBezTo>
                  <a:cubicBezTo>
                    <a:pt x="5080" y="2259487"/>
                    <a:pt x="17780" y="905289"/>
                    <a:pt x="17780" y="776214"/>
                  </a:cubicBezTo>
                  <a:cubicBezTo>
                    <a:pt x="19050" y="651514"/>
                    <a:pt x="20320" y="526814"/>
                    <a:pt x="19050" y="399926"/>
                  </a:cubicBezTo>
                  <a:cubicBezTo>
                    <a:pt x="17780" y="275226"/>
                    <a:pt x="16510" y="15271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70132" y="5080"/>
                    <a:pt x="112819" y="3810"/>
                  </a:cubicBezTo>
                  <a:cubicBezTo>
                    <a:pt x="172969" y="1270"/>
                    <a:pt x="235059" y="1270"/>
                    <a:pt x="295210" y="1270"/>
                  </a:cubicBezTo>
                  <a:cubicBezTo>
                    <a:pt x="370882" y="2540"/>
                    <a:pt x="1135371" y="5080"/>
                    <a:pt x="1211044" y="6350"/>
                  </a:cubicBezTo>
                  <a:cubicBezTo>
                    <a:pt x="1284777" y="7620"/>
                    <a:pt x="1358509" y="7620"/>
                    <a:pt x="1432241" y="7620"/>
                  </a:cubicBezTo>
                  <a:cubicBezTo>
                    <a:pt x="1472988" y="7620"/>
                    <a:pt x="1513735" y="7620"/>
                    <a:pt x="1554482" y="8890"/>
                  </a:cubicBezTo>
                  <a:cubicBezTo>
                    <a:pt x="1634036" y="11430"/>
                    <a:pt x="1715529" y="10160"/>
                    <a:pt x="1795083" y="2540"/>
                  </a:cubicBezTo>
                  <a:cubicBezTo>
                    <a:pt x="1828068" y="0"/>
                    <a:pt x="1861054" y="2540"/>
                    <a:pt x="1894039" y="2540"/>
                  </a:cubicBezTo>
                  <a:cubicBezTo>
                    <a:pt x="1967772" y="2540"/>
                    <a:pt x="2041504" y="1270"/>
                    <a:pt x="2115237" y="3810"/>
                  </a:cubicBezTo>
                  <a:cubicBezTo>
                    <a:pt x="2208373" y="6350"/>
                    <a:pt x="2299568" y="13970"/>
                    <a:pt x="2392704" y="17780"/>
                  </a:cubicBezTo>
                  <a:cubicBezTo>
                    <a:pt x="2433450" y="20320"/>
                    <a:pt x="2461516" y="19050"/>
                    <a:pt x="2488186" y="21590"/>
                  </a:cubicBezTo>
                  <a:cubicBezTo>
                    <a:pt x="2497076" y="22860"/>
                    <a:pt x="2505966" y="25400"/>
                    <a:pt x="2514856" y="27940"/>
                  </a:cubicBezTo>
                  <a:cubicBezTo>
                    <a:pt x="2522476" y="30480"/>
                    <a:pt x="2526286" y="36830"/>
                    <a:pt x="2526286" y="46990"/>
                  </a:cubicBezTo>
                  <a:cubicBezTo>
                    <a:pt x="2527556" y="93645"/>
                    <a:pt x="2523746" y="159277"/>
                    <a:pt x="2519936" y="224909"/>
                  </a:cubicBezTo>
                  <a:cubicBezTo>
                    <a:pt x="2516126" y="279601"/>
                    <a:pt x="2514856" y="336482"/>
                    <a:pt x="2513586" y="391175"/>
                  </a:cubicBezTo>
                  <a:cubicBezTo>
                    <a:pt x="2511046" y="483059"/>
                    <a:pt x="2509776" y="574943"/>
                    <a:pt x="2508506" y="666828"/>
                  </a:cubicBezTo>
                  <a:cubicBezTo>
                    <a:pt x="2507236" y="752149"/>
                    <a:pt x="2505966" y="837470"/>
                    <a:pt x="2505966" y="922791"/>
                  </a:cubicBezTo>
                  <a:cubicBezTo>
                    <a:pt x="2505966" y="1064992"/>
                    <a:pt x="2494536" y="2430129"/>
                    <a:pt x="2493266" y="2572331"/>
                  </a:cubicBezTo>
                  <a:cubicBezTo>
                    <a:pt x="2495806" y="2664215"/>
                    <a:pt x="2494536" y="2756099"/>
                    <a:pt x="2493266" y="2821106"/>
                  </a:cubicBezTo>
                  <a:close/>
                  <a:moveTo>
                    <a:pt x="17780" y="2790626"/>
                  </a:moveTo>
                  <a:cubicBezTo>
                    <a:pt x="22860" y="2791896"/>
                    <a:pt x="29210" y="2794436"/>
                    <a:pt x="36830" y="2794436"/>
                  </a:cubicBezTo>
                  <a:cubicBezTo>
                    <a:pt x="108938" y="2799516"/>
                    <a:pt x="188492" y="2804596"/>
                    <a:pt x="266105" y="2808406"/>
                  </a:cubicBezTo>
                  <a:cubicBezTo>
                    <a:pt x="302971" y="2810946"/>
                    <a:pt x="339837" y="2814756"/>
                    <a:pt x="378644" y="2816026"/>
                  </a:cubicBezTo>
                  <a:cubicBezTo>
                    <a:pt x="403868" y="2817296"/>
                    <a:pt x="1117908" y="2813486"/>
                    <a:pt x="1141192" y="2814756"/>
                  </a:cubicBezTo>
                  <a:cubicBezTo>
                    <a:pt x="1181939" y="2816026"/>
                    <a:pt x="1222686" y="2818566"/>
                    <a:pt x="1263433" y="2819836"/>
                  </a:cubicBezTo>
                  <a:cubicBezTo>
                    <a:pt x="1282836" y="2821106"/>
                    <a:pt x="1300299" y="2821106"/>
                    <a:pt x="1319702" y="2821106"/>
                  </a:cubicBezTo>
                  <a:cubicBezTo>
                    <a:pt x="1407017" y="2821106"/>
                    <a:pt x="1492392" y="2819836"/>
                    <a:pt x="1579706" y="2821106"/>
                  </a:cubicBezTo>
                  <a:cubicBezTo>
                    <a:pt x="1612692" y="2821106"/>
                    <a:pt x="1647618" y="2823646"/>
                    <a:pt x="1680603" y="2823646"/>
                  </a:cubicBezTo>
                  <a:cubicBezTo>
                    <a:pt x="1731052" y="2823646"/>
                    <a:pt x="1779560" y="2819836"/>
                    <a:pt x="1830009" y="2819836"/>
                  </a:cubicBezTo>
                  <a:cubicBezTo>
                    <a:pt x="1890159" y="2819836"/>
                    <a:pt x="1948369" y="2821106"/>
                    <a:pt x="2008519" y="2821106"/>
                  </a:cubicBezTo>
                  <a:cubicBezTo>
                    <a:pt x="2088072" y="2821106"/>
                    <a:pt x="2169566" y="2821106"/>
                    <a:pt x="2249119" y="2819836"/>
                  </a:cubicBezTo>
                  <a:cubicBezTo>
                    <a:pt x="2320911" y="2818566"/>
                    <a:pt x="2390763" y="2816026"/>
                    <a:pt x="2455166" y="2813486"/>
                  </a:cubicBezTo>
                  <a:cubicBezTo>
                    <a:pt x="2460246" y="2813486"/>
                    <a:pt x="2465326" y="2810946"/>
                    <a:pt x="2471676" y="2809676"/>
                  </a:cubicBezTo>
                  <a:cubicBezTo>
                    <a:pt x="2471676" y="2796976"/>
                    <a:pt x="2472946" y="2784276"/>
                    <a:pt x="2472946" y="2764850"/>
                  </a:cubicBezTo>
                  <a:lnTo>
                    <a:pt x="2472946" y="2697030"/>
                  </a:lnTo>
                  <a:cubicBezTo>
                    <a:pt x="2474216" y="2585457"/>
                    <a:pt x="2476756" y="2471695"/>
                    <a:pt x="2475486" y="2360122"/>
                  </a:cubicBezTo>
                  <a:cubicBezTo>
                    <a:pt x="2474216" y="2202606"/>
                    <a:pt x="2486916" y="824343"/>
                    <a:pt x="2490726" y="666828"/>
                  </a:cubicBezTo>
                  <a:cubicBezTo>
                    <a:pt x="2493266" y="574943"/>
                    <a:pt x="2495806" y="483059"/>
                    <a:pt x="2495806" y="391175"/>
                  </a:cubicBezTo>
                  <a:cubicBezTo>
                    <a:pt x="2495806" y="314605"/>
                    <a:pt x="2497076" y="240222"/>
                    <a:pt x="2504696" y="165840"/>
                  </a:cubicBezTo>
                  <a:cubicBezTo>
                    <a:pt x="2508506" y="122086"/>
                    <a:pt x="2511046" y="78331"/>
                    <a:pt x="2505966" y="49530"/>
                  </a:cubicBezTo>
                  <a:cubicBezTo>
                    <a:pt x="2498346" y="49530"/>
                    <a:pt x="2491996" y="48260"/>
                    <a:pt x="2484376" y="48260"/>
                  </a:cubicBezTo>
                  <a:cubicBezTo>
                    <a:pt x="2451356" y="45720"/>
                    <a:pt x="2406286" y="45720"/>
                    <a:pt x="2353897" y="40640"/>
                  </a:cubicBezTo>
                  <a:cubicBezTo>
                    <a:pt x="2256881" y="33020"/>
                    <a:pt x="2157924" y="27940"/>
                    <a:pt x="2060908" y="27940"/>
                  </a:cubicBezTo>
                  <a:cubicBezTo>
                    <a:pt x="1992996" y="27940"/>
                    <a:pt x="1923144" y="31750"/>
                    <a:pt x="1855233" y="24130"/>
                  </a:cubicBezTo>
                  <a:lnTo>
                    <a:pt x="1835830" y="24130"/>
                  </a:lnTo>
                  <a:cubicBezTo>
                    <a:pt x="1779560" y="27940"/>
                    <a:pt x="1719410" y="33020"/>
                    <a:pt x="1661200" y="34290"/>
                  </a:cubicBezTo>
                  <a:cubicBezTo>
                    <a:pt x="1597169" y="35560"/>
                    <a:pt x="1535079" y="31750"/>
                    <a:pt x="1471048" y="30480"/>
                  </a:cubicBezTo>
                  <a:cubicBezTo>
                    <a:pt x="1410898" y="29210"/>
                    <a:pt x="1350748" y="27940"/>
                    <a:pt x="1292538" y="27940"/>
                  </a:cubicBezTo>
                  <a:cubicBezTo>
                    <a:pt x="1271194" y="27940"/>
                    <a:pt x="1251791" y="29210"/>
                    <a:pt x="1230447" y="27940"/>
                  </a:cubicBezTo>
                  <a:cubicBezTo>
                    <a:pt x="1156715" y="26670"/>
                    <a:pt x="394166" y="24130"/>
                    <a:pt x="318493" y="24130"/>
                  </a:cubicBezTo>
                  <a:cubicBezTo>
                    <a:pt x="252522" y="22860"/>
                    <a:pt x="186551" y="24130"/>
                    <a:pt x="120580" y="24130"/>
                  </a:cubicBezTo>
                  <a:cubicBezTo>
                    <a:pt x="85654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082"/>
                    <a:pt x="31750" y="157089"/>
                    <a:pt x="34290" y="224908"/>
                  </a:cubicBezTo>
                  <a:cubicBezTo>
                    <a:pt x="36830" y="347421"/>
                    <a:pt x="38100" y="469933"/>
                    <a:pt x="38100" y="592445"/>
                  </a:cubicBezTo>
                  <a:cubicBezTo>
                    <a:pt x="38100" y="671203"/>
                    <a:pt x="36830" y="747773"/>
                    <a:pt x="35560" y="826531"/>
                  </a:cubicBezTo>
                  <a:cubicBezTo>
                    <a:pt x="34290" y="903101"/>
                    <a:pt x="22860" y="2200418"/>
                    <a:pt x="21590" y="2274800"/>
                  </a:cubicBezTo>
                  <a:lnTo>
                    <a:pt x="21590" y="2419190"/>
                  </a:lnTo>
                  <a:cubicBezTo>
                    <a:pt x="21590" y="2528576"/>
                    <a:pt x="20320" y="2640149"/>
                    <a:pt x="20320" y="2749535"/>
                  </a:cubicBezTo>
                  <a:cubicBezTo>
                    <a:pt x="20320" y="2764849"/>
                    <a:pt x="19050" y="2777976"/>
                    <a:pt x="17780" y="2790626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AA44E6F-7248-478D-9BD5-1876543A02FB}"/>
              </a:ext>
            </a:extLst>
          </p:cNvPr>
          <p:cNvSpPr txBox="1"/>
          <p:nvPr/>
        </p:nvSpPr>
        <p:spPr>
          <a:xfrm>
            <a:off x="0" y="393293"/>
            <a:ext cx="184974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6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ĐỘNG: </a:t>
            </a:r>
            <a:r>
              <a:rPr lang="en-US" sz="6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6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6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63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63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73939" y="2264007"/>
            <a:ext cx="65893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Ngán nỗi xuân đi, xuân lại lại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Mành tình san sẻ t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 con con </a:t>
            </a:r>
            <a:endParaRPr lang="en-US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1981200" y="4533900"/>
            <a:ext cx="8763000" cy="2438400"/>
          </a:xfrm>
          <a:prstGeom prst="wedgeRoundRectCallou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 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395000" y="7457957"/>
            <a:ext cx="5206329" cy="310427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158022" y="4705234"/>
            <a:ext cx="572780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0543104" y="7849936"/>
            <a:ext cx="1993210" cy="232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45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4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0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5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5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55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56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58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59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60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61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62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63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64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65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66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67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26" name="Rounded Rectangle 25"/>
          <p:cNvSpPr/>
          <p:nvPr/>
        </p:nvSpPr>
        <p:spPr>
          <a:xfrm>
            <a:off x="6581986" y="473721"/>
            <a:ext cx="4497088" cy="1600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9918" y="2448656"/>
            <a:ext cx="17008868" cy="2340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52400" y="5732981"/>
            <a:ext cx="4816650" cy="36834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van,</a:t>
            </a:r>
          </a:p>
          <a:p>
            <a:pPr algn="just">
              <a:lnSpc>
                <a:spcPct val="150000"/>
              </a:lnSpc>
            </a:pP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127845" y="5360035"/>
            <a:ext cx="7315591" cy="442936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gặt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nàng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602231" y="5360035"/>
            <a:ext cx="5440640" cy="442936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3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lội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</a:t>
            </a:r>
            <a:r>
              <a:rPr lang="en-US" sz="3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bèo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16157308" y="157925"/>
            <a:ext cx="1950123" cy="1915996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/>
          </p:cNvPicPr>
          <p:nvPr/>
        </p:nvPicPr>
        <p:blipFill>
          <a:blip r:embed="rId5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6"/>
              </a:ext>
            </a:extLst>
          </a:blip>
          <a:srcRect/>
          <a:stretch>
            <a:fillRect/>
          </a:stretch>
        </p:blipFill>
        <p:spPr>
          <a:xfrm>
            <a:off x="443794" y="319670"/>
            <a:ext cx="1452464" cy="15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31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4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9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0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5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5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55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56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58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59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60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61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62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63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64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65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66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67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sp>
        <p:nvSpPr>
          <p:cNvPr id="26" name="Rounded Rectangle 25"/>
          <p:cNvSpPr/>
          <p:nvPr/>
        </p:nvSpPr>
        <p:spPr>
          <a:xfrm>
            <a:off x="6581986" y="473721"/>
            <a:ext cx="4497088" cy="1600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76400" y="2857500"/>
            <a:ext cx="10731987" cy="57440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>
          <a:xfrm>
            <a:off x="16157308" y="157925"/>
            <a:ext cx="1950123" cy="19159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C55E81-2989-4CEF-BE5C-7E69B94FBB6A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22353"/>
          <a:stretch/>
        </p:blipFill>
        <p:spPr>
          <a:xfrm>
            <a:off x="11717158" y="4209541"/>
            <a:ext cx="4361467" cy="6800944"/>
          </a:xfrm>
          <a:prstGeom prst="rect">
            <a:avLst/>
          </a:prstGeom>
        </p:spPr>
      </p:pic>
      <p:pic>
        <p:nvPicPr>
          <p:cNvPr id="34" name="Picture 5"/>
          <p:cNvPicPr>
            <a:picLocks noChangeAspect="1"/>
          </p:cNvPicPr>
          <p:nvPr/>
        </p:nvPicPr>
        <p:blipFill>
          <a:blip r:embed="rId55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54718">
            <a:off x="11047838" y="1879067"/>
            <a:ext cx="1192783" cy="2201446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5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>
            <a:fillRect/>
          </a:stretch>
        </p:blipFill>
        <p:spPr>
          <a:xfrm>
            <a:off x="443794" y="319670"/>
            <a:ext cx="1452464" cy="15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25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55" name="Group 2"/>
          <p:cNvGrpSpPr/>
          <p:nvPr/>
        </p:nvGrpSpPr>
        <p:grpSpPr>
          <a:xfrm>
            <a:off x="2219696" y="2747927"/>
            <a:ext cx="14287499" cy="6830332"/>
            <a:chOff x="0" y="0"/>
            <a:chExt cx="7419046" cy="3592641"/>
          </a:xfrm>
        </p:grpSpPr>
        <p:sp>
          <p:nvSpPr>
            <p:cNvPr id="56" name="Freeform 3"/>
            <p:cNvSpPr/>
            <p:nvPr/>
          </p:nvSpPr>
          <p:spPr>
            <a:xfrm>
              <a:off x="-9098" y="-6509"/>
              <a:ext cx="7433377" cy="3624695"/>
            </a:xfrm>
            <a:custGeom>
              <a:avLst/>
              <a:gdLst/>
              <a:ahLst/>
              <a:cxnLst/>
              <a:rect l="l" t="t" r="r" b="b"/>
              <a:pathLst>
                <a:path w="7433377" h="3624695">
                  <a:moveTo>
                    <a:pt x="63030" y="3031141"/>
                  </a:moveTo>
                  <a:cubicBezTo>
                    <a:pt x="63030" y="3031141"/>
                    <a:pt x="0" y="27845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6540304" y="6965"/>
                  </a:cubicBezTo>
                  <a:lnTo>
                    <a:pt x="6540305" y="6965"/>
                  </a:lnTo>
                  <a:cubicBezTo>
                    <a:pt x="6757052" y="16819"/>
                    <a:pt x="6961367" y="36481"/>
                    <a:pt x="7095555" y="101690"/>
                  </a:cubicBezTo>
                  <a:cubicBezTo>
                    <a:pt x="7351601" y="226120"/>
                    <a:pt x="7433377" y="459160"/>
                    <a:pt x="7427889" y="704684"/>
                  </a:cubicBezTo>
                  <a:cubicBezTo>
                    <a:pt x="7427889" y="704684"/>
                    <a:pt x="7384601" y="1013073"/>
                    <a:pt x="7392034" y="1248607"/>
                  </a:cubicBezTo>
                  <a:cubicBezTo>
                    <a:pt x="7399158" y="2772943"/>
                    <a:pt x="7406314" y="2968546"/>
                    <a:pt x="7406314" y="2968546"/>
                  </a:cubicBezTo>
                  <a:cubicBezTo>
                    <a:pt x="7389633" y="3184278"/>
                    <a:pt x="7274989" y="3394890"/>
                    <a:pt x="7078119" y="3506514"/>
                  </a:cubicBezTo>
                  <a:cubicBezTo>
                    <a:pt x="6927768" y="3591763"/>
                    <a:pt x="6729737" y="3606861"/>
                    <a:pt x="5347512" y="3596119"/>
                  </a:cubicBezTo>
                  <a:lnTo>
                    <a:pt x="5347439" y="3596119"/>
                  </a:lnTo>
                  <a:cubicBezTo>
                    <a:pt x="645952" y="3590842"/>
                    <a:pt x="384604" y="3624695"/>
                    <a:pt x="254278" y="3515537"/>
                  </a:cubicBezTo>
                  <a:cubicBezTo>
                    <a:pt x="145767" y="3424652"/>
                    <a:pt x="81795" y="3231340"/>
                    <a:pt x="63030" y="30311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7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7474" y="7448160"/>
            <a:ext cx="1858880" cy="2287852"/>
          </a:xfrm>
          <a:prstGeom prst="rect">
            <a:avLst/>
          </a:prstGeom>
        </p:spPr>
      </p:pic>
      <p:pic>
        <p:nvPicPr>
          <p:cNvPr id="5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5651399" y="6973507"/>
            <a:ext cx="1983980" cy="2762505"/>
          </a:xfrm>
          <a:prstGeom prst="rect">
            <a:avLst/>
          </a:prstGeom>
        </p:spPr>
      </p:pic>
      <p:pic>
        <p:nvPicPr>
          <p:cNvPr id="59" name="Picture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64053" y="407149"/>
            <a:ext cx="8598786" cy="184491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934446" y="792864"/>
            <a:ext cx="685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A225AFAE-48F5-9BAD-8EA9-1ACD2283EB5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rcRect/>
          <a:stretch>
            <a:fillRect/>
          </a:stretch>
        </p:blipFill>
        <p:spPr>
          <a:xfrm>
            <a:off x="6568369" y="5823606"/>
            <a:ext cx="5582707" cy="380321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2892640" y="3359305"/>
            <a:ext cx="130835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CH: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khấu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8" name="Group 3"/>
          <p:cNvGrpSpPr/>
          <p:nvPr/>
        </p:nvGrpSpPr>
        <p:grpSpPr>
          <a:xfrm>
            <a:off x="767242" y="723900"/>
            <a:ext cx="16894219" cy="9067800"/>
            <a:chOff x="0" y="0"/>
            <a:chExt cx="18242782" cy="12091182"/>
          </a:xfrm>
          <a:solidFill>
            <a:schemeClr val="bg1"/>
          </a:solidFill>
        </p:grpSpPr>
        <p:grpSp>
          <p:nvGrpSpPr>
            <p:cNvPr id="29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  <a:grpFill/>
          </p:grpSpPr>
          <p:sp>
            <p:nvSpPr>
              <p:cNvPr id="3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grpSp>
          <p:nvGrpSpPr>
            <p:cNvPr id="30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  <a:grpFill/>
          </p:grpSpPr>
          <p:sp>
            <p:nvSpPr>
              <p:cNvPr id="31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</p:grpSp>
      <p:sp>
        <p:nvSpPr>
          <p:cNvPr id="21" name="Rectangle 20"/>
          <p:cNvSpPr/>
          <p:nvPr/>
        </p:nvSpPr>
        <p:spPr>
          <a:xfrm>
            <a:off x="1418007" y="1369182"/>
            <a:ext cx="1559269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67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khấu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6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61670" indent="-5715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than,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cử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xen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lối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khấu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61670" indent="-5715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nổi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xúc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61670" indent="-5715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phù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kịch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167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phức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thuẫn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1041573" y="8767703"/>
            <a:ext cx="3398858" cy="1637631"/>
          </a:xfrm>
          <a:prstGeom prst="rect">
            <a:avLst/>
          </a:prstGeom>
        </p:spPr>
      </p:pic>
      <p:pic>
        <p:nvPicPr>
          <p:cNvPr id="36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400213">
            <a:off x="16406362" y="8144265"/>
            <a:ext cx="1663916" cy="19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09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8" name="Group 3"/>
          <p:cNvGrpSpPr/>
          <p:nvPr/>
        </p:nvGrpSpPr>
        <p:grpSpPr>
          <a:xfrm>
            <a:off x="767242" y="723900"/>
            <a:ext cx="16894219" cy="9067800"/>
            <a:chOff x="0" y="0"/>
            <a:chExt cx="18242782" cy="12091182"/>
          </a:xfrm>
          <a:solidFill>
            <a:schemeClr val="bg1"/>
          </a:solidFill>
        </p:grpSpPr>
        <p:grpSp>
          <p:nvGrpSpPr>
            <p:cNvPr id="29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  <a:grpFill/>
          </p:grpSpPr>
          <p:sp>
            <p:nvSpPr>
              <p:cNvPr id="3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  <p:grpSp>
          <p:nvGrpSpPr>
            <p:cNvPr id="30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  <a:grpFill/>
          </p:grpSpPr>
          <p:sp>
            <p:nvSpPr>
              <p:cNvPr id="31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</p:sp>
        </p:grpSp>
      </p:grpSp>
      <p:sp>
        <p:nvSpPr>
          <p:cNvPr id="21" name="Rectangle 20"/>
          <p:cNvSpPr/>
          <p:nvPr/>
        </p:nvSpPr>
        <p:spPr>
          <a:xfrm>
            <a:off x="1570568" y="1745699"/>
            <a:ext cx="155926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lõng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thuẫn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1041573" y="8767703"/>
            <a:ext cx="3398858" cy="1637631"/>
          </a:xfrm>
          <a:prstGeom prst="rect">
            <a:avLst/>
          </a:prstGeom>
        </p:spPr>
      </p:pic>
      <p:pic>
        <p:nvPicPr>
          <p:cNvPr id="36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400213">
            <a:off x="16406362" y="8144265"/>
            <a:ext cx="1663916" cy="19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5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pic>
        <p:nvPicPr>
          <p:cNvPr id="2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929380" y="2785749"/>
            <a:ext cx="11312775" cy="6863874"/>
          </a:xfrm>
          <a:prstGeom prst="rect">
            <a:avLst/>
          </a:prstGeom>
        </p:spPr>
      </p:pic>
      <p:pic>
        <p:nvPicPr>
          <p:cNvPr id="29" name="Picture 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064053" y="407149"/>
            <a:ext cx="8598786" cy="18449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34446" y="792864"/>
            <a:ext cx="6858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5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1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3662839" y="1872903"/>
            <a:ext cx="3057078" cy="24418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67334" y="4551849"/>
            <a:ext cx="106330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150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niềm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9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1025841" y="5479986"/>
            <a:ext cx="4325371" cy="45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9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39" name="Group 20"/>
          <p:cNvGrpSpPr/>
          <p:nvPr/>
        </p:nvGrpSpPr>
        <p:grpSpPr>
          <a:xfrm>
            <a:off x="875842" y="723900"/>
            <a:ext cx="16677019" cy="9020175"/>
            <a:chOff x="0" y="0"/>
            <a:chExt cx="5637179" cy="2428505"/>
          </a:xfrm>
        </p:grpSpPr>
        <p:sp>
          <p:nvSpPr>
            <p:cNvPr id="40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1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-619252" y="2625399"/>
            <a:ext cx="16467410" cy="6556702"/>
            <a:chOff x="1318051" y="585848"/>
            <a:chExt cx="11467743" cy="4895802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494343" y="585848"/>
              <a:ext cx="9291451" cy="4895802"/>
            </a:xfrm>
            <a:prstGeom prst="rect">
              <a:avLst/>
            </a:prstGeom>
          </p:spPr>
        </p:pic>
        <p:grpSp>
          <p:nvGrpSpPr>
            <p:cNvPr id="29" name="Group 29"/>
            <p:cNvGrpSpPr/>
            <p:nvPr/>
          </p:nvGrpSpPr>
          <p:grpSpPr>
            <a:xfrm>
              <a:off x="1318051" y="1004308"/>
              <a:ext cx="10140651" cy="3782025"/>
              <a:chOff x="0" y="28575"/>
              <a:chExt cx="2102723" cy="7842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764974" y="74208"/>
                <a:ext cx="1337749" cy="582064"/>
              </a:xfrm>
              <a:custGeom>
                <a:avLst/>
                <a:gdLst/>
                <a:ahLst/>
                <a:cxnLst/>
                <a:rect l="l" t="t" r="r" b="b"/>
                <a:pathLst>
                  <a:path w="1337749" h="582064">
                    <a:moveTo>
                      <a:pt x="0" y="0"/>
                    </a:moveTo>
                    <a:lnTo>
                      <a:pt x="1337749" y="0"/>
                    </a:lnTo>
                    <a:lnTo>
                      <a:pt x="1337749" y="582064"/>
                    </a:lnTo>
                    <a:lnTo>
                      <a:pt x="0" y="582064"/>
                    </a:lnTo>
                    <a:close/>
                  </a:path>
                </a:pathLst>
              </a:custGeom>
              <a:solidFill>
                <a:srgbClr val="F1CAAA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28575"/>
                <a:ext cx="812800" cy="7842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60"/>
                  </a:lnSpc>
                </a:pPr>
                <a:endParaRPr/>
              </a:p>
            </p:txBody>
          </p:sp>
        </p:grp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8146" y="7336643"/>
            <a:ext cx="2948723" cy="2669935"/>
          </a:xfrm>
          <a:prstGeom prst="rect">
            <a:avLst/>
          </a:prstGeom>
        </p:spPr>
      </p:pic>
      <p:sp>
        <p:nvSpPr>
          <p:cNvPr id="42" name="TextBox 18">
            <a:extLst>
              <a:ext uri="{FF2B5EF4-FFF2-40B4-BE49-F238E27FC236}">
                <a16:creationId xmlns:a16="http://schemas.microsoft.com/office/drawing/2014/main" id="{90670B90-96B2-3059-C472-768521E0AEDE}"/>
              </a:ext>
            </a:extLst>
          </p:cNvPr>
          <p:cNvSpPr txBox="1"/>
          <p:nvPr/>
        </p:nvSpPr>
        <p:spPr>
          <a:xfrm>
            <a:off x="3525322" y="1288727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500" b="1" dirty="0">
              <a:solidFill>
                <a:srgbClr val="4428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89951" y="3848100"/>
            <a:ext cx="100347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67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Xúy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Vân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6167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Mắc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mưu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tuồng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Nghêu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Sò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Ốc</a:t>
            </a:r>
            <a:r>
              <a:rPr lang="en-US" sz="3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6" name="Group 20"/>
          <p:cNvGrpSpPr/>
          <p:nvPr/>
        </p:nvGrpSpPr>
        <p:grpSpPr>
          <a:xfrm>
            <a:off x="875842" y="723900"/>
            <a:ext cx="16677019" cy="9020175"/>
            <a:chOff x="0" y="0"/>
            <a:chExt cx="5637179" cy="2428505"/>
          </a:xfrm>
        </p:grpSpPr>
        <p:sp>
          <p:nvSpPr>
            <p:cNvPr id="27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8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9" name="TextBox 7">
            <a:extLst>
              <a:ext uri="{FF2B5EF4-FFF2-40B4-BE49-F238E27FC236}">
                <a16:creationId xmlns:a16="http://schemas.microsoft.com/office/drawing/2014/main" id="{26924C76-ADBB-423C-B52A-9F92CE1E48CA}"/>
              </a:ext>
            </a:extLst>
          </p:cNvPr>
          <p:cNvSpPr txBox="1"/>
          <p:nvPr/>
        </p:nvSpPr>
        <p:spPr>
          <a:xfrm>
            <a:off x="1415560" y="3430921"/>
            <a:ext cx="1559382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 dirty="0">
              <a:solidFill>
                <a:srgbClr val="4428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925800" y="283431"/>
            <a:ext cx="1909600" cy="1927119"/>
          </a:xfrm>
          <a:prstGeom prst="rect">
            <a:avLst/>
          </a:prstGeom>
        </p:spPr>
      </p:pic>
      <p:pic>
        <p:nvPicPr>
          <p:cNvPr id="31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208525" y="120810"/>
            <a:ext cx="3482511" cy="3051946"/>
          </a:xfrm>
          <a:prstGeom prst="rect">
            <a:avLst/>
          </a:prstGeom>
        </p:spPr>
      </p:pic>
      <p:pic>
        <p:nvPicPr>
          <p:cNvPr id="33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296364">
            <a:off x="15002386" y="7866864"/>
            <a:ext cx="1516392" cy="1985751"/>
          </a:xfrm>
          <a:prstGeom prst="rect">
            <a:avLst/>
          </a:prstGeom>
        </p:spPr>
      </p:pic>
      <p:pic>
        <p:nvPicPr>
          <p:cNvPr id="36" name="Picture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>
          <a:xfrm rot="20951431">
            <a:off x="310757" y="7593723"/>
            <a:ext cx="2443947" cy="23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9133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900916" y="923925"/>
            <a:ext cx="16677019" cy="7184483"/>
            <a:chOff x="0" y="0"/>
            <a:chExt cx="5637179" cy="2428505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83165" y="1539838"/>
            <a:ext cx="6044086" cy="5659462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824365" y="8321655"/>
            <a:ext cx="16677019" cy="1297182"/>
            <a:chOff x="0" y="0"/>
            <a:chExt cx="5637179" cy="438474"/>
          </a:xfrm>
        </p:grpSpPr>
        <p:sp>
          <p:nvSpPr>
            <p:cNvPr id="25" name="Freeform 25"/>
            <p:cNvSpPr/>
            <p:nvPr/>
          </p:nvSpPr>
          <p:spPr>
            <a:xfrm>
              <a:off x="16510" y="11430"/>
              <a:ext cx="5606699" cy="414344"/>
            </a:xfrm>
            <a:custGeom>
              <a:avLst/>
              <a:gdLst/>
              <a:ahLst/>
              <a:cxnLst/>
              <a:rect l="l" t="t" r="r" b="b"/>
              <a:pathLst>
                <a:path w="5606699" h="414344">
                  <a:moveTo>
                    <a:pt x="1270" y="0"/>
                  </a:moveTo>
                  <a:lnTo>
                    <a:pt x="5606699" y="15240"/>
                  </a:lnTo>
                  <a:lnTo>
                    <a:pt x="5574949" y="414344"/>
                  </a:lnTo>
                  <a:lnTo>
                    <a:pt x="2029182" y="414344"/>
                  </a:lnTo>
                  <a:lnTo>
                    <a:pt x="0" y="387674"/>
                  </a:lnTo>
                  <a:lnTo>
                    <a:pt x="11430" y="153979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-1270"/>
              <a:ext cx="5635909" cy="439745"/>
            </a:xfrm>
            <a:custGeom>
              <a:avLst/>
              <a:gdLst/>
              <a:ahLst/>
              <a:cxnLst/>
              <a:rect l="l" t="t" r="r" b="b"/>
              <a:pathLst>
                <a:path w="5635909" h="439745">
                  <a:moveTo>
                    <a:pt x="5601619" y="414345"/>
                  </a:moveTo>
                  <a:cubicBezTo>
                    <a:pt x="5599079" y="418155"/>
                    <a:pt x="5595269" y="423235"/>
                    <a:pt x="5591459" y="427045"/>
                  </a:cubicBezTo>
                  <a:cubicBezTo>
                    <a:pt x="5587649" y="429585"/>
                    <a:pt x="5582569" y="432125"/>
                    <a:pt x="5578759" y="432125"/>
                  </a:cubicBezTo>
                  <a:cubicBezTo>
                    <a:pt x="5406791" y="430855"/>
                    <a:pt x="5165756" y="437205"/>
                    <a:pt x="4920257" y="439745"/>
                  </a:cubicBezTo>
                  <a:cubicBezTo>
                    <a:pt x="4844376" y="439745"/>
                    <a:pt x="4764031" y="438475"/>
                    <a:pt x="4688149" y="438475"/>
                  </a:cubicBezTo>
                  <a:cubicBezTo>
                    <a:pt x="4518532" y="437205"/>
                    <a:pt x="4348915" y="435935"/>
                    <a:pt x="4179298" y="435935"/>
                  </a:cubicBezTo>
                  <a:lnTo>
                    <a:pt x="3625810" y="435935"/>
                  </a:lnTo>
                  <a:cubicBezTo>
                    <a:pt x="3500829" y="435935"/>
                    <a:pt x="3380311" y="434665"/>
                    <a:pt x="3255330" y="434665"/>
                  </a:cubicBezTo>
                  <a:cubicBezTo>
                    <a:pt x="3148204" y="434665"/>
                    <a:pt x="3036613" y="434665"/>
                    <a:pt x="2929487" y="435935"/>
                  </a:cubicBezTo>
                  <a:lnTo>
                    <a:pt x="2862533" y="435935"/>
                  </a:lnTo>
                  <a:cubicBezTo>
                    <a:pt x="2706306" y="434665"/>
                    <a:pt x="965498" y="433395"/>
                    <a:pt x="809272" y="430855"/>
                  </a:cubicBezTo>
                  <a:cubicBezTo>
                    <a:pt x="715536" y="429585"/>
                    <a:pt x="621801" y="424505"/>
                    <a:pt x="528065" y="421965"/>
                  </a:cubicBezTo>
                  <a:cubicBezTo>
                    <a:pt x="358448" y="416885"/>
                    <a:pt x="188830" y="413075"/>
                    <a:pt x="41910" y="407995"/>
                  </a:cubicBezTo>
                  <a:cubicBezTo>
                    <a:pt x="33020" y="406725"/>
                    <a:pt x="24130" y="404185"/>
                    <a:pt x="16510" y="400375"/>
                  </a:cubicBezTo>
                  <a:cubicBezTo>
                    <a:pt x="5080" y="395295"/>
                    <a:pt x="0" y="383865"/>
                    <a:pt x="1270" y="373071"/>
                  </a:cubicBezTo>
                  <a:cubicBezTo>
                    <a:pt x="2540" y="358971"/>
                    <a:pt x="3810" y="344628"/>
                    <a:pt x="3810" y="330528"/>
                  </a:cubicBezTo>
                  <a:cubicBezTo>
                    <a:pt x="5080" y="316186"/>
                    <a:pt x="17780" y="165707"/>
                    <a:pt x="17780" y="151364"/>
                  </a:cubicBezTo>
                  <a:cubicBezTo>
                    <a:pt x="19050" y="137507"/>
                    <a:pt x="20320" y="123651"/>
                    <a:pt x="19050" y="109551"/>
                  </a:cubicBezTo>
                  <a:cubicBezTo>
                    <a:pt x="17780" y="95694"/>
                    <a:pt x="16510" y="82080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75517"/>
                    <a:pt x="5632099" y="82810"/>
                    <a:pt x="5628289" y="90103"/>
                  </a:cubicBezTo>
                  <a:cubicBezTo>
                    <a:pt x="5624479" y="96180"/>
                    <a:pt x="5623209" y="102501"/>
                    <a:pt x="5621939" y="108578"/>
                  </a:cubicBezTo>
                  <a:cubicBezTo>
                    <a:pt x="5619399" y="118789"/>
                    <a:pt x="5618129" y="128999"/>
                    <a:pt x="5616859" y="139209"/>
                  </a:cubicBezTo>
                  <a:cubicBezTo>
                    <a:pt x="5615589" y="148690"/>
                    <a:pt x="5614319" y="158171"/>
                    <a:pt x="5614319" y="167652"/>
                  </a:cubicBezTo>
                  <a:cubicBezTo>
                    <a:pt x="5614319" y="183453"/>
                    <a:pt x="5602889" y="335147"/>
                    <a:pt x="5601619" y="350949"/>
                  </a:cubicBezTo>
                  <a:cubicBezTo>
                    <a:pt x="5604159" y="361159"/>
                    <a:pt x="5602889" y="371369"/>
                    <a:pt x="5601619" y="414344"/>
                  </a:cubicBezTo>
                  <a:close/>
                  <a:moveTo>
                    <a:pt x="17780" y="383864"/>
                  </a:moveTo>
                  <a:cubicBezTo>
                    <a:pt x="22860" y="385134"/>
                    <a:pt x="29210" y="387674"/>
                    <a:pt x="36830" y="387674"/>
                  </a:cubicBezTo>
                  <a:cubicBezTo>
                    <a:pt x="184367" y="392754"/>
                    <a:pt x="367375" y="397834"/>
                    <a:pt x="545919" y="401644"/>
                  </a:cubicBezTo>
                  <a:cubicBezTo>
                    <a:pt x="630728" y="404184"/>
                    <a:pt x="715536" y="407994"/>
                    <a:pt x="804808" y="409264"/>
                  </a:cubicBezTo>
                  <a:cubicBezTo>
                    <a:pt x="862835" y="410534"/>
                    <a:pt x="2505444" y="406724"/>
                    <a:pt x="2559007" y="407994"/>
                  </a:cubicBezTo>
                  <a:cubicBezTo>
                    <a:pt x="2652743" y="409264"/>
                    <a:pt x="2746479" y="411804"/>
                    <a:pt x="2840215" y="413074"/>
                  </a:cubicBezTo>
                  <a:cubicBezTo>
                    <a:pt x="2884851" y="414344"/>
                    <a:pt x="2925023" y="414344"/>
                    <a:pt x="2969659" y="414344"/>
                  </a:cubicBezTo>
                  <a:cubicBezTo>
                    <a:pt x="3170522" y="414344"/>
                    <a:pt x="3366920" y="413074"/>
                    <a:pt x="3567783" y="414344"/>
                  </a:cubicBezTo>
                  <a:cubicBezTo>
                    <a:pt x="3643664" y="414344"/>
                    <a:pt x="3724010" y="416884"/>
                    <a:pt x="3799891" y="416884"/>
                  </a:cubicBezTo>
                  <a:cubicBezTo>
                    <a:pt x="3915945" y="416884"/>
                    <a:pt x="4027535" y="413074"/>
                    <a:pt x="4143589" y="413074"/>
                  </a:cubicBezTo>
                  <a:cubicBezTo>
                    <a:pt x="4281961" y="413074"/>
                    <a:pt x="4415869" y="414344"/>
                    <a:pt x="4554241" y="414344"/>
                  </a:cubicBezTo>
                  <a:cubicBezTo>
                    <a:pt x="4737249" y="414344"/>
                    <a:pt x="4924721" y="414344"/>
                    <a:pt x="5107729" y="413074"/>
                  </a:cubicBezTo>
                  <a:cubicBezTo>
                    <a:pt x="5272882" y="411804"/>
                    <a:pt x="5433572" y="409264"/>
                    <a:pt x="5563519" y="406724"/>
                  </a:cubicBezTo>
                  <a:cubicBezTo>
                    <a:pt x="5568599" y="406724"/>
                    <a:pt x="5573679" y="404184"/>
                    <a:pt x="5580029" y="402914"/>
                  </a:cubicBezTo>
                  <a:cubicBezTo>
                    <a:pt x="5580029" y="390214"/>
                    <a:pt x="5581299" y="377514"/>
                    <a:pt x="5581299" y="372342"/>
                  </a:cubicBezTo>
                  <a:lnTo>
                    <a:pt x="5581299" y="364805"/>
                  </a:lnTo>
                  <a:cubicBezTo>
                    <a:pt x="5582569" y="352407"/>
                    <a:pt x="5585109" y="339766"/>
                    <a:pt x="5583839" y="327368"/>
                  </a:cubicBezTo>
                  <a:cubicBezTo>
                    <a:pt x="5582569" y="309865"/>
                    <a:pt x="5595269" y="156712"/>
                    <a:pt x="5599079" y="139209"/>
                  </a:cubicBezTo>
                  <a:cubicBezTo>
                    <a:pt x="5601619" y="128999"/>
                    <a:pt x="5604159" y="118789"/>
                    <a:pt x="5604159" y="108578"/>
                  </a:cubicBezTo>
                  <a:cubicBezTo>
                    <a:pt x="5604159" y="100070"/>
                    <a:pt x="5605429" y="91804"/>
                    <a:pt x="5613049" y="83539"/>
                  </a:cubicBezTo>
                  <a:cubicBezTo>
                    <a:pt x="5616859" y="78677"/>
                    <a:pt x="5619399" y="73815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74787"/>
                    <a:pt x="31750" y="82567"/>
                    <a:pt x="34290" y="90103"/>
                  </a:cubicBezTo>
                  <a:cubicBezTo>
                    <a:pt x="36830" y="103716"/>
                    <a:pt x="38100" y="117330"/>
                    <a:pt x="38100" y="130944"/>
                  </a:cubicBezTo>
                  <a:cubicBezTo>
                    <a:pt x="38100" y="139695"/>
                    <a:pt x="36830" y="148204"/>
                    <a:pt x="35560" y="156955"/>
                  </a:cubicBezTo>
                  <a:cubicBezTo>
                    <a:pt x="34290" y="165464"/>
                    <a:pt x="22860" y="309622"/>
                    <a:pt x="21590" y="317887"/>
                  </a:cubicBezTo>
                  <a:lnTo>
                    <a:pt x="21590" y="333932"/>
                  </a:lnTo>
                  <a:cubicBezTo>
                    <a:pt x="21590" y="346087"/>
                    <a:pt x="20320" y="358485"/>
                    <a:pt x="20320" y="370640"/>
                  </a:cubicBezTo>
                  <a:cubicBezTo>
                    <a:pt x="20320" y="372342"/>
                    <a:pt x="19050" y="373800"/>
                    <a:pt x="17780" y="383864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30210" flipH="1">
            <a:off x="15433132" y="1912711"/>
            <a:ext cx="1210162" cy="2233521"/>
          </a:xfrm>
          <a:prstGeom prst="rect">
            <a:avLst/>
          </a:prstGeom>
        </p:spPr>
      </p:pic>
      <p:sp>
        <p:nvSpPr>
          <p:cNvPr id="30" name="TextBox 6">
            <a:extLst>
              <a:ext uri="{FF2B5EF4-FFF2-40B4-BE49-F238E27FC236}">
                <a16:creationId xmlns:a16="http://schemas.microsoft.com/office/drawing/2014/main" id="{3CDBFB3A-5439-42E7-A149-5127035FC1D2}"/>
              </a:ext>
            </a:extLst>
          </p:cNvPr>
          <p:cNvSpPr txBox="1"/>
          <p:nvPr/>
        </p:nvSpPr>
        <p:spPr>
          <a:xfrm>
            <a:off x="1408022" y="2964949"/>
            <a:ext cx="8734691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TIẾT…: VĂN </a:t>
            </a:r>
            <a:r>
              <a:rPr lang="en-US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BẢN 1. </a:t>
            </a:r>
          </a:p>
          <a:p>
            <a:pPr algn="ctr">
              <a:lnSpc>
                <a:spcPct val="150000"/>
              </a:lnSpc>
            </a:pPr>
            <a:r>
              <a:rPr lang="en-US" sz="7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XUÝ VÂN GIẢ DẠI</a:t>
            </a:r>
            <a:endParaRPr lang="en-US" sz="7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7944" y="8499008"/>
            <a:ext cx="65328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chèo</a:t>
            </a:r>
            <a:r>
              <a:rPr lang="en-US" sz="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5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 </a:t>
            </a:r>
            <a:r>
              <a:rPr lang="en-US" sz="50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Nham</a:t>
            </a:r>
            <a:r>
              <a:rPr lang="en-US" sz="5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5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02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39" name="Group 20"/>
          <p:cNvGrpSpPr/>
          <p:nvPr/>
        </p:nvGrpSpPr>
        <p:grpSpPr>
          <a:xfrm>
            <a:off x="875842" y="723900"/>
            <a:ext cx="16677019" cy="9020175"/>
            <a:chOff x="0" y="0"/>
            <a:chExt cx="5637179" cy="2428505"/>
          </a:xfrm>
        </p:grpSpPr>
        <p:sp>
          <p:nvSpPr>
            <p:cNvPr id="40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1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23" name="AutoShape 23"/>
          <p:cNvSpPr/>
          <p:nvPr/>
        </p:nvSpPr>
        <p:spPr>
          <a:xfrm>
            <a:off x="2072422" y="3065077"/>
            <a:ext cx="9006651" cy="1518966"/>
          </a:xfrm>
          <a:prstGeom prst="rect">
            <a:avLst/>
          </a:prstGeom>
          <a:solidFill>
            <a:srgbClr val="F1CAAA"/>
          </a:solidFill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21000" y="3481180"/>
            <a:ext cx="5223610" cy="5430974"/>
          </a:xfrm>
          <a:prstGeom prst="rect">
            <a:avLst/>
          </a:prstGeom>
        </p:spPr>
      </p:pic>
      <p:sp>
        <p:nvSpPr>
          <p:cNvPr id="38" name="TextBox 5"/>
          <p:cNvSpPr txBox="1"/>
          <p:nvPr/>
        </p:nvSpPr>
        <p:spPr>
          <a:xfrm>
            <a:off x="-131621" y="1188674"/>
            <a:ext cx="18406417" cy="983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500" b="1" dirty="0">
              <a:solidFill>
                <a:srgbClr val="4428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24137" y="3332117"/>
            <a:ext cx="700223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5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utoShape 23"/>
          <p:cNvSpPr/>
          <p:nvPr/>
        </p:nvSpPr>
        <p:spPr>
          <a:xfrm>
            <a:off x="2061173" y="5218632"/>
            <a:ext cx="9006651" cy="1518966"/>
          </a:xfrm>
          <a:prstGeom prst="rect">
            <a:avLst/>
          </a:prstGeom>
          <a:solidFill>
            <a:srgbClr val="F1CAAA"/>
          </a:solidFill>
        </p:spPr>
      </p:sp>
      <p:sp>
        <p:nvSpPr>
          <p:cNvPr id="44" name="Rectangle 43"/>
          <p:cNvSpPr/>
          <p:nvPr/>
        </p:nvSpPr>
        <p:spPr>
          <a:xfrm>
            <a:off x="2724348" y="5485672"/>
            <a:ext cx="7579319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nl-NL" sz="5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</a:t>
            </a:r>
            <a:r>
              <a:rPr lang="nl-NL" sz="5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</a:t>
            </a:r>
            <a:endParaRPr lang="en-US" sz="5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23"/>
          <p:cNvSpPr/>
          <p:nvPr/>
        </p:nvSpPr>
        <p:spPr>
          <a:xfrm>
            <a:off x="2066798" y="7343477"/>
            <a:ext cx="9006651" cy="1518966"/>
          </a:xfrm>
          <a:prstGeom prst="rect">
            <a:avLst/>
          </a:prstGeom>
          <a:solidFill>
            <a:srgbClr val="F1CAAA"/>
          </a:solidFill>
        </p:spPr>
      </p:sp>
      <p:sp>
        <p:nvSpPr>
          <p:cNvPr id="46" name="Rectangle 45"/>
          <p:cNvSpPr/>
          <p:nvPr/>
        </p:nvSpPr>
        <p:spPr>
          <a:xfrm>
            <a:off x="3989937" y="7610517"/>
            <a:ext cx="505939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5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3187810" y="1319413"/>
            <a:ext cx="12053084" cy="3443088"/>
            <a:chOff x="0" y="0"/>
            <a:chExt cx="5637179" cy="2888832"/>
          </a:xfrm>
        </p:grpSpPr>
        <p:sp>
          <p:nvSpPr>
            <p:cNvPr id="21" name="Freeform 21"/>
            <p:cNvSpPr/>
            <p:nvPr/>
          </p:nvSpPr>
          <p:spPr>
            <a:xfrm>
              <a:off x="16510" y="11430"/>
              <a:ext cx="5606699" cy="2864702"/>
            </a:xfrm>
            <a:custGeom>
              <a:avLst/>
              <a:gdLst/>
              <a:ahLst/>
              <a:cxnLst/>
              <a:rect l="l" t="t" r="r" b="b"/>
              <a:pathLst>
                <a:path w="5606699" h="2864702">
                  <a:moveTo>
                    <a:pt x="1270" y="0"/>
                  </a:moveTo>
                  <a:lnTo>
                    <a:pt x="5606699" y="15240"/>
                  </a:lnTo>
                  <a:lnTo>
                    <a:pt x="5574949" y="2864702"/>
                  </a:lnTo>
                  <a:lnTo>
                    <a:pt x="2029182" y="2864702"/>
                  </a:lnTo>
                  <a:lnTo>
                    <a:pt x="0" y="2838032"/>
                  </a:lnTo>
                  <a:lnTo>
                    <a:pt x="11430" y="914877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-1270"/>
              <a:ext cx="5635909" cy="2890102"/>
            </a:xfrm>
            <a:custGeom>
              <a:avLst/>
              <a:gdLst/>
              <a:ahLst/>
              <a:cxnLst/>
              <a:rect l="l" t="t" r="r" b="b"/>
              <a:pathLst>
                <a:path w="5635909" h="2890102">
                  <a:moveTo>
                    <a:pt x="5601619" y="2864702"/>
                  </a:moveTo>
                  <a:cubicBezTo>
                    <a:pt x="5599079" y="2868512"/>
                    <a:pt x="5595269" y="2873592"/>
                    <a:pt x="5591459" y="2877402"/>
                  </a:cubicBezTo>
                  <a:cubicBezTo>
                    <a:pt x="5587649" y="2879942"/>
                    <a:pt x="5582569" y="2882482"/>
                    <a:pt x="5578759" y="2882482"/>
                  </a:cubicBezTo>
                  <a:cubicBezTo>
                    <a:pt x="5406791" y="2881212"/>
                    <a:pt x="5165756" y="2887562"/>
                    <a:pt x="4920257" y="2890102"/>
                  </a:cubicBezTo>
                  <a:cubicBezTo>
                    <a:pt x="4844376" y="2890102"/>
                    <a:pt x="4764031" y="2888832"/>
                    <a:pt x="4688149" y="2888832"/>
                  </a:cubicBezTo>
                  <a:cubicBezTo>
                    <a:pt x="4518532" y="2887562"/>
                    <a:pt x="4348915" y="2886292"/>
                    <a:pt x="4179298" y="2886292"/>
                  </a:cubicBezTo>
                  <a:lnTo>
                    <a:pt x="3625810" y="2886292"/>
                  </a:lnTo>
                  <a:cubicBezTo>
                    <a:pt x="3500829" y="2886292"/>
                    <a:pt x="3380311" y="2885022"/>
                    <a:pt x="3255330" y="2885022"/>
                  </a:cubicBezTo>
                  <a:cubicBezTo>
                    <a:pt x="3148204" y="2885022"/>
                    <a:pt x="3036613" y="2885022"/>
                    <a:pt x="2929487" y="2886292"/>
                  </a:cubicBezTo>
                  <a:lnTo>
                    <a:pt x="2862533" y="2886292"/>
                  </a:lnTo>
                  <a:cubicBezTo>
                    <a:pt x="2706306" y="2885022"/>
                    <a:pt x="965498" y="2883752"/>
                    <a:pt x="809272" y="2881212"/>
                  </a:cubicBezTo>
                  <a:cubicBezTo>
                    <a:pt x="715536" y="2879942"/>
                    <a:pt x="621801" y="2874862"/>
                    <a:pt x="528065" y="2872322"/>
                  </a:cubicBezTo>
                  <a:cubicBezTo>
                    <a:pt x="358448" y="2867242"/>
                    <a:pt x="188830" y="2863432"/>
                    <a:pt x="41910" y="2858352"/>
                  </a:cubicBezTo>
                  <a:cubicBezTo>
                    <a:pt x="33020" y="2857082"/>
                    <a:pt x="24130" y="2854542"/>
                    <a:pt x="16510" y="2850732"/>
                  </a:cubicBezTo>
                  <a:cubicBezTo>
                    <a:pt x="5080" y="2845652"/>
                    <a:pt x="0" y="2834222"/>
                    <a:pt x="1270" y="2814856"/>
                  </a:cubicBezTo>
                  <a:cubicBezTo>
                    <a:pt x="2540" y="2685925"/>
                    <a:pt x="3810" y="2554772"/>
                    <a:pt x="3810" y="2425841"/>
                  </a:cubicBezTo>
                  <a:cubicBezTo>
                    <a:pt x="5080" y="2294687"/>
                    <a:pt x="17780" y="918686"/>
                    <a:pt x="17780" y="787532"/>
                  </a:cubicBezTo>
                  <a:cubicBezTo>
                    <a:pt x="19050" y="660824"/>
                    <a:pt x="20320" y="534117"/>
                    <a:pt x="19050" y="405186"/>
                  </a:cubicBezTo>
                  <a:cubicBezTo>
                    <a:pt x="17780" y="278478"/>
                    <a:pt x="16510" y="153993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3974"/>
                    <a:pt x="5632099" y="160662"/>
                    <a:pt x="5628289" y="227350"/>
                  </a:cubicBezTo>
                  <a:cubicBezTo>
                    <a:pt x="5624479" y="282924"/>
                    <a:pt x="5623209" y="340720"/>
                    <a:pt x="5621939" y="396294"/>
                  </a:cubicBezTo>
                  <a:cubicBezTo>
                    <a:pt x="5619399" y="489658"/>
                    <a:pt x="5618129" y="583021"/>
                    <a:pt x="5616859" y="676385"/>
                  </a:cubicBezTo>
                  <a:cubicBezTo>
                    <a:pt x="5615589" y="763080"/>
                    <a:pt x="5614319" y="849774"/>
                    <a:pt x="5614319" y="936469"/>
                  </a:cubicBezTo>
                  <a:cubicBezTo>
                    <a:pt x="5614319" y="1080960"/>
                    <a:pt x="5602889" y="2468077"/>
                    <a:pt x="5601619" y="2612568"/>
                  </a:cubicBezTo>
                  <a:cubicBezTo>
                    <a:pt x="5604159" y="2705932"/>
                    <a:pt x="5602889" y="2799295"/>
                    <a:pt x="5601619" y="2864702"/>
                  </a:cubicBezTo>
                  <a:close/>
                  <a:moveTo>
                    <a:pt x="17780" y="2834222"/>
                  </a:moveTo>
                  <a:cubicBezTo>
                    <a:pt x="22860" y="2835492"/>
                    <a:pt x="29210" y="2838032"/>
                    <a:pt x="36830" y="2838032"/>
                  </a:cubicBezTo>
                  <a:cubicBezTo>
                    <a:pt x="184367" y="2843112"/>
                    <a:pt x="367375" y="2848192"/>
                    <a:pt x="545919" y="2852002"/>
                  </a:cubicBezTo>
                  <a:cubicBezTo>
                    <a:pt x="630728" y="2854542"/>
                    <a:pt x="715536" y="2858352"/>
                    <a:pt x="804808" y="2859622"/>
                  </a:cubicBezTo>
                  <a:cubicBezTo>
                    <a:pt x="862835" y="2860892"/>
                    <a:pt x="2505444" y="2857082"/>
                    <a:pt x="2559007" y="2858352"/>
                  </a:cubicBezTo>
                  <a:cubicBezTo>
                    <a:pt x="2652743" y="2859622"/>
                    <a:pt x="2746479" y="2862162"/>
                    <a:pt x="2840215" y="2863432"/>
                  </a:cubicBezTo>
                  <a:cubicBezTo>
                    <a:pt x="2884851" y="2864702"/>
                    <a:pt x="2925023" y="2864702"/>
                    <a:pt x="2969659" y="2864702"/>
                  </a:cubicBezTo>
                  <a:cubicBezTo>
                    <a:pt x="3170522" y="2864702"/>
                    <a:pt x="3366920" y="2863432"/>
                    <a:pt x="3567783" y="2864702"/>
                  </a:cubicBezTo>
                  <a:cubicBezTo>
                    <a:pt x="3643664" y="2864702"/>
                    <a:pt x="3724010" y="2867242"/>
                    <a:pt x="3799891" y="2867242"/>
                  </a:cubicBezTo>
                  <a:cubicBezTo>
                    <a:pt x="3915945" y="2867242"/>
                    <a:pt x="4027535" y="2863432"/>
                    <a:pt x="4143589" y="2863432"/>
                  </a:cubicBezTo>
                  <a:cubicBezTo>
                    <a:pt x="4281961" y="2863432"/>
                    <a:pt x="4415869" y="2864702"/>
                    <a:pt x="4554241" y="2864702"/>
                  </a:cubicBezTo>
                  <a:cubicBezTo>
                    <a:pt x="4737249" y="2864702"/>
                    <a:pt x="4924721" y="2864702"/>
                    <a:pt x="5107729" y="2863432"/>
                  </a:cubicBezTo>
                  <a:cubicBezTo>
                    <a:pt x="5272882" y="2862162"/>
                    <a:pt x="5433572" y="2859622"/>
                    <a:pt x="5563519" y="2857082"/>
                  </a:cubicBezTo>
                  <a:cubicBezTo>
                    <a:pt x="5568599" y="2857082"/>
                    <a:pt x="5573679" y="2854542"/>
                    <a:pt x="5580029" y="2853272"/>
                  </a:cubicBezTo>
                  <a:cubicBezTo>
                    <a:pt x="5580029" y="2840572"/>
                    <a:pt x="5581299" y="2827872"/>
                    <a:pt x="5581299" y="2808187"/>
                  </a:cubicBezTo>
                  <a:lnTo>
                    <a:pt x="5581299" y="2739276"/>
                  </a:lnTo>
                  <a:cubicBezTo>
                    <a:pt x="5582569" y="2625906"/>
                    <a:pt x="5585109" y="2510313"/>
                    <a:pt x="5583839" y="2396943"/>
                  </a:cubicBezTo>
                  <a:cubicBezTo>
                    <a:pt x="5582569" y="2236891"/>
                    <a:pt x="5595269" y="836437"/>
                    <a:pt x="5599079" y="676385"/>
                  </a:cubicBezTo>
                  <a:cubicBezTo>
                    <a:pt x="5601619" y="583021"/>
                    <a:pt x="5604159" y="489658"/>
                    <a:pt x="5604159" y="396294"/>
                  </a:cubicBezTo>
                  <a:cubicBezTo>
                    <a:pt x="5604159" y="318491"/>
                    <a:pt x="5605429" y="242911"/>
                    <a:pt x="5613049" y="167331"/>
                  </a:cubicBezTo>
                  <a:cubicBezTo>
                    <a:pt x="5616859" y="122872"/>
                    <a:pt x="5619399" y="78413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7305"/>
                    <a:pt x="31750" y="158439"/>
                    <a:pt x="34290" y="227350"/>
                  </a:cubicBezTo>
                  <a:cubicBezTo>
                    <a:pt x="36830" y="351835"/>
                    <a:pt x="38100" y="476320"/>
                    <a:pt x="38100" y="600805"/>
                  </a:cubicBezTo>
                  <a:cubicBezTo>
                    <a:pt x="38100" y="680831"/>
                    <a:pt x="36830" y="758634"/>
                    <a:pt x="35560" y="838659"/>
                  </a:cubicBezTo>
                  <a:cubicBezTo>
                    <a:pt x="34290" y="916462"/>
                    <a:pt x="22860" y="2234668"/>
                    <a:pt x="21590" y="2310248"/>
                  </a:cubicBezTo>
                  <a:lnTo>
                    <a:pt x="21590" y="2456962"/>
                  </a:lnTo>
                  <a:cubicBezTo>
                    <a:pt x="21590" y="2568109"/>
                    <a:pt x="20320" y="2681479"/>
                    <a:pt x="20320" y="2792626"/>
                  </a:cubicBezTo>
                  <a:cubicBezTo>
                    <a:pt x="20320" y="2808187"/>
                    <a:pt x="19050" y="2821524"/>
                    <a:pt x="17780" y="2834222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35" name="TextBox 5"/>
          <p:cNvSpPr txBox="1"/>
          <p:nvPr/>
        </p:nvSpPr>
        <p:spPr>
          <a:xfrm>
            <a:off x="3459894" y="2437727"/>
            <a:ext cx="11506200" cy="1204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223111" y="7530860"/>
            <a:ext cx="2477219" cy="2076360"/>
          </a:xfrm>
          <a:prstGeom prst="rect">
            <a:avLst/>
          </a:prstGeom>
        </p:spPr>
      </p:pic>
      <p:pic>
        <p:nvPicPr>
          <p:cNvPr id="3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5540299" y="5281514"/>
            <a:ext cx="7345390" cy="43521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44" name="Group 20"/>
          <p:cNvGrpSpPr/>
          <p:nvPr/>
        </p:nvGrpSpPr>
        <p:grpSpPr>
          <a:xfrm>
            <a:off x="875842" y="723900"/>
            <a:ext cx="16677019" cy="9020175"/>
            <a:chOff x="0" y="0"/>
            <a:chExt cx="5637179" cy="2428505"/>
          </a:xfrm>
        </p:grpSpPr>
        <p:sp>
          <p:nvSpPr>
            <p:cNvPr id="45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6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sp>
        <p:nvSpPr>
          <p:cNvPr id="47" name="TextBox 5"/>
          <p:cNvSpPr txBox="1"/>
          <p:nvPr/>
        </p:nvSpPr>
        <p:spPr>
          <a:xfrm>
            <a:off x="-131621" y="1069578"/>
            <a:ext cx="18406417" cy="983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5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65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6500" b="1" dirty="0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rgbClr val="442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endParaRPr lang="en-US" sz="6500" b="1" dirty="0">
              <a:solidFill>
                <a:srgbClr val="4428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437993" y="3028141"/>
            <a:ext cx="4639540" cy="697198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960776" y="4000500"/>
            <a:ext cx="97270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Chèo cổ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(còn gọi là chèo sân đình, chèo truyền thống) thuộc thể loại sân khấu dân gian, ra đời từ xa xưa, phát triển mạnh mẽ ở vùng đồng bằng Bắc Bộ. </a:t>
            </a:r>
            <a:endParaRPr lang="en-US" sz="3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https://o.remove.bg/downloads/38d549f0-db5a-4772-8401-6eaf91f66a1f/image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87" y="3473312"/>
            <a:ext cx="2402417" cy="13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o.remove.bg/downloads/38d549f0-db5a-4772-8401-6eaf91f66a1f/image-removebg-pre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72312" y="6709214"/>
            <a:ext cx="2402417" cy="13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707" y="-117427"/>
            <a:ext cx="19269963" cy="11573047"/>
            <a:chOff x="0" y="0"/>
            <a:chExt cx="25693285" cy="154307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0" y="5523697"/>
              <a:ext cx="5613299" cy="498229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0115"/>
            <a:stretch>
              <a:fillRect/>
            </a:stretch>
          </p:blipFill>
          <p:spPr>
            <a:xfrm>
              <a:off x="16115" y="10385244"/>
              <a:ext cx="5613299" cy="504548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15" y="38981"/>
              <a:ext cx="5613299" cy="56132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0001920" y="0"/>
              <a:ext cx="4950986" cy="561329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>
              <a:off x="5577733" y="0"/>
              <a:ext cx="4950986" cy="561329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4952906" y="25987"/>
              <a:ext cx="4950986" cy="56132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798"/>
            <a:stretch>
              <a:fillRect/>
            </a:stretch>
          </p:blipFill>
          <p:spPr>
            <a:xfrm flipH="1">
              <a:off x="19903892" y="51975"/>
              <a:ext cx="4950986" cy="561329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28120" y="5523697"/>
              <a:ext cx="5613299" cy="49822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53378" y="5797961"/>
              <a:ext cx="5004867" cy="438579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79191" y="5523697"/>
              <a:ext cx="5613299" cy="498229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889567" y="7603437"/>
              <a:ext cx="4984269" cy="86598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82954" y="5833233"/>
              <a:ext cx="5004867" cy="43857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4943119" y="10425863"/>
              <a:ext cx="5613299" cy="498229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10268378" y="10700127"/>
              <a:ext cx="5004867" cy="438579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1241"/>
            <a:stretch>
              <a:fillRect/>
            </a:stretch>
          </p:blipFill>
          <p:spPr>
            <a:xfrm>
              <a:off x="15694190" y="10425863"/>
              <a:ext cx="5613299" cy="498229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1206" t="71141" b="13431"/>
            <a:stretch>
              <a:fillRect/>
            </a:stretch>
          </p:blipFill>
          <p:spPr>
            <a:xfrm rot="5400000">
              <a:off x="12904567" y="12505603"/>
              <a:ext cx="4984269" cy="86598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10839" t="11873" b="9994"/>
            <a:stretch>
              <a:fillRect/>
            </a:stretch>
          </p:blipFill>
          <p:spPr>
            <a:xfrm rot="5400000">
              <a:off x="20997953" y="10735399"/>
              <a:ext cx="5004867" cy="4385795"/>
            </a:xfrm>
            <a:prstGeom prst="rect">
              <a:avLst/>
            </a:prstGeom>
          </p:spPr>
        </p:pic>
      </p:grpSp>
      <p:grpSp>
        <p:nvGrpSpPr>
          <p:cNvPr id="44" name="Group 20"/>
          <p:cNvGrpSpPr/>
          <p:nvPr/>
        </p:nvGrpSpPr>
        <p:grpSpPr>
          <a:xfrm>
            <a:off x="533400" y="723900"/>
            <a:ext cx="8420557" cy="6172200"/>
            <a:chOff x="0" y="0"/>
            <a:chExt cx="5637179" cy="2428505"/>
          </a:xfrm>
        </p:grpSpPr>
        <p:sp>
          <p:nvSpPr>
            <p:cNvPr id="45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46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1026" name="Picture 2" descr="Chèo - Nghệ thuật sân khấu truyền thống đậm đà bản sắc văn hóa Việt Nam |  baotintuc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6" y="1039041"/>
            <a:ext cx="7807672" cy="55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" descr="Bộ ảnh “Trồng chèo sân đình” và “Lễ hội Voi” đoạt giải đặc biệt cuộc thi ảnh “Hành trình di sản 2016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Bộ ảnh “Trồng chèo sân đình” và “Lễ hội Voi” đoạt giải đặc biệt cuộc thi ảnh “Hành trình di sản 2016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20"/>
          <p:cNvGrpSpPr/>
          <p:nvPr/>
        </p:nvGrpSpPr>
        <p:grpSpPr>
          <a:xfrm>
            <a:off x="9287829" y="2800175"/>
            <a:ext cx="8347080" cy="6786344"/>
            <a:chOff x="0" y="0"/>
            <a:chExt cx="5637179" cy="2428505"/>
          </a:xfrm>
        </p:grpSpPr>
        <p:sp>
          <p:nvSpPr>
            <p:cNvPr id="34" name="Freeform 21"/>
            <p:cNvSpPr/>
            <p:nvPr/>
          </p:nvSpPr>
          <p:spPr>
            <a:xfrm>
              <a:off x="16510" y="11430"/>
              <a:ext cx="5606699" cy="2404375"/>
            </a:xfrm>
            <a:custGeom>
              <a:avLst/>
              <a:gdLst/>
              <a:ahLst/>
              <a:cxnLst/>
              <a:rect l="l" t="t" r="r" b="b"/>
              <a:pathLst>
                <a:path w="5606699" h="2404375">
                  <a:moveTo>
                    <a:pt x="1270" y="0"/>
                  </a:moveTo>
                  <a:lnTo>
                    <a:pt x="5606699" y="15240"/>
                  </a:lnTo>
                  <a:lnTo>
                    <a:pt x="5574949" y="2404375"/>
                  </a:lnTo>
                  <a:lnTo>
                    <a:pt x="2029182" y="2404375"/>
                  </a:lnTo>
                  <a:lnTo>
                    <a:pt x="0" y="2377705"/>
                  </a:lnTo>
                  <a:lnTo>
                    <a:pt x="11430" y="771934"/>
                  </a:lnTo>
                  <a:close/>
                </a:path>
              </a:pathLst>
            </a:custGeom>
            <a:solidFill>
              <a:srgbClr val="FFFAF7"/>
            </a:solidFill>
          </p:spPr>
        </p:sp>
        <p:sp>
          <p:nvSpPr>
            <p:cNvPr id="35" name="Freeform 22"/>
            <p:cNvSpPr/>
            <p:nvPr/>
          </p:nvSpPr>
          <p:spPr>
            <a:xfrm>
              <a:off x="0" y="-1270"/>
              <a:ext cx="5635909" cy="2429775"/>
            </a:xfrm>
            <a:custGeom>
              <a:avLst/>
              <a:gdLst/>
              <a:ahLst/>
              <a:cxnLst/>
              <a:rect l="l" t="t" r="r" b="b"/>
              <a:pathLst>
                <a:path w="5635909" h="2429775">
                  <a:moveTo>
                    <a:pt x="5601619" y="2404375"/>
                  </a:moveTo>
                  <a:cubicBezTo>
                    <a:pt x="5599079" y="2408185"/>
                    <a:pt x="5595269" y="2413265"/>
                    <a:pt x="5591459" y="2417075"/>
                  </a:cubicBezTo>
                  <a:cubicBezTo>
                    <a:pt x="5587649" y="2419615"/>
                    <a:pt x="5582569" y="2422155"/>
                    <a:pt x="5578759" y="2422155"/>
                  </a:cubicBezTo>
                  <a:cubicBezTo>
                    <a:pt x="5406791" y="2420885"/>
                    <a:pt x="5165756" y="2427235"/>
                    <a:pt x="4920257" y="2429775"/>
                  </a:cubicBezTo>
                  <a:cubicBezTo>
                    <a:pt x="4844376" y="2429775"/>
                    <a:pt x="4764031" y="2428505"/>
                    <a:pt x="4688149" y="2428505"/>
                  </a:cubicBezTo>
                  <a:cubicBezTo>
                    <a:pt x="4518532" y="2427235"/>
                    <a:pt x="4348915" y="2425965"/>
                    <a:pt x="4179298" y="2425965"/>
                  </a:cubicBezTo>
                  <a:lnTo>
                    <a:pt x="3625810" y="2425965"/>
                  </a:lnTo>
                  <a:cubicBezTo>
                    <a:pt x="3500829" y="2425965"/>
                    <a:pt x="3380311" y="2424695"/>
                    <a:pt x="3255330" y="2424695"/>
                  </a:cubicBezTo>
                  <a:cubicBezTo>
                    <a:pt x="3148204" y="2424695"/>
                    <a:pt x="3036613" y="2424695"/>
                    <a:pt x="2929487" y="2425965"/>
                  </a:cubicBezTo>
                  <a:lnTo>
                    <a:pt x="2862533" y="2425965"/>
                  </a:lnTo>
                  <a:cubicBezTo>
                    <a:pt x="2706306" y="2424695"/>
                    <a:pt x="965498" y="2423425"/>
                    <a:pt x="809272" y="2420885"/>
                  </a:cubicBezTo>
                  <a:cubicBezTo>
                    <a:pt x="715536" y="2419615"/>
                    <a:pt x="621801" y="2414535"/>
                    <a:pt x="528065" y="2411995"/>
                  </a:cubicBezTo>
                  <a:cubicBezTo>
                    <a:pt x="358448" y="2406915"/>
                    <a:pt x="188830" y="2403105"/>
                    <a:pt x="41910" y="2398025"/>
                  </a:cubicBezTo>
                  <a:cubicBezTo>
                    <a:pt x="33020" y="2396755"/>
                    <a:pt x="24130" y="2394215"/>
                    <a:pt x="16510" y="2390405"/>
                  </a:cubicBezTo>
                  <a:cubicBezTo>
                    <a:pt x="5080" y="2385325"/>
                    <a:pt x="0" y="2373895"/>
                    <a:pt x="1270" y="2356139"/>
                  </a:cubicBezTo>
                  <a:cubicBezTo>
                    <a:pt x="2540" y="2248781"/>
                    <a:pt x="3810" y="2139571"/>
                    <a:pt x="3810" y="2032213"/>
                  </a:cubicBezTo>
                  <a:cubicBezTo>
                    <a:pt x="5080" y="1923003"/>
                    <a:pt x="17780" y="777230"/>
                    <a:pt x="17780" y="668021"/>
                  </a:cubicBezTo>
                  <a:cubicBezTo>
                    <a:pt x="19050" y="562513"/>
                    <a:pt x="20320" y="457006"/>
                    <a:pt x="19050" y="349648"/>
                  </a:cubicBezTo>
                  <a:cubicBezTo>
                    <a:pt x="17780" y="244140"/>
                    <a:pt x="16510" y="140484"/>
                    <a:pt x="6350" y="48260"/>
                  </a:cubicBezTo>
                  <a:cubicBezTo>
                    <a:pt x="5080" y="35560"/>
                    <a:pt x="2540" y="22860"/>
                    <a:pt x="1270" y="10160"/>
                  </a:cubicBezTo>
                  <a:cubicBezTo>
                    <a:pt x="3810" y="8890"/>
                    <a:pt x="5080" y="7620"/>
                    <a:pt x="6350" y="7620"/>
                  </a:cubicBezTo>
                  <a:cubicBezTo>
                    <a:pt x="34290" y="6350"/>
                    <a:pt x="95095" y="5080"/>
                    <a:pt x="193294" y="3810"/>
                  </a:cubicBezTo>
                  <a:cubicBezTo>
                    <a:pt x="331666" y="1270"/>
                    <a:pt x="474501" y="1270"/>
                    <a:pt x="612873" y="1270"/>
                  </a:cubicBezTo>
                  <a:cubicBezTo>
                    <a:pt x="786954" y="2540"/>
                    <a:pt x="2545616" y="5080"/>
                    <a:pt x="2719697" y="6350"/>
                  </a:cubicBezTo>
                  <a:cubicBezTo>
                    <a:pt x="2889314" y="7620"/>
                    <a:pt x="3058932" y="7620"/>
                    <a:pt x="3228549" y="7620"/>
                  </a:cubicBezTo>
                  <a:cubicBezTo>
                    <a:pt x="3322284" y="7620"/>
                    <a:pt x="3416021" y="7620"/>
                    <a:pt x="3509756" y="8890"/>
                  </a:cubicBezTo>
                  <a:cubicBezTo>
                    <a:pt x="3692764" y="11430"/>
                    <a:pt x="3880236" y="10160"/>
                    <a:pt x="4063244" y="2540"/>
                  </a:cubicBezTo>
                  <a:cubicBezTo>
                    <a:pt x="4139125" y="0"/>
                    <a:pt x="4215007" y="2540"/>
                    <a:pt x="4290888" y="2540"/>
                  </a:cubicBezTo>
                  <a:cubicBezTo>
                    <a:pt x="4460505" y="2540"/>
                    <a:pt x="4630122" y="1270"/>
                    <a:pt x="4799740" y="3810"/>
                  </a:cubicBezTo>
                  <a:cubicBezTo>
                    <a:pt x="5013993" y="6350"/>
                    <a:pt x="5223782" y="13970"/>
                    <a:pt x="5438036" y="17780"/>
                  </a:cubicBezTo>
                  <a:cubicBezTo>
                    <a:pt x="5531772" y="20320"/>
                    <a:pt x="5569869" y="19050"/>
                    <a:pt x="5596539" y="21590"/>
                  </a:cubicBezTo>
                  <a:cubicBezTo>
                    <a:pt x="5605429" y="22860"/>
                    <a:pt x="5614319" y="25400"/>
                    <a:pt x="5623209" y="27940"/>
                  </a:cubicBezTo>
                  <a:cubicBezTo>
                    <a:pt x="5630829" y="30480"/>
                    <a:pt x="5634639" y="36830"/>
                    <a:pt x="5634639" y="46990"/>
                  </a:cubicBezTo>
                  <a:cubicBezTo>
                    <a:pt x="5635909" y="90506"/>
                    <a:pt x="5632099" y="146037"/>
                    <a:pt x="5628289" y="201567"/>
                  </a:cubicBezTo>
                  <a:cubicBezTo>
                    <a:pt x="5624479" y="247842"/>
                    <a:pt x="5623209" y="295968"/>
                    <a:pt x="5621939" y="342243"/>
                  </a:cubicBezTo>
                  <a:cubicBezTo>
                    <a:pt x="5619399" y="419986"/>
                    <a:pt x="5618129" y="497728"/>
                    <a:pt x="5616859" y="575470"/>
                  </a:cubicBezTo>
                  <a:cubicBezTo>
                    <a:pt x="5615589" y="647660"/>
                    <a:pt x="5614319" y="719849"/>
                    <a:pt x="5614319" y="792038"/>
                  </a:cubicBezTo>
                  <a:cubicBezTo>
                    <a:pt x="5614319" y="912354"/>
                    <a:pt x="5602889" y="2067382"/>
                    <a:pt x="5601619" y="2187697"/>
                  </a:cubicBezTo>
                  <a:cubicBezTo>
                    <a:pt x="5604159" y="2265440"/>
                    <a:pt x="5602889" y="2343182"/>
                    <a:pt x="5601619" y="2404375"/>
                  </a:cubicBezTo>
                  <a:close/>
                  <a:moveTo>
                    <a:pt x="17780" y="2373895"/>
                  </a:moveTo>
                  <a:cubicBezTo>
                    <a:pt x="22860" y="2375165"/>
                    <a:pt x="29210" y="2377705"/>
                    <a:pt x="36830" y="2377705"/>
                  </a:cubicBezTo>
                  <a:cubicBezTo>
                    <a:pt x="184367" y="2382785"/>
                    <a:pt x="367375" y="2387865"/>
                    <a:pt x="545919" y="2391675"/>
                  </a:cubicBezTo>
                  <a:cubicBezTo>
                    <a:pt x="630728" y="2394215"/>
                    <a:pt x="715536" y="2398025"/>
                    <a:pt x="804808" y="2399295"/>
                  </a:cubicBezTo>
                  <a:cubicBezTo>
                    <a:pt x="862835" y="2400565"/>
                    <a:pt x="2505444" y="2396755"/>
                    <a:pt x="2559007" y="2398025"/>
                  </a:cubicBezTo>
                  <a:cubicBezTo>
                    <a:pt x="2652743" y="2399295"/>
                    <a:pt x="2746479" y="2401835"/>
                    <a:pt x="2840215" y="2403105"/>
                  </a:cubicBezTo>
                  <a:cubicBezTo>
                    <a:pt x="2884851" y="2404375"/>
                    <a:pt x="2925023" y="2404375"/>
                    <a:pt x="2969659" y="2404375"/>
                  </a:cubicBezTo>
                  <a:cubicBezTo>
                    <a:pt x="3170522" y="2404375"/>
                    <a:pt x="3366920" y="2403105"/>
                    <a:pt x="3567783" y="2404375"/>
                  </a:cubicBezTo>
                  <a:cubicBezTo>
                    <a:pt x="3643664" y="2404375"/>
                    <a:pt x="3724010" y="2406915"/>
                    <a:pt x="3799891" y="2406915"/>
                  </a:cubicBezTo>
                  <a:cubicBezTo>
                    <a:pt x="3915945" y="2406915"/>
                    <a:pt x="4027535" y="2403105"/>
                    <a:pt x="4143589" y="2403105"/>
                  </a:cubicBezTo>
                  <a:cubicBezTo>
                    <a:pt x="4281961" y="2403105"/>
                    <a:pt x="4415869" y="2404375"/>
                    <a:pt x="4554241" y="2404375"/>
                  </a:cubicBezTo>
                  <a:cubicBezTo>
                    <a:pt x="4737249" y="2404375"/>
                    <a:pt x="4924721" y="2404375"/>
                    <a:pt x="5107729" y="2403105"/>
                  </a:cubicBezTo>
                  <a:cubicBezTo>
                    <a:pt x="5272882" y="2401835"/>
                    <a:pt x="5433572" y="2399295"/>
                    <a:pt x="5563519" y="2396755"/>
                  </a:cubicBezTo>
                  <a:cubicBezTo>
                    <a:pt x="5568599" y="2396755"/>
                    <a:pt x="5573679" y="2394215"/>
                    <a:pt x="5580029" y="2392945"/>
                  </a:cubicBezTo>
                  <a:cubicBezTo>
                    <a:pt x="5580029" y="2380245"/>
                    <a:pt x="5581299" y="2367545"/>
                    <a:pt x="5581299" y="2350586"/>
                  </a:cubicBezTo>
                  <a:lnTo>
                    <a:pt x="5581299" y="2293205"/>
                  </a:lnTo>
                  <a:cubicBezTo>
                    <a:pt x="5582569" y="2198803"/>
                    <a:pt x="5585109" y="2102551"/>
                    <a:pt x="5583839" y="2008150"/>
                  </a:cubicBezTo>
                  <a:cubicBezTo>
                    <a:pt x="5582569" y="1874877"/>
                    <a:pt x="5595269" y="708743"/>
                    <a:pt x="5599079" y="575470"/>
                  </a:cubicBezTo>
                  <a:cubicBezTo>
                    <a:pt x="5601619" y="497728"/>
                    <a:pt x="5604159" y="419986"/>
                    <a:pt x="5604159" y="342243"/>
                  </a:cubicBezTo>
                  <a:cubicBezTo>
                    <a:pt x="5604159" y="277458"/>
                    <a:pt x="5605429" y="214524"/>
                    <a:pt x="5613049" y="151590"/>
                  </a:cubicBezTo>
                  <a:cubicBezTo>
                    <a:pt x="5616859" y="114569"/>
                    <a:pt x="5619399" y="77549"/>
                    <a:pt x="5614319" y="49530"/>
                  </a:cubicBezTo>
                  <a:cubicBezTo>
                    <a:pt x="5606699" y="49530"/>
                    <a:pt x="5600349" y="48260"/>
                    <a:pt x="5592729" y="48260"/>
                  </a:cubicBezTo>
                  <a:cubicBezTo>
                    <a:pt x="5559709" y="45720"/>
                    <a:pt x="5469281" y="45720"/>
                    <a:pt x="5348763" y="40640"/>
                  </a:cubicBezTo>
                  <a:cubicBezTo>
                    <a:pt x="5125583" y="33020"/>
                    <a:pt x="4897939" y="27940"/>
                    <a:pt x="4674758" y="27940"/>
                  </a:cubicBezTo>
                  <a:cubicBezTo>
                    <a:pt x="4518532" y="27940"/>
                    <a:pt x="4357842" y="31750"/>
                    <a:pt x="4201616" y="24130"/>
                  </a:cubicBezTo>
                  <a:lnTo>
                    <a:pt x="4156980" y="24130"/>
                  </a:lnTo>
                  <a:cubicBezTo>
                    <a:pt x="4027535" y="27940"/>
                    <a:pt x="3889163" y="33020"/>
                    <a:pt x="3755255" y="34290"/>
                  </a:cubicBezTo>
                  <a:cubicBezTo>
                    <a:pt x="3607955" y="35560"/>
                    <a:pt x="3465120" y="31750"/>
                    <a:pt x="3317821" y="30480"/>
                  </a:cubicBezTo>
                  <a:cubicBezTo>
                    <a:pt x="3179449" y="29210"/>
                    <a:pt x="3041077" y="27940"/>
                    <a:pt x="2907169" y="27940"/>
                  </a:cubicBezTo>
                  <a:cubicBezTo>
                    <a:pt x="2858069" y="27940"/>
                    <a:pt x="2813433" y="29210"/>
                    <a:pt x="2764333" y="27940"/>
                  </a:cubicBezTo>
                  <a:cubicBezTo>
                    <a:pt x="2594716" y="26670"/>
                    <a:pt x="840517" y="24130"/>
                    <a:pt x="666436" y="24130"/>
                  </a:cubicBezTo>
                  <a:cubicBezTo>
                    <a:pt x="514674" y="22860"/>
                    <a:pt x="362911" y="24130"/>
                    <a:pt x="211148" y="24130"/>
                  </a:cubicBezTo>
                  <a:cubicBezTo>
                    <a:pt x="130803" y="24130"/>
                    <a:pt x="45720" y="24130"/>
                    <a:pt x="21590" y="25400"/>
                  </a:cubicBezTo>
                  <a:cubicBezTo>
                    <a:pt x="20320" y="25400"/>
                    <a:pt x="21590" y="36830"/>
                    <a:pt x="22860" y="41910"/>
                  </a:cubicBezTo>
                  <a:cubicBezTo>
                    <a:pt x="26670" y="84953"/>
                    <a:pt x="31750" y="144186"/>
                    <a:pt x="34290" y="201567"/>
                  </a:cubicBezTo>
                  <a:cubicBezTo>
                    <a:pt x="36830" y="305223"/>
                    <a:pt x="38100" y="408880"/>
                    <a:pt x="38100" y="512536"/>
                  </a:cubicBezTo>
                  <a:cubicBezTo>
                    <a:pt x="38100" y="579172"/>
                    <a:pt x="36830" y="643957"/>
                    <a:pt x="35560" y="710594"/>
                  </a:cubicBezTo>
                  <a:cubicBezTo>
                    <a:pt x="34290" y="775379"/>
                    <a:pt x="22860" y="1873026"/>
                    <a:pt x="21590" y="1935960"/>
                  </a:cubicBezTo>
                  <a:lnTo>
                    <a:pt x="21590" y="2058127"/>
                  </a:lnTo>
                  <a:cubicBezTo>
                    <a:pt x="21590" y="2150677"/>
                    <a:pt x="20320" y="2245078"/>
                    <a:pt x="20320" y="2337629"/>
                  </a:cubicBezTo>
                  <a:cubicBezTo>
                    <a:pt x="20320" y="2350586"/>
                    <a:pt x="19050" y="2361692"/>
                    <a:pt x="17780" y="2373895"/>
                  </a:cubicBezTo>
                  <a:close/>
                </a:path>
              </a:pathLst>
            </a:custGeom>
            <a:solidFill>
              <a:srgbClr val="442816"/>
            </a:solidFill>
          </p:spPr>
        </p:sp>
      </p:grpSp>
      <p:pic>
        <p:nvPicPr>
          <p:cNvPr id="1032" name="Picture 8" descr="Bộ ảnh “Trồng chèo sân đình” và “Lễ hội Voi” đoạt giải đặc biệt cuộc thi ảnh “Hành trình di sản 2016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553" y="3077019"/>
            <a:ext cx="7825698" cy="62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.remove.bg/downloads/5c22e8a3-e7fc-43b2-8853-a04e2cb5c508/image-removebg-previ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319" y="6649795"/>
            <a:ext cx="3976301" cy="41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o.remove.bg/downloads/6b393de1-de83-4486-9a73-b21f2bb391cd/image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58211"/>
            <a:ext cx="5741719" cy="257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35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2962</Words>
  <Application>Microsoft Office PowerPoint</Application>
  <PresentationFormat>Custom</PresentationFormat>
  <Paragraphs>216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Wingdings</vt:lpstr>
      <vt:lpstr>Times New Roman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55</cp:revision>
  <dcterms:created xsi:type="dcterms:W3CDTF">2006-08-16T00:00:00Z</dcterms:created>
  <dcterms:modified xsi:type="dcterms:W3CDTF">2022-10-16T10:40:15Z</dcterms:modified>
  <dc:identifier>DAFCwTW-n-I</dc:identifier>
</cp:coreProperties>
</file>