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64" r:id="rId2"/>
    <p:sldId id="304" r:id="rId3"/>
    <p:sldId id="257" r:id="rId4"/>
    <p:sldId id="305" r:id="rId5"/>
    <p:sldId id="263" r:id="rId6"/>
    <p:sldId id="391" r:id="rId7"/>
    <p:sldId id="352" r:id="rId8"/>
    <p:sldId id="353" r:id="rId9"/>
    <p:sldId id="392" r:id="rId10"/>
    <p:sldId id="361" r:id="rId11"/>
    <p:sldId id="351" r:id="rId12"/>
    <p:sldId id="265" r:id="rId13"/>
    <p:sldId id="330" r:id="rId14"/>
    <p:sldId id="370" r:id="rId15"/>
    <p:sldId id="393" r:id="rId16"/>
    <p:sldId id="355" r:id="rId17"/>
    <p:sldId id="267" r:id="rId18"/>
    <p:sldId id="317" r:id="rId19"/>
  </p:sldIdLst>
  <p:sldSz cx="9144000" cy="5143500" type="screen16x9"/>
  <p:notesSz cx="6858000" cy="9144000"/>
  <p:embeddedFontLst>
    <p:embeddedFont>
      <p:font typeface="Amatic SC" panose="020B0604020202020204" charset="-79"/>
      <p:regular r:id="rId21"/>
      <p:bold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Didact Gothic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B7E"/>
    <a:srgbClr val="FEC23C"/>
    <a:srgbClr val="B55846"/>
    <a:srgbClr val="4B731F"/>
    <a:srgbClr val="5DC584"/>
    <a:srgbClr val="85582B"/>
    <a:srgbClr val="72A299"/>
    <a:srgbClr val="FFC6BB"/>
    <a:srgbClr val="002969"/>
    <a:srgbClr val="956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244E18-8E92-4E78-94FE-DC1771EF7290}">
  <a:tblStyle styleId="{32244E18-8E92-4E78-94FE-DC1771EF72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b915103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b915103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989b4430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989b4430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7989b4430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7989b4430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48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40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0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670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80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subTitle" idx="1"/>
          </p:nvPr>
        </p:nvSpPr>
        <p:spPr>
          <a:xfrm>
            <a:off x="726625" y="1151175"/>
            <a:ext cx="7717500" cy="3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4" name="Google Shape;284;p4"/>
          <p:cNvGrpSpPr/>
          <p:nvPr/>
        </p:nvGrpSpPr>
        <p:grpSpPr>
          <a:xfrm>
            <a:off x="7660891" y="472915"/>
            <a:ext cx="548239" cy="516917"/>
            <a:chOff x="7833271" y="445037"/>
            <a:chExt cx="481756" cy="454273"/>
          </a:xfrm>
        </p:grpSpPr>
        <p:sp>
          <p:nvSpPr>
            <p:cNvPr id="285" name="Google Shape;285;p4"/>
            <p:cNvSpPr/>
            <p:nvPr/>
          </p:nvSpPr>
          <p:spPr>
            <a:xfrm>
              <a:off x="7881996" y="535289"/>
              <a:ext cx="329394" cy="357394"/>
            </a:xfrm>
            <a:custGeom>
              <a:avLst/>
              <a:gdLst/>
              <a:ahLst/>
              <a:cxnLst/>
              <a:rect l="l" t="t" r="r" b="b"/>
              <a:pathLst>
                <a:path w="7315" h="8162" extrusionOk="0">
                  <a:moveTo>
                    <a:pt x="3001" y="0"/>
                  </a:moveTo>
                  <a:lnTo>
                    <a:pt x="1" y="2269"/>
                  </a:lnTo>
                  <a:lnTo>
                    <a:pt x="2022" y="8162"/>
                  </a:lnTo>
                  <a:lnTo>
                    <a:pt x="7315" y="4467"/>
                  </a:lnTo>
                  <a:lnTo>
                    <a:pt x="6622" y="1097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9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8010114" y="530209"/>
              <a:ext cx="177778" cy="59726"/>
            </a:xfrm>
            <a:custGeom>
              <a:avLst/>
              <a:gdLst/>
              <a:ahLst/>
              <a:cxnLst/>
              <a:rect l="l" t="t" r="r" b="b"/>
              <a:pathLst>
                <a:path w="3948" h="1364" extrusionOk="0">
                  <a:moveTo>
                    <a:pt x="156" y="0"/>
                  </a:moveTo>
                  <a:cubicBezTo>
                    <a:pt x="143" y="0"/>
                    <a:pt x="131" y="0"/>
                    <a:pt x="119" y="0"/>
                  </a:cubicBezTo>
                  <a:cubicBezTo>
                    <a:pt x="1" y="3"/>
                    <a:pt x="80" y="193"/>
                    <a:pt x="142" y="222"/>
                  </a:cubicBezTo>
                  <a:cubicBezTo>
                    <a:pt x="739" y="497"/>
                    <a:pt x="1458" y="552"/>
                    <a:pt x="2082" y="763"/>
                  </a:cubicBezTo>
                  <a:cubicBezTo>
                    <a:pt x="2611" y="941"/>
                    <a:pt x="3244" y="1330"/>
                    <a:pt x="3806" y="1364"/>
                  </a:cubicBezTo>
                  <a:cubicBezTo>
                    <a:pt x="3809" y="1364"/>
                    <a:pt x="3812" y="1364"/>
                    <a:pt x="3815" y="1364"/>
                  </a:cubicBezTo>
                  <a:cubicBezTo>
                    <a:pt x="3946" y="1364"/>
                    <a:pt x="3948" y="1199"/>
                    <a:pt x="3877" y="1124"/>
                  </a:cubicBezTo>
                  <a:cubicBezTo>
                    <a:pt x="3682" y="912"/>
                    <a:pt x="3222" y="839"/>
                    <a:pt x="2952" y="742"/>
                  </a:cubicBezTo>
                  <a:cubicBezTo>
                    <a:pt x="2627" y="625"/>
                    <a:pt x="2303" y="503"/>
                    <a:pt x="1973" y="403"/>
                  </a:cubicBezTo>
                  <a:cubicBezTo>
                    <a:pt x="1423" y="238"/>
                    <a:pt x="738" y="0"/>
                    <a:pt x="15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7877718" y="530297"/>
              <a:ext cx="151526" cy="108681"/>
            </a:xfrm>
            <a:custGeom>
              <a:avLst/>
              <a:gdLst/>
              <a:ahLst/>
              <a:cxnLst/>
              <a:rect l="l" t="t" r="r" b="b"/>
              <a:pathLst>
                <a:path w="3365" h="2482" extrusionOk="0">
                  <a:moveTo>
                    <a:pt x="3073" y="1"/>
                  </a:moveTo>
                  <a:cubicBezTo>
                    <a:pt x="2620" y="1"/>
                    <a:pt x="269" y="2108"/>
                    <a:pt x="49" y="2298"/>
                  </a:cubicBezTo>
                  <a:cubicBezTo>
                    <a:pt x="0" y="2340"/>
                    <a:pt x="38" y="2482"/>
                    <a:pt x="102" y="2482"/>
                  </a:cubicBezTo>
                  <a:cubicBezTo>
                    <a:pt x="110" y="2482"/>
                    <a:pt x="118" y="2480"/>
                    <a:pt x="126" y="2476"/>
                  </a:cubicBezTo>
                  <a:cubicBezTo>
                    <a:pt x="970" y="2047"/>
                    <a:pt x="1710" y="1351"/>
                    <a:pt x="2460" y="774"/>
                  </a:cubicBezTo>
                  <a:cubicBezTo>
                    <a:pt x="2572" y="686"/>
                    <a:pt x="3365" y="249"/>
                    <a:pt x="3129" y="19"/>
                  </a:cubicBezTo>
                  <a:cubicBezTo>
                    <a:pt x="3116" y="6"/>
                    <a:pt x="3098" y="1"/>
                    <a:pt x="307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177140" y="582189"/>
              <a:ext cx="43544" cy="155752"/>
            </a:xfrm>
            <a:custGeom>
              <a:avLst/>
              <a:gdLst/>
              <a:ahLst/>
              <a:cxnLst/>
              <a:rect l="l" t="t" r="r" b="b"/>
              <a:pathLst>
                <a:path w="967" h="3557" extrusionOk="0">
                  <a:moveTo>
                    <a:pt x="146" y="0"/>
                  </a:moveTo>
                  <a:cubicBezTo>
                    <a:pt x="120" y="0"/>
                    <a:pt x="98" y="16"/>
                    <a:pt x="90" y="56"/>
                  </a:cubicBezTo>
                  <a:cubicBezTo>
                    <a:pt x="0" y="512"/>
                    <a:pt x="127" y="1015"/>
                    <a:pt x="210" y="1469"/>
                  </a:cubicBezTo>
                  <a:cubicBezTo>
                    <a:pt x="330" y="2106"/>
                    <a:pt x="456" y="2744"/>
                    <a:pt x="575" y="3382"/>
                  </a:cubicBezTo>
                  <a:cubicBezTo>
                    <a:pt x="594" y="3489"/>
                    <a:pt x="720" y="3556"/>
                    <a:pt x="821" y="3556"/>
                  </a:cubicBezTo>
                  <a:cubicBezTo>
                    <a:pt x="902" y="3556"/>
                    <a:pt x="967" y="3513"/>
                    <a:pt x="948" y="3411"/>
                  </a:cubicBezTo>
                  <a:cubicBezTo>
                    <a:pt x="751" y="2328"/>
                    <a:pt x="682" y="1089"/>
                    <a:pt x="248" y="73"/>
                  </a:cubicBezTo>
                  <a:cubicBezTo>
                    <a:pt x="231" y="34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7984896" y="547726"/>
              <a:ext cx="99381" cy="100799"/>
            </a:xfrm>
            <a:custGeom>
              <a:avLst/>
              <a:gdLst/>
              <a:ahLst/>
              <a:cxnLst/>
              <a:rect l="l" t="t" r="r" b="b"/>
              <a:pathLst>
                <a:path w="2207" h="2302" extrusionOk="0">
                  <a:moveTo>
                    <a:pt x="2028" y="0"/>
                  </a:moveTo>
                  <a:cubicBezTo>
                    <a:pt x="2016" y="0"/>
                    <a:pt x="2003" y="3"/>
                    <a:pt x="1992" y="8"/>
                  </a:cubicBezTo>
                  <a:cubicBezTo>
                    <a:pt x="1574" y="200"/>
                    <a:pt x="1215" y="698"/>
                    <a:pt x="909" y="1031"/>
                  </a:cubicBezTo>
                  <a:cubicBezTo>
                    <a:pt x="618" y="1347"/>
                    <a:pt x="337" y="1689"/>
                    <a:pt x="78" y="2032"/>
                  </a:cubicBezTo>
                  <a:cubicBezTo>
                    <a:pt x="0" y="2135"/>
                    <a:pt x="138" y="2302"/>
                    <a:pt x="255" y="2302"/>
                  </a:cubicBezTo>
                  <a:cubicBezTo>
                    <a:pt x="281" y="2302"/>
                    <a:pt x="306" y="2294"/>
                    <a:pt x="328" y="2275"/>
                  </a:cubicBezTo>
                  <a:cubicBezTo>
                    <a:pt x="635" y="2004"/>
                    <a:pt x="860" y="1652"/>
                    <a:pt x="1129" y="1344"/>
                  </a:cubicBezTo>
                  <a:cubicBezTo>
                    <a:pt x="1461" y="962"/>
                    <a:pt x="1800" y="585"/>
                    <a:pt x="2141" y="211"/>
                  </a:cubicBezTo>
                  <a:cubicBezTo>
                    <a:pt x="2207" y="139"/>
                    <a:pt x="2118" y="0"/>
                    <a:pt x="202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100224" y="563534"/>
              <a:ext cx="29450" cy="119102"/>
            </a:xfrm>
            <a:custGeom>
              <a:avLst/>
              <a:gdLst/>
              <a:ahLst/>
              <a:cxnLst/>
              <a:rect l="l" t="t" r="r" b="b"/>
              <a:pathLst>
                <a:path w="654" h="2720" extrusionOk="0">
                  <a:moveTo>
                    <a:pt x="445" y="1"/>
                  </a:moveTo>
                  <a:cubicBezTo>
                    <a:pt x="424" y="1"/>
                    <a:pt x="405" y="14"/>
                    <a:pt x="392" y="50"/>
                  </a:cubicBezTo>
                  <a:cubicBezTo>
                    <a:pt x="234" y="477"/>
                    <a:pt x="242" y="994"/>
                    <a:pt x="186" y="1443"/>
                  </a:cubicBezTo>
                  <a:cubicBezTo>
                    <a:pt x="149" y="1757"/>
                    <a:pt x="0" y="2248"/>
                    <a:pt x="76" y="2559"/>
                  </a:cubicBezTo>
                  <a:cubicBezTo>
                    <a:pt x="95" y="2635"/>
                    <a:pt x="193" y="2720"/>
                    <a:pt x="275" y="2720"/>
                  </a:cubicBezTo>
                  <a:cubicBezTo>
                    <a:pt x="315" y="2720"/>
                    <a:pt x="351" y="2700"/>
                    <a:pt x="374" y="2650"/>
                  </a:cubicBezTo>
                  <a:cubicBezTo>
                    <a:pt x="518" y="2327"/>
                    <a:pt x="487" y="1817"/>
                    <a:pt x="518" y="1469"/>
                  </a:cubicBezTo>
                  <a:cubicBezTo>
                    <a:pt x="559" y="1029"/>
                    <a:pt x="654" y="537"/>
                    <a:pt x="544" y="102"/>
                  </a:cubicBezTo>
                  <a:cubicBezTo>
                    <a:pt x="531" y="55"/>
                    <a:pt x="486" y="1"/>
                    <a:pt x="44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7879969" y="631935"/>
              <a:ext cx="99156" cy="266578"/>
            </a:xfrm>
            <a:custGeom>
              <a:avLst/>
              <a:gdLst/>
              <a:ahLst/>
              <a:cxnLst/>
              <a:rect l="l" t="t" r="r" b="b"/>
              <a:pathLst>
                <a:path w="2202" h="6088" extrusionOk="0">
                  <a:moveTo>
                    <a:pt x="69" y="0"/>
                  </a:moveTo>
                  <a:cubicBezTo>
                    <a:pt x="32" y="0"/>
                    <a:pt x="0" y="37"/>
                    <a:pt x="6" y="94"/>
                  </a:cubicBezTo>
                  <a:cubicBezTo>
                    <a:pt x="100" y="1057"/>
                    <a:pt x="586" y="2074"/>
                    <a:pt x="895" y="2982"/>
                  </a:cubicBezTo>
                  <a:cubicBezTo>
                    <a:pt x="1215" y="3929"/>
                    <a:pt x="1444" y="5137"/>
                    <a:pt x="1957" y="5998"/>
                  </a:cubicBezTo>
                  <a:cubicBezTo>
                    <a:pt x="1988" y="6050"/>
                    <a:pt x="2055" y="6088"/>
                    <a:pt x="2111" y="6088"/>
                  </a:cubicBezTo>
                  <a:cubicBezTo>
                    <a:pt x="2161" y="6088"/>
                    <a:pt x="2202" y="6058"/>
                    <a:pt x="2200" y="5981"/>
                  </a:cubicBezTo>
                  <a:cubicBezTo>
                    <a:pt x="2188" y="5069"/>
                    <a:pt x="1555" y="3911"/>
                    <a:pt x="1264" y="3058"/>
                  </a:cubicBezTo>
                  <a:cubicBezTo>
                    <a:pt x="926" y="2066"/>
                    <a:pt x="649" y="967"/>
                    <a:pt x="135" y="48"/>
                  </a:cubicBezTo>
                  <a:cubicBezTo>
                    <a:pt x="116" y="15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7962424" y="731909"/>
              <a:ext cx="255455" cy="167400"/>
            </a:xfrm>
            <a:custGeom>
              <a:avLst/>
              <a:gdLst/>
              <a:ahLst/>
              <a:cxnLst/>
              <a:rect l="l" t="t" r="r" b="b"/>
              <a:pathLst>
                <a:path w="5673" h="3823" extrusionOk="0">
                  <a:moveTo>
                    <a:pt x="5608" y="0"/>
                  </a:moveTo>
                  <a:cubicBezTo>
                    <a:pt x="5600" y="0"/>
                    <a:pt x="5592" y="2"/>
                    <a:pt x="5584" y="6"/>
                  </a:cubicBezTo>
                  <a:cubicBezTo>
                    <a:pt x="4437" y="501"/>
                    <a:pt x="3364" y="1501"/>
                    <a:pt x="2307" y="2179"/>
                  </a:cubicBezTo>
                  <a:cubicBezTo>
                    <a:pt x="1589" y="2640"/>
                    <a:pt x="866" y="3094"/>
                    <a:pt x="135" y="3537"/>
                  </a:cubicBezTo>
                  <a:cubicBezTo>
                    <a:pt x="1" y="3619"/>
                    <a:pt x="142" y="3822"/>
                    <a:pt x="274" y="3822"/>
                  </a:cubicBezTo>
                  <a:cubicBezTo>
                    <a:pt x="295" y="3822"/>
                    <a:pt x="316" y="3817"/>
                    <a:pt x="336" y="3805"/>
                  </a:cubicBezTo>
                  <a:cubicBezTo>
                    <a:pt x="1068" y="3362"/>
                    <a:pt x="1794" y="2908"/>
                    <a:pt x="2514" y="2446"/>
                  </a:cubicBezTo>
                  <a:cubicBezTo>
                    <a:pt x="3467" y="1834"/>
                    <a:pt x="5038" y="1122"/>
                    <a:pt x="5648" y="141"/>
                  </a:cubicBezTo>
                  <a:cubicBezTo>
                    <a:pt x="5672" y="103"/>
                    <a:pt x="5663" y="0"/>
                    <a:pt x="5608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7988904" y="636358"/>
              <a:ext cx="127390" cy="44838"/>
            </a:xfrm>
            <a:custGeom>
              <a:avLst/>
              <a:gdLst/>
              <a:ahLst/>
              <a:cxnLst/>
              <a:rect l="l" t="t" r="r" b="b"/>
              <a:pathLst>
                <a:path w="2829" h="1024" extrusionOk="0">
                  <a:moveTo>
                    <a:pt x="172" y="1"/>
                  </a:moveTo>
                  <a:cubicBezTo>
                    <a:pt x="141" y="1"/>
                    <a:pt x="115" y="5"/>
                    <a:pt x="97" y="16"/>
                  </a:cubicBezTo>
                  <a:cubicBezTo>
                    <a:pt x="1" y="73"/>
                    <a:pt x="66" y="253"/>
                    <a:pt x="126" y="253"/>
                  </a:cubicBezTo>
                  <a:cubicBezTo>
                    <a:pt x="132" y="253"/>
                    <a:pt x="138" y="251"/>
                    <a:pt x="143" y="248"/>
                  </a:cubicBezTo>
                  <a:cubicBezTo>
                    <a:pt x="144" y="247"/>
                    <a:pt x="146" y="247"/>
                    <a:pt x="149" y="247"/>
                  </a:cubicBezTo>
                  <a:cubicBezTo>
                    <a:pt x="204" y="247"/>
                    <a:pt x="580" y="408"/>
                    <a:pt x="630" y="425"/>
                  </a:cubicBezTo>
                  <a:cubicBezTo>
                    <a:pt x="906" y="513"/>
                    <a:pt x="1183" y="598"/>
                    <a:pt x="1459" y="682"/>
                  </a:cubicBezTo>
                  <a:cubicBezTo>
                    <a:pt x="1785" y="780"/>
                    <a:pt x="2258" y="1024"/>
                    <a:pt x="2626" y="1024"/>
                  </a:cubicBezTo>
                  <a:cubicBezTo>
                    <a:pt x="2663" y="1024"/>
                    <a:pt x="2700" y="1022"/>
                    <a:pt x="2734" y="1016"/>
                  </a:cubicBezTo>
                  <a:cubicBezTo>
                    <a:pt x="2828" y="1002"/>
                    <a:pt x="2796" y="861"/>
                    <a:pt x="2748" y="817"/>
                  </a:cubicBezTo>
                  <a:cubicBezTo>
                    <a:pt x="2578" y="665"/>
                    <a:pt x="2305" y="626"/>
                    <a:pt x="2090" y="562"/>
                  </a:cubicBezTo>
                  <a:cubicBezTo>
                    <a:pt x="1678" y="441"/>
                    <a:pt x="1265" y="316"/>
                    <a:pt x="852" y="201"/>
                  </a:cubicBezTo>
                  <a:cubicBezTo>
                    <a:pt x="741" y="169"/>
                    <a:pt x="358" y="1"/>
                    <a:pt x="1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102746" y="669070"/>
              <a:ext cx="108928" cy="74395"/>
            </a:xfrm>
            <a:custGeom>
              <a:avLst/>
              <a:gdLst/>
              <a:ahLst/>
              <a:cxnLst/>
              <a:rect l="l" t="t" r="r" b="b"/>
              <a:pathLst>
                <a:path w="2419" h="1699" extrusionOk="0">
                  <a:moveTo>
                    <a:pt x="121" y="0"/>
                  </a:moveTo>
                  <a:cubicBezTo>
                    <a:pt x="52" y="0"/>
                    <a:pt x="1" y="62"/>
                    <a:pt x="2" y="128"/>
                  </a:cubicBezTo>
                  <a:cubicBezTo>
                    <a:pt x="4" y="394"/>
                    <a:pt x="758" y="733"/>
                    <a:pt x="945" y="853"/>
                  </a:cubicBezTo>
                  <a:cubicBezTo>
                    <a:pt x="1199" y="1016"/>
                    <a:pt x="1450" y="1182"/>
                    <a:pt x="1707" y="1340"/>
                  </a:cubicBezTo>
                  <a:cubicBezTo>
                    <a:pt x="1903" y="1459"/>
                    <a:pt x="2123" y="1644"/>
                    <a:pt x="2349" y="1697"/>
                  </a:cubicBezTo>
                  <a:cubicBezTo>
                    <a:pt x="2354" y="1698"/>
                    <a:pt x="2358" y="1698"/>
                    <a:pt x="2362" y="1698"/>
                  </a:cubicBezTo>
                  <a:cubicBezTo>
                    <a:pt x="2418" y="1698"/>
                    <a:pt x="2411" y="1591"/>
                    <a:pt x="2387" y="1560"/>
                  </a:cubicBezTo>
                  <a:cubicBezTo>
                    <a:pt x="2099" y="1180"/>
                    <a:pt x="1566" y="913"/>
                    <a:pt x="1179" y="646"/>
                  </a:cubicBezTo>
                  <a:cubicBezTo>
                    <a:pt x="970" y="502"/>
                    <a:pt x="760" y="359"/>
                    <a:pt x="549" y="217"/>
                  </a:cubicBezTo>
                  <a:cubicBezTo>
                    <a:pt x="419" y="130"/>
                    <a:pt x="286" y="5"/>
                    <a:pt x="125" y="0"/>
                  </a:cubicBezTo>
                  <a:cubicBezTo>
                    <a:pt x="123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878123" y="630490"/>
              <a:ext cx="125949" cy="17997"/>
            </a:xfrm>
            <a:custGeom>
              <a:avLst/>
              <a:gdLst/>
              <a:ahLst/>
              <a:cxnLst/>
              <a:rect l="l" t="t" r="r" b="b"/>
              <a:pathLst>
                <a:path w="2797" h="411" extrusionOk="0">
                  <a:moveTo>
                    <a:pt x="504" y="0"/>
                  </a:moveTo>
                  <a:cubicBezTo>
                    <a:pt x="342" y="0"/>
                    <a:pt x="187" y="17"/>
                    <a:pt x="57" y="67"/>
                  </a:cubicBezTo>
                  <a:cubicBezTo>
                    <a:pt x="1" y="90"/>
                    <a:pt x="33" y="197"/>
                    <a:pt x="78" y="213"/>
                  </a:cubicBezTo>
                  <a:cubicBezTo>
                    <a:pt x="484" y="354"/>
                    <a:pt x="1005" y="307"/>
                    <a:pt x="1428" y="329"/>
                  </a:cubicBezTo>
                  <a:cubicBezTo>
                    <a:pt x="1691" y="342"/>
                    <a:pt x="2037" y="410"/>
                    <a:pt x="2342" y="410"/>
                  </a:cubicBezTo>
                  <a:cubicBezTo>
                    <a:pt x="2457" y="410"/>
                    <a:pt x="2566" y="401"/>
                    <a:pt x="2663" y="375"/>
                  </a:cubicBezTo>
                  <a:cubicBezTo>
                    <a:pt x="2796" y="339"/>
                    <a:pt x="2685" y="149"/>
                    <a:pt x="2601" y="123"/>
                  </a:cubicBezTo>
                  <a:cubicBezTo>
                    <a:pt x="2418" y="69"/>
                    <a:pt x="2205" y="57"/>
                    <a:pt x="1990" y="57"/>
                  </a:cubicBezTo>
                  <a:cubicBezTo>
                    <a:pt x="1818" y="57"/>
                    <a:pt x="1644" y="65"/>
                    <a:pt x="1483" y="65"/>
                  </a:cubicBezTo>
                  <a:cubicBezTo>
                    <a:pt x="1439" y="65"/>
                    <a:pt x="1396" y="64"/>
                    <a:pt x="1355" y="63"/>
                  </a:cubicBezTo>
                  <a:cubicBezTo>
                    <a:pt x="1109" y="54"/>
                    <a:pt x="794" y="0"/>
                    <a:pt x="50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66297" y="634431"/>
              <a:ext cx="35934" cy="255675"/>
            </a:xfrm>
            <a:custGeom>
              <a:avLst/>
              <a:gdLst/>
              <a:ahLst/>
              <a:cxnLst/>
              <a:rect l="l" t="t" r="r" b="b"/>
              <a:pathLst>
                <a:path w="798" h="5839" extrusionOk="0">
                  <a:moveTo>
                    <a:pt x="735" y="0"/>
                  </a:moveTo>
                  <a:cubicBezTo>
                    <a:pt x="719" y="0"/>
                    <a:pt x="704" y="16"/>
                    <a:pt x="700" y="47"/>
                  </a:cubicBezTo>
                  <a:cubicBezTo>
                    <a:pt x="588" y="1114"/>
                    <a:pt x="455" y="2178"/>
                    <a:pt x="356" y="3246"/>
                  </a:cubicBezTo>
                  <a:cubicBezTo>
                    <a:pt x="286" y="3996"/>
                    <a:pt x="1" y="5055"/>
                    <a:pt x="208" y="5794"/>
                  </a:cubicBezTo>
                  <a:cubicBezTo>
                    <a:pt x="212" y="5813"/>
                    <a:pt x="232" y="5839"/>
                    <a:pt x="250" y="5839"/>
                  </a:cubicBezTo>
                  <a:cubicBezTo>
                    <a:pt x="259" y="5839"/>
                    <a:pt x="267" y="5833"/>
                    <a:pt x="274" y="5820"/>
                  </a:cubicBezTo>
                  <a:cubicBezTo>
                    <a:pt x="406" y="5553"/>
                    <a:pt x="382" y="5120"/>
                    <a:pt x="413" y="4833"/>
                  </a:cubicBezTo>
                  <a:cubicBezTo>
                    <a:pt x="483" y="4178"/>
                    <a:pt x="546" y="3521"/>
                    <a:pt x="609" y="2864"/>
                  </a:cubicBezTo>
                  <a:cubicBezTo>
                    <a:pt x="698" y="1930"/>
                    <a:pt x="798" y="990"/>
                    <a:pt x="767" y="49"/>
                  </a:cubicBezTo>
                  <a:cubicBezTo>
                    <a:pt x="766" y="17"/>
                    <a:pt x="751" y="0"/>
                    <a:pt x="73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979131" y="675463"/>
              <a:ext cx="128245" cy="212632"/>
            </a:xfrm>
            <a:custGeom>
              <a:avLst/>
              <a:gdLst/>
              <a:ahLst/>
              <a:cxnLst/>
              <a:rect l="l" t="t" r="r" b="b"/>
              <a:pathLst>
                <a:path w="2848" h="4856" extrusionOk="0">
                  <a:moveTo>
                    <a:pt x="2804" y="1"/>
                  </a:moveTo>
                  <a:cubicBezTo>
                    <a:pt x="2796" y="1"/>
                    <a:pt x="2788" y="6"/>
                    <a:pt x="2780" y="17"/>
                  </a:cubicBezTo>
                  <a:cubicBezTo>
                    <a:pt x="1778" y="1494"/>
                    <a:pt x="669" y="3139"/>
                    <a:pt x="10" y="4803"/>
                  </a:cubicBezTo>
                  <a:cubicBezTo>
                    <a:pt x="1" y="4825"/>
                    <a:pt x="13" y="4855"/>
                    <a:pt x="30" y="4855"/>
                  </a:cubicBezTo>
                  <a:cubicBezTo>
                    <a:pt x="36" y="4855"/>
                    <a:pt x="43" y="4851"/>
                    <a:pt x="50" y="4840"/>
                  </a:cubicBezTo>
                  <a:cubicBezTo>
                    <a:pt x="1018" y="3295"/>
                    <a:pt x="2062" y="1740"/>
                    <a:pt x="2835" y="85"/>
                  </a:cubicBezTo>
                  <a:cubicBezTo>
                    <a:pt x="2848" y="59"/>
                    <a:pt x="2829" y="1"/>
                    <a:pt x="2804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7833271" y="508183"/>
              <a:ext cx="42148" cy="44182"/>
            </a:xfrm>
            <a:custGeom>
              <a:avLst/>
              <a:gdLst/>
              <a:ahLst/>
              <a:cxnLst/>
              <a:rect l="l" t="t" r="r" b="b"/>
              <a:pathLst>
                <a:path w="936" h="1009" extrusionOk="0">
                  <a:moveTo>
                    <a:pt x="74" y="0"/>
                  </a:moveTo>
                  <a:cubicBezTo>
                    <a:pt x="33" y="0"/>
                    <a:pt x="0" y="27"/>
                    <a:pt x="14" y="93"/>
                  </a:cubicBezTo>
                  <a:cubicBezTo>
                    <a:pt x="84" y="444"/>
                    <a:pt x="381" y="813"/>
                    <a:pt x="694" y="983"/>
                  </a:cubicBezTo>
                  <a:cubicBezTo>
                    <a:pt x="725" y="1001"/>
                    <a:pt x="754" y="1008"/>
                    <a:pt x="779" y="1008"/>
                  </a:cubicBezTo>
                  <a:cubicBezTo>
                    <a:pt x="904" y="1008"/>
                    <a:pt x="935" y="820"/>
                    <a:pt x="795" y="743"/>
                  </a:cubicBezTo>
                  <a:cubicBezTo>
                    <a:pt x="527" y="599"/>
                    <a:pt x="342" y="321"/>
                    <a:pt x="190" y="67"/>
                  </a:cubicBezTo>
                  <a:cubicBezTo>
                    <a:pt x="167" y="27"/>
                    <a:pt x="116" y="0"/>
                    <a:pt x="7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7901135" y="475909"/>
              <a:ext cx="33637" cy="44225"/>
            </a:xfrm>
            <a:custGeom>
              <a:avLst/>
              <a:gdLst/>
              <a:ahLst/>
              <a:cxnLst/>
              <a:rect l="l" t="t" r="r" b="b"/>
              <a:pathLst>
                <a:path w="747" h="1010" extrusionOk="0">
                  <a:moveTo>
                    <a:pt x="70" y="0"/>
                  </a:moveTo>
                  <a:cubicBezTo>
                    <a:pt x="42" y="0"/>
                    <a:pt x="20" y="19"/>
                    <a:pt x="16" y="69"/>
                  </a:cubicBezTo>
                  <a:cubicBezTo>
                    <a:pt x="1" y="249"/>
                    <a:pt x="93" y="423"/>
                    <a:pt x="179" y="575"/>
                  </a:cubicBezTo>
                  <a:cubicBezTo>
                    <a:pt x="264" y="725"/>
                    <a:pt x="398" y="984"/>
                    <a:pt x="590" y="1008"/>
                  </a:cubicBezTo>
                  <a:cubicBezTo>
                    <a:pt x="597" y="1009"/>
                    <a:pt x="604" y="1010"/>
                    <a:pt x="610" y="1010"/>
                  </a:cubicBezTo>
                  <a:cubicBezTo>
                    <a:pt x="690" y="1010"/>
                    <a:pt x="746" y="953"/>
                    <a:pt x="731" y="868"/>
                  </a:cubicBezTo>
                  <a:cubicBezTo>
                    <a:pt x="715" y="781"/>
                    <a:pt x="601" y="707"/>
                    <a:pt x="545" y="643"/>
                  </a:cubicBezTo>
                  <a:cubicBezTo>
                    <a:pt x="412" y="489"/>
                    <a:pt x="280" y="293"/>
                    <a:pt x="204" y="102"/>
                  </a:cubicBezTo>
                  <a:cubicBezTo>
                    <a:pt x="187" y="58"/>
                    <a:pt x="119" y="0"/>
                    <a:pt x="70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090182" y="445037"/>
              <a:ext cx="26838" cy="57624"/>
            </a:xfrm>
            <a:custGeom>
              <a:avLst/>
              <a:gdLst/>
              <a:ahLst/>
              <a:cxnLst/>
              <a:rect l="l" t="t" r="r" b="b"/>
              <a:pathLst>
                <a:path w="596" h="1316" extrusionOk="0">
                  <a:moveTo>
                    <a:pt x="471" y="1"/>
                  </a:moveTo>
                  <a:cubicBezTo>
                    <a:pt x="466" y="1"/>
                    <a:pt x="461" y="2"/>
                    <a:pt x="455" y="3"/>
                  </a:cubicBezTo>
                  <a:cubicBezTo>
                    <a:pt x="261" y="61"/>
                    <a:pt x="199" y="318"/>
                    <a:pt x="151" y="495"/>
                  </a:cubicBezTo>
                  <a:cubicBezTo>
                    <a:pt x="97" y="697"/>
                    <a:pt x="41" y="908"/>
                    <a:pt x="13" y="1116"/>
                  </a:cubicBezTo>
                  <a:cubicBezTo>
                    <a:pt x="0" y="1211"/>
                    <a:pt x="122" y="1315"/>
                    <a:pt x="217" y="1315"/>
                  </a:cubicBezTo>
                  <a:cubicBezTo>
                    <a:pt x="258" y="1315"/>
                    <a:pt x="295" y="1295"/>
                    <a:pt x="313" y="1246"/>
                  </a:cubicBezTo>
                  <a:cubicBezTo>
                    <a:pt x="385" y="1050"/>
                    <a:pt x="403" y="830"/>
                    <a:pt x="451" y="627"/>
                  </a:cubicBezTo>
                  <a:cubicBezTo>
                    <a:pt x="496" y="437"/>
                    <a:pt x="596" y="266"/>
                    <a:pt x="546" y="76"/>
                  </a:cubicBezTo>
                  <a:cubicBezTo>
                    <a:pt x="538" y="43"/>
                    <a:pt x="508" y="1"/>
                    <a:pt x="471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131522" y="465399"/>
              <a:ext cx="27468" cy="48254"/>
            </a:xfrm>
            <a:custGeom>
              <a:avLst/>
              <a:gdLst/>
              <a:ahLst/>
              <a:cxnLst/>
              <a:rect l="l" t="t" r="r" b="b"/>
              <a:pathLst>
                <a:path w="610" h="1102" extrusionOk="0">
                  <a:moveTo>
                    <a:pt x="490" y="1"/>
                  </a:moveTo>
                  <a:cubicBezTo>
                    <a:pt x="476" y="1"/>
                    <a:pt x="461" y="8"/>
                    <a:pt x="448" y="24"/>
                  </a:cubicBezTo>
                  <a:cubicBezTo>
                    <a:pt x="316" y="193"/>
                    <a:pt x="246" y="387"/>
                    <a:pt x="167" y="585"/>
                  </a:cubicBezTo>
                  <a:cubicBezTo>
                    <a:pt x="92" y="769"/>
                    <a:pt x="0" y="885"/>
                    <a:pt x="108" y="1070"/>
                  </a:cubicBezTo>
                  <a:cubicBezTo>
                    <a:pt x="120" y="1092"/>
                    <a:pt x="142" y="1101"/>
                    <a:pt x="165" y="1101"/>
                  </a:cubicBezTo>
                  <a:cubicBezTo>
                    <a:pt x="166" y="1101"/>
                    <a:pt x="168" y="1101"/>
                    <a:pt x="169" y="1101"/>
                  </a:cubicBezTo>
                  <a:cubicBezTo>
                    <a:pt x="353" y="1086"/>
                    <a:pt x="392" y="911"/>
                    <a:pt x="441" y="754"/>
                  </a:cubicBezTo>
                  <a:cubicBezTo>
                    <a:pt x="502" y="560"/>
                    <a:pt x="548" y="363"/>
                    <a:pt x="598" y="165"/>
                  </a:cubicBezTo>
                  <a:cubicBezTo>
                    <a:pt x="609" y="116"/>
                    <a:pt x="549" y="1"/>
                    <a:pt x="490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252030" y="609471"/>
              <a:ext cx="58674" cy="18391"/>
            </a:xfrm>
            <a:custGeom>
              <a:avLst/>
              <a:gdLst/>
              <a:ahLst/>
              <a:cxnLst/>
              <a:rect l="l" t="t" r="r" b="b"/>
              <a:pathLst>
                <a:path w="1303" h="420" extrusionOk="0">
                  <a:moveTo>
                    <a:pt x="1015" y="1"/>
                  </a:moveTo>
                  <a:cubicBezTo>
                    <a:pt x="1011" y="1"/>
                    <a:pt x="1006" y="1"/>
                    <a:pt x="1002" y="2"/>
                  </a:cubicBezTo>
                  <a:cubicBezTo>
                    <a:pt x="842" y="15"/>
                    <a:pt x="687" y="46"/>
                    <a:pt x="531" y="82"/>
                  </a:cubicBezTo>
                  <a:cubicBezTo>
                    <a:pt x="387" y="114"/>
                    <a:pt x="212" y="131"/>
                    <a:pt x="78" y="199"/>
                  </a:cubicBezTo>
                  <a:cubicBezTo>
                    <a:pt x="0" y="239"/>
                    <a:pt x="45" y="387"/>
                    <a:pt x="122" y="404"/>
                  </a:cubicBezTo>
                  <a:cubicBezTo>
                    <a:pt x="179" y="415"/>
                    <a:pt x="237" y="420"/>
                    <a:pt x="295" y="420"/>
                  </a:cubicBezTo>
                  <a:cubicBezTo>
                    <a:pt x="557" y="420"/>
                    <a:pt x="826" y="323"/>
                    <a:pt x="1084" y="311"/>
                  </a:cubicBezTo>
                  <a:cubicBezTo>
                    <a:pt x="1303" y="299"/>
                    <a:pt x="1187" y="1"/>
                    <a:pt x="1015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256488" y="655013"/>
              <a:ext cx="58539" cy="16377"/>
            </a:xfrm>
            <a:custGeom>
              <a:avLst/>
              <a:gdLst/>
              <a:ahLst/>
              <a:cxnLst/>
              <a:rect l="l" t="t" r="r" b="b"/>
              <a:pathLst>
                <a:path w="1300" h="374" extrusionOk="0">
                  <a:moveTo>
                    <a:pt x="1072" y="1"/>
                  </a:moveTo>
                  <a:cubicBezTo>
                    <a:pt x="917" y="1"/>
                    <a:pt x="758" y="59"/>
                    <a:pt x="601" y="73"/>
                  </a:cubicBezTo>
                  <a:cubicBezTo>
                    <a:pt x="432" y="88"/>
                    <a:pt x="237" y="82"/>
                    <a:pt x="84" y="159"/>
                  </a:cubicBezTo>
                  <a:cubicBezTo>
                    <a:pt x="0" y="202"/>
                    <a:pt x="54" y="347"/>
                    <a:pt x="136" y="357"/>
                  </a:cubicBezTo>
                  <a:cubicBezTo>
                    <a:pt x="232" y="369"/>
                    <a:pt x="331" y="373"/>
                    <a:pt x="430" y="373"/>
                  </a:cubicBezTo>
                  <a:cubicBezTo>
                    <a:pt x="541" y="373"/>
                    <a:pt x="652" y="368"/>
                    <a:pt x="762" y="360"/>
                  </a:cubicBezTo>
                  <a:cubicBezTo>
                    <a:pt x="912" y="350"/>
                    <a:pt x="1131" y="357"/>
                    <a:pt x="1230" y="227"/>
                  </a:cubicBezTo>
                  <a:cubicBezTo>
                    <a:pt x="1299" y="136"/>
                    <a:pt x="1166" y="2"/>
                    <a:pt x="1076" y="1"/>
                  </a:cubicBezTo>
                  <a:cubicBezTo>
                    <a:pt x="1075" y="1"/>
                    <a:pt x="1073" y="1"/>
                    <a:pt x="107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4"/>
          <p:cNvGrpSpPr/>
          <p:nvPr/>
        </p:nvGrpSpPr>
        <p:grpSpPr>
          <a:xfrm>
            <a:off x="115179" y="4258929"/>
            <a:ext cx="849465" cy="758098"/>
            <a:chOff x="8486498" y="2718179"/>
            <a:chExt cx="1195588" cy="1066992"/>
          </a:xfrm>
        </p:grpSpPr>
        <p:sp>
          <p:nvSpPr>
            <p:cNvPr id="305" name="Google Shape;305;p4"/>
            <p:cNvSpPr/>
            <p:nvPr/>
          </p:nvSpPr>
          <p:spPr>
            <a:xfrm>
              <a:off x="8486498" y="2718179"/>
              <a:ext cx="1108490" cy="859599"/>
            </a:xfrm>
            <a:custGeom>
              <a:avLst/>
              <a:gdLst/>
              <a:ahLst/>
              <a:cxnLst/>
              <a:rect l="l" t="t" r="r" b="b"/>
              <a:pathLst>
                <a:path w="16222" h="12937" extrusionOk="0">
                  <a:moveTo>
                    <a:pt x="10278" y="1"/>
                  </a:moveTo>
                  <a:cubicBezTo>
                    <a:pt x="8747" y="1"/>
                    <a:pt x="7098" y="763"/>
                    <a:pt x="6022" y="3088"/>
                  </a:cubicBezTo>
                  <a:cubicBezTo>
                    <a:pt x="4501" y="6378"/>
                    <a:pt x="3864" y="8437"/>
                    <a:pt x="692" y="8437"/>
                  </a:cubicBezTo>
                  <a:cubicBezTo>
                    <a:pt x="474" y="8437"/>
                    <a:pt x="244" y="8428"/>
                    <a:pt x="1" y="8408"/>
                  </a:cubicBezTo>
                  <a:lnTo>
                    <a:pt x="1" y="8408"/>
                  </a:lnTo>
                  <a:cubicBezTo>
                    <a:pt x="1" y="8408"/>
                    <a:pt x="88" y="10386"/>
                    <a:pt x="2682" y="11968"/>
                  </a:cubicBezTo>
                  <a:cubicBezTo>
                    <a:pt x="3696" y="12587"/>
                    <a:pt x="5241" y="12936"/>
                    <a:pt x="6893" y="12936"/>
                  </a:cubicBezTo>
                  <a:cubicBezTo>
                    <a:pt x="9468" y="12936"/>
                    <a:pt x="12303" y="12086"/>
                    <a:pt x="13786" y="10078"/>
                  </a:cubicBezTo>
                  <a:cubicBezTo>
                    <a:pt x="16221" y="6780"/>
                    <a:pt x="15091" y="1726"/>
                    <a:pt x="12447" y="495"/>
                  </a:cubicBezTo>
                  <a:cubicBezTo>
                    <a:pt x="11817" y="201"/>
                    <a:pt x="11063" y="1"/>
                    <a:pt x="10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9249600" y="2859055"/>
              <a:ext cx="74961" cy="72890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1"/>
                  </a:moveTo>
                  <a:cubicBezTo>
                    <a:pt x="246" y="1"/>
                    <a:pt x="1" y="247"/>
                    <a:pt x="1" y="549"/>
                  </a:cubicBezTo>
                  <a:cubicBezTo>
                    <a:pt x="1" y="851"/>
                    <a:pt x="246" y="1097"/>
                    <a:pt x="548" y="1097"/>
                  </a:cubicBezTo>
                  <a:cubicBezTo>
                    <a:pt x="850" y="1097"/>
                    <a:pt x="1096" y="851"/>
                    <a:pt x="1096" y="549"/>
                  </a:cubicBezTo>
                  <a:cubicBezTo>
                    <a:pt x="1096" y="247"/>
                    <a:pt x="85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873960" y="3051363"/>
              <a:ext cx="333531" cy="345846"/>
            </a:xfrm>
            <a:custGeom>
              <a:avLst/>
              <a:gdLst/>
              <a:ahLst/>
              <a:cxnLst/>
              <a:rect l="l" t="t" r="r" b="b"/>
              <a:pathLst>
                <a:path w="4881" h="5205" extrusionOk="0">
                  <a:moveTo>
                    <a:pt x="2774" y="1"/>
                  </a:moveTo>
                  <a:cubicBezTo>
                    <a:pt x="1782" y="1"/>
                    <a:pt x="812" y="345"/>
                    <a:pt x="484" y="1008"/>
                  </a:cubicBezTo>
                  <a:cubicBezTo>
                    <a:pt x="1" y="1987"/>
                    <a:pt x="1896" y="2163"/>
                    <a:pt x="1896" y="2163"/>
                  </a:cubicBezTo>
                  <a:cubicBezTo>
                    <a:pt x="1896" y="2163"/>
                    <a:pt x="616" y="3481"/>
                    <a:pt x="1144" y="4537"/>
                  </a:cubicBezTo>
                  <a:cubicBezTo>
                    <a:pt x="1369" y="4986"/>
                    <a:pt x="1826" y="5204"/>
                    <a:pt x="2330" y="5204"/>
                  </a:cubicBezTo>
                  <a:cubicBezTo>
                    <a:pt x="3009" y="5204"/>
                    <a:pt x="3774" y="4809"/>
                    <a:pt x="4177" y="4053"/>
                  </a:cubicBezTo>
                  <a:cubicBezTo>
                    <a:pt x="4881" y="2733"/>
                    <a:pt x="4830" y="501"/>
                    <a:pt x="4133" y="235"/>
                  </a:cubicBezTo>
                  <a:cubicBezTo>
                    <a:pt x="3719" y="78"/>
                    <a:pt x="3244" y="1"/>
                    <a:pt x="2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9449277" y="2895470"/>
              <a:ext cx="232809" cy="136279"/>
            </a:xfrm>
            <a:custGeom>
              <a:avLst/>
              <a:gdLst/>
              <a:ahLst/>
              <a:cxnLst/>
              <a:rect l="l" t="t" r="r" b="b"/>
              <a:pathLst>
                <a:path w="3407" h="2051" extrusionOk="0">
                  <a:moveTo>
                    <a:pt x="363" y="1"/>
                  </a:moveTo>
                  <a:lnTo>
                    <a:pt x="363" y="1"/>
                  </a:lnTo>
                  <a:cubicBezTo>
                    <a:pt x="0" y="1516"/>
                    <a:pt x="963" y="2051"/>
                    <a:pt x="963" y="2051"/>
                  </a:cubicBezTo>
                  <a:cubicBezTo>
                    <a:pt x="963" y="2051"/>
                    <a:pt x="3407" y="552"/>
                    <a:pt x="3275" y="289"/>
                  </a:cubicBezTo>
                  <a:cubicBezTo>
                    <a:pt x="3143" y="25"/>
                    <a:pt x="364" y="1"/>
                    <a:pt x="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913390" y="3574464"/>
              <a:ext cx="31160" cy="135814"/>
            </a:xfrm>
            <a:custGeom>
              <a:avLst/>
              <a:gdLst/>
              <a:ahLst/>
              <a:cxnLst/>
              <a:rect l="l" t="t" r="r" b="b"/>
              <a:pathLst>
                <a:path w="456" h="2044" extrusionOk="0">
                  <a:moveTo>
                    <a:pt x="262" y="1"/>
                  </a:moveTo>
                  <a:cubicBezTo>
                    <a:pt x="259" y="1"/>
                    <a:pt x="257" y="1"/>
                    <a:pt x="254" y="2"/>
                  </a:cubicBezTo>
                  <a:cubicBezTo>
                    <a:pt x="0" y="92"/>
                    <a:pt x="46" y="617"/>
                    <a:pt x="51" y="822"/>
                  </a:cubicBezTo>
                  <a:cubicBezTo>
                    <a:pt x="60" y="1185"/>
                    <a:pt x="57" y="1624"/>
                    <a:pt x="190" y="1966"/>
                  </a:cubicBezTo>
                  <a:cubicBezTo>
                    <a:pt x="202" y="1999"/>
                    <a:pt x="246" y="2044"/>
                    <a:pt x="284" y="2044"/>
                  </a:cubicBezTo>
                  <a:cubicBezTo>
                    <a:pt x="301" y="2044"/>
                    <a:pt x="317" y="2034"/>
                    <a:pt x="328" y="2011"/>
                  </a:cubicBezTo>
                  <a:cubicBezTo>
                    <a:pt x="455" y="1735"/>
                    <a:pt x="337" y="1342"/>
                    <a:pt x="305" y="1052"/>
                  </a:cubicBezTo>
                  <a:cubicBezTo>
                    <a:pt x="269" y="716"/>
                    <a:pt x="335" y="364"/>
                    <a:pt x="290" y="38"/>
                  </a:cubicBezTo>
                  <a:cubicBezTo>
                    <a:pt x="288" y="24"/>
                    <a:pt x="279" y="1"/>
                    <a:pt x="26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058808" y="3571208"/>
              <a:ext cx="29041" cy="147441"/>
            </a:xfrm>
            <a:custGeom>
              <a:avLst/>
              <a:gdLst/>
              <a:ahLst/>
              <a:cxnLst/>
              <a:rect l="l" t="t" r="r" b="b"/>
              <a:pathLst>
                <a:path w="425" h="2219" extrusionOk="0">
                  <a:moveTo>
                    <a:pt x="186" y="1"/>
                  </a:moveTo>
                  <a:cubicBezTo>
                    <a:pt x="144" y="1"/>
                    <a:pt x="110" y="24"/>
                    <a:pt x="103" y="86"/>
                  </a:cubicBezTo>
                  <a:cubicBezTo>
                    <a:pt x="61" y="445"/>
                    <a:pt x="58" y="811"/>
                    <a:pt x="45" y="1173"/>
                  </a:cubicBezTo>
                  <a:cubicBezTo>
                    <a:pt x="34" y="1504"/>
                    <a:pt x="1" y="1829"/>
                    <a:pt x="132" y="2141"/>
                  </a:cubicBezTo>
                  <a:cubicBezTo>
                    <a:pt x="144" y="2170"/>
                    <a:pt x="182" y="2219"/>
                    <a:pt x="218" y="2219"/>
                  </a:cubicBezTo>
                  <a:cubicBezTo>
                    <a:pt x="232" y="2219"/>
                    <a:pt x="246" y="2211"/>
                    <a:pt x="257" y="2191"/>
                  </a:cubicBezTo>
                  <a:cubicBezTo>
                    <a:pt x="424" y="1884"/>
                    <a:pt x="380" y="1504"/>
                    <a:pt x="390" y="1163"/>
                  </a:cubicBezTo>
                  <a:cubicBezTo>
                    <a:pt x="400" y="830"/>
                    <a:pt x="413" y="496"/>
                    <a:pt x="380" y="164"/>
                  </a:cubicBezTo>
                  <a:cubicBezTo>
                    <a:pt x="372" y="86"/>
                    <a:pt x="265" y="1"/>
                    <a:pt x="186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778701" y="3684440"/>
              <a:ext cx="425711" cy="100731"/>
            </a:xfrm>
            <a:custGeom>
              <a:avLst/>
              <a:gdLst/>
              <a:ahLst/>
              <a:cxnLst/>
              <a:rect l="l" t="t" r="r" b="b"/>
              <a:pathLst>
                <a:path w="6230" h="1516" extrusionOk="0">
                  <a:moveTo>
                    <a:pt x="2921" y="0"/>
                  </a:moveTo>
                  <a:cubicBezTo>
                    <a:pt x="2877" y="0"/>
                    <a:pt x="2832" y="1"/>
                    <a:pt x="2788" y="2"/>
                  </a:cubicBezTo>
                  <a:cubicBezTo>
                    <a:pt x="1888" y="25"/>
                    <a:pt x="509" y="79"/>
                    <a:pt x="11" y="963"/>
                  </a:cubicBezTo>
                  <a:cubicBezTo>
                    <a:pt x="0" y="982"/>
                    <a:pt x="4" y="1031"/>
                    <a:pt x="29" y="1031"/>
                  </a:cubicBezTo>
                  <a:cubicBezTo>
                    <a:pt x="33" y="1031"/>
                    <a:pt x="38" y="1029"/>
                    <a:pt x="43" y="1027"/>
                  </a:cubicBezTo>
                  <a:cubicBezTo>
                    <a:pt x="882" y="549"/>
                    <a:pt x="1783" y="392"/>
                    <a:pt x="2739" y="392"/>
                  </a:cubicBezTo>
                  <a:cubicBezTo>
                    <a:pt x="2767" y="392"/>
                    <a:pt x="2795" y="392"/>
                    <a:pt x="2822" y="393"/>
                  </a:cubicBezTo>
                  <a:cubicBezTo>
                    <a:pt x="4073" y="404"/>
                    <a:pt x="4997" y="1006"/>
                    <a:pt x="6096" y="1503"/>
                  </a:cubicBezTo>
                  <a:cubicBezTo>
                    <a:pt x="6114" y="1511"/>
                    <a:pt x="6129" y="1515"/>
                    <a:pt x="6142" y="1515"/>
                  </a:cubicBezTo>
                  <a:cubicBezTo>
                    <a:pt x="6229" y="1515"/>
                    <a:pt x="6209" y="1351"/>
                    <a:pt x="6158" y="1298"/>
                  </a:cubicBezTo>
                  <a:cubicBezTo>
                    <a:pt x="5312" y="419"/>
                    <a:pt x="4122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4"/>
          <p:cNvSpPr/>
          <p:nvPr/>
        </p:nvSpPr>
        <p:spPr>
          <a:xfrm>
            <a:off x="261926" y="3571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"/>
          <p:cNvSpPr/>
          <p:nvPr/>
        </p:nvSpPr>
        <p:spPr>
          <a:xfrm>
            <a:off x="7402097" y="748648"/>
            <a:ext cx="157906" cy="156073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CAEAE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 rot="8100000">
            <a:off x="-278399" y="2042341"/>
            <a:ext cx="961340" cy="1870177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126148">
            <a:off x="7591691" y="-427058"/>
            <a:ext cx="2264304" cy="2569264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FFF6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3"/>
          <p:cNvGrpSpPr/>
          <p:nvPr/>
        </p:nvGrpSpPr>
        <p:grpSpPr>
          <a:xfrm>
            <a:off x="3567219" y="864548"/>
            <a:ext cx="485948" cy="659601"/>
            <a:chOff x="-200031" y="4394273"/>
            <a:chExt cx="485948" cy="659601"/>
          </a:xfrm>
        </p:grpSpPr>
        <p:sp>
          <p:nvSpPr>
            <p:cNvPr id="78" name="Google Shape;78;p3"/>
            <p:cNvSpPr/>
            <p:nvPr/>
          </p:nvSpPr>
          <p:spPr>
            <a:xfrm>
              <a:off x="-6553" y="4568448"/>
              <a:ext cx="122508" cy="134722"/>
            </a:xfrm>
            <a:custGeom>
              <a:avLst/>
              <a:gdLst/>
              <a:ahLst/>
              <a:cxnLst/>
              <a:rect l="l" t="t" r="r" b="b"/>
              <a:pathLst>
                <a:path w="3751" h="4125" extrusionOk="0">
                  <a:moveTo>
                    <a:pt x="2985" y="0"/>
                  </a:moveTo>
                  <a:cubicBezTo>
                    <a:pt x="2816" y="0"/>
                    <a:pt x="2643" y="72"/>
                    <a:pt x="2519" y="244"/>
                  </a:cubicBezTo>
                  <a:lnTo>
                    <a:pt x="288" y="3331"/>
                  </a:lnTo>
                  <a:cubicBezTo>
                    <a:pt x="0" y="3732"/>
                    <a:pt x="381" y="4125"/>
                    <a:pt x="775" y="4125"/>
                  </a:cubicBezTo>
                  <a:cubicBezTo>
                    <a:pt x="943" y="4125"/>
                    <a:pt x="1112" y="4054"/>
                    <a:pt x="1234" y="3884"/>
                  </a:cubicBezTo>
                  <a:lnTo>
                    <a:pt x="3464" y="780"/>
                  </a:lnTo>
                  <a:cubicBezTo>
                    <a:pt x="3751" y="381"/>
                    <a:pt x="3377" y="0"/>
                    <a:pt x="298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4272" y="4685763"/>
              <a:ext cx="116302" cy="142430"/>
            </a:xfrm>
            <a:custGeom>
              <a:avLst/>
              <a:gdLst/>
              <a:ahLst/>
              <a:cxnLst/>
              <a:rect l="l" t="t" r="r" b="b"/>
              <a:pathLst>
                <a:path w="3561" h="4361" extrusionOk="0">
                  <a:moveTo>
                    <a:pt x="2830" y="0"/>
                  </a:moveTo>
                  <a:cubicBezTo>
                    <a:pt x="2669" y="0"/>
                    <a:pt x="2510" y="81"/>
                    <a:pt x="2411" y="274"/>
                  </a:cubicBezTo>
                  <a:cubicBezTo>
                    <a:pt x="1840" y="1398"/>
                    <a:pt x="1144" y="2433"/>
                    <a:pt x="341" y="3397"/>
                  </a:cubicBezTo>
                  <a:cubicBezTo>
                    <a:pt x="0" y="3806"/>
                    <a:pt x="368" y="4361"/>
                    <a:pt x="759" y="4361"/>
                  </a:cubicBezTo>
                  <a:cubicBezTo>
                    <a:pt x="880" y="4361"/>
                    <a:pt x="1003" y="4308"/>
                    <a:pt x="1108" y="4182"/>
                  </a:cubicBezTo>
                  <a:cubicBezTo>
                    <a:pt x="1983" y="3147"/>
                    <a:pt x="2732" y="2023"/>
                    <a:pt x="3339" y="828"/>
                  </a:cubicBezTo>
                  <a:cubicBezTo>
                    <a:pt x="3560" y="397"/>
                    <a:pt x="3188" y="0"/>
                    <a:pt x="28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200031" y="4751508"/>
              <a:ext cx="165847" cy="161177"/>
            </a:xfrm>
            <a:custGeom>
              <a:avLst/>
              <a:gdLst/>
              <a:ahLst/>
              <a:cxnLst/>
              <a:rect l="l" t="t" r="r" b="b"/>
              <a:pathLst>
                <a:path w="5078" h="4935" extrusionOk="0">
                  <a:moveTo>
                    <a:pt x="3826" y="1"/>
                  </a:moveTo>
                  <a:cubicBezTo>
                    <a:pt x="3645" y="1"/>
                    <a:pt x="3457" y="62"/>
                    <a:pt x="3286" y="206"/>
                  </a:cubicBezTo>
                  <a:cubicBezTo>
                    <a:pt x="2126" y="1205"/>
                    <a:pt x="1145" y="2383"/>
                    <a:pt x="360" y="3703"/>
                  </a:cubicBezTo>
                  <a:cubicBezTo>
                    <a:pt x="0" y="4336"/>
                    <a:pt x="581" y="4934"/>
                    <a:pt x="1142" y="4934"/>
                  </a:cubicBezTo>
                  <a:cubicBezTo>
                    <a:pt x="1388" y="4934"/>
                    <a:pt x="1630" y="4819"/>
                    <a:pt x="1787" y="4542"/>
                  </a:cubicBezTo>
                  <a:cubicBezTo>
                    <a:pt x="2483" y="3329"/>
                    <a:pt x="3375" y="2258"/>
                    <a:pt x="4446" y="1366"/>
                  </a:cubicBezTo>
                  <a:cubicBezTo>
                    <a:pt x="5078" y="833"/>
                    <a:pt x="4494" y="1"/>
                    <a:pt x="382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-121843" y="4577071"/>
              <a:ext cx="105492" cy="110783"/>
            </a:xfrm>
            <a:custGeom>
              <a:avLst/>
              <a:gdLst/>
              <a:ahLst/>
              <a:cxnLst/>
              <a:rect l="l" t="t" r="r" b="b"/>
              <a:pathLst>
                <a:path w="3230" h="3392" extrusionOk="0">
                  <a:moveTo>
                    <a:pt x="2271" y="1"/>
                  </a:moveTo>
                  <a:cubicBezTo>
                    <a:pt x="1993" y="1"/>
                    <a:pt x="1726" y="140"/>
                    <a:pt x="1570" y="391"/>
                  </a:cubicBezTo>
                  <a:lnTo>
                    <a:pt x="268" y="2175"/>
                  </a:lnTo>
                  <a:cubicBezTo>
                    <a:pt x="0" y="2532"/>
                    <a:pt x="196" y="3085"/>
                    <a:pt x="553" y="3299"/>
                  </a:cubicBezTo>
                  <a:cubicBezTo>
                    <a:pt x="678" y="3361"/>
                    <a:pt x="813" y="3391"/>
                    <a:pt x="947" y="3391"/>
                  </a:cubicBezTo>
                  <a:cubicBezTo>
                    <a:pt x="1235" y="3391"/>
                    <a:pt x="1519" y="3252"/>
                    <a:pt x="1677" y="2996"/>
                  </a:cubicBezTo>
                  <a:lnTo>
                    <a:pt x="2962" y="1229"/>
                  </a:lnTo>
                  <a:cubicBezTo>
                    <a:pt x="3230" y="872"/>
                    <a:pt x="3033" y="319"/>
                    <a:pt x="2677" y="105"/>
                  </a:cubicBezTo>
                  <a:cubicBezTo>
                    <a:pt x="2547" y="35"/>
                    <a:pt x="2408" y="1"/>
                    <a:pt x="227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36008" y="4406781"/>
              <a:ext cx="149909" cy="157682"/>
            </a:xfrm>
            <a:custGeom>
              <a:avLst/>
              <a:gdLst/>
              <a:ahLst/>
              <a:cxnLst/>
              <a:rect l="l" t="t" r="r" b="b"/>
              <a:pathLst>
                <a:path w="4590" h="4828" extrusionOk="0">
                  <a:moveTo>
                    <a:pt x="3513" y="0"/>
                  </a:moveTo>
                  <a:cubicBezTo>
                    <a:pt x="3374" y="0"/>
                    <a:pt x="3227" y="49"/>
                    <a:pt x="3078" y="163"/>
                  </a:cubicBezTo>
                  <a:cubicBezTo>
                    <a:pt x="1865" y="1037"/>
                    <a:pt x="919" y="2215"/>
                    <a:pt x="295" y="3571"/>
                  </a:cubicBezTo>
                  <a:cubicBezTo>
                    <a:pt x="1" y="4233"/>
                    <a:pt x="575" y="4828"/>
                    <a:pt x="1101" y="4828"/>
                  </a:cubicBezTo>
                  <a:cubicBezTo>
                    <a:pt x="1341" y="4828"/>
                    <a:pt x="1571" y="4705"/>
                    <a:pt x="1704" y="4409"/>
                  </a:cubicBezTo>
                  <a:cubicBezTo>
                    <a:pt x="2186" y="3285"/>
                    <a:pt x="2936" y="2322"/>
                    <a:pt x="3899" y="1572"/>
                  </a:cubicBezTo>
                  <a:cubicBezTo>
                    <a:pt x="4589" y="1058"/>
                    <a:pt x="4155" y="0"/>
                    <a:pt x="351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-91730" y="4908831"/>
              <a:ext cx="140079" cy="145043"/>
            </a:xfrm>
            <a:custGeom>
              <a:avLst/>
              <a:gdLst/>
              <a:ahLst/>
              <a:cxnLst/>
              <a:rect l="l" t="t" r="r" b="b"/>
              <a:pathLst>
                <a:path w="4289" h="4441" extrusionOk="0">
                  <a:moveTo>
                    <a:pt x="3385" y="1"/>
                  </a:moveTo>
                  <a:cubicBezTo>
                    <a:pt x="3169" y="1"/>
                    <a:pt x="2950" y="92"/>
                    <a:pt x="2772" y="242"/>
                  </a:cubicBezTo>
                  <a:cubicBezTo>
                    <a:pt x="1772" y="1045"/>
                    <a:pt x="934" y="2062"/>
                    <a:pt x="345" y="3204"/>
                  </a:cubicBezTo>
                  <a:cubicBezTo>
                    <a:pt x="1" y="3844"/>
                    <a:pt x="563" y="4441"/>
                    <a:pt x="1109" y="4441"/>
                  </a:cubicBezTo>
                  <a:cubicBezTo>
                    <a:pt x="1356" y="4441"/>
                    <a:pt x="1599" y="4319"/>
                    <a:pt x="1755" y="4025"/>
                  </a:cubicBezTo>
                  <a:cubicBezTo>
                    <a:pt x="2290" y="3008"/>
                    <a:pt x="3021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79" y="1"/>
                    <a:pt x="338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15432" y="4777276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102" y="1"/>
                  </a:moveTo>
                  <a:cubicBezTo>
                    <a:pt x="2850" y="1"/>
                    <a:pt x="2593" y="107"/>
                    <a:pt x="2406" y="363"/>
                  </a:cubicBezTo>
                  <a:lnTo>
                    <a:pt x="425" y="3200"/>
                  </a:lnTo>
                  <a:cubicBezTo>
                    <a:pt x="0" y="3800"/>
                    <a:pt x="574" y="4383"/>
                    <a:pt x="1158" y="4383"/>
                  </a:cubicBezTo>
                  <a:cubicBezTo>
                    <a:pt x="1408" y="4383"/>
                    <a:pt x="1659" y="4277"/>
                    <a:pt x="1835" y="4021"/>
                  </a:cubicBezTo>
                  <a:lnTo>
                    <a:pt x="3833" y="1184"/>
                  </a:lnTo>
                  <a:cubicBezTo>
                    <a:pt x="4258" y="583"/>
                    <a:pt x="3693" y="1"/>
                    <a:pt x="310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-3352" y="4394273"/>
              <a:ext cx="123683" cy="134004"/>
            </a:xfrm>
            <a:custGeom>
              <a:avLst/>
              <a:gdLst/>
              <a:ahLst/>
              <a:cxnLst/>
              <a:rect l="l" t="t" r="r" b="b"/>
              <a:pathLst>
                <a:path w="3787" h="4103" extrusionOk="0">
                  <a:moveTo>
                    <a:pt x="2652" y="0"/>
                  </a:moveTo>
                  <a:cubicBezTo>
                    <a:pt x="2401" y="0"/>
                    <a:pt x="2149" y="113"/>
                    <a:pt x="1975" y="385"/>
                  </a:cubicBezTo>
                  <a:lnTo>
                    <a:pt x="387" y="2883"/>
                  </a:lnTo>
                  <a:cubicBezTo>
                    <a:pt x="1" y="3506"/>
                    <a:pt x="571" y="4103"/>
                    <a:pt x="1145" y="4103"/>
                  </a:cubicBezTo>
                  <a:cubicBezTo>
                    <a:pt x="1393" y="4103"/>
                    <a:pt x="1642" y="3991"/>
                    <a:pt x="1814" y="3722"/>
                  </a:cubicBezTo>
                  <a:lnTo>
                    <a:pt x="3402" y="1206"/>
                  </a:lnTo>
                  <a:cubicBezTo>
                    <a:pt x="3787" y="586"/>
                    <a:pt x="3223" y="0"/>
                    <a:pt x="265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-184223" y="4468313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3" y="1"/>
                  </a:moveTo>
                  <a:cubicBezTo>
                    <a:pt x="2673" y="1"/>
                    <a:pt x="2463" y="81"/>
                    <a:pt x="2303" y="241"/>
                  </a:cubicBezTo>
                  <a:lnTo>
                    <a:pt x="304" y="2561"/>
                  </a:lnTo>
                  <a:cubicBezTo>
                    <a:pt x="1" y="2900"/>
                    <a:pt x="1" y="3400"/>
                    <a:pt x="304" y="3721"/>
                  </a:cubicBezTo>
                  <a:cubicBezTo>
                    <a:pt x="465" y="3881"/>
                    <a:pt x="675" y="3962"/>
                    <a:pt x="884" y="3962"/>
                  </a:cubicBezTo>
                  <a:cubicBezTo>
                    <a:pt x="1094" y="3962"/>
                    <a:pt x="1303" y="3881"/>
                    <a:pt x="1464" y="3721"/>
                  </a:cubicBezTo>
                  <a:lnTo>
                    <a:pt x="3462" y="1401"/>
                  </a:lnTo>
                  <a:cubicBezTo>
                    <a:pt x="3766" y="1062"/>
                    <a:pt x="3766" y="563"/>
                    <a:pt x="3462" y="241"/>
                  </a:cubicBezTo>
                  <a:cubicBezTo>
                    <a:pt x="3302" y="81"/>
                    <a:pt x="3092" y="1"/>
                    <a:pt x="288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8239027" y="912748"/>
            <a:ext cx="664892" cy="682431"/>
            <a:chOff x="4007590" y="88411"/>
            <a:chExt cx="664892" cy="682431"/>
          </a:xfrm>
        </p:grpSpPr>
        <p:sp>
          <p:nvSpPr>
            <p:cNvPr id="88" name="Google Shape;88;p3"/>
            <p:cNvSpPr/>
            <p:nvPr/>
          </p:nvSpPr>
          <p:spPr>
            <a:xfrm>
              <a:off x="4200839" y="262685"/>
              <a:ext cx="122573" cy="134625"/>
            </a:xfrm>
            <a:custGeom>
              <a:avLst/>
              <a:gdLst/>
              <a:ahLst/>
              <a:cxnLst/>
              <a:rect l="l" t="t" r="r" b="b"/>
              <a:pathLst>
                <a:path w="3753" h="4122" extrusionOk="0">
                  <a:moveTo>
                    <a:pt x="2979" y="0"/>
                  </a:moveTo>
                  <a:cubicBezTo>
                    <a:pt x="2811" y="0"/>
                    <a:pt x="2641" y="71"/>
                    <a:pt x="2519" y="241"/>
                  </a:cubicBezTo>
                  <a:lnTo>
                    <a:pt x="288" y="3328"/>
                  </a:lnTo>
                  <a:cubicBezTo>
                    <a:pt x="0" y="3729"/>
                    <a:pt x="381" y="4121"/>
                    <a:pt x="775" y="4121"/>
                  </a:cubicBezTo>
                  <a:cubicBezTo>
                    <a:pt x="942" y="4121"/>
                    <a:pt x="1112" y="4051"/>
                    <a:pt x="1234" y="3881"/>
                  </a:cubicBezTo>
                  <a:lnTo>
                    <a:pt x="3464" y="776"/>
                  </a:lnTo>
                  <a:cubicBezTo>
                    <a:pt x="3752" y="388"/>
                    <a:pt x="3373" y="0"/>
                    <a:pt x="2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549942" y="350703"/>
              <a:ext cx="122540" cy="134723"/>
            </a:xfrm>
            <a:custGeom>
              <a:avLst/>
              <a:gdLst/>
              <a:ahLst/>
              <a:cxnLst/>
              <a:rect l="l" t="t" r="r" b="b"/>
              <a:pathLst>
                <a:path w="3752" h="4125" extrusionOk="0">
                  <a:moveTo>
                    <a:pt x="2976" y="0"/>
                  </a:moveTo>
                  <a:cubicBezTo>
                    <a:pt x="2809" y="0"/>
                    <a:pt x="2640" y="71"/>
                    <a:pt x="2517" y="240"/>
                  </a:cubicBezTo>
                  <a:lnTo>
                    <a:pt x="287" y="3345"/>
                  </a:lnTo>
                  <a:cubicBezTo>
                    <a:pt x="1" y="3743"/>
                    <a:pt x="375" y="4124"/>
                    <a:pt x="766" y="4124"/>
                  </a:cubicBezTo>
                  <a:cubicBezTo>
                    <a:pt x="936" y="4124"/>
                    <a:pt x="1109" y="4053"/>
                    <a:pt x="1233" y="3880"/>
                  </a:cubicBezTo>
                  <a:lnTo>
                    <a:pt x="3463" y="794"/>
                  </a:lnTo>
                  <a:cubicBezTo>
                    <a:pt x="3751" y="392"/>
                    <a:pt x="3371" y="0"/>
                    <a:pt x="2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241696" y="379999"/>
              <a:ext cx="116857" cy="142430"/>
            </a:xfrm>
            <a:custGeom>
              <a:avLst/>
              <a:gdLst/>
              <a:ahLst/>
              <a:cxnLst/>
              <a:rect l="l" t="t" r="r" b="b"/>
              <a:pathLst>
                <a:path w="3578" h="4361" extrusionOk="0">
                  <a:moveTo>
                    <a:pt x="2827" y="1"/>
                  </a:moveTo>
                  <a:cubicBezTo>
                    <a:pt x="2666" y="1"/>
                    <a:pt x="2508" y="80"/>
                    <a:pt x="2410" y="271"/>
                  </a:cubicBezTo>
                  <a:cubicBezTo>
                    <a:pt x="1839" y="1395"/>
                    <a:pt x="1143" y="2430"/>
                    <a:pt x="340" y="3394"/>
                  </a:cubicBezTo>
                  <a:cubicBezTo>
                    <a:pt x="0" y="3815"/>
                    <a:pt x="364" y="4360"/>
                    <a:pt x="762" y="4360"/>
                  </a:cubicBezTo>
                  <a:cubicBezTo>
                    <a:pt x="886" y="4360"/>
                    <a:pt x="1014" y="4307"/>
                    <a:pt x="1125" y="4179"/>
                  </a:cubicBezTo>
                  <a:cubicBezTo>
                    <a:pt x="1981" y="3144"/>
                    <a:pt x="2731" y="2020"/>
                    <a:pt x="3355" y="824"/>
                  </a:cubicBezTo>
                  <a:cubicBezTo>
                    <a:pt x="3578" y="404"/>
                    <a:pt x="3192" y="1"/>
                    <a:pt x="2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007590" y="445875"/>
              <a:ext cx="165684" cy="160753"/>
            </a:xfrm>
            <a:custGeom>
              <a:avLst/>
              <a:gdLst/>
              <a:ahLst/>
              <a:cxnLst/>
              <a:rect l="l" t="t" r="r" b="b"/>
              <a:pathLst>
                <a:path w="5073" h="4922" extrusionOk="0">
                  <a:moveTo>
                    <a:pt x="3814" y="1"/>
                  </a:moveTo>
                  <a:cubicBezTo>
                    <a:pt x="3634" y="1"/>
                    <a:pt x="3449" y="60"/>
                    <a:pt x="3279" y="199"/>
                  </a:cubicBezTo>
                  <a:cubicBezTo>
                    <a:pt x="2119" y="1198"/>
                    <a:pt x="1138" y="2376"/>
                    <a:pt x="371" y="3696"/>
                  </a:cubicBezTo>
                  <a:cubicBezTo>
                    <a:pt x="1" y="4326"/>
                    <a:pt x="570" y="4921"/>
                    <a:pt x="1127" y="4921"/>
                  </a:cubicBezTo>
                  <a:cubicBezTo>
                    <a:pt x="1375" y="4921"/>
                    <a:pt x="1621" y="4803"/>
                    <a:pt x="1780" y="4517"/>
                  </a:cubicBezTo>
                  <a:cubicBezTo>
                    <a:pt x="2476" y="3322"/>
                    <a:pt x="3386" y="2251"/>
                    <a:pt x="4439" y="1359"/>
                  </a:cubicBezTo>
                  <a:cubicBezTo>
                    <a:pt x="5072" y="824"/>
                    <a:pt x="4484" y="1"/>
                    <a:pt x="3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086104" y="271209"/>
              <a:ext cx="105524" cy="110587"/>
            </a:xfrm>
            <a:custGeom>
              <a:avLst/>
              <a:gdLst/>
              <a:ahLst/>
              <a:cxnLst/>
              <a:rect l="l" t="t" r="r" b="b"/>
              <a:pathLst>
                <a:path w="3231" h="3386" extrusionOk="0">
                  <a:moveTo>
                    <a:pt x="2254" y="1"/>
                  </a:moveTo>
                  <a:cubicBezTo>
                    <a:pt x="1976" y="1"/>
                    <a:pt x="1709" y="140"/>
                    <a:pt x="1553" y="391"/>
                  </a:cubicBezTo>
                  <a:lnTo>
                    <a:pt x="251" y="2175"/>
                  </a:lnTo>
                  <a:cubicBezTo>
                    <a:pt x="1" y="2532"/>
                    <a:pt x="197" y="3085"/>
                    <a:pt x="554" y="3281"/>
                  </a:cubicBezTo>
                  <a:cubicBezTo>
                    <a:pt x="684" y="3352"/>
                    <a:pt x="823" y="3386"/>
                    <a:pt x="960" y="3386"/>
                  </a:cubicBezTo>
                  <a:cubicBezTo>
                    <a:pt x="1237" y="3386"/>
                    <a:pt x="1505" y="3247"/>
                    <a:pt x="1660" y="2996"/>
                  </a:cubicBezTo>
                  <a:lnTo>
                    <a:pt x="2963" y="1211"/>
                  </a:lnTo>
                  <a:cubicBezTo>
                    <a:pt x="3230" y="872"/>
                    <a:pt x="3016" y="319"/>
                    <a:pt x="2659" y="105"/>
                  </a:cubicBezTo>
                  <a:cubicBezTo>
                    <a:pt x="2530" y="34"/>
                    <a:pt x="2391" y="1"/>
                    <a:pt x="2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343432" y="100920"/>
              <a:ext cx="149877" cy="157487"/>
            </a:xfrm>
            <a:custGeom>
              <a:avLst/>
              <a:gdLst/>
              <a:ahLst/>
              <a:cxnLst/>
              <a:rect l="l" t="t" r="r" b="b"/>
              <a:pathLst>
                <a:path w="4589" h="4822" extrusionOk="0">
                  <a:moveTo>
                    <a:pt x="3512" y="0"/>
                  </a:moveTo>
                  <a:cubicBezTo>
                    <a:pt x="3373" y="0"/>
                    <a:pt x="3226" y="49"/>
                    <a:pt x="3077" y="163"/>
                  </a:cubicBezTo>
                  <a:cubicBezTo>
                    <a:pt x="1864" y="1037"/>
                    <a:pt x="918" y="2214"/>
                    <a:pt x="294" y="3571"/>
                  </a:cubicBezTo>
                  <a:cubicBezTo>
                    <a:pt x="1" y="4230"/>
                    <a:pt x="568" y="4822"/>
                    <a:pt x="1093" y="4822"/>
                  </a:cubicBezTo>
                  <a:cubicBezTo>
                    <a:pt x="1335" y="4822"/>
                    <a:pt x="1568" y="4696"/>
                    <a:pt x="1703" y="4391"/>
                  </a:cubicBezTo>
                  <a:cubicBezTo>
                    <a:pt x="2185" y="3285"/>
                    <a:pt x="2935" y="2322"/>
                    <a:pt x="3898" y="1572"/>
                  </a:cubicBezTo>
                  <a:cubicBezTo>
                    <a:pt x="4588" y="1058"/>
                    <a:pt x="415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115662" y="602969"/>
              <a:ext cx="140079" cy="144782"/>
            </a:xfrm>
            <a:custGeom>
              <a:avLst/>
              <a:gdLst/>
              <a:ahLst/>
              <a:cxnLst/>
              <a:rect l="l" t="t" r="r" b="b"/>
              <a:pathLst>
                <a:path w="4289" h="4433" extrusionOk="0">
                  <a:moveTo>
                    <a:pt x="3392" y="1"/>
                  </a:moveTo>
                  <a:cubicBezTo>
                    <a:pt x="3178" y="1"/>
                    <a:pt x="2960" y="92"/>
                    <a:pt x="2771" y="242"/>
                  </a:cubicBezTo>
                  <a:cubicBezTo>
                    <a:pt x="1772" y="1045"/>
                    <a:pt x="934" y="2044"/>
                    <a:pt x="345" y="3204"/>
                  </a:cubicBezTo>
                  <a:cubicBezTo>
                    <a:pt x="0" y="3844"/>
                    <a:pt x="572" y="4433"/>
                    <a:pt x="1118" y="4433"/>
                  </a:cubicBezTo>
                  <a:cubicBezTo>
                    <a:pt x="1364" y="4433"/>
                    <a:pt x="1605" y="4313"/>
                    <a:pt x="1754" y="4025"/>
                  </a:cubicBezTo>
                  <a:cubicBezTo>
                    <a:pt x="2290" y="3008"/>
                    <a:pt x="3039" y="2098"/>
                    <a:pt x="3931" y="1384"/>
                  </a:cubicBezTo>
                  <a:cubicBezTo>
                    <a:pt x="4288" y="1117"/>
                    <a:pt x="4217" y="528"/>
                    <a:pt x="3931" y="242"/>
                  </a:cubicBezTo>
                  <a:cubicBezTo>
                    <a:pt x="3771" y="74"/>
                    <a:pt x="3583" y="1"/>
                    <a:pt x="3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323379" y="471415"/>
              <a:ext cx="138936" cy="143149"/>
            </a:xfrm>
            <a:custGeom>
              <a:avLst/>
              <a:gdLst/>
              <a:ahLst/>
              <a:cxnLst/>
              <a:rect l="l" t="t" r="r" b="b"/>
              <a:pathLst>
                <a:path w="4254" h="4383" extrusionOk="0">
                  <a:moveTo>
                    <a:pt x="3087" y="0"/>
                  </a:moveTo>
                  <a:cubicBezTo>
                    <a:pt x="2835" y="0"/>
                    <a:pt x="2583" y="107"/>
                    <a:pt x="2407" y="363"/>
                  </a:cubicBezTo>
                  <a:lnTo>
                    <a:pt x="426" y="3200"/>
                  </a:lnTo>
                  <a:cubicBezTo>
                    <a:pt x="1" y="3800"/>
                    <a:pt x="566" y="4383"/>
                    <a:pt x="1151" y="4383"/>
                  </a:cubicBezTo>
                  <a:cubicBezTo>
                    <a:pt x="1401" y="4383"/>
                    <a:pt x="1654" y="4277"/>
                    <a:pt x="1836" y="4020"/>
                  </a:cubicBezTo>
                  <a:lnTo>
                    <a:pt x="3816" y="1184"/>
                  </a:lnTo>
                  <a:cubicBezTo>
                    <a:pt x="4254" y="583"/>
                    <a:pt x="3675" y="0"/>
                    <a:pt x="3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409699" y="627595"/>
              <a:ext cx="139034" cy="143247"/>
            </a:xfrm>
            <a:custGeom>
              <a:avLst/>
              <a:gdLst/>
              <a:ahLst/>
              <a:cxnLst/>
              <a:rect l="l" t="t" r="r" b="b"/>
              <a:pathLst>
                <a:path w="4257" h="4386" extrusionOk="0">
                  <a:moveTo>
                    <a:pt x="3107" y="0"/>
                  </a:moveTo>
                  <a:cubicBezTo>
                    <a:pt x="2857" y="0"/>
                    <a:pt x="2604" y="106"/>
                    <a:pt x="2422" y="363"/>
                  </a:cubicBezTo>
                  <a:lnTo>
                    <a:pt x="424" y="3200"/>
                  </a:lnTo>
                  <a:cubicBezTo>
                    <a:pt x="0" y="3810"/>
                    <a:pt x="569" y="4386"/>
                    <a:pt x="1157" y="4386"/>
                  </a:cubicBezTo>
                  <a:cubicBezTo>
                    <a:pt x="1411" y="4386"/>
                    <a:pt x="1668" y="4279"/>
                    <a:pt x="1851" y="4020"/>
                  </a:cubicBezTo>
                  <a:lnTo>
                    <a:pt x="3832" y="1183"/>
                  </a:lnTo>
                  <a:cubicBezTo>
                    <a:pt x="4257" y="583"/>
                    <a:pt x="3692" y="0"/>
                    <a:pt x="3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472570" y="191127"/>
              <a:ext cx="139099" cy="143149"/>
            </a:xfrm>
            <a:custGeom>
              <a:avLst/>
              <a:gdLst/>
              <a:ahLst/>
              <a:cxnLst/>
              <a:rect l="l" t="t" r="r" b="b"/>
              <a:pathLst>
                <a:path w="4259" h="4383" extrusionOk="0">
                  <a:moveTo>
                    <a:pt x="3095" y="0"/>
                  </a:moveTo>
                  <a:cubicBezTo>
                    <a:pt x="2843" y="0"/>
                    <a:pt x="2588" y="106"/>
                    <a:pt x="2406" y="362"/>
                  </a:cubicBezTo>
                  <a:lnTo>
                    <a:pt x="426" y="3199"/>
                  </a:lnTo>
                  <a:cubicBezTo>
                    <a:pt x="1" y="3800"/>
                    <a:pt x="566" y="4382"/>
                    <a:pt x="1151" y="4382"/>
                  </a:cubicBezTo>
                  <a:cubicBezTo>
                    <a:pt x="1401" y="4382"/>
                    <a:pt x="1654" y="4276"/>
                    <a:pt x="1835" y="4020"/>
                  </a:cubicBezTo>
                  <a:lnTo>
                    <a:pt x="3834" y="1183"/>
                  </a:lnTo>
                  <a:cubicBezTo>
                    <a:pt x="4259" y="583"/>
                    <a:pt x="3685" y="0"/>
                    <a:pt x="30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204268" y="88411"/>
              <a:ext cx="123847" cy="134135"/>
            </a:xfrm>
            <a:custGeom>
              <a:avLst/>
              <a:gdLst/>
              <a:ahLst/>
              <a:cxnLst/>
              <a:rect l="l" t="t" r="r" b="b"/>
              <a:pathLst>
                <a:path w="3792" h="4107" extrusionOk="0">
                  <a:moveTo>
                    <a:pt x="2654" y="0"/>
                  </a:moveTo>
                  <a:cubicBezTo>
                    <a:pt x="2404" y="0"/>
                    <a:pt x="2154" y="113"/>
                    <a:pt x="1985" y="385"/>
                  </a:cubicBezTo>
                  <a:lnTo>
                    <a:pt x="397" y="2901"/>
                  </a:lnTo>
                  <a:cubicBezTo>
                    <a:pt x="1" y="3521"/>
                    <a:pt x="569" y="4106"/>
                    <a:pt x="1139" y="4106"/>
                  </a:cubicBezTo>
                  <a:cubicBezTo>
                    <a:pt x="1388" y="4106"/>
                    <a:pt x="1638" y="3994"/>
                    <a:pt x="1807" y="3722"/>
                  </a:cubicBezTo>
                  <a:lnTo>
                    <a:pt x="3395" y="1206"/>
                  </a:lnTo>
                  <a:cubicBezTo>
                    <a:pt x="3792" y="586"/>
                    <a:pt x="3223" y="0"/>
                    <a:pt x="2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023168" y="162451"/>
              <a:ext cx="122998" cy="129399"/>
            </a:xfrm>
            <a:custGeom>
              <a:avLst/>
              <a:gdLst/>
              <a:ahLst/>
              <a:cxnLst/>
              <a:rect l="l" t="t" r="r" b="b"/>
              <a:pathLst>
                <a:path w="3766" h="3962" extrusionOk="0">
                  <a:moveTo>
                    <a:pt x="2882" y="0"/>
                  </a:moveTo>
                  <a:cubicBezTo>
                    <a:pt x="2673" y="0"/>
                    <a:pt x="2463" y="81"/>
                    <a:pt x="2303" y="241"/>
                  </a:cubicBezTo>
                  <a:lnTo>
                    <a:pt x="322" y="2561"/>
                  </a:lnTo>
                  <a:cubicBezTo>
                    <a:pt x="1" y="2900"/>
                    <a:pt x="1" y="3399"/>
                    <a:pt x="322" y="3721"/>
                  </a:cubicBezTo>
                  <a:cubicBezTo>
                    <a:pt x="483" y="3881"/>
                    <a:pt x="688" y="3961"/>
                    <a:pt x="895" y="3961"/>
                  </a:cubicBezTo>
                  <a:cubicBezTo>
                    <a:pt x="1103" y="3961"/>
                    <a:pt x="1312" y="3881"/>
                    <a:pt x="1482" y="3721"/>
                  </a:cubicBezTo>
                  <a:lnTo>
                    <a:pt x="3462" y="1401"/>
                  </a:lnTo>
                  <a:cubicBezTo>
                    <a:pt x="3766" y="1062"/>
                    <a:pt x="3766" y="562"/>
                    <a:pt x="3462" y="241"/>
                  </a:cubicBezTo>
                  <a:cubicBezTo>
                    <a:pt x="3302" y="81"/>
                    <a:pt x="3092" y="0"/>
                    <a:pt x="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3"/>
          <p:cNvSpPr/>
          <p:nvPr/>
        </p:nvSpPr>
        <p:spPr>
          <a:xfrm rot="3360588">
            <a:off x="8414111" y="1566852"/>
            <a:ext cx="619478" cy="1244799"/>
          </a:xfrm>
          <a:custGeom>
            <a:avLst/>
            <a:gdLst/>
            <a:ahLst/>
            <a:cxnLst/>
            <a:rect l="l" t="t" r="r" b="b"/>
            <a:pathLst>
              <a:path w="234000" h="207519" extrusionOk="0">
                <a:moveTo>
                  <a:pt x="66638" y="1"/>
                </a:moveTo>
                <a:cubicBezTo>
                  <a:pt x="33816" y="1"/>
                  <a:pt x="1" y="77942"/>
                  <a:pt x="21774" y="125047"/>
                </a:cubicBezTo>
                <a:cubicBezTo>
                  <a:pt x="43821" y="172592"/>
                  <a:pt x="52625" y="198160"/>
                  <a:pt x="137149" y="206965"/>
                </a:cubicBezTo>
                <a:cubicBezTo>
                  <a:pt x="140739" y="207339"/>
                  <a:pt x="144179" y="207519"/>
                  <a:pt x="147477" y="207519"/>
                </a:cubicBezTo>
                <a:cubicBezTo>
                  <a:pt x="221829" y="207519"/>
                  <a:pt x="223659" y="115922"/>
                  <a:pt x="228717" y="88067"/>
                </a:cubicBezTo>
                <a:cubicBezTo>
                  <a:pt x="234000" y="59047"/>
                  <a:pt x="187300" y="5304"/>
                  <a:pt x="67558" y="21"/>
                </a:cubicBezTo>
                <a:cubicBezTo>
                  <a:pt x="67251" y="7"/>
                  <a:pt x="66945" y="1"/>
                  <a:pt x="66638" y="1"/>
                </a:cubicBezTo>
                <a:close/>
              </a:path>
            </a:pathLst>
          </a:custGeom>
          <a:solidFill>
            <a:srgbClr val="9ABF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3314681">
            <a:off x="-2902674" y="3116329"/>
            <a:ext cx="5950699" cy="2357285"/>
          </a:xfrm>
          <a:custGeom>
            <a:avLst/>
            <a:gdLst/>
            <a:ahLst/>
            <a:cxnLst/>
            <a:rect l="l" t="t" r="r" b="b"/>
            <a:pathLst>
              <a:path w="369334" h="96679" extrusionOk="0">
                <a:moveTo>
                  <a:pt x="263831" y="0"/>
                </a:moveTo>
                <a:cubicBezTo>
                  <a:pt x="244577" y="0"/>
                  <a:pt x="228205" y="8705"/>
                  <a:pt x="210095" y="8705"/>
                </a:cubicBezTo>
                <a:cubicBezTo>
                  <a:pt x="203509" y="8705"/>
                  <a:pt x="196694" y="7554"/>
                  <a:pt x="189426" y="4415"/>
                </a:cubicBezTo>
                <a:cubicBezTo>
                  <a:pt x="184718" y="2378"/>
                  <a:pt x="179930" y="1495"/>
                  <a:pt x="175058" y="1495"/>
                </a:cubicBezTo>
                <a:cubicBezTo>
                  <a:pt x="143264" y="1495"/>
                  <a:pt x="107921" y="39109"/>
                  <a:pt x="67883" y="39109"/>
                </a:cubicBezTo>
                <a:cubicBezTo>
                  <a:pt x="62780" y="39109"/>
                  <a:pt x="57600" y="38498"/>
                  <a:pt x="52341" y="37120"/>
                </a:cubicBezTo>
                <a:cubicBezTo>
                  <a:pt x="47790" y="35927"/>
                  <a:pt x="43651" y="35382"/>
                  <a:pt x="39889" y="35382"/>
                </a:cubicBezTo>
                <a:cubicBezTo>
                  <a:pt x="1" y="35382"/>
                  <a:pt x="2400" y="96679"/>
                  <a:pt x="2400" y="96679"/>
                </a:cubicBezTo>
                <a:lnTo>
                  <a:pt x="367639" y="95572"/>
                </a:lnTo>
                <a:lnTo>
                  <a:pt x="369334" y="74233"/>
                </a:lnTo>
                <a:cubicBezTo>
                  <a:pt x="369334" y="74233"/>
                  <a:pt x="351152" y="46826"/>
                  <a:pt x="303031" y="13461"/>
                </a:cubicBezTo>
                <a:cubicBezTo>
                  <a:pt x="288221" y="3196"/>
                  <a:pt x="275497" y="0"/>
                  <a:pt x="263831" y="0"/>
                </a:cubicBezTo>
                <a:close/>
              </a:path>
            </a:pathLst>
          </a:custGeom>
          <a:solidFill>
            <a:srgbClr val="FCE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hasCustomPrompt="1"/>
          </p:nvPr>
        </p:nvSpPr>
        <p:spPr>
          <a:xfrm>
            <a:off x="4051975" y="1085913"/>
            <a:ext cx="1037700" cy="103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6000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7000"/>
              <a:buFont typeface="Indie Flower"/>
              <a:buNone/>
              <a:defRPr sz="7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2973175" y="3379900"/>
            <a:ext cx="31977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 sz="1600"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Open Sans"/>
              <a:buNone/>
              <a:defRPr>
                <a:solidFill>
                  <a:srgbClr val="231F2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2"/>
          </p:nvPr>
        </p:nvSpPr>
        <p:spPr>
          <a:xfrm>
            <a:off x="2513550" y="2451297"/>
            <a:ext cx="41169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60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Font typeface="Indie Flower"/>
              <a:buNone/>
              <a:defRPr sz="2400" b="1">
                <a:solidFill>
                  <a:srgbClr val="231F2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/>
          <p:nvPr/>
        </p:nvSpPr>
        <p:spPr>
          <a:xfrm flipH="1">
            <a:off x="8624178" y="3623504"/>
            <a:ext cx="46051" cy="35599"/>
          </a:xfrm>
          <a:custGeom>
            <a:avLst/>
            <a:gdLst/>
            <a:ahLst/>
            <a:cxnLst/>
            <a:rect l="l" t="t" r="r" b="b"/>
            <a:pathLst>
              <a:path w="1410" h="1090" extrusionOk="0">
                <a:moveTo>
                  <a:pt x="714" y="1"/>
                </a:moveTo>
                <a:cubicBezTo>
                  <a:pt x="0" y="1"/>
                  <a:pt x="0" y="1089"/>
                  <a:pt x="714" y="1089"/>
                </a:cubicBezTo>
                <a:cubicBezTo>
                  <a:pt x="1410" y="1089"/>
                  <a:pt x="1410" y="1"/>
                  <a:pt x="7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 flipH="1">
            <a:off x="1156813" y="322699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1" y="0"/>
                  <a:pt x="1" y="2195"/>
                  <a:pt x="1410" y="2195"/>
                </a:cubicBezTo>
                <a:cubicBezTo>
                  <a:pt x="2820" y="2195"/>
                  <a:pt x="2820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flipH="1">
            <a:off x="8146917" y="322699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19" y="2195"/>
                  <a:pt x="2819" y="0"/>
                  <a:pt x="1410" y="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flipH="1">
            <a:off x="7964838" y="4652744"/>
            <a:ext cx="92101" cy="71133"/>
          </a:xfrm>
          <a:custGeom>
            <a:avLst/>
            <a:gdLst/>
            <a:ahLst/>
            <a:cxnLst/>
            <a:rect l="l" t="t" r="r" b="b"/>
            <a:pathLst>
              <a:path w="2820" h="2178" extrusionOk="0">
                <a:moveTo>
                  <a:pt x="1410" y="1"/>
                </a:moveTo>
                <a:cubicBezTo>
                  <a:pt x="0" y="1"/>
                  <a:pt x="0" y="2178"/>
                  <a:pt x="1410" y="2178"/>
                </a:cubicBezTo>
                <a:cubicBezTo>
                  <a:pt x="2820" y="2178"/>
                  <a:pt x="2820" y="1"/>
                  <a:pt x="1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flipH="1">
            <a:off x="5788803" y="4723864"/>
            <a:ext cx="71133" cy="90370"/>
          </a:xfrm>
          <a:custGeom>
            <a:avLst/>
            <a:gdLst/>
            <a:ahLst/>
            <a:cxnLst/>
            <a:rect l="l" t="t" r="r" b="b"/>
            <a:pathLst>
              <a:path w="2178" h="2767" extrusionOk="0">
                <a:moveTo>
                  <a:pt x="1089" y="0"/>
                </a:moveTo>
                <a:cubicBezTo>
                  <a:pt x="482" y="18"/>
                  <a:pt x="0" y="500"/>
                  <a:pt x="0" y="1089"/>
                </a:cubicBezTo>
                <a:lnTo>
                  <a:pt x="0" y="1678"/>
                </a:lnTo>
                <a:cubicBezTo>
                  <a:pt x="0" y="2267"/>
                  <a:pt x="482" y="2766"/>
                  <a:pt x="1089" y="2766"/>
                </a:cubicBezTo>
                <a:cubicBezTo>
                  <a:pt x="1696" y="2766"/>
                  <a:pt x="2177" y="2267"/>
                  <a:pt x="2177" y="1678"/>
                </a:cubicBezTo>
                <a:lnTo>
                  <a:pt x="2177" y="1089"/>
                </a:lnTo>
                <a:cubicBezTo>
                  <a:pt x="2159" y="500"/>
                  <a:pt x="1678" y="18"/>
                  <a:pt x="10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flipH="1">
            <a:off x="6110341" y="467823"/>
            <a:ext cx="92101" cy="71689"/>
          </a:xfrm>
          <a:custGeom>
            <a:avLst/>
            <a:gdLst/>
            <a:ahLst/>
            <a:cxnLst/>
            <a:rect l="l" t="t" r="r" b="b"/>
            <a:pathLst>
              <a:path w="2820" h="2195" extrusionOk="0">
                <a:moveTo>
                  <a:pt x="1410" y="0"/>
                </a:moveTo>
                <a:cubicBezTo>
                  <a:pt x="0" y="0"/>
                  <a:pt x="0" y="2195"/>
                  <a:pt x="1410" y="2195"/>
                </a:cubicBezTo>
                <a:cubicBezTo>
                  <a:pt x="2801" y="2195"/>
                  <a:pt x="2819" y="0"/>
                  <a:pt x="1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45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452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7336236" y="-203622"/>
            <a:ext cx="1872975" cy="1829015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7847961" y="4123469"/>
            <a:ext cx="2511809" cy="23145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554445" y="444792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374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705725" y="7405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 idx="2"/>
          </p:nvPr>
        </p:nvSpPr>
        <p:spPr>
          <a:xfrm>
            <a:off x="5696675" y="25693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6162275" y="3284432"/>
            <a:ext cx="22770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3"/>
          </p:nvPr>
        </p:nvSpPr>
        <p:spPr>
          <a:xfrm>
            <a:off x="705725" y="1456825"/>
            <a:ext cx="22755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77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1"/>
          <p:cNvSpPr/>
          <p:nvPr/>
        </p:nvSpPr>
        <p:spPr>
          <a:xfrm rot="17">
            <a:off x="1445450" y="1065041"/>
            <a:ext cx="6308107" cy="2263979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1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1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498" name="Google Shape;498;p11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11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1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1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1"/>
          <p:cNvSpPr/>
          <p:nvPr/>
        </p:nvSpPr>
        <p:spPr>
          <a:xfrm>
            <a:off x="216256" y="19272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9" name="Google Shape;509;p11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510" name="Google Shape;510;p11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11"/>
          <p:cNvSpPr/>
          <p:nvPr/>
        </p:nvSpPr>
        <p:spPr>
          <a:xfrm>
            <a:off x="8190225" y="1065025"/>
            <a:ext cx="136503" cy="13494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"/>
          <p:cNvSpPr/>
          <p:nvPr/>
        </p:nvSpPr>
        <p:spPr>
          <a:xfrm rot="-2089055">
            <a:off x="8023431" y="596850"/>
            <a:ext cx="298973" cy="272966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1"/>
          <p:cNvSpPr/>
          <p:nvPr/>
        </p:nvSpPr>
        <p:spPr>
          <a:xfrm>
            <a:off x="7632149" y="542571"/>
            <a:ext cx="215343" cy="212898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1"/>
          <p:cNvSpPr/>
          <p:nvPr/>
        </p:nvSpPr>
        <p:spPr>
          <a:xfrm>
            <a:off x="498725" y="4183225"/>
            <a:ext cx="321598" cy="317870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1"/>
          <p:cNvSpPr/>
          <p:nvPr/>
        </p:nvSpPr>
        <p:spPr>
          <a:xfrm>
            <a:off x="927413" y="4183225"/>
            <a:ext cx="183431" cy="157977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1"/>
          <p:cNvSpPr txBox="1">
            <a:spLocks noGrp="1"/>
          </p:cNvSpPr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"/>
          <p:cNvSpPr txBox="1">
            <a:spLocks noGrp="1"/>
          </p:cNvSpPr>
          <p:nvPr>
            <p:ph type="title" hasCustomPrompt="1"/>
          </p:nvPr>
        </p:nvSpPr>
        <p:spPr>
          <a:xfrm>
            <a:off x="1559325" y="1258525"/>
            <a:ext cx="6025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9" name="Google Shape;529;p11"/>
          <p:cNvSpPr/>
          <p:nvPr/>
        </p:nvSpPr>
        <p:spPr>
          <a:xfrm>
            <a:off x="7159279" y="446490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7" r:id="rId4"/>
    <p:sldLayoutId id="2147483660" r:id="rId5"/>
    <p:sldLayoutId id="2147483662" r:id="rId6"/>
    <p:sldLayoutId id="2147483670" r:id="rId7"/>
    <p:sldLayoutId id="2147483672" r:id="rId8"/>
    <p:sldLayoutId id="2147483674" r:id="rId9"/>
    <p:sldLayoutId id="2147483675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30" Type="http://schemas.openxmlformats.org/officeDocument/2006/relationships/image" Target="../media/image8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4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61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8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80.sv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7" Type="http://schemas.openxmlformats.org/officeDocument/2006/relationships/image" Target="../media/image21.png"/><Relationship Id="rId35" Type="http://schemas.openxmlformats.org/officeDocument/2006/relationships/image" Target="../media/image38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5" Type="http://schemas.openxmlformats.org/officeDocument/2006/relationships/image" Target="../media/image59.sv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0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41"/>
          <p:cNvSpPr/>
          <p:nvPr/>
        </p:nvSpPr>
        <p:spPr>
          <a:xfrm rot="-899977">
            <a:off x="6501522" y="3274705"/>
            <a:ext cx="3499462" cy="2672280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4DCF0-E7D4-4900-9534-88D8B5338896}"/>
              </a:ext>
            </a:extLst>
          </p:cNvPr>
          <p:cNvSpPr txBox="1"/>
          <p:nvPr/>
        </p:nvSpPr>
        <p:spPr>
          <a:xfrm>
            <a:off x="163689" y="1681823"/>
            <a:ext cx="881662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969"/>
                </a:solidFill>
              </a:rPr>
              <a:t>CHÀO MỪNG CÁC EM ĐẾN VỚI BUỔI HỌC NGÀY HÔM NAY!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3FF7B27A-DE73-4586-8DA2-B12F26A26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91916" y="3616036"/>
            <a:ext cx="1772373" cy="1527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406" y="1088185"/>
            <a:ext cx="45694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55846"/>
                </a:solidFill>
                <a:latin typeface="+mj-lt"/>
              </a:rPr>
              <a:t>HOẠT ĐỘNG NHÓM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499" y="2039962"/>
            <a:ext cx="2202870" cy="923901"/>
          </a:xfrm>
          <a:prstGeom prst="roundRect">
            <a:avLst/>
          </a:prstGeom>
          <a:solidFill>
            <a:schemeClr val="accent4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fr-F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70565" y="2760239"/>
            <a:ext cx="2202870" cy="923901"/>
          </a:xfrm>
          <a:prstGeom prst="roundRect">
            <a:avLst/>
          </a:prstGeom>
          <a:solidFill>
            <a:srgbClr val="FEC23C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Tìm</a:t>
            </a:r>
            <a:r>
              <a:rPr lang="en-US" sz="2000" dirty="0" smtClean="0"/>
              <a:t> ý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6442368" y="3459766"/>
            <a:ext cx="2202870" cy="923901"/>
          </a:xfrm>
          <a:prstGeom prst="roundRect">
            <a:avLst/>
          </a:prstGeom>
          <a:solidFill>
            <a:srgbClr val="075B7E"/>
          </a:solidFill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fr-F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fr-F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fr-F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Bent Arrow 43"/>
          <p:cNvSpPr/>
          <p:nvPr/>
        </p:nvSpPr>
        <p:spPr>
          <a:xfrm rot="10800000" flipH="1">
            <a:off x="2774369" y="2994798"/>
            <a:ext cx="509156" cy="454781"/>
          </a:xfrm>
          <a:prstGeom prst="bentArrow">
            <a:avLst/>
          </a:prstGeom>
          <a:solidFill>
            <a:schemeClr val="bg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ent Arrow 44"/>
          <p:cNvSpPr/>
          <p:nvPr/>
        </p:nvSpPr>
        <p:spPr>
          <a:xfrm rot="10800000" flipH="1">
            <a:off x="5735777" y="3694327"/>
            <a:ext cx="509156" cy="454781"/>
          </a:xfrm>
          <a:prstGeom prst="bentArrow">
            <a:avLst/>
          </a:prstGeom>
          <a:solidFill>
            <a:schemeClr val="bg1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59322" y="3242212"/>
            <a:ext cx="2303323" cy="190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074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 animBg="1"/>
      <p:bldP spid="18" grpId="0" animBg="1"/>
      <p:bldP spid="19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52255" y="431411"/>
            <a:ext cx="6532545" cy="45056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4328" y="560569"/>
            <a:ext cx="61283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/>
              <a:t>a. </a:t>
            </a:r>
            <a:r>
              <a:rPr lang="en-US" sz="1800" b="1" dirty="0" err="1" smtClean="0"/>
              <a:t>Mở</a:t>
            </a:r>
            <a:r>
              <a:rPr lang="en-US" sz="1800" b="1" dirty="0" smtClean="0"/>
              <a:t> </a:t>
            </a:r>
            <a:r>
              <a:rPr lang="en-US" sz="1800" b="1" dirty="0" err="1"/>
              <a:t>đầu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vi-VN" sz="1800" dirty="0"/>
              <a:t>Nêu vấn đ</a:t>
            </a:r>
            <a:r>
              <a:rPr lang="en-US" sz="1800" dirty="0"/>
              <a:t>ề</a:t>
            </a:r>
            <a:r>
              <a:rPr lang="vi-VN" sz="1800" dirty="0"/>
              <a:t> cần thảo luận: </a:t>
            </a:r>
            <a:r>
              <a:rPr lang="vi-VN" sz="1800" i="1" dirty="0"/>
              <a:t>Nên đánh giá nhân vật Thị Mầu như thế nào?</a:t>
            </a:r>
            <a:endParaRPr lang="en-US" sz="1800" i="1" dirty="0"/>
          </a:p>
          <a:p>
            <a:pPr algn="just">
              <a:lnSpc>
                <a:spcPct val="150000"/>
              </a:lnSpc>
            </a:pPr>
            <a:r>
              <a:rPr lang="en-US" sz="1800" b="1" dirty="0" smtClean="0"/>
              <a:t>b. </a:t>
            </a:r>
            <a:r>
              <a:rPr lang="en-US" sz="1800" b="1" dirty="0" err="1" smtClean="0"/>
              <a:t>Nội</a:t>
            </a:r>
            <a:r>
              <a:rPr lang="en-US" sz="1800" b="1" dirty="0" smtClean="0"/>
              <a:t> </a:t>
            </a:r>
            <a:r>
              <a:rPr lang="en-US" sz="1800" b="1" dirty="0"/>
              <a:t>dung </a:t>
            </a:r>
            <a:r>
              <a:rPr lang="en-US" sz="1800" b="1" dirty="0" err="1"/>
              <a:t>chính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800" dirty="0"/>
              <a:t>Nêu ý ki</a:t>
            </a:r>
            <a:r>
              <a:rPr lang="en-US" sz="1800" dirty="0"/>
              <a:t>ế</a:t>
            </a:r>
            <a:r>
              <a:rPr lang="vi-VN" sz="1800" dirty="0"/>
              <a:t>n của em về vấn đề thảo </a:t>
            </a:r>
            <a:r>
              <a:rPr lang="vi-VN" sz="1800" dirty="0" smtClean="0"/>
              <a:t>luận</a:t>
            </a:r>
            <a:r>
              <a:rPr lang="en-US" sz="1800" dirty="0" smtClean="0"/>
              <a:t>. V</a:t>
            </a:r>
            <a:r>
              <a:rPr lang="vi-VN" sz="1800" dirty="0" smtClean="0"/>
              <a:t>í </a:t>
            </a:r>
            <a:r>
              <a:rPr lang="vi-VN" sz="1800" dirty="0"/>
              <a:t>dụ: </a:t>
            </a:r>
            <a:endParaRPr lang="en-US" sz="1800" dirty="0" smtClean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K</a:t>
            </a:r>
            <a:r>
              <a:rPr lang="vi-VN" sz="1800" dirty="0" smtClean="0"/>
              <a:t>hông </a:t>
            </a:r>
            <a:r>
              <a:rPr lang="vi-VN" sz="1800" dirty="0"/>
              <a:t>đồng tình với ý kiến thứ </a:t>
            </a:r>
            <a:r>
              <a:rPr lang="vi-VN" sz="1800" dirty="0" smtClean="0"/>
              <a:t>nhất</a:t>
            </a:r>
            <a:r>
              <a:rPr lang="en-US" sz="1800" dirty="0" smtClean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Ủ</a:t>
            </a:r>
            <a:r>
              <a:rPr lang="vi-VN" sz="1800" dirty="0" smtClean="0"/>
              <a:t>ng </a:t>
            </a:r>
            <a:r>
              <a:rPr lang="vi-VN" sz="1800" dirty="0"/>
              <a:t>hộ ý kiến thứ hai hoặc có điểm đ</a:t>
            </a:r>
            <a:r>
              <a:rPr lang="en-US" sz="1800" dirty="0"/>
              <a:t>ồ</a:t>
            </a:r>
            <a:r>
              <a:rPr lang="vi-VN" sz="1800" dirty="0"/>
              <a:t>ng </a:t>
            </a:r>
            <a:r>
              <a:rPr lang="vi-VN" sz="1800" dirty="0" smtClean="0"/>
              <a:t>tình</a:t>
            </a:r>
            <a:r>
              <a:rPr lang="en-US" sz="1800" dirty="0" smtClean="0"/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C</a:t>
            </a:r>
            <a:r>
              <a:rPr lang="vi-VN" sz="1800" dirty="0" smtClean="0"/>
              <a:t>ó </a:t>
            </a:r>
            <a:r>
              <a:rPr lang="vi-VN" sz="1800" dirty="0"/>
              <a:t>điểm không đ</a:t>
            </a:r>
            <a:r>
              <a:rPr lang="en-US" sz="1800" dirty="0"/>
              <a:t>ồ</a:t>
            </a:r>
            <a:r>
              <a:rPr lang="vi-VN" sz="1800" dirty="0"/>
              <a:t>ng tình với cả hai ý kiến</a:t>
            </a:r>
            <a:r>
              <a:rPr lang="vi-VN" sz="1800" dirty="0" smtClean="0"/>
              <a:t>,...</a:t>
            </a:r>
            <a:endParaRPr lang="en-US" sz="1800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800" dirty="0"/>
              <a:t>Sử dụng lí lẽ và dẫn chứng để thuyết phục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khác</a:t>
            </a:r>
            <a:r>
              <a:rPr lang="vi-VN" sz="1800" dirty="0" smtClean="0"/>
              <a:t>.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US" sz="1800" b="1" dirty="0" smtClean="0"/>
              <a:t>c. </a:t>
            </a:r>
            <a:r>
              <a:rPr lang="en-US" sz="1800" b="1" dirty="0" err="1" smtClean="0"/>
              <a:t>Kết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thúc</a:t>
            </a:r>
            <a:r>
              <a:rPr lang="en-US" sz="1800" b="1" dirty="0" smtClean="0"/>
              <a:t>: </a:t>
            </a:r>
            <a:r>
              <a:rPr lang="vi-VN" sz="1800" dirty="0" smtClean="0"/>
              <a:t>Khẳng </a:t>
            </a:r>
            <a:r>
              <a:rPr lang="vi-VN" sz="1800" dirty="0"/>
              <a:t>định lại ý kiến </a:t>
            </a:r>
            <a:r>
              <a:rPr lang="vi-VN" sz="1800" dirty="0" smtClean="0"/>
              <a:t>và </a:t>
            </a:r>
            <a:r>
              <a:rPr lang="vi-VN" sz="1800" dirty="0"/>
              <a:t>đề nghị mọi người trao đổi, thảo luận.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o.remove.bg/downloads/c70ca0a3-908a-4414-a29a-dab33e62d23b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340" y="3045658"/>
            <a:ext cx="2299346" cy="229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254" y="1398726"/>
            <a:ext cx="2465518" cy="1511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B55846"/>
                </a:solidFill>
                <a:latin typeface="+mj-lt"/>
              </a:rPr>
              <a:t>Gợi ý lập dàn ý đề 1</a:t>
            </a:r>
            <a:endParaRPr sz="3000" dirty="0">
              <a:solidFill>
                <a:srgbClr val="B5584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81027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55846"/>
                </a:solidFill>
                <a:latin typeface="+mj-lt"/>
              </a:rPr>
              <a:t>3. Trình bày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3">
            <a:off x="571267" y="918067"/>
            <a:ext cx="6285685" cy="3999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78153" y="1188420"/>
            <a:ext cx="57927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63220" algn="l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1800" dirty="0" smtClean="0"/>
              <a:t>rình </a:t>
            </a:r>
            <a:r>
              <a:rPr lang="nl-NL" sz="1800" dirty="0"/>
              <a:t>bày bài thảo luận về một vấn đề có những ý kiến khác </a:t>
            </a:r>
            <a:r>
              <a:rPr lang="nl-NL" sz="1800" dirty="0" smtClean="0"/>
              <a:t>nhau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363220" algn="l"/>
              </a:tabLst>
            </a:pPr>
            <a:r>
              <a:rPr lang="en-US" sz="1800" dirty="0" err="1" smtClean="0"/>
              <a:t>Lưu</a:t>
            </a:r>
            <a:r>
              <a:rPr lang="en-US" sz="1800" dirty="0" smtClean="0"/>
              <a:t> ý </a:t>
            </a:r>
            <a:r>
              <a:rPr lang="vi-VN" sz="1800" dirty="0" smtClean="0"/>
              <a:t>vận </a:t>
            </a:r>
            <a:r>
              <a:rPr lang="vi-VN" sz="1800" dirty="0"/>
              <a:t>dụng khi th</a:t>
            </a:r>
            <a:r>
              <a:rPr lang="en-US" sz="1800" dirty="0"/>
              <a:t>ả</a:t>
            </a:r>
            <a:r>
              <a:rPr lang="vi-VN" sz="1800" dirty="0"/>
              <a:t>o </a:t>
            </a:r>
            <a:r>
              <a:rPr lang="vi-VN" sz="1800" dirty="0" smtClean="0"/>
              <a:t>luận: 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3220" algn="l"/>
              </a:tabLst>
            </a:pPr>
            <a:r>
              <a:rPr lang="en-US" sz="1800" dirty="0"/>
              <a:t>C</a:t>
            </a:r>
            <a:r>
              <a:rPr lang="vi-VN" sz="1800" dirty="0" smtClean="0"/>
              <a:t>hào hỏi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3220" algn="l"/>
              </a:tabLst>
            </a:pPr>
            <a:r>
              <a:rPr lang="en-US" sz="1800" dirty="0" err="1"/>
              <a:t>T</a:t>
            </a:r>
            <a:r>
              <a:rPr lang="en-US" sz="1800" dirty="0" err="1" smtClean="0"/>
              <a:t>óm</a:t>
            </a:r>
            <a:r>
              <a:rPr lang="en-US" sz="1800" dirty="0" smtClean="0"/>
              <a:t> </a:t>
            </a:r>
            <a:r>
              <a:rPr lang="en-US" sz="1800" dirty="0" err="1" smtClean="0"/>
              <a:t>tắt</a:t>
            </a:r>
            <a:r>
              <a:rPr lang="en-US" sz="1800" dirty="0" smtClean="0"/>
              <a:t> </a:t>
            </a:r>
            <a:r>
              <a:rPr lang="vi-VN" sz="1800" dirty="0" smtClean="0"/>
              <a:t>ý </a:t>
            </a:r>
            <a:r>
              <a:rPr lang="vi-VN" sz="1800" dirty="0"/>
              <a:t>kiến c</a:t>
            </a:r>
            <a:r>
              <a:rPr lang="en-US" sz="1800" dirty="0"/>
              <a:t>ủ</a:t>
            </a:r>
            <a:r>
              <a:rPr lang="vi-VN" sz="1800" dirty="0"/>
              <a:t>a người vừa nói về vấn </a:t>
            </a:r>
            <a:r>
              <a:rPr lang="vi-VN" sz="1800" dirty="0" smtClean="0"/>
              <a:t>đề</a:t>
            </a:r>
            <a:r>
              <a:rPr lang="en-US" sz="1800" dirty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n</a:t>
            </a:r>
            <a:r>
              <a:rPr lang="vi-VN" sz="1800" dirty="0" smtClean="0"/>
              <a:t>êu </a:t>
            </a:r>
            <a:r>
              <a:rPr lang="vi-VN" sz="1800" dirty="0"/>
              <a:t>ý kiến c</a:t>
            </a:r>
            <a:r>
              <a:rPr lang="en-US" sz="1800" dirty="0"/>
              <a:t>ủ</a:t>
            </a:r>
            <a:r>
              <a:rPr lang="vi-VN" sz="1800" dirty="0"/>
              <a:t>a bản </a:t>
            </a:r>
            <a:r>
              <a:rPr lang="vi-VN" sz="1800" dirty="0" smtClean="0"/>
              <a:t>thân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3220" algn="l"/>
              </a:tabLst>
            </a:pPr>
            <a:r>
              <a:rPr lang="en-US" sz="1800" dirty="0"/>
              <a:t>L</a:t>
            </a:r>
            <a:r>
              <a:rPr lang="vi-VN" sz="1800" dirty="0" smtClean="0"/>
              <a:t>àm rõ, </a:t>
            </a:r>
            <a:r>
              <a:rPr lang="vi-VN" sz="1800" dirty="0"/>
              <a:t>thống nhất một số quy định chung như: một người, một ý kiến, trình bày trong một </a:t>
            </a:r>
            <a:r>
              <a:rPr lang="vi-VN" sz="1800" dirty="0" smtClean="0"/>
              <a:t>phút</a:t>
            </a:r>
            <a:r>
              <a:rPr lang="en-US" sz="1800" dirty="0" smtClean="0"/>
              <a:t>,</a:t>
            </a:r>
            <a:r>
              <a:rPr lang="vi-VN" sz="1800" dirty="0" smtClean="0"/>
              <a:t>...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513414" y="2253449"/>
            <a:ext cx="1796560" cy="2711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097">
            <a:off x="7632282" y="1262152"/>
            <a:ext cx="1355384" cy="135538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55846"/>
                </a:solidFill>
                <a:latin typeface="+mj-lt"/>
              </a:rPr>
              <a:t>4. Trao đổi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12" y="1067403"/>
            <a:ext cx="5642552" cy="33279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96654" y="1992715"/>
            <a:ext cx="39730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3220" algn="l"/>
              </a:tabLs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CA76D0D3-0FC8-2EFD-29EE-A2A652FF4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908415" y="1344705"/>
            <a:ext cx="1798630" cy="36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0952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1600199" y="384464"/>
            <a:ext cx="7203323" cy="4436920"/>
            <a:chOff x="0" y="0"/>
            <a:chExt cx="3856708" cy="20541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Freeform 3"/>
            <p:cNvSpPr/>
            <p:nvPr/>
          </p:nvSpPr>
          <p:spPr>
            <a:xfrm>
              <a:off x="0" y="-1270"/>
              <a:ext cx="3857978" cy="2052864"/>
            </a:xfrm>
            <a:custGeom>
              <a:avLst/>
              <a:gdLst/>
              <a:ahLst/>
              <a:cxnLst/>
              <a:rect l="l" t="t" r="r" b="b"/>
              <a:pathLst>
                <a:path w="3857978" h="2052864">
                  <a:moveTo>
                    <a:pt x="3846548" y="27940"/>
                  </a:moveTo>
                  <a:cubicBezTo>
                    <a:pt x="3837658" y="24130"/>
                    <a:pt x="3828768" y="21590"/>
                    <a:pt x="3819878" y="21590"/>
                  </a:cubicBezTo>
                  <a:cubicBezTo>
                    <a:pt x="3793208" y="20320"/>
                    <a:pt x="3736208" y="20320"/>
                    <a:pt x="3673161" y="17780"/>
                  </a:cubicBezTo>
                  <a:cubicBezTo>
                    <a:pt x="3529053" y="12700"/>
                    <a:pt x="3387948" y="6350"/>
                    <a:pt x="3243840" y="3810"/>
                  </a:cubicBezTo>
                  <a:cubicBezTo>
                    <a:pt x="3126753" y="1270"/>
                    <a:pt x="3012668" y="3810"/>
                    <a:pt x="2895580" y="2540"/>
                  </a:cubicBezTo>
                  <a:cubicBezTo>
                    <a:pt x="2844542" y="2540"/>
                    <a:pt x="2793504" y="0"/>
                    <a:pt x="2742466" y="2540"/>
                  </a:cubicBezTo>
                  <a:cubicBezTo>
                    <a:pt x="2619374" y="10160"/>
                    <a:pt x="2496283" y="11430"/>
                    <a:pt x="2370188" y="8890"/>
                  </a:cubicBezTo>
                  <a:cubicBezTo>
                    <a:pt x="2307141" y="7620"/>
                    <a:pt x="2244094" y="7620"/>
                    <a:pt x="2181047" y="7620"/>
                  </a:cubicBezTo>
                  <a:cubicBezTo>
                    <a:pt x="2066962" y="7620"/>
                    <a:pt x="1952877" y="7620"/>
                    <a:pt x="1838792" y="6350"/>
                  </a:cubicBezTo>
                  <a:cubicBezTo>
                    <a:pt x="1718702" y="5080"/>
                    <a:pt x="535819" y="2540"/>
                    <a:pt x="418732" y="1270"/>
                  </a:cubicBezTo>
                  <a:cubicBezTo>
                    <a:pt x="322660" y="0"/>
                    <a:pt x="229591" y="1270"/>
                    <a:pt x="133519" y="1270"/>
                  </a:cubicBezTo>
                  <a:cubicBezTo>
                    <a:pt x="67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509"/>
                    <a:pt x="16510" y="217703"/>
                    <a:pt x="17780" y="304350"/>
                  </a:cubicBezTo>
                  <a:cubicBezTo>
                    <a:pt x="19050" y="392544"/>
                    <a:pt x="17780" y="480738"/>
                    <a:pt x="16510" y="570480"/>
                  </a:cubicBezTo>
                  <a:cubicBezTo>
                    <a:pt x="15240" y="661768"/>
                    <a:pt x="2540" y="1619525"/>
                    <a:pt x="2540" y="1710814"/>
                  </a:cubicBezTo>
                  <a:cubicBezTo>
                    <a:pt x="2540" y="1800555"/>
                    <a:pt x="1270" y="1890297"/>
                    <a:pt x="0" y="1980038"/>
                  </a:cubicBezTo>
                  <a:cubicBezTo>
                    <a:pt x="0" y="1998255"/>
                    <a:pt x="3810" y="2008414"/>
                    <a:pt x="15240" y="2013494"/>
                  </a:cubicBezTo>
                  <a:cubicBezTo>
                    <a:pt x="22860" y="2017305"/>
                    <a:pt x="31750" y="2019844"/>
                    <a:pt x="40640" y="2021114"/>
                  </a:cubicBezTo>
                  <a:cubicBezTo>
                    <a:pt x="130517" y="2026194"/>
                    <a:pt x="244602" y="2030005"/>
                    <a:pt x="358687" y="2035084"/>
                  </a:cubicBezTo>
                  <a:cubicBezTo>
                    <a:pt x="421734" y="2037624"/>
                    <a:pt x="484781" y="2042705"/>
                    <a:pt x="547828" y="2043974"/>
                  </a:cubicBezTo>
                  <a:cubicBezTo>
                    <a:pt x="652907" y="2046514"/>
                    <a:pt x="1823781" y="2047784"/>
                    <a:pt x="1928859" y="2049055"/>
                  </a:cubicBezTo>
                  <a:cubicBezTo>
                    <a:pt x="1943870" y="2049055"/>
                    <a:pt x="1958881" y="2049055"/>
                    <a:pt x="1973893" y="2049055"/>
                  </a:cubicBezTo>
                  <a:cubicBezTo>
                    <a:pt x="2045946" y="2049055"/>
                    <a:pt x="2121002" y="2047784"/>
                    <a:pt x="2193056" y="2047784"/>
                  </a:cubicBezTo>
                  <a:cubicBezTo>
                    <a:pt x="2277119" y="2047784"/>
                    <a:pt x="2358179" y="2049055"/>
                    <a:pt x="2442242" y="2049055"/>
                  </a:cubicBezTo>
                  <a:cubicBezTo>
                    <a:pt x="2565334" y="2049055"/>
                    <a:pt x="2691428" y="2049055"/>
                    <a:pt x="2814520" y="2049055"/>
                  </a:cubicBezTo>
                  <a:cubicBezTo>
                    <a:pt x="2928605" y="2049055"/>
                    <a:pt x="3042690" y="2050324"/>
                    <a:pt x="3156775" y="2051594"/>
                  </a:cubicBezTo>
                  <a:cubicBezTo>
                    <a:pt x="3207813" y="2051594"/>
                    <a:pt x="3261854" y="2052864"/>
                    <a:pt x="3312892" y="2052864"/>
                  </a:cubicBezTo>
                  <a:cubicBezTo>
                    <a:pt x="3478015" y="2051594"/>
                    <a:pt x="3640136" y="2045244"/>
                    <a:pt x="3797018" y="2045244"/>
                  </a:cubicBezTo>
                  <a:cubicBezTo>
                    <a:pt x="3800828" y="2045244"/>
                    <a:pt x="3805908" y="2042705"/>
                    <a:pt x="3809718" y="2040164"/>
                  </a:cubicBezTo>
                  <a:cubicBezTo>
                    <a:pt x="3814798" y="2036355"/>
                    <a:pt x="3817338" y="2030005"/>
                    <a:pt x="3819878" y="2027464"/>
                  </a:cubicBezTo>
                  <a:cubicBezTo>
                    <a:pt x="3821148" y="1969207"/>
                    <a:pt x="3822418" y="1904222"/>
                    <a:pt x="3823688" y="1839237"/>
                  </a:cubicBezTo>
                  <a:cubicBezTo>
                    <a:pt x="3824958" y="1738665"/>
                    <a:pt x="3835118" y="773171"/>
                    <a:pt x="3836388" y="672599"/>
                  </a:cubicBezTo>
                  <a:cubicBezTo>
                    <a:pt x="3836388" y="612256"/>
                    <a:pt x="3837658" y="551912"/>
                    <a:pt x="3838928" y="491569"/>
                  </a:cubicBezTo>
                  <a:cubicBezTo>
                    <a:pt x="3840198" y="426584"/>
                    <a:pt x="3841468" y="361599"/>
                    <a:pt x="3844008" y="296614"/>
                  </a:cubicBezTo>
                  <a:cubicBezTo>
                    <a:pt x="3845278" y="257932"/>
                    <a:pt x="3845278" y="217703"/>
                    <a:pt x="3850358" y="179022"/>
                  </a:cubicBezTo>
                  <a:cubicBezTo>
                    <a:pt x="3855438" y="132604"/>
                    <a:pt x="3857978" y="87733"/>
                    <a:pt x="3856708" y="44450"/>
                  </a:cubicBezTo>
                  <a:cubicBezTo>
                    <a:pt x="3856708" y="38100"/>
                    <a:pt x="3852898" y="30480"/>
                    <a:pt x="3846548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31" y="2752943"/>
            <a:ext cx="2229196" cy="2390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6551" y="682900"/>
            <a:ext cx="65529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8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800" dirty="0">
                <a:latin typeface="+mn-lt"/>
              </a:rPr>
              <a:t>Rút kinh nghiệm về bài thuyết trình:</a:t>
            </a:r>
            <a:endParaRPr lang="en-US" sz="180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>
                <a:latin typeface="+mn-lt"/>
              </a:rPr>
              <a:t>Đã </a:t>
            </a:r>
            <a:r>
              <a:rPr lang="en-US" sz="1800" dirty="0" err="1" smtClean="0">
                <a:latin typeface="+mn-lt"/>
              </a:rPr>
              <a:t>nêu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được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các</a:t>
            </a:r>
            <a:r>
              <a:rPr lang="en-US" sz="1800" dirty="0">
                <a:latin typeface="+mn-lt"/>
              </a:rPr>
              <a:t> ý </a:t>
            </a:r>
            <a:r>
              <a:rPr lang="en-US" sz="1800" dirty="0" err="1">
                <a:latin typeface="+mn-lt"/>
              </a:rPr>
              <a:t>kiến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thảo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luận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đầy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đủ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như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 smtClean="0">
                <a:latin typeface="+mn-lt"/>
              </a:rPr>
              <a:t>dàn </a:t>
            </a:r>
            <a:r>
              <a:rPr lang="vi-VN" sz="1800" dirty="0">
                <a:latin typeface="+mn-lt"/>
              </a:rPr>
              <a:t>ý chưa?</a:t>
            </a:r>
            <a:endParaRPr lang="en-US" sz="180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>
                <a:latin typeface="+mn-lt"/>
              </a:rPr>
              <a:t>Cách </a:t>
            </a:r>
            <a:r>
              <a:rPr lang="vi-VN" sz="1800" dirty="0">
                <a:latin typeface="+mn-lt"/>
              </a:rPr>
              <a:t>thức </a:t>
            </a:r>
            <a:r>
              <a:rPr lang="en-US" sz="1800" dirty="0" err="1">
                <a:latin typeface="+mn-lt"/>
              </a:rPr>
              <a:t>thảo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luận</a:t>
            </a:r>
            <a:r>
              <a:rPr lang="en-US" sz="1800" dirty="0">
                <a:latin typeface="+mn-lt"/>
              </a:rPr>
              <a:t>,</a:t>
            </a:r>
            <a:r>
              <a:rPr lang="vi-VN" sz="1800" dirty="0">
                <a:latin typeface="+mn-lt"/>
              </a:rPr>
              <a:t> phong cách, thái độ, giọng điệu, ngôn ngữ,... có phù hợp không?</a:t>
            </a:r>
            <a:endParaRPr lang="en-US" sz="180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>
                <a:latin typeface="+mn-lt"/>
              </a:rPr>
              <a:t>Các </a:t>
            </a:r>
            <a:r>
              <a:rPr lang="vi-VN" sz="1800" dirty="0">
                <a:latin typeface="+mn-lt"/>
              </a:rPr>
              <a:t>phương tiện hỗ trợ có hiệu quả như thế nào?</a:t>
            </a:r>
            <a:endParaRPr lang="en-US" sz="180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800" dirty="0" smtClean="0">
                <a:latin typeface="+mn-lt"/>
              </a:rPr>
              <a:t>Đánh </a:t>
            </a:r>
            <a:r>
              <a:rPr lang="vi-VN" sz="1800" dirty="0">
                <a:latin typeface="+mn-lt"/>
              </a:rPr>
              <a:t>giá chung:</a:t>
            </a:r>
            <a:endParaRPr lang="en-US" sz="180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>
                <a:latin typeface="+mn-lt"/>
              </a:rPr>
              <a:t>Điều </a:t>
            </a:r>
            <a:r>
              <a:rPr lang="vi-VN" sz="1800" dirty="0">
                <a:latin typeface="+mn-lt"/>
              </a:rPr>
              <a:t>em hài lòng về </a:t>
            </a:r>
            <a:r>
              <a:rPr lang="en-US" sz="1800" dirty="0">
                <a:latin typeface="+mn-lt"/>
              </a:rPr>
              <a:t>ý </a:t>
            </a:r>
            <a:r>
              <a:rPr lang="en-US" sz="1800" dirty="0" err="1">
                <a:latin typeface="+mn-lt"/>
              </a:rPr>
              <a:t>kiến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thảo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luận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>
                <a:latin typeface="+mn-lt"/>
              </a:rPr>
              <a:t>của mình là gì?</a:t>
            </a:r>
            <a:endParaRPr lang="en-US" sz="1800" dirty="0">
              <a:latin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>
                <a:latin typeface="+mn-lt"/>
              </a:rPr>
              <a:t>Em </a:t>
            </a:r>
            <a:r>
              <a:rPr lang="vi-VN" sz="1800" dirty="0">
                <a:latin typeface="+mn-lt"/>
              </a:rPr>
              <a:t>mong muốn thay đổi điều gì trong bài </a:t>
            </a:r>
            <a:r>
              <a:rPr lang="en-US" sz="1800" dirty="0" err="1">
                <a:latin typeface="+mn-lt"/>
              </a:rPr>
              <a:t>nói</a:t>
            </a:r>
            <a:r>
              <a:rPr lang="vi-VN" sz="1800" dirty="0">
                <a:latin typeface="+mn-lt"/>
              </a:rPr>
              <a:t> đó?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574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1600199" y="384464"/>
            <a:ext cx="7203323" cy="4436920"/>
            <a:chOff x="0" y="0"/>
            <a:chExt cx="3856708" cy="20541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Freeform 3"/>
            <p:cNvSpPr/>
            <p:nvPr/>
          </p:nvSpPr>
          <p:spPr>
            <a:xfrm>
              <a:off x="0" y="-1270"/>
              <a:ext cx="3857978" cy="2052864"/>
            </a:xfrm>
            <a:custGeom>
              <a:avLst/>
              <a:gdLst/>
              <a:ahLst/>
              <a:cxnLst/>
              <a:rect l="l" t="t" r="r" b="b"/>
              <a:pathLst>
                <a:path w="3857978" h="2052864">
                  <a:moveTo>
                    <a:pt x="3846548" y="27940"/>
                  </a:moveTo>
                  <a:cubicBezTo>
                    <a:pt x="3837658" y="24130"/>
                    <a:pt x="3828768" y="21590"/>
                    <a:pt x="3819878" y="21590"/>
                  </a:cubicBezTo>
                  <a:cubicBezTo>
                    <a:pt x="3793208" y="20320"/>
                    <a:pt x="3736208" y="20320"/>
                    <a:pt x="3673161" y="17780"/>
                  </a:cubicBezTo>
                  <a:cubicBezTo>
                    <a:pt x="3529053" y="12700"/>
                    <a:pt x="3387948" y="6350"/>
                    <a:pt x="3243840" y="3810"/>
                  </a:cubicBezTo>
                  <a:cubicBezTo>
                    <a:pt x="3126753" y="1270"/>
                    <a:pt x="3012668" y="3810"/>
                    <a:pt x="2895580" y="2540"/>
                  </a:cubicBezTo>
                  <a:cubicBezTo>
                    <a:pt x="2844542" y="2540"/>
                    <a:pt x="2793504" y="0"/>
                    <a:pt x="2742466" y="2540"/>
                  </a:cubicBezTo>
                  <a:cubicBezTo>
                    <a:pt x="2619374" y="10160"/>
                    <a:pt x="2496283" y="11430"/>
                    <a:pt x="2370188" y="8890"/>
                  </a:cubicBezTo>
                  <a:cubicBezTo>
                    <a:pt x="2307141" y="7620"/>
                    <a:pt x="2244094" y="7620"/>
                    <a:pt x="2181047" y="7620"/>
                  </a:cubicBezTo>
                  <a:cubicBezTo>
                    <a:pt x="2066962" y="7620"/>
                    <a:pt x="1952877" y="7620"/>
                    <a:pt x="1838792" y="6350"/>
                  </a:cubicBezTo>
                  <a:cubicBezTo>
                    <a:pt x="1718702" y="5080"/>
                    <a:pt x="535819" y="2540"/>
                    <a:pt x="418732" y="1270"/>
                  </a:cubicBezTo>
                  <a:cubicBezTo>
                    <a:pt x="322660" y="0"/>
                    <a:pt x="229591" y="1270"/>
                    <a:pt x="133519" y="1270"/>
                  </a:cubicBezTo>
                  <a:cubicBezTo>
                    <a:pt x="67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9509"/>
                    <a:pt x="16510" y="217703"/>
                    <a:pt x="17780" y="304350"/>
                  </a:cubicBezTo>
                  <a:cubicBezTo>
                    <a:pt x="19050" y="392544"/>
                    <a:pt x="17780" y="480738"/>
                    <a:pt x="16510" y="570480"/>
                  </a:cubicBezTo>
                  <a:cubicBezTo>
                    <a:pt x="15240" y="661768"/>
                    <a:pt x="2540" y="1619525"/>
                    <a:pt x="2540" y="1710814"/>
                  </a:cubicBezTo>
                  <a:cubicBezTo>
                    <a:pt x="2540" y="1800555"/>
                    <a:pt x="1270" y="1890297"/>
                    <a:pt x="0" y="1980038"/>
                  </a:cubicBezTo>
                  <a:cubicBezTo>
                    <a:pt x="0" y="1998255"/>
                    <a:pt x="3810" y="2008414"/>
                    <a:pt x="15240" y="2013494"/>
                  </a:cubicBezTo>
                  <a:cubicBezTo>
                    <a:pt x="22860" y="2017305"/>
                    <a:pt x="31750" y="2019844"/>
                    <a:pt x="40640" y="2021114"/>
                  </a:cubicBezTo>
                  <a:cubicBezTo>
                    <a:pt x="130517" y="2026194"/>
                    <a:pt x="244602" y="2030005"/>
                    <a:pt x="358687" y="2035084"/>
                  </a:cubicBezTo>
                  <a:cubicBezTo>
                    <a:pt x="421734" y="2037624"/>
                    <a:pt x="484781" y="2042705"/>
                    <a:pt x="547828" y="2043974"/>
                  </a:cubicBezTo>
                  <a:cubicBezTo>
                    <a:pt x="652907" y="2046514"/>
                    <a:pt x="1823781" y="2047784"/>
                    <a:pt x="1928859" y="2049055"/>
                  </a:cubicBezTo>
                  <a:cubicBezTo>
                    <a:pt x="1943870" y="2049055"/>
                    <a:pt x="1958881" y="2049055"/>
                    <a:pt x="1973893" y="2049055"/>
                  </a:cubicBezTo>
                  <a:cubicBezTo>
                    <a:pt x="2045946" y="2049055"/>
                    <a:pt x="2121002" y="2047784"/>
                    <a:pt x="2193056" y="2047784"/>
                  </a:cubicBezTo>
                  <a:cubicBezTo>
                    <a:pt x="2277119" y="2047784"/>
                    <a:pt x="2358179" y="2049055"/>
                    <a:pt x="2442242" y="2049055"/>
                  </a:cubicBezTo>
                  <a:cubicBezTo>
                    <a:pt x="2565334" y="2049055"/>
                    <a:pt x="2691428" y="2049055"/>
                    <a:pt x="2814520" y="2049055"/>
                  </a:cubicBezTo>
                  <a:cubicBezTo>
                    <a:pt x="2928605" y="2049055"/>
                    <a:pt x="3042690" y="2050324"/>
                    <a:pt x="3156775" y="2051594"/>
                  </a:cubicBezTo>
                  <a:cubicBezTo>
                    <a:pt x="3207813" y="2051594"/>
                    <a:pt x="3261854" y="2052864"/>
                    <a:pt x="3312892" y="2052864"/>
                  </a:cubicBezTo>
                  <a:cubicBezTo>
                    <a:pt x="3478015" y="2051594"/>
                    <a:pt x="3640136" y="2045244"/>
                    <a:pt x="3797018" y="2045244"/>
                  </a:cubicBezTo>
                  <a:cubicBezTo>
                    <a:pt x="3800828" y="2045244"/>
                    <a:pt x="3805908" y="2042705"/>
                    <a:pt x="3809718" y="2040164"/>
                  </a:cubicBezTo>
                  <a:cubicBezTo>
                    <a:pt x="3814798" y="2036355"/>
                    <a:pt x="3817338" y="2030005"/>
                    <a:pt x="3819878" y="2027464"/>
                  </a:cubicBezTo>
                  <a:cubicBezTo>
                    <a:pt x="3821148" y="1969207"/>
                    <a:pt x="3822418" y="1904222"/>
                    <a:pt x="3823688" y="1839237"/>
                  </a:cubicBezTo>
                  <a:cubicBezTo>
                    <a:pt x="3824958" y="1738665"/>
                    <a:pt x="3835118" y="773171"/>
                    <a:pt x="3836388" y="672599"/>
                  </a:cubicBezTo>
                  <a:cubicBezTo>
                    <a:pt x="3836388" y="612256"/>
                    <a:pt x="3837658" y="551912"/>
                    <a:pt x="3838928" y="491569"/>
                  </a:cubicBezTo>
                  <a:cubicBezTo>
                    <a:pt x="3840198" y="426584"/>
                    <a:pt x="3841468" y="361599"/>
                    <a:pt x="3844008" y="296614"/>
                  </a:cubicBezTo>
                  <a:cubicBezTo>
                    <a:pt x="3845278" y="257932"/>
                    <a:pt x="3845278" y="217703"/>
                    <a:pt x="3850358" y="179022"/>
                  </a:cubicBezTo>
                  <a:cubicBezTo>
                    <a:pt x="3855438" y="132604"/>
                    <a:pt x="3857978" y="87733"/>
                    <a:pt x="3856708" y="44450"/>
                  </a:cubicBezTo>
                  <a:cubicBezTo>
                    <a:pt x="3856708" y="38100"/>
                    <a:pt x="3852898" y="30480"/>
                    <a:pt x="3846548" y="2794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31" y="2752943"/>
            <a:ext cx="2229196" cy="23905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6551" y="682900"/>
            <a:ext cx="655299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b="1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800" dirty="0"/>
              <a:t>Kiểm tra kết quả nghe: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Nội </a:t>
            </a:r>
            <a:r>
              <a:rPr lang="vi-VN" sz="1800" dirty="0"/>
              <a:t>dung nghe được ghi chép lại có chính xác không?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Thu </a:t>
            </a:r>
            <a:r>
              <a:rPr lang="vi-VN" sz="1800" dirty="0"/>
              <a:t>hoạch được những gì về nội dung và cách thức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bày</a:t>
            </a:r>
            <a:r>
              <a:rPr lang="vi-VN" sz="1800" dirty="0"/>
              <a:t> về một vấn đề xã hội của bạn?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1800" dirty="0" smtClean="0"/>
              <a:t>Rút </a:t>
            </a:r>
            <a:r>
              <a:rPr lang="vi-VN" sz="1800" dirty="0"/>
              <a:t>kinh nghiệm về thái độ nghe: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Đã </a:t>
            </a:r>
            <a:r>
              <a:rPr lang="vi-VN" sz="1800" dirty="0"/>
              <a:t>chú ý và tôn trọng người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bày</a:t>
            </a:r>
            <a:r>
              <a:rPr lang="vi-VN" sz="1800" dirty="0"/>
              <a:t> chưa?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Có </a:t>
            </a:r>
            <a:r>
              <a:rPr lang="vi-VN" sz="1800" dirty="0"/>
              <a:t>nêu được câu hỏi và tham gia ý kiến trong quá trình thảo luận không?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B0FF09-B141-42D8-8F14-E31082EA0813}"/>
              </a:ext>
            </a:extLst>
          </p:cNvPr>
          <p:cNvSpPr/>
          <p:nvPr/>
        </p:nvSpPr>
        <p:spPr>
          <a:xfrm>
            <a:off x="449758" y="871987"/>
            <a:ext cx="399732" cy="339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1133;p35">
            <a:extLst>
              <a:ext uri="{FF2B5EF4-FFF2-40B4-BE49-F238E27FC236}">
                <a16:creationId xmlns:a16="http://schemas.microsoft.com/office/drawing/2014/main" id="{ABCE956F-2F9B-499C-B593-5951BEEDF0FB}"/>
              </a:ext>
            </a:extLst>
          </p:cNvPr>
          <p:cNvSpPr txBox="1">
            <a:spLocks/>
          </p:cNvSpPr>
          <p:nvPr/>
        </p:nvSpPr>
        <p:spPr>
          <a:xfrm>
            <a:off x="356625" y="265853"/>
            <a:ext cx="84307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2969"/>
                </a:solidFill>
                <a:latin typeface="+mj-lt"/>
              </a:rPr>
              <a:t>LUYỆN TẬP – VẬN DỤNG</a:t>
            </a:r>
            <a:endParaRPr lang="en-US" sz="3200" b="1" dirty="0">
              <a:solidFill>
                <a:srgbClr val="002969"/>
              </a:solidFill>
              <a:latin typeface="+mj-lt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1C0A5DB-B46A-4333-BEB6-B9C1E7575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066541" y="1193122"/>
            <a:ext cx="7239516" cy="3619918"/>
          </a:xfrm>
          <a:prstGeom prst="rect">
            <a:avLst/>
          </a:prstGeom>
        </p:spPr>
      </p:pic>
      <p:pic>
        <p:nvPicPr>
          <p:cNvPr id="13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>
            <a:off x="1552171" y="1650867"/>
            <a:ext cx="1554712" cy="2704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6883" y="2033585"/>
            <a:ext cx="4651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 lại bài viết theo góp ý, nhận xét của giáo viên và các nhóm</a:t>
            </a:r>
            <a:r>
              <a:rPr lang="nl-N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144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33;p35">
            <a:extLst>
              <a:ext uri="{FF2B5EF4-FFF2-40B4-BE49-F238E27FC236}">
                <a16:creationId xmlns:a16="http://schemas.microsoft.com/office/drawing/2014/main" id="{AE5238BB-B75F-4347-9F9A-298A298D1CAD}"/>
              </a:ext>
            </a:extLst>
          </p:cNvPr>
          <p:cNvSpPr txBox="1">
            <a:spLocks/>
          </p:cNvSpPr>
          <p:nvPr/>
        </p:nvSpPr>
        <p:spPr>
          <a:xfrm>
            <a:off x="891600" y="339879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002969"/>
                </a:solidFill>
                <a:latin typeface="+mj-lt"/>
              </a:rPr>
              <a:t>HƯỚNG DẪN VỀ NHÀ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CE74617-4B88-4102-8E7F-752A559BD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5375" y="1137675"/>
            <a:ext cx="6993245" cy="3775365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F45051B3-A133-4D71-9DC6-16FA5CA65D38}"/>
              </a:ext>
            </a:extLst>
          </p:cNvPr>
          <p:cNvSpPr txBox="1"/>
          <p:nvPr/>
        </p:nvSpPr>
        <p:spPr>
          <a:xfrm>
            <a:off x="1472316" y="1610233"/>
            <a:ext cx="61993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/>
              <a:t>Hoàn thành video clip bài thuyết trình và gửi nộp cho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 smtClean="0"/>
              <a:t>Hoàn </a:t>
            </a:r>
            <a:r>
              <a:rPr lang="nl-NL" sz="2000" dirty="0"/>
              <a:t>thành phần Tự đánh giá: đọc bài Xử kiện và trả lời câu hỏi cuối bài vào vở (SGK – Trang 40).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 smtClean="0"/>
              <a:t>Soạn </a:t>
            </a:r>
            <a:r>
              <a:rPr lang="nl-NL" sz="2000" dirty="0"/>
              <a:t>bài: </a:t>
            </a:r>
            <a:r>
              <a:rPr lang="nl-NL" sz="2000" b="1" i="1" dirty="0"/>
              <a:t>Bài 4. Văn bản thông tin</a:t>
            </a:r>
            <a:endParaRPr lang="en-US" sz="2000" dirty="0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30868" y="3755038"/>
            <a:ext cx="2734693" cy="1630560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64088" y="4010890"/>
            <a:ext cx="1275104" cy="106876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00DB73-9822-4AFC-B3F5-83106E5EED86}"/>
              </a:ext>
            </a:extLst>
          </p:cNvPr>
          <p:cNvSpPr txBox="1"/>
          <p:nvPr/>
        </p:nvSpPr>
        <p:spPr>
          <a:xfrm>
            <a:off x="0" y="1494786"/>
            <a:ext cx="91440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002969"/>
                </a:solidFill>
              </a:rPr>
              <a:t>CẢM ƠN CÁC EM ĐÃ </a:t>
            </a:r>
            <a:r>
              <a:rPr lang="en-US" sz="4200" b="1" dirty="0" smtClean="0">
                <a:solidFill>
                  <a:srgbClr val="002969"/>
                </a:solidFill>
              </a:rPr>
              <a:t>CHÚ Ý </a:t>
            </a:r>
            <a:endParaRPr lang="en-US" sz="4200" b="1" dirty="0" smtClean="0">
              <a:solidFill>
                <a:srgbClr val="002969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200" b="1" dirty="0" smtClean="0">
                <a:solidFill>
                  <a:srgbClr val="002969"/>
                </a:solidFill>
              </a:rPr>
              <a:t>LẮNG </a:t>
            </a:r>
            <a:r>
              <a:rPr lang="en-US" sz="4200" b="1" dirty="0">
                <a:solidFill>
                  <a:srgbClr val="002969"/>
                </a:solidFill>
              </a:rPr>
              <a:t>NGHE BÀI GIẢNG!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40B657-24EC-4B72-882C-F338B80B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0" y="3960725"/>
            <a:ext cx="4455660" cy="11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94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9435" y="742128"/>
            <a:ext cx="7064980" cy="32479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9609A1-6974-49E9-B31E-6E95FA1F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325" y="1384368"/>
            <a:ext cx="6025200" cy="196350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400" dirty="0" smtClean="0">
                <a:latin typeface="+mj-lt"/>
              </a:rPr>
              <a:t>TIẾT…: THẢO LUẬN VỀ MỘT VẤN ĐỀ CÓ NHỮNG Ý KIẾN KHÁC NHAU</a:t>
            </a:r>
            <a:endParaRPr lang="en-US" sz="340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1DE13-593E-4437-BD83-BE1FF36BA9D1}"/>
              </a:ext>
            </a:extLst>
          </p:cNvPr>
          <p:cNvSpPr/>
          <p:nvPr/>
        </p:nvSpPr>
        <p:spPr>
          <a:xfrm>
            <a:off x="8579556" y="2438400"/>
            <a:ext cx="564444" cy="67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58173" y="2919845"/>
            <a:ext cx="3413363" cy="21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937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4DAA4B17-17FA-45DD-A6C8-C65C681E44E5}"/>
              </a:ext>
            </a:extLst>
          </p:cNvPr>
          <p:cNvSpPr/>
          <p:nvPr/>
        </p:nvSpPr>
        <p:spPr>
          <a:xfrm rot="5400000">
            <a:off x="1007915" y="485516"/>
            <a:ext cx="3262749" cy="4592782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  <a:ln w="38100">
            <a:solidFill>
              <a:srgbClr val="91612F"/>
            </a:solidFill>
          </a:ln>
        </p:spPr>
      </p:sp>
      <p:sp>
        <p:nvSpPr>
          <p:cNvPr id="6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1600" y="311703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j-lt"/>
              </a:rPr>
              <a:t>KHỞI ĐỘNG</a:t>
            </a:r>
            <a:endParaRPr sz="3200" dirty="0">
              <a:latin typeface="+mj-lt"/>
            </a:endParaRPr>
          </a:p>
        </p:txBody>
      </p:sp>
      <p:pic>
        <p:nvPicPr>
          <p:cNvPr id="1026" name="Picture 2" descr="Bài học và ý nghĩa truyện Thầy bói xem voi Lớ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77" y="2096511"/>
            <a:ext cx="3670659" cy="274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1220" y="1812411"/>
            <a:ext cx="4416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ngụ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ngôn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Thầy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bói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xem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voi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? </a:t>
            </a:r>
            <a:endParaRPr lang="en-US" sz="2000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tóm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tắt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ý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gợi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1600" y="311703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NỘI DUNG BÀI HỌC</a:t>
            </a:r>
            <a:endParaRPr sz="3200" dirty="0"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99D11B-D1BE-4593-B7E9-51329331FB63}"/>
              </a:ext>
            </a:extLst>
          </p:cNvPr>
          <p:cNvSpPr/>
          <p:nvPr/>
        </p:nvSpPr>
        <p:spPr>
          <a:xfrm>
            <a:off x="904156" y="1350567"/>
            <a:ext cx="700826" cy="70469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CB5223-F1B5-41C3-A5B7-681391E3761C}"/>
              </a:ext>
            </a:extLst>
          </p:cNvPr>
          <p:cNvSpPr/>
          <p:nvPr/>
        </p:nvSpPr>
        <p:spPr>
          <a:xfrm>
            <a:off x="904156" y="2350440"/>
            <a:ext cx="700826" cy="70469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8402A2-AA35-4DCC-9C7B-E6333164738F}"/>
              </a:ext>
            </a:extLst>
          </p:cNvPr>
          <p:cNvSpPr/>
          <p:nvPr/>
        </p:nvSpPr>
        <p:spPr>
          <a:xfrm>
            <a:off x="1847802" y="1245838"/>
            <a:ext cx="5991725" cy="9142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20000"/>
              </a:lnSpc>
            </a:pP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cầu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vấn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ý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CBA5B4-9058-4ADB-8779-3E4F8A0ADE8E}"/>
              </a:ext>
            </a:extLst>
          </p:cNvPr>
          <p:cNvSpPr/>
          <p:nvPr/>
        </p:nvSpPr>
        <p:spPr>
          <a:xfrm>
            <a:off x="1847802" y="2375940"/>
            <a:ext cx="5991725" cy="6536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CB5223-F1B5-41C3-A5B7-681391E3761C}"/>
              </a:ext>
            </a:extLst>
          </p:cNvPr>
          <p:cNvSpPr/>
          <p:nvPr/>
        </p:nvSpPr>
        <p:spPr>
          <a:xfrm>
            <a:off x="904156" y="3213056"/>
            <a:ext cx="700826" cy="70469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72CBA5B4-9058-4ADB-8779-3E4F8A0ADE8E}"/>
              </a:ext>
            </a:extLst>
          </p:cNvPr>
          <p:cNvSpPr/>
          <p:nvPr/>
        </p:nvSpPr>
        <p:spPr>
          <a:xfrm>
            <a:off x="1847802" y="3243612"/>
            <a:ext cx="5991725" cy="6536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CB5223-F1B5-41C3-A5B7-681391E3761C}"/>
              </a:ext>
            </a:extLst>
          </p:cNvPr>
          <p:cNvSpPr/>
          <p:nvPr/>
        </p:nvSpPr>
        <p:spPr>
          <a:xfrm>
            <a:off x="904156" y="4075672"/>
            <a:ext cx="700826" cy="70469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: Rounded Corners 8">
            <a:extLst>
              <a:ext uri="{FF2B5EF4-FFF2-40B4-BE49-F238E27FC236}">
                <a16:creationId xmlns:a16="http://schemas.microsoft.com/office/drawing/2014/main" id="{72CBA5B4-9058-4ADB-8779-3E4F8A0ADE8E}"/>
              </a:ext>
            </a:extLst>
          </p:cNvPr>
          <p:cNvSpPr/>
          <p:nvPr/>
        </p:nvSpPr>
        <p:spPr>
          <a:xfrm>
            <a:off x="1847802" y="4113182"/>
            <a:ext cx="5991725" cy="65369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Trao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đổi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3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b="1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endParaRPr lang="en-US" sz="23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0B32E7A-9E0F-4C44-9A23-DE161ED0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0670" y="3745632"/>
            <a:ext cx="1678396" cy="117068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E62F8D0-BD63-4D8C-9EA3-BC11F5399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8173906" y="3387725"/>
            <a:ext cx="668757" cy="15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16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76619"/>
            <a:ext cx="9144000" cy="1194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B55846"/>
                </a:solidFill>
                <a:latin typeface="+mj-lt"/>
              </a:rPr>
              <a:t>1. Yêu cầu khi thảo luận về một vấn đề </a:t>
            </a:r>
            <a:br>
              <a:rPr lang="en" sz="3000" dirty="0" smtClean="0">
                <a:solidFill>
                  <a:srgbClr val="B55846"/>
                </a:solidFill>
                <a:latin typeface="+mj-lt"/>
              </a:rPr>
            </a:br>
            <a:r>
              <a:rPr lang="en" sz="3000" dirty="0" smtClean="0">
                <a:solidFill>
                  <a:srgbClr val="B55846"/>
                </a:solidFill>
                <a:latin typeface="+mj-lt"/>
              </a:rPr>
              <a:t>có những ý kiến khác nhau</a:t>
            </a:r>
            <a:endParaRPr sz="3000" dirty="0">
              <a:solidFill>
                <a:srgbClr val="B55846"/>
              </a:solidFill>
              <a:latin typeface="+mj-lt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16772" y="1660021"/>
            <a:ext cx="4494496" cy="1442452"/>
          </a:xfrm>
          <a:prstGeom prst="wedgeRoundRectCallout">
            <a:avLst>
              <a:gd name="adj1" fmla="val 64711"/>
              <a:gd name="adj2" fmla="val -899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vấn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ý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16772" y="3390896"/>
            <a:ext cx="4494496" cy="1442452"/>
          </a:xfrm>
          <a:prstGeom prst="wedgeRoundRectCallout">
            <a:avLst>
              <a:gd name="adj1" fmla="val 64711"/>
              <a:gd name="adj2" fmla="val -899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vấn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ý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chú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ý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449" y="1506586"/>
            <a:ext cx="3760551" cy="376055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76619"/>
            <a:ext cx="9144000" cy="1194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rgbClr val="B55846"/>
                </a:solidFill>
                <a:latin typeface="+mj-lt"/>
              </a:rPr>
              <a:t>1. Yêu cầu khi thảo luận về một vấn đề </a:t>
            </a:r>
            <a:br>
              <a:rPr lang="en" sz="3000" dirty="0" smtClean="0">
                <a:solidFill>
                  <a:srgbClr val="B55846"/>
                </a:solidFill>
                <a:latin typeface="+mj-lt"/>
              </a:rPr>
            </a:br>
            <a:r>
              <a:rPr lang="en" sz="3000" dirty="0" smtClean="0">
                <a:solidFill>
                  <a:srgbClr val="B55846"/>
                </a:solidFill>
                <a:latin typeface="+mj-lt"/>
              </a:rPr>
              <a:t>có những ý kiến khác nhau</a:t>
            </a:r>
            <a:endParaRPr sz="3000" dirty="0">
              <a:solidFill>
                <a:srgbClr val="B55846"/>
              </a:solidFill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3959" y="1597292"/>
            <a:ext cx="8136082" cy="23483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Khái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niệm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</a:rPr>
              <a:t>: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một vấn đề có những ý kiến khác nhau là cùng chia sẻ, trình bày ý kiến cá nhân về vấn đề được nêu 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 Đ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ồng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thời, lắng nghe, trao đổi lại với ý kiến của người khác để đi đến hiểu biết đầy đủ, toàn diện 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ơ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 về vấn đề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vi-VN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225AFAE-48F5-9BAD-8EA9-1ACD2283E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210819" y="3398424"/>
            <a:ext cx="2561581" cy="17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4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11972" y="4579159"/>
            <a:ext cx="685801" cy="41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1972" y="253750"/>
            <a:ext cx="419548" cy="35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91945" y="831273"/>
            <a:ext cx="685801" cy="41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5692" y="275647"/>
            <a:ext cx="3068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+mj-lt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điều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cần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</a:rPr>
              <a:t>lưu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 ý:</a:t>
            </a:r>
            <a:endParaRPr lang="en-US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920" y="967137"/>
            <a:ext cx="7300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Xác định vấn đề thảo luận, người tham gia, thời gian thảo </a:t>
            </a:r>
            <a:r>
              <a:rPr lang="vi-VN" sz="2000" dirty="0" smtClean="0"/>
              <a:t>luận</a:t>
            </a:r>
            <a:r>
              <a:rPr lang="en-US" sz="2000" dirty="0" smtClean="0"/>
              <a:t>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5920" y="1528210"/>
            <a:ext cx="742844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Xem xét vấn đề từ nhiều góc nhìn và mối quan hệ khác nhau để tìm ý, lập dàn ý cho bài trình bày.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" y="783718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" y="1627782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" y="2493362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" y="3369700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45920" y="2673065"/>
            <a:ext cx="7790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Lắng nghe và tôn trọng ý kiến của người khác về vấn đề thảo luận.</a:t>
            </a:r>
            <a:endParaRPr lang="en-US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45920" y="3549403"/>
            <a:ext cx="6342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Trao đổi và bổ sung, làm rõ thêm ý kiến của bản thân.</a:t>
            </a:r>
            <a:endParaRPr lang="en-US" sz="2000" dirty="0">
              <a:latin typeface="+mj-lt"/>
            </a:endParaRPr>
          </a:p>
        </p:txBody>
      </p:sp>
      <p:pic>
        <p:nvPicPr>
          <p:cNvPr id="14" name="Picture 6" descr="https://o.remove.bg/downloads/9212a112-5b32-4453-8ed5-dcfaa0848eb4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" y="4246038"/>
            <a:ext cx="1313164" cy="7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45920" y="4425741"/>
            <a:ext cx="7220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/>
              <a:t>Có thái độ phù hợp, hoà </a:t>
            </a:r>
            <a:r>
              <a:rPr lang="vi-VN" sz="2000" dirty="0" smtClean="0"/>
              <a:t>nhã và </a:t>
            </a:r>
            <a:r>
              <a:rPr lang="vi-VN" sz="2000" dirty="0"/>
              <a:t>lịch </a:t>
            </a:r>
            <a:r>
              <a:rPr lang="vi-VN" sz="2000" dirty="0" smtClean="0"/>
              <a:t>sự </a:t>
            </a:r>
            <a:r>
              <a:rPr lang="vi-VN" sz="2000" dirty="0"/>
              <a:t>khi thảo luận, trao đổi</a:t>
            </a:r>
            <a:r>
              <a:rPr lang="vi-VN" sz="2000" dirty="0" smtClean="0"/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2145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24355" y="519545"/>
            <a:ext cx="872836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71065" y="1011988"/>
            <a:ext cx="353290" cy="30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55846"/>
                </a:solidFill>
                <a:latin typeface="+mj-lt"/>
              </a:rPr>
              <a:t>2. Chuẩn bị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pic>
        <p:nvPicPr>
          <p:cNvPr id="1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724010" y="1164137"/>
            <a:ext cx="6346816" cy="3594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flipH="1">
            <a:off x="6563596" y="1413021"/>
            <a:ext cx="1981190" cy="3594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2377" y="1668924"/>
            <a:ext cx="5850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</a:rPr>
              <a:t>Lựa chọn mộ</a:t>
            </a: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vi-VN" sz="1800" dirty="0">
                <a:solidFill>
                  <a:schemeClr val="bg1"/>
                </a:solidFill>
              </a:rPr>
              <a:t> trong hai vấn đề </a:t>
            </a:r>
            <a:r>
              <a:rPr lang="vi-VN" sz="1800" dirty="0" smtClean="0">
                <a:solidFill>
                  <a:schemeClr val="bg1"/>
                </a:solidFill>
              </a:rPr>
              <a:t>và </a:t>
            </a:r>
            <a:r>
              <a:rPr lang="vi-VN" sz="1800" dirty="0">
                <a:solidFill>
                  <a:schemeClr val="bg1"/>
                </a:solidFill>
              </a:rPr>
              <a:t>tiến </a:t>
            </a:r>
            <a:r>
              <a:rPr lang="vi-VN" sz="1800" dirty="0" smtClean="0">
                <a:solidFill>
                  <a:schemeClr val="bg1"/>
                </a:solidFill>
              </a:rPr>
              <a:t>hành </a:t>
            </a:r>
            <a:r>
              <a:rPr lang="vi-VN" sz="1800" dirty="0">
                <a:solidFill>
                  <a:schemeClr val="bg1"/>
                </a:solidFill>
              </a:rPr>
              <a:t>thảo luận:</a:t>
            </a:r>
            <a:endParaRPr lang="en-US" sz="1800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1800" b="1" u="sng" dirty="0" err="1" smtClean="0">
                <a:solidFill>
                  <a:schemeClr val="bg1"/>
                </a:solidFill>
              </a:rPr>
              <a:t>Đề</a:t>
            </a:r>
            <a:r>
              <a:rPr lang="en-US" sz="1800" b="1" u="sng" dirty="0" smtClean="0">
                <a:solidFill>
                  <a:schemeClr val="bg1"/>
                </a:solidFill>
              </a:rPr>
              <a:t> 1.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vi-VN" sz="1800" dirty="0" smtClean="0">
                <a:solidFill>
                  <a:schemeClr val="bg1"/>
                </a:solidFill>
              </a:rPr>
              <a:t>Có </a:t>
            </a:r>
            <a:r>
              <a:rPr lang="en-US" sz="1800" dirty="0">
                <a:solidFill>
                  <a:schemeClr val="bg1"/>
                </a:solidFill>
              </a:rPr>
              <a:t>ý</a:t>
            </a:r>
            <a:r>
              <a:rPr lang="vi-VN" sz="1800" dirty="0">
                <a:solidFill>
                  <a:schemeClr val="bg1"/>
                </a:solidFill>
              </a:rPr>
              <a:t> kiến cho rằng nhân vật Thị Mầu trong đoạn trích </a:t>
            </a:r>
            <a:r>
              <a:rPr lang="vi-VN" sz="1800" i="1" dirty="0">
                <a:solidFill>
                  <a:schemeClr val="bg1"/>
                </a:solidFill>
              </a:rPr>
              <a:t>“Thị Mầu lên chùa” </a:t>
            </a:r>
            <a:r>
              <a:rPr lang="vi-VN" sz="1800" dirty="0" smtClean="0">
                <a:solidFill>
                  <a:schemeClr val="bg1"/>
                </a:solidFill>
              </a:rPr>
              <a:t>(</a:t>
            </a:r>
            <a:r>
              <a:rPr lang="vi-VN" sz="1800" i="1" dirty="0" smtClean="0">
                <a:solidFill>
                  <a:schemeClr val="bg1"/>
                </a:solidFill>
              </a:rPr>
              <a:t>Quan </a:t>
            </a:r>
            <a:r>
              <a:rPr lang="en-US" sz="1800" i="1" dirty="0">
                <a:solidFill>
                  <a:schemeClr val="bg1"/>
                </a:solidFill>
              </a:rPr>
              <a:t>Â</a:t>
            </a:r>
            <a:r>
              <a:rPr lang="vi-VN" sz="1800" i="1" dirty="0">
                <a:solidFill>
                  <a:schemeClr val="bg1"/>
                </a:solidFill>
              </a:rPr>
              <a:t>m Thị </a:t>
            </a:r>
            <a:r>
              <a:rPr lang="vi-VN" sz="1800" i="1" dirty="0" smtClean="0">
                <a:solidFill>
                  <a:schemeClr val="bg1"/>
                </a:solidFill>
              </a:rPr>
              <a:t>Kính</a:t>
            </a:r>
            <a:r>
              <a:rPr lang="vi-VN" sz="1800" dirty="0" smtClean="0">
                <a:solidFill>
                  <a:schemeClr val="bg1"/>
                </a:solidFill>
              </a:rPr>
              <a:t>) </a:t>
            </a:r>
            <a:r>
              <a:rPr lang="vi-VN" sz="1800" dirty="0">
                <a:solidFill>
                  <a:schemeClr val="bg1"/>
                </a:solidFill>
              </a:rPr>
              <a:t>là người lắng lơ, xấu t</a:t>
            </a:r>
            <a:r>
              <a:rPr lang="en-US" sz="1800" dirty="0">
                <a:solidFill>
                  <a:schemeClr val="bg1"/>
                </a:solidFill>
              </a:rPr>
              <a:t>í</a:t>
            </a:r>
            <a:r>
              <a:rPr lang="vi-VN" sz="1800" dirty="0">
                <a:solidFill>
                  <a:schemeClr val="bg1"/>
                </a:solidFill>
              </a:rPr>
              <a:t>nh. </a:t>
            </a:r>
            <a:r>
              <a:rPr lang="en-US" sz="1800" dirty="0">
                <a:solidFill>
                  <a:schemeClr val="bg1"/>
                </a:solidFill>
              </a:rPr>
              <a:t>Ý</a:t>
            </a:r>
            <a:r>
              <a:rPr lang="vi-VN" sz="1800" dirty="0">
                <a:solidFill>
                  <a:schemeClr val="bg1"/>
                </a:solidFill>
              </a:rPr>
              <a:t> kiến khác lại khẳng định Thị Mầu là người dám s</a:t>
            </a:r>
            <a:r>
              <a:rPr lang="en-US" sz="1800" dirty="0">
                <a:solidFill>
                  <a:schemeClr val="bg1"/>
                </a:solidFill>
              </a:rPr>
              <a:t>ố</a:t>
            </a:r>
            <a:r>
              <a:rPr lang="vi-VN" sz="1800" dirty="0">
                <a:solidFill>
                  <a:schemeClr val="bg1"/>
                </a:solidFill>
              </a:rPr>
              <a:t>ng thực với mình, đáng thương hơn đáng trách. Trình bày ý kiến của em về vấn đề </a:t>
            </a:r>
            <a:r>
              <a:rPr lang="vi-VN" sz="1800" dirty="0" smtClean="0">
                <a:solidFill>
                  <a:schemeClr val="bg1"/>
                </a:solidFill>
              </a:rPr>
              <a:t>này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1516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24355" y="519545"/>
            <a:ext cx="872836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71065" y="1011988"/>
            <a:ext cx="353290" cy="30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33;p35">
            <a:extLst>
              <a:ext uri="{FF2B5EF4-FFF2-40B4-BE49-F238E27FC236}">
                <a16:creationId xmlns:a16="http://schemas.microsoft.com/office/drawing/2014/main" id="{0B6BBBBA-8FF1-44D3-81BD-AA0145694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11703"/>
            <a:ext cx="91440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B55846"/>
                </a:solidFill>
                <a:latin typeface="+mj-lt"/>
              </a:rPr>
              <a:t>2. Chuẩn bị bài nói</a:t>
            </a:r>
            <a:endParaRPr sz="3200" dirty="0">
              <a:solidFill>
                <a:srgbClr val="B55846"/>
              </a:solidFill>
              <a:latin typeface="+mj-lt"/>
            </a:endParaRPr>
          </a:p>
        </p:txBody>
      </p:sp>
      <p:pic>
        <p:nvPicPr>
          <p:cNvPr id="1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724010" y="1164137"/>
            <a:ext cx="6346816" cy="35948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flipH="1">
            <a:off x="6563596" y="1413021"/>
            <a:ext cx="1981190" cy="3594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2377" y="1876673"/>
            <a:ext cx="585008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</a:rPr>
              <a:t>Lựa chọn mộ</a:t>
            </a: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vi-VN" sz="1800" dirty="0">
                <a:solidFill>
                  <a:schemeClr val="bg1"/>
                </a:solidFill>
              </a:rPr>
              <a:t> trong hai vấn đề </a:t>
            </a:r>
            <a:r>
              <a:rPr lang="vi-VN" sz="1800" dirty="0" smtClean="0">
                <a:solidFill>
                  <a:schemeClr val="bg1"/>
                </a:solidFill>
              </a:rPr>
              <a:t>và </a:t>
            </a:r>
            <a:r>
              <a:rPr lang="vi-VN" sz="1800" dirty="0">
                <a:solidFill>
                  <a:schemeClr val="bg1"/>
                </a:solidFill>
              </a:rPr>
              <a:t>tiến </a:t>
            </a:r>
            <a:r>
              <a:rPr lang="vi-VN" sz="1800" dirty="0" smtClean="0">
                <a:solidFill>
                  <a:schemeClr val="bg1"/>
                </a:solidFill>
              </a:rPr>
              <a:t>hành </a:t>
            </a:r>
            <a:r>
              <a:rPr lang="vi-VN" sz="1800" dirty="0">
                <a:solidFill>
                  <a:schemeClr val="bg1"/>
                </a:solidFill>
              </a:rPr>
              <a:t>thảo luận:</a:t>
            </a:r>
            <a:endParaRPr lang="en-US" sz="1800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1800" b="1" u="sng" dirty="0" err="1" smtClean="0">
                <a:solidFill>
                  <a:schemeClr val="bg1"/>
                </a:solidFill>
              </a:rPr>
              <a:t>Đề</a:t>
            </a:r>
            <a:r>
              <a:rPr lang="en-US" sz="1800" b="1" u="sng" dirty="0" smtClean="0">
                <a:solidFill>
                  <a:schemeClr val="bg1"/>
                </a:solidFill>
              </a:rPr>
              <a:t> 2.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vi-VN" sz="1800" dirty="0">
                <a:solidFill>
                  <a:schemeClr val="bg1"/>
                </a:solidFill>
              </a:rPr>
              <a:t>Có người quan </a:t>
            </a:r>
            <a:r>
              <a:rPr lang="vi-VN" sz="1800" dirty="0" smtClean="0">
                <a:solidFill>
                  <a:schemeClr val="bg1"/>
                </a:solidFill>
              </a:rPr>
              <a:t>niệ</a:t>
            </a:r>
            <a:r>
              <a:rPr lang="en-US" sz="1800" dirty="0" smtClean="0">
                <a:solidFill>
                  <a:schemeClr val="bg1"/>
                </a:solidFill>
              </a:rPr>
              <a:t>m: </a:t>
            </a:r>
            <a:r>
              <a:rPr lang="en-US" sz="1800" i="1" dirty="0" smtClean="0">
                <a:solidFill>
                  <a:schemeClr val="bg1"/>
                </a:solidFill>
              </a:rPr>
              <a:t>K</a:t>
            </a:r>
            <a:r>
              <a:rPr lang="vi-VN" sz="1800" i="1" dirty="0" smtClean="0">
                <a:solidFill>
                  <a:schemeClr val="bg1"/>
                </a:solidFill>
              </a:rPr>
              <a:t>hông </a:t>
            </a:r>
            <a:r>
              <a:rPr lang="vi-VN" sz="1800" i="1" dirty="0">
                <a:solidFill>
                  <a:schemeClr val="bg1"/>
                </a:solidFill>
              </a:rPr>
              <a:t>nên lạm dụng kh</a:t>
            </a:r>
            <a:r>
              <a:rPr lang="en-US" sz="1800" i="1" dirty="0">
                <a:solidFill>
                  <a:schemeClr val="bg1"/>
                </a:solidFill>
              </a:rPr>
              <a:t>á</a:t>
            </a:r>
            <a:r>
              <a:rPr lang="vi-VN" sz="1800" i="1" dirty="0">
                <a:solidFill>
                  <a:schemeClr val="bg1"/>
                </a:solidFill>
              </a:rPr>
              <a:t>ng sinh</a:t>
            </a:r>
            <a:r>
              <a:rPr lang="vi-VN" sz="1800" dirty="0">
                <a:solidFill>
                  <a:schemeClr val="bg1"/>
                </a:solidFill>
              </a:rPr>
              <a:t>, nhưng nhiều người lại cho rằng: </a:t>
            </a:r>
            <a:r>
              <a:rPr lang="en-US" sz="1800" i="1" dirty="0">
                <a:solidFill>
                  <a:schemeClr val="bg1"/>
                </a:solidFill>
              </a:rPr>
              <a:t>K</a:t>
            </a:r>
            <a:r>
              <a:rPr lang="vi-VN" sz="1800" i="1" dirty="0" smtClean="0">
                <a:solidFill>
                  <a:schemeClr val="bg1"/>
                </a:solidFill>
              </a:rPr>
              <a:t>hi </a:t>
            </a:r>
            <a:r>
              <a:rPr lang="vi-VN" sz="1800" i="1" dirty="0">
                <a:solidFill>
                  <a:schemeClr val="bg1"/>
                </a:solidFill>
              </a:rPr>
              <a:t>ốm đau, tốt nhất là dùng kh</a:t>
            </a:r>
            <a:r>
              <a:rPr lang="en-US" sz="1800" i="1" dirty="0">
                <a:solidFill>
                  <a:schemeClr val="bg1"/>
                </a:solidFill>
              </a:rPr>
              <a:t>á</a:t>
            </a:r>
            <a:r>
              <a:rPr lang="vi-VN" sz="1800" i="1" dirty="0">
                <a:solidFill>
                  <a:schemeClr val="bg1"/>
                </a:solidFill>
              </a:rPr>
              <a:t>ng s</a:t>
            </a:r>
            <a:r>
              <a:rPr lang="en-US" sz="1800" i="1" dirty="0" err="1">
                <a:solidFill>
                  <a:schemeClr val="bg1"/>
                </a:solidFill>
              </a:rPr>
              <a:t>i</a:t>
            </a:r>
            <a:r>
              <a:rPr lang="vi-VN" sz="1800" i="1" dirty="0">
                <a:solidFill>
                  <a:schemeClr val="bg1"/>
                </a:solidFill>
              </a:rPr>
              <a:t>nh cho nhanh khỏi bệnh</a:t>
            </a:r>
            <a:r>
              <a:rPr lang="vi-VN" sz="1800" dirty="0">
                <a:solidFill>
                  <a:schemeClr val="bg1"/>
                </a:solidFill>
              </a:rPr>
              <a:t>. Em hãy trình bày </a:t>
            </a:r>
            <a:r>
              <a:rPr lang="en-US" sz="1800" dirty="0">
                <a:solidFill>
                  <a:schemeClr val="bg1"/>
                </a:solidFill>
              </a:rPr>
              <a:t>ý</a:t>
            </a:r>
            <a:r>
              <a:rPr lang="vi-VN" sz="1800" dirty="0" smtClean="0">
                <a:solidFill>
                  <a:schemeClr val="bg1"/>
                </a:solidFill>
              </a:rPr>
              <a:t> </a:t>
            </a:r>
            <a:r>
              <a:rPr lang="vi-VN" sz="1800" dirty="0">
                <a:solidFill>
                  <a:schemeClr val="bg1"/>
                </a:solidFill>
              </a:rPr>
              <a:t>kiến của mình về hai quan niệm đ</a:t>
            </a:r>
            <a:r>
              <a:rPr lang="en-US" sz="1800" dirty="0">
                <a:solidFill>
                  <a:schemeClr val="bg1"/>
                </a:solidFill>
              </a:rPr>
              <a:t>ó</a:t>
            </a:r>
            <a:r>
              <a:rPr lang="vi-VN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53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1023</Words>
  <Application>Microsoft Office PowerPoint</Application>
  <PresentationFormat>On-screen Show (16:9)</PresentationFormat>
  <Paragraphs>77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Amatic SC</vt:lpstr>
      <vt:lpstr>Wingdings</vt:lpstr>
      <vt:lpstr>Open Sans</vt:lpstr>
      <vt:lpstr>Didact Gothic</vt:lpstr>
      <vt:lpstr>Times New Roman</vt:lpstr>
      <vt:lpstr>Calibri</vt:lpstr>
      <vt:lpstr>Indie Flower</vt:lpstr>
      <vt:lpstr>Giant Doodles Newsletter by Slidesgo</vt:lpstr>
      <vt:lpstr>PowerPoint Presentation</vt:lpstr>
      <vt:lpstr>TIẾT…: THẢO LUẬN VỀ MỘT VẤN ĐỀ CÓ NHỮNG Ý KIẾN KHÁC NHAU</vt:lpstr>
      <vt:lpstr>KHỞI ĐỘNG</vt:lpstr>
      <vt:lpstr>NỘI DUNG BÀI HỌC</vt:lpstr>
      <vt:lpstr>1. Yêu cầu khi thảo luận về một vấn đề  có những ý kiến khác nhau</vt:lpstr>
      <vt:lpstr>1. Yêu cầu khi thảo luận về một vấn đề  có những ý kiến khác nhau</vt:lpstr>
      <vt:lpstr>PowerPoint Presentation</vt:lpstr>
      <vt:lpstr>2. Chuẩn bị bài nói</vt:lpstr>
      <vt:lpstr>2. Chuẩn bị bài nói</vt:lpstr>
      <vt:lpstr>HOẠT ĐỘNG NHÓM</vt:lpstr>
      <vt:lpstr>Gợi ý lập dàn ý đề 1</vt:lpstr>
      <vt:lpstr>3. Trình bày bài nói</vt:lpstr>
      <vt:lpstr>4. Trao đổi bài nói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382</cp:revision>
  <dcterms:modified xsi:type="dcterms:W3CDTF">2022-10-16T10:38:40Z</dcterms:modified>
</cp:coreProperties>
</file>