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56" r:id="rId4"/>
    <p:sldId id="259" r:id="rId5"/>
    <p:sldId id="267" r:id="rId6"/>
    <p:sldId id="258" r:id="rId7"/>
    <p:sldId id="274" r:id="rId8"/>
    <p:sldId id="302" r:id="rId9"/>
    <p:sldId id="271" r:id="rId10"/>
    <p:sldId id="273" r:id="rId11"/>
    <p:sldId id="275" r:id="rId12"/>
    <p:sldId id="278" r:id="rId13"/>
    <p:sldId id="277" r:id="rId14"/>
    <p:sldId id="279" r:id="rId15"/>
    <p:sldId id="280" r:id="rId16"/>
    <p:sldId id="303" r:id="rId17"/>
    <p:sldId id="281" r:id="rId18"/>
    <p:sldId id="304" r:id="rId19"/>
    <p:sldId id="305" r:id="rId20"/>
    <p:sldId id="282" r:id="rId21"/>
    <p:sldId id="283" r:id="rId22"/>
    <p:sldId id="284" r:id="rId23"/>
    <p:sldId id="306" r:id="rId24"/>
    <p:sldId id="307" r:id="rId25"/>
    <p:sldId id="286" r:id="rId26"/>
    <p:sldId id="287" r:id="rId27"/>
    <p:sldId id="260" r:id="rId28"/>
    <p:sldId id="308" r:id="rId29"/>
    <p:sldId id="310" r:id="rId30"/>
    <p:sldId id="309" r:id="rId31"/>
    <p:sldId id="311" r:id="rId32"/>
    <p:sldId id="312" r:id="rId33"/>
    <p:sldId id="313" r:id="rId34"/>
    <p:sldId id="261" r:id="rId35"/>
    <p:sldId id="299" r:id="rId36"/>
    <p:sldId id="314" r:id="rId37"/>
    <p:sldId id="301" r:id="rId38"/>
    <p:sldId id="270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8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12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svg"/><Relationship Id="rId11" Type="http://schemas.openxmlformats.org/officeDocument/2006/relationships/image" Target="../media/image401.sv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1.svg"/><Relationship Id="rId3" Type="http://schemas.openxmlformats.org/officeDocument/2006/relationships/image" Target="../media/image35.svg"/><Relationship Id="rId7" Type="http://schemas.openxmlformats.org/officeDocument/2006/relationships/image" Target="../media/image87.sv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9.svg"/><Relationship Id="rId5" Type="http://schemas.openxmlformats.org/officeDocument/2006/relationships/image" Target="../media/image23.svg"/><Relationship Id="rId15" Type="http://schemas.openxmlformats.org/officeDocument/2006/relationships/image" Target="../media/image70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3.sv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3.sv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8.png"/><Relationship Id="rId18" Type="http://schemas.openxmlformats.org/officeDocument/2006/relationships/image" Target="../media/image43.svg"/><Relationship Id="rId3" Type="http://schemas.openxmlformats.org/officeDocument/2006/relationships/image" Target="../media/image25.sv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17.svg"/><Relationship Id="rId19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5.sv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5.sv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1.svg"/><Relationship Id="rId3" Type="http://schemas.openxmlformats.org/officeDocument/2006/relationships/image" Target="../media/image35.svg"/><Relationship Id="rId7" Type="http://schemas.openxmlformats.org/officeDocument/2006/relationships/image" Target="../media/image87.sv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9.svg"/><Relationship Id="rId5" Type="http://schemas.openxmlformats.org/officeDocument/2006/relationships/image" Target="../media/image23.svg"/><Relationship Id="rId15" Type="http://schemas.openxmlformats.org/officeDocument/2006/relationships/image" Target="../media/image70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3.sv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1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pn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svg"/><Relationship Id="rId10" Type="http://schemas.openxmlformats.org/officeDocument/2006/relationships/image" Target="../media/image33.png"/><Relationship Id="rId9" Type="http://schemas.openxmlformats.org/officeDocument/2006/relationships/image" Target="../media/image4.svg"/><Relationship Id="rId14" Type="http://schemas.openxmlformats.org/officeDocument/2006/relationships/image" Target="../media/image70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4.svg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4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4.sv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4.svg"/><Relationship Id="rId1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9" Type="http://schemas.openxmlformats.org/officeDocument/2006/relationships/image" Target="../media/image4.svg"/><Relationship Id="rId1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10" Type="http://schemas.openxmlformats.org/officeDocument/2006/relationships/image" Target="../media/image38.png"/><Relationship Id="rId9" Type="http://schemas.openxmlformats.org/officeDocument/2006/relationships/image" Target="../media/image4.svg"/><Relationship Id="rId27" Type="http://schemas.openxmlformats.org/officeDocument/2006/relationships/image" Target="../media/image361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8.png"/><Relationship Id="rId18" Type="http://schemas.openxmlformats.org/officeDocument/2006/relationships/image" Target="../media/image42.png"/><Relationship Id="rId7" Type="http://schemas.openxmlformats.org/officeDocument/2006/relationships/image" Target="../media/image31.png"/><Relationship Id="rId12" Type="http://schemas.openxmlformats.org/officeDocument/2006/relationships/image" Target="../media/image56.svg"/><Relationship Id="rId17" Type="http://schemas.openxmlformats.org/officeDocument/2006/relationships/image" Target="../media/image41.png"/><Relationship Id="rId2" Type="http://schemas.openxmlformats.org/officeDocument/2006/relationships/image" Target="../media/image6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9.png"/><Relationship Id="rId15" Type="http://schemas.openxmlformats.org/officeDocument/2006/relationships/image" Target="../media/image40.png"/><Relationship Id="rId10" Type="http://schemas.openxmlformats.org/officeDocument/2006/relationships/image" Target="../media/image19.svg"/><Relationship Id="rId9" Type="http://schemas.openxmlformats.org/officeDocument/2006/relationships/image" Target="../media/image7.png"/><Relationship Id="rId14" Type="http://schemas.openxmlformats.org/officeDocument/2006/relationships/image" Target="../media/image43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7" Type="http://schemas.openxmlformats.org/officeDocument/2006/relationships/image" Target="../media/image7.png"/><Relationship Id="rId12" Type="http://schemas.openxmlformats.org/officeDocument/2006/relationships/image" Target="../media/image5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9.png"/><Relationship Id="rId10" Type="http://schemas.openxmlformats.org/officeDocument/2006/relationships/image" Target="../media/image19.sv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2" Type="http://schemas.openxmlformats.org/officeDocument/2006/relationships/image" Target="../media/image5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9.png"/><Relationship Id="rId10" Type="http://schemas.openxmlformats.org/officeDocument/2006/relationships/image" Target="../media/image1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21.png"/><Relationship Id="rId3" Type="http://schemas.openxmlformats.org/officeDocument/2006/relationships/image" Target="../media/image35.svg"/><Relationship Id="rId7" Type="http://schemas.openxmlformats.org/officeDocument/2006/relationships/image" Target="../media/image19.png"/><Relationship Id="rId12" Type="http://schemas.openxmlformats.org/officeDocument/2006/relationships/image" Target="../media/image89.svg"/><Relationship Id="rId2" Type="http://schemas.openxmlformats.org/officeDocument/2006/relationships/image" Target="../media/image18.png"/><Relationship Id="rId16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23.svg"/><Relationship Id="rId15" Type="http://schemas.openxmlformats.org/officeDocument/2006/relationships/image" Target="../media/image22.png"/><Relationship Id="rId10" Type="http://schemas.openxmlformats.org/officeDocument/2006/relationships/image" Target="../media/image43.svg"/><Relationship Id="rId9" Type="http://schemas.openxmlformats.org/officeDocument/2006/relationships/image" Target="../media/image8.png"/><Relationship Id="rId14" Type="http://schemas.openxmlformats.org/officeDocument/2006/relationships/image" Target="../media/image9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8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svg"/><Relationship Id="rId3" Type="http://schemas.openxmlformats.org/officeDocument/2006/relationships/image" Target="../media/image33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svg"/><Relationship Id="rId15" Type="http://schemas.openxmlformats.org/officeDocument/2006/relationships/image" Target="../media/image130.sv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7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1.svg"/><Relationship Id="rId3" Type="http://schemas.openxmlformats.org/officeDocument/2006/relationships/image" Target="../media/image35.svg"/><Relationship Id="rId7" Type="http://schemas.openxmlformats.org/officeDocument/2006/relationships/image" Target="../media/image87.sv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9.svg"/><Relationship Id="rId5" Type="http://schemas.openxmlformats.org/officeDocument/2006/relationships/image" Target="../media/image23.svg"/><Relationship Id="rId15" Type="http://schemas.openxmlformats.org/officeDocument/2006/relationships/image" Target="../media/image70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3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6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8416" y="3103944"/>
            <a:ext cx="1521618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vi-VN" sz="80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80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 flipH="1">
            <a:off x="0" y="8357098"/>
            <a:ext cx="5798290" cy="19299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19975" y="1639362"/>
            <a:ext cx="1073070" cy="815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94049" y="356983"/>
            <a:ext cx="1410193" cy="1187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83758" y="435137"/>
            <a:ext cx="1410193" cy="118712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514600" y="509306"/>
            <a:ext cx="13258800" cy="1205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98395" y="2552699"/>
            <a:ext cx="33528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69995" y="3759179"/>
            <a:ext cx="609600" cy="5588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31" idx="2"/>
            <a:endCxn id="37" idx="0"/>
          </p:cNvCxnSpPr>
          <p:nvPr/>
        </p:nvCxnSpPr>
        <p:spPr>
          <a:xfrm rot="5400000">
            <a:off x="5790299" y="-801003"/>
            <a:ext cx="838199" cy="586920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67602" y="2552699"/>
            <a:ext cx="33528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8839200" y="3759179"/>
            <a:ext cx="609600" cy="5588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1189" y="4457699"/>
            <a:ext cx="5947211" cy="5509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li: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ngùi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52379" y="4457698"/>
            <a:ext cx="5383241" cy="5509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phẫn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gượng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>
            <a:stCxn id="31" idx="2"/>
            <a:endCxn id="35" idx="0"/>
          </p:cNvCxnSpPr>
          <p:nvPr/>
        </p:nvCxnSpPr>
        <p:spPr>
          <a:xfrm>
            <a:off x="9144000" y="1714500"/>
            <a:ext cx="2" cy="83819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3336805" y="2552698"/>
            <a:ext cx="3352800" cy="1066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14708405" y="3759178"/>
            <a:ext cx="609600" cy="5588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2039599" y="4457698"/>
            <a:ext cx="5947211" cy="5509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6" name="Elbow Connector 55"/>
          <p:cNvCxnSpPr>
            <a:stCxn id="31" idx="2"/>
            <a:endCxn id="49" idx="0"/>
          </p:cNvCxnSpPr>
          <p:nvPr/>
        </p:nvCxnSpPr>
        <p:spPr>
          <a:xfrm rot="16200000" flipH="1">
            <a:off x="11659503" y="-801004"/>
            <a:ext cx="838198" cy="586920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103" y="890970"/>
            <a:ext cx="1410193" cy="1187126"/>
          </a:xfrm>
          <a:prstGeom prst="rect">
            <a:avLst/>
          </a:prstGeom>
        </p:spPr>
      </p:pic>
      <p:pic>
        <p:nvPicPr>
          <p:cNvPr id="6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79539">
            <a:off x="16571787" y="1841223"/>
            <a:ext cx="3432426" cy="5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3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11" grpId="0" animBg="1"/>
      <p:bldP spid="35" grpId="0" animBg="1"/>
      <p:bldP spid="42" grpId="0" animBg="1"/>
      <p:bldP spid="27" grpId="0" animBg="1"/>
      <p:bldP spid="43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8" y="2639939"/>
            <a:ext cx="10210801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0" y="1714500"/>
            <a:ext cx="1398081" cy="1398081"/>
            <a:chOff x="691030" y="1814343"/>
            <a:chExt cx="1398081" cy="1398081"/>
          </a:xfrm>
        </p:grpSpPr>
        <p:grpSp>
          <p:nvGrpSpPr>
            <p:cNvPr id="14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1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1" y="548670"/>
            <a:ext cx="1828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spcBef>
                <a:spcPts val="300"/>
              </a:spcBef>
              <a:spcAft>
                <a:spcPts val="3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25245" y="6086631"/>
            <a:ext cx="10210801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68047" y="5161192"/>
            <a:ext cx="1398081" cy="1398081"/>
            <a:chOff x="691030" y="1814343"/>
            <a:chExt cx="1398081" cy="1398081"/>
          </a:xfrm>
        </p:grpSpPr>
        <p:grpSp>
          <p:nvGrpSpPr>
            <p:cNvPr id="26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2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18691"/>
          <a:stretch>
            <a:fillRect/>
          </a:stretch>
        </p:blipFill>
        <p:spPr>
          <a:xfrm>
            <a:off x="16383000" y="1926188"/>
            <a:ext cx="2691948" cy="3071993"/>
          </a:xfrm>
          <a:prstGeom prst="rect">
            <a:avLst/>
          </a:prstGeom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18691"/>
          <a:stretch>
            <a:fillRect/>
          </a:stretch>
        </p:blipFill>
        <p:spPr>
          <a:xfrm>
            <a:off x="-533400" y="6819900"/>
            <a:ext cx="2081521" cy="23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8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1507462" y="1939032"/>
            <a:ext cx="6279670" cy="83967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9743" y="1816191"/>
            <a:ext cx="1106621" cy="1421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115065"/>
            <a:ext cx="7753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4: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16081" y="3768022"/>
            <a:ext cx="32624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– 2</a:t>
            </a:r>
            <a:endParaRPr lang="en-US" sz="4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10337904" y="1939032"/>
            <a:ext cx="6279670" cy="83967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50185" y="1816191"/>
            <a:ext cx="1106621" cy="14210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44842" y="5115065"/>
            <a:ext cx="7753548" cy="322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Văn 10,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46523" y="3768022"/>
            <a:ext cx="32624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– 4</a:t>
            </a:r>
            <a:endParaRPr lang="en-US" sz="4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74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616079" flipH="1">
            <a:off x="780999" y="-664078"/>
            <a:ext cx="1710100" cy="308821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Văn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13654"/>
              </p:ext>
            </p:extLst>
          </p:nvPr>
        </p:nvGraphicFramePr>
        <p:xfrm>
          <a:off x="381000" y="2095500"/>
          <a:ext cx="17526000" cy="7162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91523984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10982016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387983613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964889464"/>
                    </a:ext>
                  </a:extLst>
                </a:gridCol>
              </a:tblGrid>
              <a:tr h="18138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Chèo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tuồng</a:t>
                      </a:r>
                      <a:endParaRPr 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Luật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546320"/>
                  </a:ext>
                </a:extLst>
              </a:tr>
              <a:tr h="97464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4228"/>
                  </a:ext>
                </a:extLst>
              </a:tr>
              <a:tr h="437427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8033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86200" y="4076700"/>
            <a:ext cx="136803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3207" y="5372101"/>
            <a:ext cx="54101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bối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3886" y="5372100"/>
            <a:ext cx="45872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gũi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nền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91749" y="5372100"/>
            <a:ext cx="39955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57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579"/>
              </p:ext>
            </p:extLst>
          </p:nvPr>
        </p:nvGraphicFramePr>
        <p:xfrm>
          <a:off x="0" y="0"/>
          <a:ext cx="18288001" cy="1028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35271754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68650927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106476298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4086374530"/>
                    </a:ext>
                  </a:extLst>
                </a:gridCol>
              </a:tblGrid>
              <a:tr h="13164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Văn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6748"/>
                  </a:ext>
                </a:extLst>
              </a:tr>
              <a:tr h="8970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655" marR="2365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0204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1270963"/>
            <a:ext cx="6781800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lich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3300" y="1250663"/>
            <a:ext cx="479044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tin.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9139" y="1270963"/>
            <a:ext cx="35788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366681"/>
            <a:ext cx="29464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Long -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Nam (Theo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Vượng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42791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82956"/>
              </p:ext>
            </p:extLst>
          </p:nvPr>
        </p:nvGraphicFramePr>
        <p:xfrm>
          <a:off x="0" y="-3"/>
          <a:ext cx="18288001" cy="10287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5767676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1680506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46908563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1011141550"/>
                    </a:ext>
                  </a:extLst>
                </a:gridCol>
              </a:tblGrid>
              <a:tr h="11300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Văn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54057"/>
                  </a:ext>
                </a:extLst>
              </a:tr>
              <a:tr h="4105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711710"/>
                  </a:ext>
                </a:extLst>
              </a:tr>
              <a:tr h="5051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1702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333501"/>
            <a:ext cx="37693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2019 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5560" y="1333500"/>
            <a:ext cx="50698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0" y="1333500"/>
            <a:ext cx="3845561" cy="20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60960" y="1333500"/>
            <a:ext cx="55270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1760" y="6319778"/>
            <a:ext cx="3997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(Theo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0640" y="5544383"/>
            <a:ext cx="50698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Ka-tê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ý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7160" y="5281032"/>
            <a:ext cx="37693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96520" y="5544383"/>
            <a:ext cx="5527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lựơng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14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769"/>
          <a:stretch>
            <a:fillRect/>
          </a:stretch>
        </p:blipFill>
        <p:spPr>
          <a:xfrm rot="5400000">
            <a:off x="6442924" y="-1278067"/>
            <a:ext cx="5524311" cy="12477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9294594" y="-668214"/>
            <a:ext cx="4346109" cy="1336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4647297" y="-668214"/>
            <a:ext cx="4346109" cy="13364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-668214"/>
            <a:ext cx="4346109" cy="1336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3941891" y="-668214"/>
            <a:ext cx="4346109" cy="1336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8190" y="8921961"/>
            <a:ext cx="18524381" cy="1713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2799" y="6874356"/>
            <a:ext cx="1800256" cy="36460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32094" y="8307104"/>
            <a:ext cx="1936471" cy="16301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30781" y="9452249"/>
            <a:ext cx="2495537" cy="399286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3086" y="1660338"/>
            <a:ext cx="1408346" cy="153498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363087" y="4383668"/>
            <a:ext cx="136839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51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419100"/>
            <a:ext cx="18288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30317"/>
            <a:ext cx="1364694" cy="1364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6409" y="1586829"/>
            <a:ext cx="12778536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10,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3436" y="5600699"/>
            <a:ext cx="5742478" cy="181591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57200" y="3771900"/>
            <a:ext cx="5063836" cy="1596050"/>
          </a:xfrm>
          <a:prstGeom prst="hexagon">
            <a:avLst/>
          </a:prstGeom>
          <a:solidFill>
            <a:srgbClr val="8CCC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6012757" y="3771900"/>
            <a:ext cx="5063836" cy="1596050"/>
          </a:xfrm>
          <a:prstGeom prst="hexagon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5600701"/>
            <a:ext cx="4454236" cy="181591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2212435" y="3771900"/>
            <a:ext cx="5063836" cy="1596050"/>
          </a:xfrm>
          <a:prstGeom prst="hexagon">
            <a:avLst/>
          </a:prstGeom>
          <a:solidFill>
            <a:srgbClr val="7EAF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73436" y="7649358"/>
            <a:ext cx="5742478" cy="237094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73114" y="5594617"/>
            <a:ext cx="5742478" cy="181591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3114" y="7649358"/>
            <a:ext cx="5742478" cy="181591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6114945" y="1"/>
            <a:ext cx="2173054" cy="24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800" y="2019299"/>
            <a:ext cx="16662400" cy="251607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3220" algn="l"/>
              </a:tabLst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– 6.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3)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4).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1375"/>
              </p:ext>
            </p:extLst>
          </p:nvPr>
        </p:nvGraphicFramePr>
        <p:xfrm>
          <a:off x="2095404" y="5041912"/>
          <a:ext cx="14097192" cy="4227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016">
                  <a:extLst>
                    <a:ext uri="{9D8B030D-6E8A-4147-A177-3AD203B41FA5}">
                      <a16:colId xmlns:a16="http://schemas.microsoft.com/office/drawing/2014/main" val="1558714243"/>
                    </a:ext>
                  </a:extLst>
                </a:gridCol>
                <a:gridCol w="4700088">
                  <a:extLst>
                    <a:ext uri="{9D8B030D-6E8A-4147-A177-3AD203B41FA5}">
                      <a16:colId xmlns:a16="http://schemas.microsoft.com/office/drawing/2014/main" val="3607172176"/>
                    </a:ext>
                  </a:extLst>
                </a:gridCol>
                <a:gridCol w="4700088">
                  <a:extLst>
                    <a:ext uri="{9D8B030D-6E8A-4147-A177-3AD203B41FA5}">
                      <a16:colId xmlns:a16="http://schemas.microsoft.com/office/drawing/2014/main" val="2113312205"/>
                    </a:ext>
                  </a:extLst>
                </a:gridCol>
              </a:tblGrid>
              <a:tr h="1760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338051"/>
                  </a:ext>
                </a:extLst>
              </a:tr>
              <a:tr h="822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2808389"/>
                  </a:ext>
                </a:extLst>
              </a:tr>
              <a:tr h="822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7359274"/>
                  </a:ext>
                </a:extLst>
              </a:tr>
              <a:tr h="822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14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671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3052" y="2081720"/>
            <a:ext cx="15681893" cy="17081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3220" algn="l"/>
              </a:tabLst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– 8.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44683"/>
              </p:ext>
            </p:extLst>
          </p:nvPr>
        </p:nvGraphicFramePr>
        <p:xfrm>
          <a:off x="3777148" y="4265933"/>
          <a:ext cx="10733699" cy="4876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5394">
                  <a:extLst>
                    <a:ext uri="{9D8B030D-6E8A-4147-A177-3AD203B41FA5}">
                      <a16:colId xmlns:a16="http://schemas.microsoft.com/office/drawing/2014/main" val="19729966"/>
                    </a:ext>
                  </a:extLst>
                </a:gridCol>
                <a:gridCol w="6938305">
                  <a:extLst>
                    <a:ext uri="{9D8B030D-6E8A-4147-A177-3AD203B41FA5}">
                      <a16:colId xmlns:a16="http://schemas.microsoft.com/office/drawing/2014/main" val="1068436335"/>
                    </a:ext>
                  </a:extLst>
                </a:gridCol>
              </a:tblGrid>
              <a:tr h="2030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203315"/>
                  </a:ext>
                </a:extLst>
              </a:tr>
              <a:tr h="94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76258"/>
                  </a:ext>
                </a:extLst>
              </a:tr>
              <a:tr h="94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077143"/>
                  </a:ext>
                </a:extLst>
              </a:tr>
              <a:tr h="948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63220" algn="l"/>
                        </a:tabLs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83496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5088" y="6172200"/>
            <a:ext cx="29780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5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6555232">
            <a:off x="16156880" y="738098"/>
            <a:ext cx="1556872" cy="1999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45117" b="6836"/>
          <a:stretch>
            <a:fillRect/>
          </a:stretch>
        </p:blipFill>
        <p:spPr>
          <a:xfrm rot="-10800000">
            <a:off x="0" y="0"/>
            <a:ext cx="1871297" cy="24141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700000">
            <a:off x="2186613" y="81010"/>
            <a:ext cx="808166" cy="1171256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6158" y="6135161"/>
            <a:ext cx="2029227" cy="4109827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690064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1871298" y="2421775"/>
            <a:ext cx="9094637" cy="3750202"/>
          </a:xfrm>
          <a:prstGeom prst="wedgeRoundRectCallout">
            <a:avLst>
              <a:gd name="adj1" fmla="val -62666"/>
              <a:gd name="adj2" fmla="val 3442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3600" y="5676900"/>
            <a:ext cx="7862202" cy="41941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91519"/>
              </p:ext>
            </p:extLst>
          </p:nvPr>
        </p:nvGraphicFramePr>
        <p:xfrm>
          <a:off x="1" y="1"/>
          <a:ext cx="18287999" cy="102869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35664">
                  <a:extLst>
                    <a:ext uri="{9D8B030D-6E8A-4147-A177-3AD203B41FA5}">
                      <a16:colId xmlns:a16="http://schemas.microsoft.com/office/drawing/2014/main" val="2959715424"/>
                    </a:ext>
                  </a:extLst>
                </a:gridCol>
                <a:gridCol w="8314149">
                  <a:extLst>
                    <a:ext uri="{9D8B030D-6E8A-4147-A177-3AD203B41FA5}">
                      <a16:colId xmlns:a16="http://schemas.microsoft.com/office/drawing/2014/main" val="455345943"/>
                    </a:ext>
                  </a:extLst>
                </a:gridCol>
                <a:gridCol w="8038186">
                  <a:extLst>
                    <a:ext uri="{9D8B030D-6E8A-4147-A177-3AD203B41FA5}">
                      <a16:colId xmlns:a16="http://schemas.microsoft.com/office/drawing/2014/main" val="2545628132"/>
                    </a:ext>
                  </a:extLst>
                </a:gridCol>
              </a:tblGrid>
              <a:tr h="592677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luận về bản thân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12137"/>
                  </a:ext>
                </a:extLst>
              </a:tr>
              <a:tr h="1754006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 đích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xấu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nhằm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đắn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54112"/>
                  </a:ext>
                </a:extLst>
              </a:tr>
              <a:tr h="6009051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 cầu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do,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tỏ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271573"/>
                  </a:ext>
                </a:extLst>
              </a:tr>
              <a:tr h="1931264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niêm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ấy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bật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55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44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12572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199208295"/>
                    </a:ext>
                  </a:extLst>
                </a:gridCol>
                <a:gridCol w="16078200">
                  <a:extLst>
                    <a:ext uri="{9D8B030D-6E8A-4147-A177-3AD203B41FA5}">
                      <a16:colId xmlns:a16="http://schemas.microsoft.com/office/drawing/2014/main" val="3454106659"/>
                    </a:ext>
                  </a:extLst>
                </a:gridCol>
              </a:tblGrid>
              <a:tr h="577871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Báo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cáo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kết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quả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cứu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một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vê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2158"/>
                  </a:ext>
                </a:extLst>
              </a:tr>
              <a:tr h="64176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Mục đích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16523"/>
                  </a:ext>
                </a:extLst>
              </a:tr>
              <a:tr h="1237173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 cầu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 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19294"/>
                  </a:ext>
                </a:extLst>
              </a:tr>
              <a:tr h="7830194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Nội dung chính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 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dung: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trích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cước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kê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khuyến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06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8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18038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2107308"/>
            <a:ext cx="10210800" cy="5817566"/>
            <a:chOff x="2519905" y="2849793"/>
            <a:chExt cx="3692737" cy="1407266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2519905" y="2849793"/>
              <a:ext cx="3692737" cy="11464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8820471">
              <a:off x="5624813" y="3873400"/>
              <a:ext cx="449544" cy="3836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736388" y="6362699"/>
            <a:ext cx="7148399" cy="3145295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544"/>
          <a:stretch>
            <a:fillRect/>
          </a:stretch>
        </p:blipFill>
        <p:spPr>
          <a:xfrm rot="-10800000">
            <a:off x="12410152" y="0"/>
            <a:ext cx="5954048" cy="1658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100" y="2781300"/>
            <a:ext cx="1013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chẽ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46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18038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2107308"/>
            <a:ext cx="10210800" cy="5817566"/>
            <a:chOff x="2519905" y="2849793"/>
            <a:chExt cx="3692737" cy="1407266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Isosceles Triangle 17"/>
            <p:cNvSpPr/>
            <p:nvPr/>
          </p:nvSpPr>
          <p:spPr>
            <a:xfrm rot="8820471">
              <a:off x="5624813" y="3873400"/>
              <a:ext cx="449544" cy="3836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9905" y="2849793"/>
              <a:ext cx="3692737" cy="11464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736388" y="6362699"/>
            <a:ext cx="7148399" cy="3145295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544"/>
          <a:stretch>
            <a:fillRect/>
          </a:stretch>
        </p:blipFill>
        <p:spPr>
          <a:xfrm rot="-10800000">
            <a:off x="12410152" y="0"/>
            <a:ext cx="5954048" cy="1658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259" y="2411082"/>
            <a:ext cx="10160021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chẽ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304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769"/>
          <a:stretch>
            <a:fillRect/>
          </a:stretch>
        </p:blipFill>
        <p:spPr>
          <a:xfrm rot="5400000">
            <a:off x="6442924" y="-1278067"/>
            <a:ext cx="5524311" cy="12477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9294594" y="-668214"/>
            <a:ext cx="4346109" cy="1336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4647297" y="-668214"/>
            <a:ext cx="4346109" cy="13364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-668214"/>
            <a:ext cx="4346109" cy="1336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3941891" y="-668214"/>
            <a:ext cx="4346109" cy="1336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8190" y="8921961"/>
            <a:ext cx="18524381" cy="1713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2799" y="6874356"/>
            <a:ext cx="1800256" cy="36460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32094" y="8307104"/>
            <a:ext cx="1936471" cy="16301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30781" y="9452249"/>
            <a:ext cx="2495537" cy="399286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3086" y="1660338"/>
            <a:ext cx="1408346" cy="153498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363087" y="4383668"/>
            <a:ext cx="136839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75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931431" y="2025544"/>
            <a:ext cx="7772400" cy="3728637"/>
            <a:chOff x="0" y="0"/>
            <a:chExt cx="10488335" cy="7311917"/>
          </a:xfrm>
        </p:grpSpPr>
        <p:sp>
          <p:nvSpPr>
            <p:cNvPr id="14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</p:sp>
        <p:sp>
          <p:nvSpPr>
            <p:cNvPr id="15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</p:grpSp>
      <p:sp>
        <p:nvSpPr>
          <p:cNvPr id="5" name="Rectangle 4"/>
          <p:cNvSpPr/>
          <p:nvPr/>
        </p:nvSpPr>
        <p:spPr>
          <a:xfrm>
            <a:off x="1304283" y="2598154"/>
            <a:ext cx="7024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10,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9492840" y="2019300"/>
            <a:ext cx="7772400" cy="3728637"/>
            <a:chOff x="0" y="0"/>
            <a:chExt cx="10488335" cy="7311917"/>
          </a:xfrm>
        </p:grpSpPr>
        <p:sp>
          <p:nvSpPr>
            <p:cNvPr id="18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</p:sp>
        <p:sp>
          <p:nvSpPr>
            <p:cNvPr id="19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</p:grpSp>
      <p:sp>
        <p:nvSpPr>
          <p:cNvPr id="21" name="Rectangle 20"/>
          <p:cNvSpPr/>
          <p:nvPr/>
        </p:nvSpPr>
        <p:spPr>
          <a:xfrm>
            <a:off x="9642417" y="2175134"/>
            <a:ext cx="7471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2" name="Group 2"/>
          <p:cNvGrpSpPr/>
          <p:nvPr/>
        </p:nvGrpSpPr>
        <p:grpSpPr>
          <a:xfrm>
            <a:off x="5257800" y="6057900"/>
            <a:ext cx="7772400" cy="3728637"/>
            <a:chOff x="0" y="0"/>
            <a:chExt cx="10488335" cy="7311917"/>
          </a:xfrm>
        </p:grpSpPr>
        <p:sp>
          <p:nvSpPr>
            <p:cNvPr id="23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</p:sp>
        <p:sp>
          <p:nvSpPr>
            <p:cNvPr id="24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</p:grpSp>
      <p:sp>
        <p:nvSpPr>
          <p:cNvPr id="26" name="Rectangle 25"/>
          <p:cNvSpPr/>
          <p:nvPr/>
        </p:nvSpPr>
        <p:spPr>
          <a:xfrm>
            <a:off x="5447991" y="6629232"/>
            <a:ext cx="73901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Văn 10,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85800" y="1634120"/>
            <a:ext cx="919009" cy="88057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796324" y="5207066"/>
            <a:ext cx="919009" cy="880579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733" y="9209677"/>
            <a:ext cx="919009" cy="8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2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1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010430"/>
              </p:ext>
            </p:extLst>
          </p:nvPr>
        </p:nvGraphicFramePr>
        <p:xfrm>
          <a:off x="1650365" y="2501181"/>
          <a:ext cx="14987270" cy="61266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6477">
                  <a:extLst>
                    <a:ext uri="{9D8B030D-6E8A-4147-A177-3AD203B41FA5}">
                      <a16:colId xmlns:a16="http://schemas.microsoft.com/office/drawing/2014/main" val="688917269"/>
                    </a:ext>
                  </a:extLst>
                </a:gridCol>
                <a:gridCol w="13380793">
                  <a:extLst>
                    <a:ext uri="{9D8B030D-6E8A-4147-A177-3AD203B41FA5}">
                      <a16:colId xmlns:a16="http://schemas.microsoft.com/office/drawing/2014/main" val="1517183919"/>
                    </a:ext>
                  </a:extLst>
                </a:gridCol>
              </a:tblGrid>
              <a:tr h="1021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nội dung phần tiếng Việt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70179"/>
                  </a:ext>
                </a:extLst>
              </a:tr>
              <a:tr h="1021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 dụng từ Hán Việt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91241"/>
                  </a:ext>
                </a:extLst>
              </a:tr>
              <a:tr h="1021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Lỗi dùng từ, lỗi về trật tự từ và cách sửa.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66726"/>
                  </a:ext>
                </a:extLst>
              </a:tr>
              <a:tr h="1021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Lỗi về liên kết và mạch lạc trong đoạn văn, văn bản.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4755"/>
                  </a:ext>
                </a:extLst>
              </a:tr>
              <a:tr h="2042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 dụng trích dẫn, cước chú và cách đánh dấu phần bị tỉnh lược trong văn bản.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09079"/>
                  </a:ext>
                </a:extLst>
              </a:tr>
            </a:tbl>
          </a:graphicData>
        </a:graphic>
      </p:graphicFrame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1"/>
            <a:ext cx="2286000" cy="2608734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457629" y="6579921"/>
            <a:ext cx="1830371" cy="37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4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3"/>
          <p:cNvGrpSpPr/>
          <p:nvPr/>
        </p:nvGrpSpPr>
        <p:grpSpPr>
          <a:xfrm>
            <a:off x="3161016" y="2818477"/>
            <a:ext cx="11965955" cy="4001423"/>
            <a:chOff x="0" y="0"/>
            <a:chExt cx="4039585" cy="2246998"/>
          </a:xfrm>
          <a:solidFill>
            <a:schemeClr val="bg1"/>
          </a:solidFill>
        </p:grpSpPr>
        <p:sp>
          <p:nvSpPr>
            <p:cNvPr id="19" name="Freeform 4"/>
            <p:cNvSpPr/>
            <p:nvPr/>
          </p:nvSpPr>
          <p:spPr>
            <a:xfrm>
              <a:off x="0" y="0"/>
              <a:ext cx="4039586" cy="2246998"/>
            </a:xfrm>
            <a:custGeom>
              <a:avLst/>
              <a:gdLst/>
              <a:ahLst/>
              <a:cxnLst/>
              <a:rect l="l" t="t" r="r" b="b"/>
              <a:pathLst>
                <a:path w="4039586" h="2246998">
                  <a:moveTo>
                    <a:pt x="0" y="0"/>
                  </a:moveTo>
                  <a:lnTo>
                    <a:pt x="4039586" y="0"/>
                  </a:lnTo>
                  <a:lnTo>
                    <a:pt x="4039586" y="2246998"/>
                  </a:lnTo>
                  <a:lnTo>
                    <a:pt x="0" y="2246998"/>
                  </a:lnTo>
                  <a:close/>
                </a:path>
              </a:pathLst>
            </a:custGeom>
            <a:grpFill/>
            <a:ln w="76200" cmpd="thickThin">
              <a:solidFill>
                <a:schemeClr val="tx1"/>
              </a:solidFill>
            </a:ln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496800" y="1725573"/>
            <a:ext cx="1752600" cy="15138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50" y="6899941"/>
            <a:ext cx="4973888" cy="3385491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27182" y="8072247"/>
            <a:ext cx="1249818" cy="2217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794" y="3885277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SGK tr.121)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39800" y="9122527"/>
            <a:ext cx="4529799" cy="60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047" y="6945243"/>
            <a:ext cx="2777541" cy="337182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34400" y="9128198"/>
            <a:ext cx="4529799" cy="600198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43877" y="9191502"/>
            <a:ext cx="4529799" cy="60019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0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 nhà thơ Trần Tế Xương nói về chồng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45342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thơ Trần Tế Xương tự nói về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chồng nói về người vợ của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5342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thơ Trần Tế Xương tự nói về mình 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70760" y="6449872"/>
            <a:ext cx="6437714" cy="204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chồng nói về người vợ của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1683" y="2211169"/>
            <a:ext cx="108446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 </a:t>
            </a:r>
            <a:r>
              <a:rPr lang="vi-VN" sz="3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vợ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là lời của ai, nói về ai?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03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39800" y="9122527"/>
            <a:ext cx="4529799" cy="60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047" y="6945243"/>
            <a:ext cx="2777541" cy="337182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34400" y="9128198"/>
            <a:ext cx="4529799" cy="600198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43877" y="9191502"/>
            <a:ext cx="4529799" cy="60019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0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 nhà thơ Trần Tế Xương nói về chồng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45342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thơ Trần Tế Xương tự nói về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chồng nói về người vợ của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5342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thơ Trần Tế Xương tự nói về mình 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70760" y="6449872"/>
            <a:ext cx="6437714" cy="204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chồng nói về người vợ của mình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4289" y="2211169"/>
            <a:ext cx="110594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8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27413" y="1028700"/>
            <a:ext cx="14633174" cy="8217382"/>
            <a:chOff x="0" y="0"/>
            <a:chExt cx="23225222" cy="13042320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32968" cy="13048805"/>
            </a:xfrm>
            <a:custGeom>
              <a:avLst/>
              <a:gdLst/>
              <a:ahLst/>
              <a:cxnLst/>
              <a:rect l="l" t="t" r="r" b="b"/>
              <a:pathLst>
                <a:path w="23232968" h="13048805">
                  <a:moveTo>
                    <a:pt x="22294069" y="13037618"/>
                  </a:moveTo>
                  <a:cubicBezTo>
                    <a:pt x="22294069" y="13037618"/>
                    <a:pt x="21874316" y="13048805"/>
                    <a:pt x="21411730" y="13046184"/>
                  </a:cubicBezTo>
                  <a:cubicBezTo>
                    <a:pt x="6914938" y="13044021"/>
                    <a:pt x="1057073" y="13036197"/>
                    <a:pt x="1057073" y="13036197"/>
                  </a:cubicBezTo>
                  <a:cubicBezTo>
                    <a:pt x="812931" y="13027363"/>
                    <a:pt x="565145" y="13010381"/>
                    <a:pt x="398404" y="12952204"/>
                  </a:cubicBezTo>
                  <a:cubicBezTo>
                    <a:pt x="120505" y="12855242"/>
                    <a:pt x="0" y="12677714"/>
                    <a:pt x="0" y="3974127"/>
                  </a:cubicBezTo>
                  <a:lnTo>
                    <a:pt x="0" y="397402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23916" y="7673"/>
                  </a:cubicBezTo>
                  <a:cubicBezTo>
                    <a:pt x="21655390" y="0"/>
                    <a:pt x="22119317" y="7673"/>
                    <a:pt x="22119317" y="7673"/>
                  </a:cubicBezTo>
                  <a:cubicBezTo>
                    <a:pt x="22487624" y="15152"/>
                    <a:pt x="22850937" y="84484"/>
                    <a:pt x="23048677" y="207066"/>
                  </a:cubicBezTo>
                  <a:cubicBezTo>
                    <a:pt x="23199694" y="300683"/>
                    <a:pt x="23232968" y="425358"/>
                    <a:pt x="23223827" y="3974127"/>
                  </a:cubicBezTo>
                  <a:lnTo>
                    <a:pt x="23223827" y="3974227"/>
                  </a:lnTo>
                  <a:cubicBezTo>
                    <a:pt x="23223827" y="12795679"/>
                    <a:pt x="22940831" y="13009777"/>
                    <a:pt x="22294069" y="1303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925068" y="1962166"/>
            <a:ext cx="8706971" cy="1276334"/>
            <a:chOff x="0" y="0"/>
            <a:chExt cx="10365278" cy="131490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10373024" cy="1321390"/>
            </a:xfrm>
            <a:custGeom>
              <a:avLst/>
              <a:gdLst/>
              <a:ahLst/>
              <a:cxnLst/>
              <a:rect l="l" t="t" r="r" b="b"/>
              <a:pathLst>
                <a:path w="10373024" h="1321390">
                  <a:moveTo>
                    <a:pt x="9434124" y="1310202"/>
                  </a:moveTo>
                  <a:cubicBezTo>
                    <a:pt x="9434124" y="1310202"/>
                    <a:pt x="9014371" y="1321390"/>
                    <a:pt x="8551787" y="1318769"/>
                  </a:cubicBezTo>
                  <a:cubicBezTo>
                    <a:pt x="3451297" y="1316606"/>
                    <a:pt x="1057073" y="1308781"/>
                    <a:pt x="1057073" y="1308781"/>
                  </a:cubicBezTo>
                  <a:cubicBezTo>
                    <a:pt x="812931" y="1299947"/>
                    <a:pt x="565145" y="1282966"/>
                    <a:pt x="398404" y="1224789"/>
                  </a:cubicBezTo>
                  <a:cubicBezTo>
                    <a:pt x="120505" y="1127827"/>
                    <a:pt x="0" y="950298"/>
                    <a:pt x="0" y="627606"/>
                  </a:cubicBezTo>
                  <a:lnTo>
                    <a:pt x="0" y="62760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6991211" y="7673"/>
                  </a:cubicBezTo>
                  <a:cubicBezTo>
                    <a:pt x="8795445" y="0"/>
                    <a:pt x="9259373" y="7673"/>
                    <a:pt x="9259373" y="7673"/>
                  </a:cubicBezTo>
                  <a:cubicBezTo>
                    <a:pt x="9627680" y="15152"/>
                    <a:pt x="9990992" y="84484"/>
                    <a:pt x="10188733" y="207066"/>
                  </a:cubicBezTo>
                  <a:cubicBezTo>
                    <a:pt x="10339750" y="300683"/>
                    <a:pt x="10373024" y="425358"/>
                    <a:pt x="10363884" y="627606"/>
                  </a:cubicBezTo>
                  <a:lnTo>
                    <a:pt x="10363884" y="627609"/>
                  </a:lnTo>
                  <a:cubicBezTo>
                    <a:pt x="10363884" y="1068264"/>
                    <a:pt x="10080887" y="1282362"/>
                    <a:pt x="9434124" y="1310202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7671" b="2622"/>
          <a:stretch>
            <a:fillRect/>
          </a:stretch>
        </p:blipFill>
        <p:spPr>
          <a:xfrm rot="-10800000">
            <a:off x="0" y="0"/>
            <a:ext cx="6218992" cy="28039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825875" y="0"/>
            <a:ext cx="2462125" cy="2809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79539">
            <a:off x="-159727" y="8981220"/>
            <a:ext cx="3432426" cy="5491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145342" y="4422522"/>
            <a:ext cx="13992434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VÀ TỰ ĐÁNH GIÁ CUỐI HỌC KÌ I</a:t>
            </a:r>
            <a:endParaRPr lang="vi-VN" sz="7500" b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03199" y="2053678"/>
            <a:ext cx="1004781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b="1" spc="13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TIẾT…</a:t>
            </a:r>
            <a:endParaRPr lang="en-US" sz="7200" b="1" u="none" spc="13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6783" y="3927325"/>
            <a:ext cx="1629551" cy="2607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39800" y="9122527"/>
            <a:ext cx="4529799" cy="60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047" y="6945243"/>
            <a:ext cx="2777541" cy="337182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34400" y="9128198"/>
            <a:ext cx="4529799" cy="600198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43877" y="9191502"/>
            <a:ext cx="4529799" cy="60019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0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45342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chồng hờ hững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không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5342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45342" y="6438900"/>
            <a:ext cx="6437714" cy="204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3400" y="2211169"/>
            <a:ext cx="132812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vi-VN" sz="3800" dirty="0">
                <a:cs typeface="Arial" panose="020B0604020202020204" pitchFamily="34" charset="0"/>
              </a:rPr>
              <a:t>Câu thơ nào sau đây sử dụng biện pháp tu từ ẩn dụ?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98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39800" y="9122527"/>
            <a:ext cx="4529799" cy="60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047" y="6945243"/>
            <a:ext cx="2777541" cy="337182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34400" y="9128198"/>
            <a:ext cx="4529799" cy="600198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43877" y="9191502"/>
            <a:ext cx="4529799" cy="60019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0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buôn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mom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45342" y="3691130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nắng mười mưa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dám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công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5342" y="644131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 sèo mặt nước buổi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 đông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86000" y="6449872"/>
            <a:ext cx="6437714" cy="204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Năm nắng mười mưa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cs typeface="Arial" panose="020B0604020202020204" pitchFamily="34" charset="0"/>
              </a:rPr>
              <a:t>dám quản công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255" y="2211169"/>
            <a:ext cx="108734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Câu thơ nào sau đây sử dụng thành ngữ?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48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6611600" y="1"/>
            <a:ext cx="1676400" cy="1913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1" y="1"/>
            <a:ext cx="1676400" cy="1913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39800" y="9122527"/>
            <a:ext cx="4529799" cy="60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047" y="6945243"/>
            <a:ext cx="2777541" cy="337182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34400" y="9128198"/>
            <a:ext cx="4529799" cy="600198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43877" y="9191502"/>
            <a:ext cx="4529799" cy="60019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0" y="392828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lnSpc>
                <a:spcPct val="150000"/>
              </a:lnSpc>
              <a:buAutoNum type="alphaUcPeriod"/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tình cảm với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lnSpc>
                <a:spcPct val="150000"/>
              </a:lnSpc>
              <a:buAutoNum type="alphaUcPeriod"/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45342" y="3928286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về đề tài người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6678472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5342" y="6678472"/>
            <a:ext cx="6437714" cy="20464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thể thơ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45342" y="6667500"/>
            <a:ext cx="6437714" cy="204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thể thơ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 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785691"/>
            <a:ext cx="16306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Điểm giống nhau giữa bài thơ trên với các bài 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Tự tình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 (Bài 2) (Hồ Xuân Hương): 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Cảm xúc mùa thu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 (Đỗ Phủ); 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Câu cá mùa thu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 (Nguyễn Khuyến) là gì?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74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1998" y="2048750"/>
            <a:ext cx="139240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Nêu nội dung chính của đoạn thơ trên trong 4 – 5 dòng.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623381"/>
            <a:ext cx="182880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lang="en-US" sz="5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 l="4106" t="868" r="28177"/>
          <a:stretch>
            <a:fillRect/>
          </a:stretch>
        </p:blipFill>
        <p:spPr>
          <a:xfrm rot="5400000">
            <a:off x="5939247" y="-582624"/>
            <a:ext cx="6409504" cy="142657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91948" y="3676365"/>
            <a:ext cx="1329916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Tú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Xương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nồng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hiền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Tú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vác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gánh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37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544"/>
          <a:stretch>
            <a:fillRect/>
          </a:stretch>
        </p:blipFill>
        <p:spPr>
          <a:xfrm rot="-10800000">
            <a:off x="10391485" y="0"/>
            <a:ext cx="6523519" cy="1816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7068785" y="8905107"/>
            <a:ext cx="684574" cy="9921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07756">
            <a:off x="89195" y="5863056"/>
            <a:ext cx="447449" cy="18356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457629" y="6579921"/>
            <a:ext cx="1830371" cy="37070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359533">
            <a:off x="15898333" y="5652538"/>
            <a:ext cx="955253" cy="1226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9137" r="7226" b="14392"/>
          <a:stretch/>
        </p:blipFill>
        <p:spPr>
          <a:xfrm>
            <a:off x="1878316" y="647700"/>
            <a:ext cx="10811172" cy="818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0615" y="1979207"/>
            <a:ext cx="3088542" cy="82081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23487" y="9143947"/>
            <a:ext cx="105208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62667" y="861559"/>
            <a:ext cx="16407415" cy="1451982"/>
            <a:chOff x="0" y="0"/>
            <a:chExt cx="16338643" cy="2304531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7068785" y="8905107"/>
            <a:ext cx="684574" cy="9921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07756">
            <a:off x="-223724" y="6100919"/>
            <a:ext cx="447449" cy="18356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263742"/>
            <a:ext cx="1541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4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182600" y="3074054"/>
            <a:ext cx="4343400" cy="6712528"/>
          </a:xfrm>
          <a:prstGeom prst="rect">
            <a:avLst/>
          </a:prstGeom>
        </p:spPr>
      </p:pic>
      <p:grpSp>
        <p:nvGrpSpPr>
          <p:cNvPr id="14" name="Group 6"/>
          <p:cNvGrpSpPr/>
          <p:nvPr/>
        </p:nvGrpSpPr>
        <p:grpSpPr>
          <a:xfrm>
            <a:off x="1517933" y="2983910"/>
            <a:ext cx="11435927" cy="6892816"/>
            <a:chOff x="0" y="0"/>
            <a:chExt cx="2783350" cy="2115085"/>
          </a:xfrm>
          <a:solidFill>
            <a:schemeClr val="accent3"/>
          </a:solidFill>
        </p:grpSpPr>
        <p:sp>
          <p:nvSpPr>
            <p:cNvPr id="17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1838645" y="3632686"/>
            <a:ext cx="108202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Giỗ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Vương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tộc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Giỗ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Qua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33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62667" y="647700"/>
            <a:ext cx="16407415" cy="1789742"/>
            <a:chOff x="0" y="0"/>
            <a:chExt cx="16338643" cy="2304531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494692" y="0"/>
            <a:ext cx="1793308" cy="23135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7068785" y="8905107"/>
            <a:ext cx="684574" cy="9921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684843"/>
            <a:ext cx="1463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Xác định phương thức biểu đạt chính và phương thức biểu đạt kết hợp của đoạn trích trên.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1978332" y="3032676"/>
            <a:ext cx="14516360" cy="1794093"/>
          </a:xfrm>
          <a:prstGeom prst="wedgeRoundRectCallout">
            <a:avLst>
              <a:gd name="adj1" fmla="val 55515"/>
              <a:gd name="adj2" fmla="val 3062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"/>
          <p:cNvGrpSpPr/>
          <p:nvPr/>
        </p:nvGrpSpPr>
        <p:grpSpPr>
          <a:xfrm>
            <a:off x="-454889" y="5448300"/>
            <a:ext cx="16407415" cy="1789742"/>
            <a:chOff x="0" y="0"/>
            <a:chExt cx="16338643" cy="2304531"/>
          </a:xfrm>
        </p:grpSpPr>
        <p:sp>
          <p:nvSpPr>
            <p:cNvPr id="22" name="Freeform 4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617378" y="5485443"/>
            <a:ext cx="1463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Đoạn trích trên được triển khai theo kiểu diễn dịch, quy nạp hay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hợp?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 flipH="1">
            <a:off x="1978332" y="7886700"/>
            <a:ext cx="14516360" cy="1794093"/>
          </a:xfrm>
          <a:prstGeom prst="wedgeRoundRectCallout">
            <a:avLst>
              <a:gd name="adj1" fmla="val 55515"/>
              <a:gd name="adj2" fmla="val 3062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07756">
            <a:off x="35157" y="7367608"/>
            <a:ext cx="447449" cy="18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8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3" grpId="0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9294594" y="-668214"/>
            <a:ext cx="4346109" cy="1336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4647297" y="-668214"/>
            <a:ext cx="4346109" cy="13364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-668214"/>
            <a:ext cx="4346109" cy="1336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3941891" y="-668214"/>
            <a:ext cx="4346109" cy="13364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769"/>
          <a:stretch>
            <a:fillRect/>
          </a:stretch>
        </p:blipFill>
        <p:spPr>
          <a:xfrm rot="5400000">
            <a:off x="3186536" y="1682104"/>
            <a:ext cx="3568184" cy="7469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8190" y="8921961"/>
            <a:ext cx="18524381" cy="1713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72799" y="6874356"/>
            <a:ext cx="1800256" cy="36460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932094" y="8307104"/>
            <a:ext cx="1936471" cy="16301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630781" y="9452249"/>
            <a:ext cx="2495537" cy="399286"/>
          </a:xfrm>
          <a:prstGeom prst="rect">
            <a:avLst/>
          </a:prstGeom>
        </p:spPr>
      </p:pic>
      <p:sp>
        <p:nvSpPr>
          <p:cNvPr id="20" name="TextBox 17"/>
          <p:cNvSpPr txBox="1"/>
          <p:nvPr/>
        </p:nvSpPr>
        <p:spPr>
          <a:xfrm>
            <a:off x="1658030" y="4928490"/>
            <a:ext cx="6625195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38200" y="3037470"/>
            <a:ext cx="1241937" cy="1353610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1288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769"/>
          <a:stretch>
            <a:fillRect/>
          </a:stretch>
        </p:blipFill>
        <p:spPr>
          <a:xfrm rot="5400000">
            <a:off x="11550004" y="1682104"/>
            <a:ext cx="3568184" cy="7469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17"/>
          <p:cNvSpPr txBox="1"/>
          <p:nvPr/>
        </p:nvSpPr>
        <p:spPr>
          <a:xfrm>
            <a:off x="10021498" y="4450969"/>
            <a:ext cx="6625195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201668" y="3037470"/>
            <a:ext cx="1241937" cy="13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6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2322" y="3278552"/>
            <a:ext cx="13668375" cy="346517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vi-VN" sz="80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vi-VN" sz="80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80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 flipH="1">
            <a:off x="0" y="8357098"/>
            <a:ext cx="5798290" cy="19299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19975" y="1639362"/>
            <a:ext cx="1073070" cy="815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94049" y="356983"/>
            <a:ext cx="1410193" cy="1187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83758" y="435137"/>
            <a:ext cx="1410193" cy="11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5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 flipH="1">
            <a:off x="12831933" y="6708133"/>
            <a:ext cx="5456067" cy="3578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>
            <a:off x="0" y="6708133"/>
            <a:ext cx="5456067" cy="3578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" y="647274"/>
            <a:ext cx="15697199" cy="90682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29965" y="647274"/>
            <a:ext cx="762969" cy="11057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95066" y="647274"/>
            <a:ext cx="762969" cy="11057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69324" y="419100"/>
            <a:ext cx="1349352" cy="102550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51258" y="1741665"/>
            <a:ext cx="11785483" cy="956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vi-VN" sz="6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u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72222" y="3522163"/>
            <a:ext cx="2536332" cy="1406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68888" y="3756178"/>
            <a:ext cx="1143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21076" y="3756178"/>
            <a:ext cx="4906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5000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67600" y="5412034"/>
            <a:ext cx="2536332" cy="1406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64266" y="5646049"/>
            <a:ext cx="1143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16455" y="5646049"/>
            <a:ext cx="62374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5000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67601" y="7302508"/>
            <a:ext cx="2536332" cy="14067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64267" y="7536523"/>
            <a:ext cx="1143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16456" y="7590383"/>
            <a:ext cx="6237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4800" dirty="0"/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197135" y="3474404"/>
            <a:ext cx="4548399" cy="5555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769"/>
          <a:stretch>
            <a:fillRect/>
          </a:stretch>
        </p:blipFill>
        <p:spPr>
          <a:xfrm rot="5400000">
            <a:off x="6442924" y="-1278067"/>
            <a:ext cx="5524311" cy="12477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9294594" y="-668214"/>
            <a:ext cx="4346109" cy="1336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4647297" y="-668214"/>
            <a:ext cx="4346109" cy="13364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-668214"/>
            <a:ext cx="4346109" cy="1336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3941891" y="-668214"/>
            <a:ext cx="4346109" cy="1336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8190" y="8921961"/>
            <a:ext cx="18524381" cy="1713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2799" y="6874356"/>
            <a:ext cx="1800256" cy="36460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32094" y="8307104"/>
            <a:ext cx="1936471" cy="16301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30781" y="9452249"/>
            <a:ext cx="2495537" cy="399286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3086" y="1660338"/>
            <a:ext cx="1408346" cy="153498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363087" y="4383668"/>
            <a:ext cx="136839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50011"/>
              </p:ext>
            </p:extLst>
          </p:nvPr>
        </p:nvGraphicFramePr>
        <p:xfrm>
          <a:off x="1534477" y="4968079"/>
          <a:ext cx="15219046" cy="40616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2741">
                  <a:extLst>
                    <a:ext uri="{9D8B030D-6E8A-4147-A177-3AD203B41FA5}">
                      <a16:colId xmlns:a16="http://schemas.microsoft.com/office/drawing/2014/main" val="27927435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0079281"/>
                    </a:ext>
                  </a:extLst>
                </a:gridCol>
                <a:gridCol w="4390305">
                  <a:extLst>
                    <a:ext uri="{9D8B030D-6E8A-4147-A177-3AD203B41FA5}">
                      <a16:colId xmlns:a16="http://schemas.microsoft.com/office/drawing/2014/main" val="4234158560"/>
                    </a:ext>
                  </a:extLst>
                </a:gridCol>
              </a:tblGrid>
              <a:tr h="1379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4979"/>
                  </a:ext>
                </a:extLst>
              </a:tr>
              <a:tr h="894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31049"/>
                  </a:ext>
                </a:extLst>
              </a:tr>
              <a:tr h="894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33405"/>
                  </a:ext>
                </a:extLst>
              </a:tr>
              <a:tr h="894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24385"/>
                  </a:ext>
                </a:extLst>
              </a:tr>
            </a:tbl>
          </a:graphicData>
        </a:graphic>
      </p:graphicFrame>
      <p:grpSp>
        <p:nvGrpSpPr>
          <p:cNvPr id="12" name="Google Shape;443;p41"/>
          <p:cNvGrpSpPr/>
          <p:nvPr/>
        </p:nvGrpSpPr>
        <p:grpSpPr>
          <a:xfrm>
            <a:off x="510465" y="2180319"/>
            <a:ext cx="2278210" cy="2127554"/>
            <a:chOff x="3446925" y="1181250"/>
            <a:chExt cx="1127400" cy="963900"/>
          </a:xfrm>
        </p:grpSpPr>
        <p:grpSp>
          <p:nvGrpSpPr>
            <p:cNvPr id="13" name="Google Shape;444;p41"/>
            <p:cNvGrpSpPr/>
            <p:nvPr/>
          </p:nvGrpSpPr>
          <p:grpSpPr>
            <a:xfrm>
              <a:off x="3446925" y="1181250"/>
              <a:ext cx="1127400" cy="963900"/>
              <a:chOff x="2532875" y="66375"/>
              <a:chExt cx="1127400" cy="963900"/>
            </a:xfrm>
          </p:grpSpPr>
          <p:sp>
            <p:nvSpPr>
              <p:cNvPr id="15" name="Google Shape;445;p41"/>
              <p:cNvSpPr/>
              <p:nvPr/>
            </p:nvSpPr>
            <p:spPr>
              <a:xfrm>
                <a:off x="2532875" y="66375"/>
                <a:ext cx="1127400" cy="963900"/>
              </a:xfrm>
              <a:prstGeom prst="rect">
                <a:avLst/>
              </a:prstGeom>
              <a:solidFill>
                <a:srgbClr val="B59ECE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446;p41"/>
              <p:cNvGrpSpPr/>
              <p:nvPr/>
            </p:nvGrpSpPr>
            <p:grpSpPr>
              <a:xfrm>
                <a:off x="2795748" y="174923"/>
                <a:ext cx="601726" cy="747093"/>
                <a:chOff x="1350850" y="4238125"/>
                <a:chExt cx="677925" cy="841700"/>
              </a:xfrm>
            </p:grpSpPr>
            <p:sp>
              <p:nvSpPr>
                <p:cNvPr id="17" name="Google Shape;447;p41"/>
                <p:cNvSpPr/>
                <p:nvPr/>
              </p:nvSpPr>
              <p:spPr>
                <a:xfrm>
                  <a:off x="1450700" y="4241075"/>
                  <a:ext cx="578075" cy="6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244" extrusionOk="0">
                      <a:moveTo>
                        <a:pt x="11504" y="1"/>
                      </a:moveTo>
                      <a:cubicBezTo>
                        <a:pt x="10268" y="1"/>
                        <a:pt x="9070" y="203"/>
                        <a:pt x="7990" y="750"/>
                      </a:cubicBezTo>
                      <a:cubicBezTo>
                        <a:pt x="6848" y="1595"/>
                        <a:pt x="6004" y="2462"/>
                        <a:pt x="4863" y="3307"/>
                      </a:cubicBezTo>
                      <a:lnTo>
                        <a:pt x="2283" y="6730"/>
                      </a:lnTo>
                      <a:cubicBezTo>
                        <a:pt x="2009" y="7027"/>
                        <a:pt x="2009" y="7301"/>
                        <a:pt x="2283" y="7301"/>
                      </a:cubicBezTo>
                      <a:cubicBezTo>
                        <a:pt x="3425" y="8168"/>
                        <a:pt x="4292" y="9013"/>
                        <a:pt x="5136" y="9583"/>
                      </a:cubicBezTo>
                      <a:cubicBezTo>
                        <a:pt x="5707" y="9880"/>
                        <a:pt x="6004" y="9880"/>
                        <a:pt x="6278" y="10154"/>
                      </a:cubicBezTo>
                      <a:lnTo>
                        <a:pt x="8286" y="10154"/>
                      </a:lnTo>
                      <a:cubicBezTo>
                        <a:pt x="8574" y="10229"/>
                        <a:pt x="8807" y="10266"/>
                        <a:pt x="9004" y="10266"/>
                      </a:cubicBezTo>
                      <a:cubicBezTo>
                        <a:pt x="9585" y="10266"/>
                        <a:pt x="9846" y="9941"/>
                        <a:pt x="10272" y="9310"/>
                      </a:cubicBezTo>
                      <a:cubicBezTo>
                        <a:pt x="10569" y="8739"/>
                        <a:pt x="10843" y="8442"/>
                        <a:pt x="11140" y="7872"/>
                      </a:cubicBezTo>
                      <a:cubicBezTo>
                        <a:pt x="11403" y="7481"/>
                        <a:pt x="11789" y="7271"/>
                        <a:pt x="12211" y="7271"/>
                      </a:cubicBezTo>
                      <a:cubicBezTo>
                        <a:pt x="12702" y="7271"/>
                        <a:pt x="13242" y="7555"/>
                        <a:pt x="13696" y="8168"/>
                      </a:cubicBezTo>
                      <a:cubicBezTo>
                        <a:pt x="14837" y="9880"/>
                        <a:pt x="13993" y="13304"/>
                        <a:pt x="11984" y="14149"/>
                      </a:cubicBezTo>
                      <a:cubicBezTo>
                        <a:pt x="10843" y="14719"/>
                        <a:pt x="9428" y="15016"/>
                        <a:pt x="8286" y="15587"/>
                      </a:cubicBezTo>
                      <a:cubicBezTo>
                        <a:pt x="5707" y="16431"/>
                        <a:pt x="3425" y="17572"/>
                        <a:pt x="1713" y="19581"/>
                      </a:cubicBezTo>
                      <a:cubicBezTo>
                        <a:pt x="1439" y="20152"/>
                        <a:pt x="868" y="20722"/>
                        <a:pt x="571" y="21293"/>
                      </a:cubicBezTo>
                      <a:cubicBezTo>
                        <a:pt x="1" y="21863"/>
                        <a:pt x="298" y="22434"/>
                        <a:pt x="868" y="22708"/>
                      </a:cubicBezTo>
                      <a:cubicBezTo>
                        <a:pt x="2283" y="23575"/>
                        <a:pt x="3721" y="24717"/>
                        <a:pt x="5136" y="25858"/>
                      </a:cubicBezTo>
                      <a:cubicBezTo>
                        <a:pt x="5562" y="26138"/>
                        <a:pt x="5981" y="26209"/>
                        <a:pt x="6401" y="26209"/>
                      </a:cubicBezTo>
                      <a:cubicBezTo>
                        <a:pt x="6837" y="26209"/>
                        <a:pt x="7274" y="26132"/>
                        <a:pt x="7716" y="26132"/>
                      </a:cubicBezTo>
                      <a:cubicBezTo>
                        <a:pt x="7929" y="26207"/>
                        <a:pt x="8144" y="26244"/>
                        <a:pt x="8355" y="26244"/>
                      </a:cubicBezTo>
                      <a:cubicBezTo>
                        <a:pt x="8979" y="26244"/>
                        <a:pt x="9572" y="25919"/>
                        <a:pt x="9998" y="25287"/>
                      </a:cubicBezTo>
                      <a:cubicBezTo>
                        <a:pt x="9998" y="24991"/>
                        <a:pt x="9998" y="24991"/>
                        <a:pt x="10272" y="24717"/>
                      </a:cubicBezTo>
                      <a:cubicBezTo>
                        <a:pt x="11413" y="23575"/>
                        <a:pt x="13125" y="23005"/>
                        <a:pt x="14563" y="22137"/>
                      </a:cubicBezTo>
                      <a:cubicBezTo>
                        <a:pt x="16549" y="21293"/>
                        <a:pt x="18261" y="20152"/>
                        <a:pt x="19402" y="18714"/>
                      </a:cubicBezTo>
                      <a:cubicBezTo>
                        <a:pt x="21685" y="15587"/>
                        <a:pt x="23123" y="12163"/>
                        <a:pt x="22552" y="8442"/>
                      </a:cubicBezTo>
                      <a:cubicBezTo>
                        <a:pt x="21982" y="5315"/>
                        <a:pt x="20544" y="2165"/>
                        <a:pt x="16846" y="1321"/>
                      </a:cubicBezTo>
                      <a:cubicBezTo>
                        <a:pt x="15705" y="750"/>
                        <a:pt x="14837" y="453"/>
                        <a:pt x="13696" y="179"/>
                      </a:cubicBezTo>
                      <a:cubicBezTo>
                        <a:pt x="12963" y="70"/>
                        <a:pt x="12227" y="1"/>
                        <a:pt x="11504" y="1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448;p41"/>
                <p:cNvSpPr/>
                <p:nvPr/>
              </p:nvSpPr>
              <p:spPr>
                <a:xfrm>
                  <a:off x="1350850" y="4855900"/>
                  <a:ext cx="278500" cy="2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8786" extrusionOk="0">
                      <a:moveTo>
                        <a:pt x="2892" y="0"/>
                      </a:moveTo>
                      <a:cubicBezTo>
                        <a:pt x="2690" y="0"/>
                        <a:pt x="2492" y="204"/>
                        <a:pt x="2283" y="398"/>
                      </a:cubicBezTo>
                      <a:cubicBezTo>
                        <a:pt x="1142" y="1539"/>
                        <a:pt x="571" y="3251"/>
                        <a:pt x="0" y="4963"/>
                      </a:cubicBezTo>
                      <a:lnTo>
                        <a:pt x="297" y="5533"/>
                      </a:lnTo>
                      <a:cubicBezTo>
                        <a:pt x="1438" y="6401"/>
                        <a:pt x="2854" y="7245"/>
                        <a:pt x="3995" y="8112"/>
                      </a:cubicBezTo>
                      <a:cubicBezTo>
                        <a:pt x="4292" y="8386"/>
                        <a:pt x="4565" y="8683"/>
                        <a:pt x="5136" y="8683"/>
                      </a:cubicBezTo>
                      <a:lnTo>
                        <a:pt x="6574" y="8683"/>
                      </a:lnTo>
                      <a:cubicBezTo>
                        <a:pt x="6856" y="8751"/>
                        <a:pt x="7104" y="8785"/>
                        <a:pt x="7325" y="8785"/>
                      </a:cubicBezTo>
                      <a:cubicBezTo>
                        <a:pt x="7998" y="8785"/>
                        <a:pt x="8427" y="8468"/>
                        <a:pt x="8857" y="7816"/>
                      </a:cubicBezTo>
                      <a:cubicBezTo>
                        <a:pt x="9130" y="7542"/>
                        <a:pt x="9427" y="7542"/>
                        <a:pt x="9427" y="7245"/>
                      </a:cubicBezTo>
                      <a:cubicBezTo>
                        <a:pt x="9998" y="6401"/>
                        <a:pt x="10568" y="5830"/>
                        <a:pt x="11139" y="4963"/>
                      </a:cubicBezTo>
                      <a:lnTo>
                        <a:pt x="11139" y="4392"/>
                      </a:lnTo>
                      <a:cubicBezTo>
                        <a:pt x="10272" y="3821"/>
                        <a:pt x="9427" y="3251"/>
                        <a:pt x="8857" y="2680"/>
                      </a:cubicBezTo>
                      <a:cubicBezTo>
                        <a:pt x="7989" y="2109"/>
                        <a:pt x="7419" y="1265"/>
                        <a:pt x="6574" y="694"/>
                      </a:cubicBezTo>
                      <a:cubicBezTo>
                        <a:pt x="6277" y="694"/>
                        <a:pt x="6003" y="398"/>
                        <a:pt x="6003" y="398"/>
                      </a:cubicBezTo>
                      <a:cubicBezTo>
                        <a:pt x="4862" y="124"/>
                        <a:pt x="3995" y="124"/>
                        <a:pt x="3150" y="124"/>
                      </a:cubicBezTo>
                      <a:cubicBezTo>
                        <a:pt x="3063" y="36"/>
                        <a:pt x="297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449;p41"/>
                <p:cNvSpPr/>
                <p:nvPr/>
              </p:nvSpPr>
              <p:spPr>
                <a:xfrm>
                  <a:off x="1615050" y="4395050"/>
                  <a:ext cx="142675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3722" extrusionOk="0">
                      <a:moveTo>
                        <a:pt x="3995" y="1"/>
                      </a:moveTo>
                      <a:cubicBezTo>
                        <a:pt x="3424" y="1"/>
                        <a:pt x="3128" y="1"/>
                        <a:pt x="2557" y="297"/>
                      </a:cubicBezTo>
                      <a:cubicBezTo>
                        <a:pt x="1986" y="571"/>
                        <a:pt x="1712" y="1142"/>
                        <a:pt x="1142" y="1713"/>
                      </a:cubicBezTo>
                      <a:cubicBezTo>
                        <a:pt x="845" y="2009"/>
                        <a:pt x="274" y="2580"/>
                        <a:pt x="274" y="3151"/>
                      </a:cubicBezTo>
                      <a:cubicBezTo>
                        <a:pt x="274" y="3424"/>
                        <a:pt x="0" y="3424"/>
                        <a:pt x="274" y="3721"/>
                      </a:cubicBezTo>
                      <a:lnTo>
                        <a:pt x="1986" y="3721"/>
                      </a:lnTo>
                      <a:cubicBezTo>
                        <a:pt x="2283" y="3721"/>
                        <a:pt x="2854" y="3721"/>
                        <a:pt x="3128" y="3424"/>
                      </a:cubicBezTo>
                      <a:cubicBezTo>
                        <a:pt x="3424" y="2580"/>
                        <a:pt x="3698" y="2283"/>
                        <a:pt x="4269" y="1713"/>
                      </a:cubicBezTo>
                      <a:cubicBezTo>
                        <a:pt x="4566" y="1439"/>
                        <a:pt x="4839" y="1142"/>
                        <a:pt x="5136" y="1142"/>
                      </a:cubicBezTo>
                      <a:cubicBezTo>
                        <a:pt x="5136" y="868"/>
                        <a:pt x="5410" y="868"/>
                        <a:pt x="5410" y="571"/>
                      </a:cubicBezTo>
                      <a:cubicBezTo>
                        <a:pt x="5707" y="571"/>
                        <a:pt x="5707" y="297"/>
                        <a:pt x="5410" y="297"/>
                      </a:cubicBezTo>
                      <a:cubicBezTo>
                        <a:pt x="5136" y="1"/>
                        <a:pt x="4566" y="1"/>
                        <a:pt x="3995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450;p41"/>
                <p:cNvSpPr/>
                <p:nvPr/>
              </p:nvSpPr>
              <p:spPr>
                <a:xfrm>
                  <a:off x="1593375" y="4352250"/>
                  <a:ext cx="413725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9" h="21411" extrusionOk="0">
                      <a:moveTo>
                        <a:pt x="14266" y="1"/>
                      </a:moveTo>
                      <a:cubicBezTo>
                        <a:pt x="14266" y="1"/>
                        <a:pt x="13992" y="1"/>
                        <a:pt x="13992" y="298"/>
                      </a:cubicBezTo>
                      <a:cubicBezTo>
                        <a:pt x="13992" y="571"/>
                        <a:pt x="14266" y="868"/>
                        <a:pt x="14266" y="1439"/>
                      </a:cubicBezTo>
                      <a:cubicBezTo>
                        <a:pt x="14266" y="1713"/>
                        <a:pt x="14563" y="2283"/>
                        <a:pt x="14563" y="2854"/>
                      </a:cubicBezTo>
                      <a:cubicBezTo>
                        <a:pt x="14837" y="2854"/>
                        <a:pt x="14837" y="3151"/>
                        <a:pt x="14837" y="3425"/>
                      </a:cubicBezTo>
                      <a:cubicBezTo>
                        <a:pt x="15133" y="3995"/>
                        <a:pt x="14837" y="4566"/>
                        <a:pt x="14837" y="5433"/>
                      </a:cubicBezTo>
                      <a:cubicBezTo>
                        <a:pt x="14837" y="6004"/>
                        <a:pt x="14837" y="6574"/>
                        <a:pt x="14563" y="7145"/>
                      </a:cubicBezTo>
                      <a:cubicBezTo>
                        <a:pt x="14266" y="7716"/>
                        <a:pt x="14266" y="7990"/>
                        <a:pt x="13992" y="8560"/>
                      </a:cubicBezTo>
                      <a:cubicBezTo>
                        <a:pt x="13992" y="9131"/>
                        <a:pt x="13695" y="9702"/>
                        <a:pt x="13421" y="9998"/>
                      </a:cubicBezTo>
                      <a:cubicBezTo>
                        <a:pt x="13125" y="10843"/>
                        <a:pt x="12554" y="11413"/>
                        <a:pt x="12280" y="11984"/>
                      </a:cubicBezTo>
                      <a:cubicBezTo>
                        <a:pt x="11709" y="12281"/>
                        <a:pt x="11139" y="12851"/>
                        <a:pt x="10568" y="13125"/>
                      </a:cubicBezTo>
                      <a:cubicBezTo>
                        <a:pt x="9701" y="13993"/>
                        <a:pt x="8856" y="14563"/>
                        <a:pt x="7715" y="15134"/>
                      </a:cubicBezTo>
                      <a:cubicBezTo>
                        <a:pt x="6574" y="15408"/>
                        <a:pt x="5706" y="15978"/>
                        <a:pt x="4565" y="16846"/>
                      </a:cubicBezTo>
                      <a:cubicBezTo>
                        <a:pt x="3424" y="17120"/>
                        <a:pt x="2579" y="17690"/>
                        <a:pt x="1712" y="18558"/>
                      </a:cubicBezTo>
                      <a:cubicBezTo>
                        <a:pt x="1141" y="19402"/>
                        <a:pt x="571" y="19973"/>
                        <a:pt x="0" y="20840"/>
                      </a:cubicBezTo>
                      <a:cubicBezTo>
                        <a:pt x="0" y="21114"/>
                        <a:pt x="0" y="21114"/>
                        <a:pt x="297" y="21114"/>
                      </a:cubicBezTo>
                      <a:lnTo>
                        <a:pt x="1712" y="21114"/>
                      </a:lnTo>
                      <a:cubicBezTo>
                        <a:pt x="2283" y="21411"/>
                        <a:pt x="2579" y="21411"/>
                        <a:pt x="2853" y="21411"/>
                      </a:cubicBezTo>
                      <a:cubicBezTo>
                        <a:pt x="3150" y="21411"/>
                        <a:pt x="3424" y="20840"/>
                        <a:pt x="3424" y="20840"/>
                      </a:cubicBezTo>
                      <a:lnTo>
                        <a:pt x="3721" y="20544"/>
                      </a:lnTo>
                      <a:lnTo>
                        <a:pt x="3995" y="20544"/>
                      </a:lnTo>
                      <a:lnTo>
                        <a:pt x="3995" y="20270"/>
                      </a:lnTo>
                      <a:lnTo>
                        <a:pt x="4291" y="19973"/>
                      </a:lnTo>
                      <a:cubicBezTo>
                        <a:pt x="4565" y="19699"/>
                        <a:pt x="5136" y="19402"/>
                        <a:pt x="5433" y="19402"/>
                      </a:cubicBezTo>
                      <a:cubicBezTo>
                        <a:pt x="6003" y="19128"/>
                        <a:pt x="6574" y="18558"/>
                        <a:pt x="7144" y="18558"/>
                      </a:cubicBezTo>
                      <a:lnTo>
                        <a:pt x="9701" y="16846"/>
                      </a:lnTo>
                      <a:cubicBezTo>
                        <a:pt x="11709" y="15705"/>
                        <a:pt x="13421" y="13993"/>
                        <a:pt x="14837" y="12281"/>
                      </a:cubicBezTo>
                      <a:cubicBezTo>
                        <a:pt x="15407" y="11140"/>
                        <a:pt x="15704" y="10272"/>
                        <a:pt x="15978" y="9131"/>
                      </a:cubicBezTo>
                      <a:cubicBezTo>
                        <a:pt x="15978" y="7990"/>
                        <a:pt x="16548" y="6848"/>
                        <a:pt x="16548" y="5707"/>
                      </a:cubicBezTo>
                      <a:cubicBezTo>
                        <a:pt x="16548" y="4566"/>
                        <a:pt x="16275" y="3721"/>
                        <a:pt x="16275" y="2580"/>
                      </a:cubicBezTo>
                      <a:cubicBezTo>
                        <a:pt x="15978" y="2283"/>
                        <a:pt x="15978" y="1713"/>
                        <a:pt x="15704" y="1142"/>
                      </a:cubicBezTo>
                      <a:cubicBezTo>
                        <a:pt x="15407" y="868"/>
                        <a:pt x="14837" y="571"/>
                        <a:pt x="14563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451;p41"/>
                <p:cNvSpPr/>
                <p:nvPr/>
              </p:nvSpPr>
              <p:spPr>
                <a:xfrm>
                  <a:off x="1450700" y="4238125"/>
                  <a:ext cx="578075" cy="66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547" extrusionOk="0">
                      <a:moveTo>
                        <a:pt x="1713" y="19699"/>
                      </a:moveTo>
                      <a:cubicBezTo>
                        <a:pt x="3425" y="17690"/>
                        <a:pt x="5707" y="16549"/>
                        <a:pt x="8286" y="15705"/>
                      </a:cubicBezTo>
                      <a:cubicBezTo>
                        <a:pt x="9428" y="15134"/>
                        <a:pt x="10843" y="14837"/>
                        <a:pt x="11984" y="14267"/>
                      </a:cubicBezTo>
                      <a:cubicBezTo>
                        <a:pt x="13993" y="13422"/>
                        <a:pt x="14837" y="9998"/>
                        <a:pt x="13696" y="8286"/>
                      </a:cubicBezTo>
                      <a:cubicBezTo>
                        <a:pt x="12851" y="7145"/>
                        <a:pt x="11710" y="7145"/>
                        <a:pt x="11140" y="7990"/>
                      </a:cubicBezTo>
                      <a:cubicBezTo>
                        <a:pt x="10843" y="8560"/>
                        <a:pt x="10569" y="8857"/>
                        <a:pt x="10272" y="9428"/>
                      </a:cubicBezTo>
                      <a:cubicBezTo>
                        <a:pt x="9702" y="10272"/>
                        <a:pt x="9428" y="10569"/>
                        <a:pt x="8286" y="10272"/>
                      </a:cubicBezTo>
                      <a:lnTo>
                        <a:pt x="6278" y="10272"/>
                      </a:lnTo>
                      <a:cubicBezTo>
                        <a:pt x="6004" y="9998"/>
                        <a:pt x="5707" y="9998"/>
                        <a:pt x="5136" y="9701"/>
                      </a:cubicBezTo>
                      <a:cubicBezTo>
                        <a:pt x="4292" y="9131"/>
                        <a:pt x="3425" y="8286"/>
                        <a:pt x="2283" y="7419"/>
                      </a:cubicBezTo>
                      <a:cubicBezTo>
                        <a:pt x="2009" y="7419"/>
                        <a:pt x="2009" y="7145"/>
                        <a:pt x="2283" y="6848"/>
                      </a:cubicBezTo>
                      <a:lnTo>
                        <a:pt x="4863" y="3425"/>
                      </a:lnTo>
                      <a:cubicBezTo>
                        <a:pt x="6004" y="2580"/>
                        <a:pt x="6848" y="1713"/>
                        <a:pt x="7990" y="868"/>
                      </a:cubicBezTo>
                      <a:cubicBezTo>
                        <a:pt x="9702" y="1"/>
                        <a:pt x="11710" y="1"/>
                        <a:pt x="13696" y="297"/>
                      </a:cubicBezTo>
                      <a:cubicBezTo>
                        <a:pt x="14837" y="571"/>
                        <a:pt x="15705" y="868"/>
                        <a:pt x="16846" y="1439"/>
                      </a:cubicBezTo>
                      <a:cubicBezTo>
                        <a:pt x="20544" y="2283"/>
                        <a:pt x="21982" y="5433"/>
                        <a:pt x="22552" y="8560"/>
                      </a:cubicBezTo>
                      <a:cubicBezTo>
                        <a:pt x="23123" y="12281"/>
                        <a:pt x="21685" y="15705"/>
                        <a:pt x="19402" y="18832"/>
                      </a:cubicBezTo>
                      <a:cubicBezTo>
                        <a:pt x="18261" y="20270"/>
                        <a:pt x="16549" y="21411"/>
                        <a:pt x="14563" y="22255"/>
                      </a:cubicBezTo>
                      <a:cubicBezTo>
                        <a:pt x="13125" y="23123"/>
                        <a:pt x="11413" y="23693"/>
                        <a:pt x="10272" y="24835"/>
                      </a:cubicBezTo>
                      <a:cubicBezTo>
                        <a:pt x="9998" y="25109"/>
                        <a:pt x="9998" y="25109"/>
                        <a:pt x="9998" y="25405"/>
                      </a:cubicBezTo>
                      <a:cubicBezTo>
                        <a:pt x="9428" y="26250"/>
                        <a:pt x="8560" y="26547"/>
                        <a:pt x="7716" y="26250"/>
                      </a:cubicBezTo>
                      <a:cubicBezTo>
                        <a:pt x="6848" y="26250"/>
                        <a:pt x="6004" y="26547"/>
                        <a:pt x="5136" y="25976"/>
                      </a:cubicBezTo>
                      <a:cubicBezTo>
                        <a:pt x="3721" y="24835"/>
                        <a:pt x="2283" y="23693"/>
                        <a:pt x="868" y="22826"/>
                      </a:cubicBezTo>
                      <a:cubicBezTo>
                        <a:pt x="298" y="22552"/>
                        <a:pt x="1" y="21981"/>
                        <a:pt x="571" y="21411"/>
                      </a:cubicBezTo>
                      <a:cubicBezTo>
                        <a:pt x="868" y="20840"/>
                        <a:pt x="1439" y="20270"/>
                        <a:pt x="1713" y="19699"/>
                      </a:cubicBezTo>
                      <a:close/>
                      <a:moveTo>
                        <a:pt x="3721" y="5433"/>
                      </a:moveTo>
                      <a:cubicBezTo>
                        <a:pt x="3425" y="6004"/>
                        <a:pt x="3151" y="6278"/>
                        <a:pt x="2854" y="6574"/>
                      </a:cubicBezTo>
                      <a:cubicBezTo>
                        <a:pt x="2580" y="6848"/>
                        <a:pt x="2580" y="7145"/>
                        <a:pt x="2854" y="7419"/>
                      </a:cubicBezTo>
                      <a:cubicBezTo>
                        <a:pt x="3995" y="7990"/>
                        <a:pt x="4863" y="8560"/>
                        <a:pt x="6004" y="9131"/>
                      </a:cubicBezTo>
                      <a:cubicBezTo>
                        <a:pt x="6004" y="9428"/>
                        <a:pt x="6574" y="9131"/>
                        <a:pt x="6574" y="9131"/>
                      </a:cubicBezTo>
                      <a:cubicBezTo>
                        <a:pt x="7145" y="8560"/>
                        <a:pt x="7419" y="7716"/>
                        <a:pt x="8286" y="7145"/>
                      </a:cubicBezTo>
                      <a:cubicBezTo>
                        <a:pt x="9998" y="5136"/>
                        <a:pt x="11984" y="5707"/>
                        <a:pt x="13696" y="7145"/>
                      </a:cubicBezTo>
                      <a:cubicBezTo>
                        <a:pt x="15705" y="8857"/>
                        <a:pt x="15408" y="13125"/>
                        <a:pt x="12851" y="14267"/>
                      </a:cubicBezTo>
                      <a:cubicBezTo>
                        <a:pt x="11140" y="15134"/>
                        <a:pt x="9428" y="15978"/>
                        <a:pt x="7716" y="16275"/>
                      </a:cubicBezTo>
                      <a:cubicBezTo>
                        <a:pt x="4863" y="17120"/>
                        <a:pt x="2854" y="19128"/>
                        <a:pt x="1439" y="21685"/>
                      </a:cubicBezTo>
                      <a:cubicBezTo>
                        <a:pt x="1142" y="21685"/>
                        <a:pt x="1439" y="22255"/>
                        <a:pt x="1439" y="22255"/>
                      </a:cubicBezTo>
                      <a:cubicBezTo>
                        <a:pt x="2580" y="23123"/>
                        <a:pt x="3721" y="23967"/>
                        <a:pt x="4863" y="24538"/>
                      </a:cubicBezTo>
                      <a:cubicBezTo>
                        <a:pt x="5136" y="25109"/>
                        <a:pt x="5433" y="25109"/>
                        <a:pt x="6004" y="24538"/>
                      </a:cubicBezTo>
                      <a:cubicBezTo>
                        <a:pt x="7419" y="22255"/>
                        <a:pt x="9702" y="20840"/>
                        <a:pt x="12281" y="19973"/>
                      </a:cubicBezTo>
                      <a:cubicBezTo>
                        <a:pt x="15408" y="18832"/>
                        <a:pt x="17987" y="16846"/>
                        <a:pt x="19128" y="13422"/>
                      </a:cubicBezTo>
                      <a:cubicBezTo>
                        <a:pt x="19402" y="12281"/>
                        <a:pt x="19699" y="11139"/>
                        <a:pt x="19973" y="9701"/>
                      </a:cubicBezTo>
                      <a:cubicBezTo>
                        <a:pt x="20270" y="7145"/>
                        <a:pt x="19699" y="4863"/>
                        <a:pt x="17690" y="3151"/>
                      </a:cubicBezTo>
                      <a:cubicBezTo>
                        <a:pt x="15705" y="1142"/>
                        <a:pt x="13422" y="571"/>
                        <a:pt x="11140" y="571"/>
                      </a:cubicBezTo>
                      <a:cubicBezTo>
                        <a:pt x="10272" y="571"/>
                        <a:pt x="9428" y="868"/>
                        <a:pt x="8857" y="1142"/>
                      </a:cubicBezTo>
                      <a:cubicBezTo>
                        <a:pt x="6848" y="2009"/>
                        <a:pt x="5136" y="3721"/>
                        <a:pt x="3721" y="5433"/>
                      </a:cubicBezTo>
                      <a:close/>
                      <a:moveTo>
                        <a:pt x="20270" y="5433"/>
                      </a:moveTo>
                      <a:lnTo>
                        <a:pt x="20270" y="6004"/>
                      </a:lnTo>
                      <a:cubicBezTo>
                        <a:pt x="21114" y="8286"/>
                        <a:pt x="20840" y="10843"/>
                        <a:pt x="19973" y="13422"/>
                      </a:cubicBezTo>
                      <a:cubicBezTo>
                        <a:pt x="18832" y="16549"/>
                        <a:pt x="16549" y="18558"/>
                        <a:pt x="13422" y="19973"/>
                      </a:cubicBezTo>
                      <a:cubicBezTo>
                        <a:pt x="11710" y="20840"/>
                        <a:pt x="9998" y="21685"/>
                        <a:pt x="8286" y="22826"/>
                      </a:cubicBezTo>
                      <a:cubicBezTo>
                        <a:pt x="7419" y="23397"/>
                        <a:pt x="6848" y="24538"/>
                        <a:pt x="6004" y="25405"/>
                      </a:cubicBezTo>
                      <a:lnTo>
                        <a:pt x="6278" y="25405"/>
                      </a:lnTo>
                      <a:cubicBezTo>
                        <a:pt x="6848" y="25679"/>
                        <a:pt x="7716" y="25679"/>
                        <a:pt x="8286" y="25679"/>
                      </a:cubicBezTo>
                      <a:cubicBezTo>
                        <a:pt x="8560" y="25679"/>
                        <a:pt x="8857" y="25405"/>
                        <a:pt x="8857" y="25405"/>
                      </a:cubicBezTo>
                      <a:cubicBezTo>
                        <a:pt x="10272" y="23693"/>
                        <a:pt x="12281" y="22826"/>
                        <a:pt x="13993" y="21981"/>
                      </a:cubicBezTo>
                      <a:cubicBezTo>
                        <a:pt x="15705" y="21114"/>
                        <a:pt x="17416" y="20270"/>
                        <a:pt x="18558" y="18832"/>
                      </a:cubicBezTo>
                      <a:cubicBezTo>
                        <a:pt x="20840" y="15978"/>
                        <a:pt x="21982" y="12555"/>
                        <a:pt x="21685" y="8560"/>
                      </a:cubicBezTo>
                      <a:cubicBezTo>
                        <a:pt x="21411" y="7419"/>
                        <a:pt x="21114" y="6278"/>
                        <a:pt x="20270" y="5433"/>
                      </a:cubicBezTo>
                      <a:close/>
                      <a:moveTo>
                        <a:pt x="7145" y="9428"/>
                      </a:moveTo>
                      <a:cubicBezTo>
                        <a:pt x="7716" y="9428"/>
                        <a:pt x="8286" y="9701"/>
                        <a:pt x="8560" y="9701"/>
                      </a:cubicBezTo>
                      <a:cubicBezTo>
                        <a:pt x="9131" y="9998"/>
                        <a:pt x="9428" y="9701"/>
                        <a:pt x="9428" y="9131"/>
                      </a:cubicBezTo>
                      <a:cubicBezTo>
                        <a:pt x="9998" y="8560"/>
                        <a:pt x="10272" y="7990"/>
                        <a:pt x="10843" y="7716"/>
                      </a:cubicBezTo>
                      <a:lnTo>
                        <a:pt x="11710" y="6848"/>
                      </a:lnTo>
                      <a:cubicBezTo>
                        <a:pt x="9702" y="6004"/>
                        <a:pt x="8286" y="7145"/>
                        <a:pt x="7145" y="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452;p41"/>
                <p:cNvSpPr/>
                <p:nvPr/>
              </p:nvSpPr>
              <p:spPr>
                <a:xfrm>
                  <a:off x="1350850" y="4851550"/>
                  <a:ext cx="278500" cy="2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9131" extrusionOk="0">
                      <a:moveTo>
                        <a:pt x="9427" y="7419"/>
                      </a:moveTo>
                      <a:cubicBezTo>
                        <a:pt x="9427" y="7716"/>
                        <a:pt x="9130" y="7716"/>
                        <a:pt x="8857" y="7990"/>
                      </a:cubicBezTo>
                      <a:cubicBezTo>
                        <a:pt x="8286" y="8857"/>
                        <a:pt x="7715" y="9131"/>
                        <a:pt x="6574" y="8857"/>
                      </a:cubicBezTo>
                      <a:lnTo>
                        <a:pt x="5136" y="8857"/>
                      </a:lnTo>
                      <a:cubicBezTo>
                        <a:pt x="4565" y="8857"/>
                        <a:pt x="4292" y="8560"/>
                        <a:pt x="3995" y="8286"/>
                      </a:cubicBezTo>
                      <a:cubicBezTo>
                        <a:pt x="2854" y="7419"/>
                        <a:pt x="1438" y="6575"/>
                        <a:pt x="297" y="5707"/>
                      </a:cubicBezTo>
                      <a:lnTo>
                        <a:pt x="0" y="5137"/>
                      </a:lnTo>
                      <a:cubicBezTo>
                        <a:pt x="571" y="3425"/>
                        <a:pt x="1142" y="1713"/>
                        <a:pt x="2283" y="572"/>
                      </a:cubicBezTo>
                      <a:cubicBezTo>
                        <a:pt x="2580" y="298"/>
                        <a:pt x="2854" y="1"/>
                        <a:pt x="3150" y="298"/>
                      </a:cubicBezTo>
                      <a:cubicBezTo>
                        <a:pt x="3995" y="298"/>
                        <a:pt x="4862" y="298"/>
                        <a:pt x="6003" y="572"/>
                      </a:cubicBezTo>
                      <a:cubicBezTo>
                        <a:pt x="6003" y="572"/>
                        <a:pt x="6277" y="868"/>
                        <a:pt x="6574" y="868"/>
                      </a:cubicBezTo>
                      <a:cubicBezTo>
                        <a:pt x="7419" y="1439"/>
                        <a:pt x="7989" y="2283"/>
                        <a:pt x="8857" y="2854"/>
                      </a:cubicBezTo>
                      <a:cubicBezTo>
                        <a:pt x="9427" y="3425"/>
                        <a:pt x="10272" y="3995"/>
                        <a:pt x="11139" y="4566"/>
                      </a:cubicBezTo>
                      <a:lnTo>
                        <a:pt x="11139" y="5137"/>
                      </a:lnTo>
                      <a:cubicBezTo>
                        <a:pt x="10568" y="6004"/>
                        <a:pt x="9998" y="6575"/>
                        <a:pt x="9427" y="7419"/>
                      </a:cubicBezTo>
                      <a:close/>
                      <a:moveTo>
                        <a:pt x="4565" y="7716"/>
                      </a:moveTo>
                      <a:cubicBezTo>
                        <a:pt x="5136" y="6848"/>
                        <a:pt x="5707" y="5707"/>
                        <a:pt x="6277" y="4863"/>
                      </a:cubicBezTo>
                      <a:cubicBezTo>
                        <a:pt x="6848" y="3721"/>
                        <a:pt x="6848" y="3721"/>
                        <a:pt x="5707" y="2854"/>
                      </a:cubicBezTo>
                      <a:cubicBezTo>
                        <a:pt x="5433" y="2580"/>
                        <a:pt x="5136" y="2580"/>
                        <a:pt x="5136" y="2283"/>
                      </a:cubicBezTo>
                      <a:cubicBezTo>
                        <a:pt x="4292" y="1713"/>
                        <a:pt x="3721" y="1142"/>
                        <a:pt x="2854" y="572"/>
                      </a:cubicBezTo>
                      <a:lnTo>
                        <a:pt x="1142" y="4863"/>
                      </a:lnTo>
                      <a:cubicBezTo>
                        <a:pt x="868" y="5137"/>
                        <a:pt x="1142" y="5433"/>
                        <a:pt x="1142" y="5433"/>
                      </a:cubicBezTo>
                      <a:cubicBezTo>
                        <a:pt x="2283" y="6278"/>
                        <a:pt x="3424" y="7145"/>
                        <a:pt x="4565" y="7716"/>
                      </a:cubicBezTo>
                      <a:close/>
                      <a:moveTo>
                        <a:pt x="7419" y="4292"/>
                      </a:moveTo>
                      <a:cubicBezTo>
                        <a:pt x="6848" y="5433"/>
                        <a:pt x="6003" y="6848"/>
                        <a:pt x="5433" y="7990"/>
                      </a:cubicBezTo>
                      <a:cubicBezTo>
                        <a:pt x="6277" y="7990"/>
                        <a:pt x="6848" y="8286"/>
                        <a:pt x="7715" y="8286"/>
                      </a:cubicBezTo>
                      <a:cubicBezTo>
                        <a:pt x="7715" y="8286"/>
                        <a:pt x="7989" y="8286"/>
                        <a:pt x="8286" y="7990"/>
                      </a:cubicBezTo>
                      <a:lnTo>
                        <a:pt x="9998" y="5433"/>
                      </a:lnTo>
                      <a:cubicBezTo>
                        <a:pt x="10272" y="5137"/>
                        <a:pt x="10272" y="4863"/>
                        <a:pt x="9998" y="4863"/>
                      </a:cubicBezTo>
                      <a:cubicBezTo>
                        <a:pt x="9130" y="4566"/>
                        <a:pt x="8286" y="4292"/>
                        <a:pt x="7419" y="4292"/>
                      </a:cubicBezTo>
                      <a:close/>
                      <a:moveTo>
                        <a:pt x="4565" y="868"/>
                      </a:moveTo>
                      <a:cubicBezTo>
                        <a:pt x="5433" y="2010"/>
                        <a:pt x="7715" y="3425"/>
                        <a:pt x="8286" y="3721"/>
                      </a:cubicBezTo>
                      <a:cubicBezTo>
                        <a:pt x="7715" y="2854"/>
                        <a:pt x="6574" y="2010"/>
                        <a:pt x="5707" y="1142"/>
                      </a:cubicBezTo>
                      <a:cubicBezTo>
                        <a:pt x="5433" y="868"/>
                        <a:pt x="5136" y="868"/>
                        <a:pt x="4565" y="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" name="Google Shape;453;p41"/>
            <p:cNvSpPr/>
            <p:nvPr/>
          </p:nvSpPr>
          <p:spPr>
            <a:xfrm rot="794569">
              <a:off x="4244165" y="1741199"/>
              <a:ext cx="183528" cy="217699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124200" y="1956714"/>
            <a:ext cx="145312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Văn 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054416">
            <a:off x="16067637" y="144880"/>
            <a:ext cx="1556872" cy="1999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8821"/>
              </p:ext>
            </p:extLst>
          </p:nvPr>
        </p:nvGraphicFramePr>
        <p:xfrm>
          <a:off x="1" y="0"/>
          <a:ext cx="18287999" cy="10287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8599">
                  <a:extLst>
                    <a:ext uri="{9D8B030D-6E8A-4147-A177-3AD203B41FA5}">
                      <a16:colId xmlns:a16="http://schemas.microsoft.com/office/drawing/2014/main" val="749470524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556631575"/>
                    </a:ext>
                  </a:extLst>
                </a:gridCol>
                <a:gridCol w="8305800">
                  <a:extLst>
                    <a:ext uri="{9D8B030D-6E8A-4147-A177-3AD203B41FA5}">
                      <a16:colId xmlns:a16="http://schemas.microsoft.com/office/drawing/2014/main" val="323234298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/>
                </a:tc>
                <a:extLst>
                  <a:ext uri="{0D108BD9-81ED-4DB2-BD59-A6C34878D82A}">
                    <a16:rowId xmlns:a16="http://schemas.microsoft.com/office/drawing/2014/main" val="4135379201"/>
                  </a:ext>
                </a:extLst>
              </a:tr>
              <a:tr h="1714500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10230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66439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99805"/>
                  </a:ext>
                </a:extLst>
              </a:tr>
              <a:tr h="857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04230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1305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246" marR="2424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072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87093" y="3009900"/>
            <a:ext cx="41569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012" y="7810500"/>
            <a:ext cx="488306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10800" y="800100"/>
            <a:ext cx="7848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Hê-ra-clét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06791" y="2526040"/>
            <a:ext cx="78486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Mtao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Mxây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Đăm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06791" y="4234200"/>
            <a:ext cx="78486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Ra - ma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Ra-ma-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- Van-mi-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90080" y="6125369"/>
            <a:ext cx="80820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90080" y="6819900"/>
            <a:ext cx="7965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Ngêu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Sò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0080" y="8528060"/>
            <a:ext cx="7965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99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91294"/>
              </p:ext>
            </p:extLst>
          </p:nvPr>
        </p:nvGraphicFramePr>
        <p:xfrm>
          <a:off x="1" y="-5"/>
          <a:ext cx="18288000" cy="10313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3799">
                  <a:extLst>
                    <a:ext uri="{9D8B030D-6E8A-4147-A177-3AD203B41FA5}">
                      <a16:colId xmlns:a16="http://schemas.microsoft.com/office/drawing/2014/main" val="3099840339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77320395"/>
                    </a:ext>
                  </a:extLst>
                </a:gridCol>
                <a:gridCol w="8610601">
                  <a:extLst>
                    <a:ext uri="{9D8B030D-6E8A-4147-A177-3AD203B41FA5}">
                      <a16:colId xmlns:a16="http://schemas.microsoft.com/office/drawing/2014/main" val="1759367632"/>
                    </a:ext>
                  </a:extLst>
                </a:gridCol>
              </a:tblGrid>
              <a:tr h="1008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lang="en-US" sz="3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extLst>
                  <a:ext uri="{0D108BD9-81ED-4DB2-BD59-A6C34878D82A}">
                    <a16:rowId xmlns:a16="http://schemas.microsoft.com/office/drawing/2014/main" val="2327606701"/>
                  </a:ext>
                </a:extLst>
              </a:tr>
              <a:tr h="77317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bản nghị luận</a:t>
                      </a:r>
                      <a:endParaRPr lang="en-US" sz="3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63322"/>
                  </a:ext>
                </a:extLst>
              </a:tr>
              <a:tr h="231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740205"/>
                  </a:ext>
                </a:extLst>
              </a:tr>
              <a:tr h="1546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17738"/>
                  </a:ext>
                </a:extLst>
              </a:tr>
              <a:tr h="154634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566443"/>
                  </a:ext>
                </a:extLst>
              </a:tr>
              <a:tr h="1546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79610"/>
                  </a:ext>
                </a:extLst>
              </a:tr>
              <a:tr h="154634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302" marR="3730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3498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2247900"/>
            <a:ext cx="34067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1649" y="4588758"/>
            <a:ext cx="37818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5428" y="6134100"/>
            <a:ext cx="15840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2438" y="8572500"/>
            <a:ext cx="563006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1028700"/>
            <a:ext cx="79047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8680" y="1706076"/>
            <a:ext cx="8382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63760" y="4050149"/>
            <a:ext cx="83769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3600" y="5568940"/>
            <a:ext cx="83870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2019 (Theo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2480" y="8609016"/>
            <a:ext cx="852932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 (Theo </a:t>
            </a:r>
            <a:r>
              <a:rPr lang="en-US" sz="345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4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0" i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4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3600" y="7090225"/>
            <a:ext cx="8387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Long -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Nam (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Vượng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58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0" grpId="0"/>
      <p:bldP spid="4" grpId="0"/>
      <p:bldP spid="6" grpId="0"/>
      <p:bldP spid="8" grpId="0"/>
      <p:bldP spid="10" grpId="0"/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541" b="18009"/>
          <a:stretch>
            <a:fillRect/>
          </a:stretch>
        </p:blipFill>
        <p:spPr>
          <a:xfrm rot="-10800000" flipV="1">
            <a:off x="15985566" y="7553358"/>
            <a:ext cx="2302434" cy="2705846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571500"/>
            <a:ext cx="18288000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1440"/>
          <a:stretch>
            <a:fillRect/>
          </a:stretch>
        </p:blipFill>
        <p:spPr>
          <a:xfrm>
            <a:off x="2473827" y="2804538"/>
            <a:ext cx="13340345" cy="652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7"/>
          <p:cNvGrpSpPr/>
          <p:nvPr/>
        </p:nvGrpSpPr>
        <p:grpSpPr>
          <a:xfrm>
            <a:off x="5518100" y="2094826"/>
            <a:ext cx="7251797" cy="1524000"/>
            <a:chOff x="0" y="0"/>
            <a:chExt cx="17286710" cy="2304531"/>
          </a:xfrm>
        </p:grpSpPr>
        <p:sp>
          <p:nvSpPr>
            <p:cNvPr id="16" name="Freeform 18"/>
            <p:cNvSpPr/>
            <p:nvPr/>
          </p:nvSpPr>
          <p:spPr>
            <a:xfrm>
              <a:off x="0" y="-4262"/>
              <a:ext cx="17294456" cy="2311017"/>
            </a:xfrm>
            <a:custGeom>
              <a:avLst/>
              <a:gdLst/>
              <a:ahLst/>
              <a:cxnLst/>
              <a:rect l="l" t="t" r="r" b="b"/>
              <a:pathLst>
                <a:path w="17294456" h="2311017">
                  <a:moveTo>
                    <a:pt x="16355555" y="2299829"/>
                  </a:moveTo>
                  <a:cubicBezTo>
                    <a:pt x="16355555" y="2299829"/>
                    <a:pt x="15935802" y="2311017"/>
                    <a:pt x="15473218" y="2308396"/>
                  </a:cubicBezTo>
                  <a:cubicBezTo>
                    <a:pt x="5315486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390976" y="7673"/>
                  </a:cubicBezTo>
                  <a:cubicBezTo>
                    <a:pt x="15716876" y="0"/>
                    <a:pt x="16180805" y="7673"/>
                    <a:pt x="16180805" y="7673"/>
                  </a:cubicBezTo>
                  <a:cubicBezTo>
                    <a:pt x="16549111" y="15152"/>
                    <a:pt x="16912423" y="84484"/>
                    <a:pt x="17110165" y="207066"/>
                  </a:cubicBezTo>
                  <a:cubicBezTo>
                    <a:pt x="17261182" y="300683"/>
                    <a:pt x="17294456" y="425358"/>
                    <a:pt x="17285315" y="910005"/>
                  </a:cubicBezTo>
                  <a:lnTo>
                    <a:pt x="17285315" y="910016"/>
                  </a:lnTo>
                  <a:cubicBezTo>
                    <a:pt x="17285315" y="2057891"/>
                    <a:pt x="17002319" y="2271989"/>
                    <a:pt x="16355555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6326561" y="2459190"/>
            <a:ext cx="56348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NHÓM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851" y="3992700"/>
            <a:ext cx="11886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ốc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10,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hỉ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84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2594</Words>
  <Application>Microsoft Office PowerPoint</Application>
  <PresentationFormat>Custom</PresentationFormat>
  <Paragraphs>286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Wingdings</vt:lpstr>
      <vt:lpstr>Calibri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55</cp:revision>
  <dcterms:created xsi:type="dcterms:W3CDTF">2006-08-16T00:00:00Z</dcterms:created>
  <dcterms:modified xsi:type="dcterms:W3CDTF">2022-10-16T10:34:16Z</dcterms:modified>
  <dc:identifier>DAEswOIwa4E</dc:identifier>
</cp:coreProperties>
</file>