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7"/>
  </p:notesMasterIdLst>
  <p:sldIdLst>
    <p:sldId id="256" r:id="rId2"/>
    <p:sldId id="258" r:id="rId3"/>
    <p:sldId id="297" r:id="rId4"/>
    <p:sldId id="259" r:id="rId5"/>
    <p:sldId id="260" r:id="rId6"/>
    <p:sldId id="298" r:id="rId7"/>
    <p:sldId id="299" r:id="rId8"/>
    <p:sldId id="300" r:id="rId9"/>
    <p:sldId id="301" r:id="rId10"/>
    <p:sldId id="302" r:id="rId11"/>
    <p:sldId id="303" r:id="rId12"/>
    <p:sldId id="304" r:id="rId13"/>
    <p:sldId id="305" r:id="rId14"/>
    <p:sldId id="306" r:id="rId15"/>
    <p:sldId id="307" r:id="rId16"/>
  </p:sldIdLst>
  <p:sldSz cx="9144000" cy="5143500" type="screen16x9"/>
  <p:notesSz cx="6858000" cy="9144000"/>
  <p:embeddedFontLst>
    <p:embeddedFont>
      <p:font typeface="Annie Use Your Telescope" charset="0"/>
      <p:regular r:id="rId18"/>
    </p:embeddedFont>
    <p:embeddedFont>
      <p:font typeface="Calibri" pitchFamily="34" charset="0"/>
      <p:regular r:id="rId19"/>
      <p:bold r:id="rId20"/>
      <p:italic r:id="rId21"/>
      <p:boldItalic r:id="rId22"/>
    </p:embeddedFont>
    <p:embeddedFont>
      <p:font typeface="Poppins Light"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F318473-CB88-4A39-8405-230CDAB02F5A}">
  <a:tblStyle styleId="{9F318473-CB88-4A39-8405-230CDAB02F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67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F0A32-D9A0-46AE-83BE-46AB97D86116}"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en-SG"/>
        </a:p>
      </dgm:t>
    </dgm:pt>
    <dgm:pt modelId="{8B20154C-B230-474A-AD59-F9EDA6FE8EFF}">
      <dgm:prSet phldrT="[Text]"/>
      <dgm:spPr/>
      <dgm:t>
        <a:bodyPr/>
        <a:lstStyle/>
        <a:p>
          <a:r>
            <a:rPr lang="vi-VN" dirty="0" smtClean="0">
              <a:latin typeface="+mj-lt"/>
            </a:rPr>
            <a:t>Ý tưởng </a:t>
          </a:r>
          <a:endParaRPr lang="en-SG" dirty="0">
            <a:latin typeface="+mj-lt"/>
          </a:endParaRPr>
        </a:p>
      </dgm:t>
    </dgm:pt>
    <dgm:pt modelId="{6AE92EC8-17A1-45F8-A290-F1661DE0DABA}" type="parTrans" cxnId="{F1868505-93CD-4D41-9CAF-C00AFE5E056C}">
      <dgm:prSet/>
      <dgm:spPr/>
      <dgm:t>
        <a:bodyPr/>
        <a:lstStyle/>
        <a:p>
          <a:endParaRPr lang="en-SG"/>
        </a:p>
      </dgm:t>
    </dgm:pt>
    <dgm:pt modelId="{8E7B1458-0F85-40B7-9977-70643619EC8B}" type="sibTrans" cxnId="{F1868505-93CD-4D41-9CAF-C00AFE5E056C}">
      <dgm:prSet/>
      <dgm:spPr/>
      <dgm:t>
        <a:bodyPr/>
        <a:lstStyle/>
        <a:p>
          <a:endParaRPr lang="en-SG"/>
        </a:p>
      </dgm:t>
    </dgm:pt>
    <dgm:pt modelId="{FBFBBA65-460F-4791-A383-3FCDD91BD440}">
      <dgm:prSet phldrT="[Text]"/>
      <dgm:spPr/>
      <dgm:t>
        <a:bodyPr/>
        <a:lstStyle/>
        <a:p>
          <a:r>
            <a:rPr lang="vi-VN" dirty="0" smtClean="0"/>
            <a:t>.............</a:t>
          </a:r>
          <a:endParaRPr lang="en-SG" dirty="0"/>
        </a:p>
      </dgm:t>
    </dgm:pt>
    <dgm:pt modelId="{099BF412-30D2-43FC-AB8F-8C93EB9E05D6}" type="parTrans" cxnId="{83B29EE1-104B-4857-AAB6-C0E61AB2FB78}">
      <dgm:prSet/>
      <dgm:spPr/>
      <dgm:t>
        <a:bodyPr/>
        <a:lstStyle/>
        <a:p>
          <a:endParaRPr lang="en-SG"/>
        </a:p>
      </dgm:t>
    </dgm:pt>
    <dgm:pt modelId="{22495ADE-C454-49F9-A1B6-E11E10F3404A}" type="sibTrans" cxnId="{83B29EE1-104B-4857-AAB6-C0E61AB2FB78}">
      <dgm:prSet/>
      <dgm:spPr/>
      <dgm:t>
        <a:bodyPr/>
        <a:lstStyle/>
        <a:p>
          <a:endParaRPr lang="en-SG"/>
        </a:p>
      </dgm:t>
    </dgm:pt>
    <dgm:pt modelId="{78B5303B-913D-4179-9594-32FFA5197B80}">
      <dgm:prSet phldrT="[Text]"/>
      <dgm:spPr/>
      <dgm:t>
        <a:bodyPr/>
        <a:lstStyle/>
        <a:p>
          <a:r>
            <a:rPr lang="vi-VN" dirty="0" smtClean="0"/>
            <a:t>.............</a:t>
          </a:r>
          <a:endParaRPr lang="en-SG" dirty="0"/>
        </a:p>
      </dgm:t>
    </dgm:pt>
    <dgm:pt modelId="{41A02992-F02B-414F-9230-0F98C374D231}" type="parTrans" cxnId="{4C2E0D1C-06F7-4F8E-B6E1-6FA12B7CED10}">
      <dgm:prSet/>
      <dgm:spPr/>
      <dgm:t>
        <a:bodyPr/>
        <a:lstStyle/>
        <a:p>
          <a:endParaRPr lang="en-SG"/>
        </a:p>
      </dgm:t>
    </dgm:pt>
    <dgm:pt modelId="{A321E65E-C362-480D-BC87-401F28B00138}" type="sibTrans" cxnId="{4C2E0D1C-06F7-4F8E-B6E1-6FA12B7CED10}">
      <dgm:prSet/>
      <dgm:spPr/>
      <dgm:t>
        <a:bodyPr/>
        <a:lstStyle/>
        <a:p>
          <a:endParaRPr lang="en-SG"/>
        </a:p>
      </dgm:t>
    </dgm:pt>
    <dgm:pt modelId="{2F3EDA27-271B-41FC-B864-567AA9FF2003}">
      <dgm:prSet phldrT="[Text]"/>
      <dgm:spPr/>
      <dgm:t>
        <a:bodyPr/>
        <a:lstStyle/>
        <a:p>
          <a:r>
            <a:rPr lang="vi-VN" dirty="0" smtClean="0"/>
            <a:t>.............</a:t>
          </a:r>
          <a:endParaRPr lang="en-SG" dirty="0"/>
        </a:p>
      </dgm:t>
    </dgm:pt>
    <dgm:pt modelId="{221F6675-489A-42B0-830C-4282D1B5CA4D}" type="parTrans" cxnId="{04111D49-C355-4C0B-ADAF-5E2F1A80A6B6}">
      <dgm:prSet/>
      <dgm:spPr/>
      <dgm:t>
        <a:bodyPr/>
        <a:lstStyle/>
        <a:p>
          <a:endParaRPr lang="en-SG"/>
        </a:p>
      </dgm:t>
    </dgm:pt>
    <dgm:pt modelId="{AC479A3B-7D33-4333-B266-90E3CB3915D7}" type="sibTrans" cxnId="{04111D49-C355-4C0B-ADAF-5E2F1A80A6B6}">
      <dgm:prSet/>
      <dgm:spPr/>
      <dgm:t>
        <a:bodyPr/>
        <a:lstStyle/>
        <a:p>
          <a:endParaRPr lang="en-SG"/>
        </a:p>
      </dgm:t>
    </dgm:pt>
    <dgm:pt modelId="{AC464291-4147-4359-B3E5-73CF97425D27}" type="pres">
      <dgm:prSet presAssocID="{F43F0A32-D9A0-46AE-83BE-46AB97D86116}" presName="Name0" presStyleCnt="0">
        <dgm:presLayoutVars>
          <dgm:chPref val="1"/>
          <dgm:dir/>
          <dgm:animOne val="branch"/>
          <dgm:animLvl val="lvl"/>
          <dgm:resizeHandles val="exact"/>
        </dgm:presLayoutVars>
      </dgm:prSet>
      <dgm:spPr/>
    </dgm:pt>
    <dgm:pt modelId="{2667ED0F-F072-4A19-800C-75F3800BFA47}" type="pres">
      <dgm:prSet presAssocID="{8B20154C-B230-474A-AD59-F9EDA6FE8EFF}" presName="root1" presStyleCnt="0"/>
      <dgm:spPr/>
    </dgm:pt>
    <dgm:pt modelId="{EBDEB14B-77D1-4CE3-A377-1DF5E964933E}" type="pres">
      <dgm:prSet presAssocID="{8B20154C-B230-474A-AD59-F9EDA6FE8EFF}" presName="LevelOneTextNode" presStyleLbl="node0" presStyleIdx="0" presStyleCnt="1" custScaleX="131853">
        <dgm:presLayoutVars>
          <dgm:chPref val="3"/>
        </dgm:presLayoutVars>
      </dgm:prSet>
      <dgm:spPr/>
      <dgm:t>
        <a:bodyPr/>
        <a:lstStyle/>
        <a:p>
          <a:endParaRPr lang="en-SG"/>
        </a:p>
      </dgm:t>
    </dgm:pt>
    <dgm:pt modelId="{3C496A04-0712-46D0-AFF6-7017E08438A9}" type="pres">
      <dgm:prSet presAssocID="{8B20154C-B230-474A-AD59-F9EDA6FE8EFF}" presName="level2hierChild" presStyleCnt="0"/>
      <dgm:spPr/>
    </dgm:pt>
    <dgm:pt modelId="{7D1197E7-55CD-430C-830C-FF328AA3C1A8}" type="pres">
      <dgm:prSet presAssocID="{099BF412-30D2-43FC-AB8F-8C93EB9E05D6}" presName="conn2-1" presStyleLbl="parChTrans1D2" presStyleIdx="0" presStyleCnt="3"/>
      <dgm:spPr/>
    </dgm:pt>
    <dgm:pt modelId="{7032CDA4-2F04-4625-ABE3-35CF44EE9BFF}" type="pres">
      <dgm:prSet presAssocID="{099BF412-30D2-43FC-AB8F-8C93EB9E05D6}" presName="connTx" presStyleLbl="parChTrans1D2" presStyleIdx="0" presStyleCnt="3"/>
      <dgm:spPr/>
    </dgm:pt>
    <dgm:pt modelId="{4C6ADBFD-A5A1-47BD-A8FD-E22CF63E6AFC}" type="pres">
      <dgm:prSet presAssocID="{FBFBBA65-460F-4791-A383-3FCDD91BD440}" presName="root2" presStyleCnt="0"/>
      <dgm:spPr/>
    </dgm:pt>
    <dgm:pt modelId="{7F708456-5BB8-40A7-B2E5-3F72D6310415}" type="pres">
      <dgm:prSet presAssocID="{FBFBBA65-460F-4791-A383-3FCDD91BD440}" presName="LevelTwoTextNode" presStyleLbl="node2" presStyleIdx="0" presStyleCnt="3">
        <dgm:presLayoutVars>
          <dgm:chPref val="3"/>
        </dgm:presLayoutVars>
      </dgm:prSet>
      <dgm:spPr/>
    </dgm:pt>
    <dgm:pt modelId="{E41648DF-0FBD-4FE3-A7D4-9B07445D3CEA}" type="pres">
      <dgm:prSet presAssocID="{FBFBBA65-460F-4791-A383-3FCDD91BD440}" presName="level3hierChild" presStyleCnt="0"/>
      <dgm:spPr/>
    </dgm:pt>
    <dgm:pt modelId="{47A1F64E-621C-4E0C-8819-D187805F74AB}" type="pres">
      <dgm:prSet presAssocID="{41A02992-F02B-414F-9230-0F98C374D231}" presName="conn2-1" presStyleLbl="parChTrans1D2" presStyleIdx="1" presStyleCnt="3"/>
      <dgm:spPr/>
    </dgm:pt>
    <dgm:pt modelId="{6FB599E1-DB09-4419-BBAF-2D1AB52F4EFA}" type="pres">
      <dgm:prSet presAssocID="{41A02992-F02B-414F-9230-0F98C374D231}" presName="connTx" presStyleLbl="parChTrans1D2" presStyleIdx="1" presStyleCnt="3"/>
      <dgm:spPr/>
    </dgm:pt>
    <dgm:pt modelId="{CB874B46-9A93-4400-B743-CD5D0567CC6A}" type="pres">
      <dgm:prSet presAssocID="{78B5303B-913D-4179-9594-32FFA5197B80}" presName="root2" presStyleCnt="0"/>
      <dgm:spPr/>
    </dgm:pt>
    <dgm:pt modelId="{FA3542D4-569F-4BB5-9D3D-B39075CE9358}" type="pres">
      <dgm:prSet presAssocID="{78B5303B-913D-4179-9594-32FFA5197B80}" presName="LevelTwoTextNode" presStyleLbl="node2" presStyleIdx="1" presStyleCnt="3">
        <dgm:presLayoutVars>
          <dgm:chPref val="3"/>
        </dgm:presLayoutVars>
      </dgm:prSet>
      <dgm:spPr/>
      <dgm:t>
        <a:bodyPr/>
        <a:lstStyle/>
        <a:p>
          <a:endParaRPr lang="en-SG"/>
        </a:p>
      </dgm:t>
    </dgm:pt>
    <dgm:pt modelId="{C72C130C-AA9B-4A8C-AFC4-73660FB72AA7}" type="pres">
      <dgm:prSet presAssocID="{78B5303B-913D-4179-9594-32FFA5197B80}" presName="level3hierChild" presStyleCnt="0"/>
      <dgm:spPr/>
    </dgm:pt>
    <dgm:pt modelId="{F10BFEBF-D510-4443-A54E-0F6D67796247}" type="pres">
      <dgm:prSet presAssocID="{221F6675-489A-42B0-830C-4282D1B5CA4D}" presName="conn2-1" presStyleLbl="parChTrans1D2" presStyleIdx="2" presStyleCnt="3"/>
      <dgm:spPr/>
    </dgm:pt>
    <dgm:pt modelId="{6FAEDE21-DF57-490B-847B-36FB081BD60F}" type="pres">
      <dgm:prSet presAssocID="{221F6675-489A-42B0-830C-4282D1B5CA4D}" presName="connTx" presStyleLbl="parChTrans1D2" presStyleIdx="2" presStyleCnt="3"/>
      <dgm:spPr/>
    </dgm:pt>
    <dgm:pt modelId="{E61BA33B-5443-401E-B2E4-C3F4E6C316D2}" type="pres">
      <dgm:prSet presAssocID="{2F3EDA27-271B-41FC-B864-567AA9FF2003}" presName="root2" presStyleCnt="0"/>
      <dgm:spPr/>
    </dgm:pt>
    <dgm:pt modelId="{BD476BAC-0CF3-4E31-833E-7F4CF2ED763A}" type="pres">
      <dgm:prSet presAssocID="{2F3EDA27-271B-41FC-B864-567AA9FF2003}" presName="LevelTwoTextNode" presStyleLbl="node2" presStyleIdx="2" presStyleCnt="3">
        <dgm:presLayoutVars>
          <dgm:chPref val="3"/>
        </dgm:presLayoutVars>
      </dgm:prSet>
      <dgm:spPr/>
    </dgm:pt>
    <dgm:pt modelId="{B240FD74-EA86-481F-89B9-61C91A163BB3}" type="pres">
      <dgm:prSet presAssocID="{2F3EDA27-271B-41FC-B864-567AA9FF2003}" presName="level3hierChild" presStyleCnt="0"/>
      <dgm:spPr/>
    </dgm:pt>
  </dgm:ptLst>
  <dgm:cxnLst>
    <dgm:cxn modelId="{83B29EE1-104B-4857-AAB6-C0E61AB2FB78}" srcId="{8B20154C-B230-474A-AD59-F9EDA6FE8EFF}" destId="{FBFBBA65-460F-4791-A383-3FCDD91BD440}" srcOrd="0" destOrd="0" parTransId="{099BF412-30D2-43FC-AB8F-8C93EB9E05D6}" sibTransId="{22495ADE-C454-49F9-A1B6-E11E10F3404A}"/>
    <dgm:cxn modelId="{6BC43E9D-E9FD-4E1C-8BFB-1C24F0ECF3FA}" type="presOf" srcId="{2F3EDA27-271B-41FC-B864-567AA9FF2003}" destId="{BD476BAC-0CF3-4E31-833E-7F4CF2ED763A}" srcOrd="0" destOrd="0" presId="urn:microsoft.com/office/officeart/2008/layout/HorizontalMultiLevelHierarchy"/>
    <dgm:cxn modelId="{04111D49-C355-4C0B-ADAF-5E2F1A80A6B6}" srcId="{8B20154C-B230-474A-AD59-F9EDA6FE8EFF}" destId="{2F3EDA27-271B-41FC-B864-567AA9FF2003}" srcOrd="2" destOrd="0" parTransId="{221F6675-489A-42B0-830C-4282D1B5CA4D}" sibTransId="{AC479A3B-7D33-4333-B266-90E3CB3915D7}"/>
    <dgm:cxn modelId="{4C2E0D1C-06F7-4F8E-B6E1-6FA12B7CED10}" srcId="{8B20154C-B230-474A-AD59-F9EDA6FE8EFF}" destId="{78B5303B-913D-4179-9594-32FFA5197B80}" srcOrd="1" destOrd="0" parTransId="{41A02992-F02B-414F-9230-0F98C374D231}" sibTransId="{A321E65E-C362-480D-BC87-401F28B00138}"/>
    <dgm:cxn modelId="{6514FACF-5766-42B2-B040-8E32B66CEBD5}" type="presOf" srcId="{099BF412-30D2-43FC-AB8F-8C93EB9E05D6}" destId="{7032CDA4-2F04-4625-ABE3-35CF44EE9BFF}" srcOrd="1" destOrd="0" presId="urn:microsoft.com/office/officeart/2008/layout/HorizontalMultiLevelHierarchy"/>
    <dgm:cxn modelId="{D0EADC69-CC68-49F8-8BBF-60628429066E}" type="presOf" srcId="{221F6675-489A-42B0-830C-4282D1B5CA4D}" destId="{F10BFEBF-D510-4443-A54E-0F6D67796247}" srcOrd="0" destOrd="0" presId="urn:microsoft.com/office/officeart/2008/layout/HorizontalMultiLevelHierarchy"/>
    <dgm:cxn modelId="{31BF404B-DF61-47C7-99B4-77C865EDAF61}" type="presOf" srcId="{FBFBBA65-460F-4791-A383-3FCDD91BD440}" destId="{7F708456-5BB8-40A7-B2E5-3F72D6310415}" srcOrd="0" destOrd="0" presId="urn:microsoft.com/office/officeart/2008/layout/HorizontalMultiLevelHierarchy"/>
    <dgm:cxn modelId="{0393CD25-6659-4F97-BF5F-E391168BEB64}" type="presOf" srcId="{099BF412-30D2-43FC-AB8F-8C93EB9E05D6}" destId="{7D1197E7-55CD-430C-830C-FF328AA3C1A8}" srcOrd="0" destOrd="0" presId="urn:microsoft.com/office/officeart/2008/layout/HorizontalMultiLevelHierarchy"/>
    <dgm:cxn modelId="{67F1CEA2-AD17-45E0-B7E3-7FF6679D2ADE}" type="presOf" srcId="{8B20154C-B230-474A-AD59-F9EDA6FE8EFF}" destId="{EBDEB14B-77D1-4CE3-A377-1DF5E964933E}" srcOrd="0" destOrd="0" presId="urn:microsoft.com/office/officeart/2008/layout/HorizontalMultiLevelHierarchy"/>
    <dgm:cxn modelId="{8084F845-A3D4-4945-BD6D-B06E5521224B}" type="presOf" srcId="{221F6675-489A-42B0-830C-4282D1B5CA4D}" destId="{6FAEDE21-DF57-490B-847B-36FB081BD60F}" srcOrd="1" destOrd="0" presId="urn:microsoft.com/office/officeart/2008/layout/HorizontalMultiLevelHierarchy"/>
    <dgm:cxn modelId="{F1868505-93CD-4D41-9CAF-C00AFE5E056C}" srcId="{F43F0A32-D9A0-46AE-83BE-46AB97D86116}" destId="{8B20154C-B230-474A-AD59-F9EDA6FE8EFF}" srcOrd="0" destOrd="0" parTransId="{6AE92EC8-17A1-45F8-A290-F1661DE0DABA}" sibTransId="{8E7B1458-0F85-40B7-9977-70643619EC8B}"/>
    <dgm:cxn modelId="{6E00CA41-7195-4888-9F59-3E1AC3D6A678}" type="presOf" srcId="{41A02992-F02B-414F-9230-0F98C374D231}" destId="{47A1F64E-621C-4E0C-8819-D187805F74AB}" srcOrd="0" destOrd="0" presId="urn:microsoft.com/office/officeart/2008/layout/HorizontalMultiLevelHierarchy"/>
    <dgm:cxn modelId="{9A9E5573-21E3-437A-A1AE-255E944E14D1}" type="presOf" srcId="{41A02992-F02B-414F-9230-0F98C374D231}" destId="{6FB599E1-DB09-4419-BBAF-2D1AB52F4EFA}" srcOrd="1" destOrd="0" presId="urn:microsoft.com/office/officeart/2008/layout/HorizontalMultiLevelHierarchy"/>
    <dgm:cxn modelId="{72286E10-7634-40E8-B04A-D0E8F6BC52A8}" type="presOf" srcId="{78B5303B-913D-4179-9594-32FFA5197B80}" destId="{FA3542D4-569F-4BB5-9D3D-B39075CE9358}" srcOrd="0" destOrd="0" presId="urn:microsoft.com/office/officeart/2008/layout/HorizontalMultiLevelHierarchy"/>
    <dgm:cxn modelId="{79083C40-37D2-4449-8D53-EB6A59FF73A1}" type="presOf" srcId="{F43F0A32-D9A0-46AE-83BE-46AB97D86116}" destId="{AC464291-4147-4359-B3E5-73CF97425D27}" srcOrd="0" destOrd="0" presId="urn:microsoft.com/office/officeart/2008/layout/HorizontalMultiLevelHierarchy"/>
    <dgm:cxn modelId="{8A72DA42-0C0E-43A4-99D1-86EDFA82E527}" type="presParOf" srcId="{AC464291-4147-4359-B3E5-73CF97425D27}" destId="{2667ED0F-F072-4A19-800C-75F3800BFA47}" srcOrd="0" destOrd="0" presId="urn:microsoft.com/office/officeart/2008/layout/HorizontalMultiLevelHierarchy"/>
    <dgm:cxn modelId="{08EA27A0-1CC6-4D97-843C-E5099740A85F}" type="presParOf" srcId="{2667ED0F-F072-4A19-800C-75F3800BFA47}" destId="{EBDEB14B-77D1-4CE3-A377-1DF5E964933E}" srcOrd="0" destOrd="0" presId="urn:microsoft.com/office/officeart/2008/layout/HorizontalMultiLevelHierarchy"/>
    <dgm:cxn modelId="{60566829-6141-4602-BF8B-1A21B8EEC4C4}" type="presParOf" srcId="{2667ED0F-F072-4A19-800C-75F3800BFA47}" destId="{3C496A04-0712-46D0-AFF6-7017E08438A9}" srcOrd="1" destOrd="0" presId="urn:microsoft.com/office/officeart/2008/layout/HorizontalMultiLevelHierarchy"/>
    <dgm:cxn modelId="{DBBAC396-9B1C-4D73-8E46-170DEF542386}" type="presParOf" srcId="{3C496A04-0712-46D0-AFF6-7017E08438A9}" destId="{7D1197E7-55CD-430C-830C-FF328AA3C1A8}" srcOrd="0" destOrd="0" presId="urn:microsoft.com/office/officeart/2008/layout/HorizontalMultiLevelHierarchy"/>
    <dgm:cxn modelId="{D3178F69-091F-44A6-9251-9EEE77A98A96}" type="presParOf" srcId="{7D1197E7-55CD-430C-830C-FF328AA3C1A8}" destId="{7032CDA4-2F04-4625-ABE3-35CF44EE9BFF}" srcOrd="0" destOrd="0" presId="urn:microsoft.com/office/officeart/2008/layout/HorizontalMultiLevelHierarchy"/>
    <dgm:cxn modelId="{18B5BC08-644C-4D9A-A66E-5D068602E0BC}" type="presParOf" srcId="{3C496A04-0712-46D0-AFF6-7017E08438A9}" destId="{4C6ADBFD-A5A1-47BD-A8FD-E22CF63E6AFC}" srcOrd="1" destOrd="0" presId="urn:microsoft.com/office/officeart/2008/layout/HorizontalMultiLevelHierarchy"/>
    <dgm:cxn modelId="{CCA33A19-B734-4EB7-A25A-56A33E4A7C42}" type="presParOf" srcId="{4C6ADBFD-A5A1-47BD-A8FD-E22CF63E6AFC}" destId="{7F708456-5BB8-40A7-B2E5-3F72D6310415}" srcOrd="0" destOrd="0" presId="urn:microsoft.com/office/officeart/2008/layout/HorizontalMultiLevelHierarchy"/>
    <dgm:cxn modelId="{A9E26CC0-59A5-4767-BA7C-BF972CA941A6}" type="presParOf" srcId="{4C6ADBFD-A5A1-47BD-A8FD-E22CF63E6AFC}" destId="{E41648DF-0FBD-4FE3-A7D4-9B07445D3CEA}" srcOrd="1" destOrd="0" presId="urn:microsoft.com/office/officeart/2008/layout/HorizontalMultiLevelHierarchy"/>
    <dgm:cxn modelId="{03CCD627-E491-4211-9DD8-E864BB0F161F}" type="presParOf" srcId="{3C496A04-0712-46D0-AFF6-7017E08438A9}" destId="{47A1F64E-621C-4E0C-8819-D187805F74AB}" srcOrd="2" destOrd="0" presId="urn:microsoft.com/office/officeart/2008/layout/HorizontalMultiLevelHierarchy"/>
    <dgm:cxn modelId="{056CB3E7-3F4B-45D7-86CB-1735BA0E359E}" type="presParOf" srcId="{47A1F64E-621C-4E0C-8819-D187805F74AB}" destId="{6FB599E1-DB09-4419-BBAF-2D1AB52F4EFA}" srcOrd="0" destOrd="0" presId="urn:microsoft.com/office/officeart/2008/layout/HorizontalMultiLevelHierarchy"/>
    <dgm:cxn modelId="{5CC53797-CC9D-4049-83B8-7427F6D378D8}" type="presParOf" srcId="{3C496A04-0712-46D0-AFF6-7017E08438A9}" destId="{CB874B46-9A93-4400-B743-CD5D0567CC6A}" srcOrd="3" destOrd="0" presId="urn:microsoft.com/office/officeart/2008/layout/HorizontalMultiLevelHierarchy"/>
    <dgm:cxn modelId="{5252E78E-7D3F-456E-BF98-5815765B503D}" type="presParOf" srcId="{CB874B46-9A93-4400-B743-CD5D0567CC6A}" destId="{FA3542D4-569F-4BB5-9D3D-B39075CE9358}" srcOrd="0" destOrd="0" presId="urn:microsoft.com/office/officeart/2008/layout/HorizontalMultiLevelHierarchy"/>
    <dgm:cxn modelId="{9B90957E-79BF-4A70-8500-700E1092E2E3}" type="presParOf" srcId="{CB874B46-9A93-4400-B743-CD5D0567CC6A}" destId="{C72C130C-AA9B-4A8C-AFC4-73660FB72AA7}" srcOrd="1" destOrd="0" presId="urn:microsoft.com/office/officeart/2008/layout/HorizontalMultiLevelHierarchy"/>
    <dgm:cxn modelId="{E04C52CF-34E2-4EFD-B77A-F01A33D62AE6}" type="presParOf" srcId="{3C496A04-0712-46D0-AFF6-7017E08438A9}" destId="{F10BFEBF-D510-4443-A54E-0F6D67796247}" srcOrd="4" destOrd="0" presId="urn:microsoft.com/office/officeart/2008/layout/HorizontalMultiLevelHierarchy"/>
    <dgm:cxn modelId="{69648846-9070-4FAA-BF19-8D651B33C23A}" type="presParOf" srcId="{F10BFEBF-D510-4443-A54E-0F6D67796247}" destId="{6FAEDE21-DF57-490B-847B-36FB081BD60F}" srcOrd="0" destOrd="0" presId="urn:microsoft.com/office/officeart/2008/layout/HorizontalMultiLevelHierarchy"/>
    <dgm:cxn modelId="{A4370979-66B9-4744-8E79-A4571933C68B}" type="presParOf" srcId="{3C496A04-0712-46D0-AFF6-7017E08438A9}" destId="{E61BA33B-5443-401E-B2E4-C3F4E6C316D2}" srcOrd="5" destOrd="0" presId="urn:microsoft.com/office/officeart/2008/layout/HorizontalMultiLevelHierarchy"/>
    <dgm:cxn modelId="{BBE3AD30-0C59-4558-9385-46BCB66A8C47}" type="presParOf" srcId="{E61BA33B-5443-401E-B2E4-C3F4E6C316D2}" destId="{BD476BAC-0CF3-4E31-833E-7F4CF2ED763A}" srcOrd="0" destOrd="0" presId="urn:microsoft.com/office/officeart/2008/layout/HorizontalMultiLevelHierarchy"/>
    <dgm:cxn modelId="{1701C76C-6FDA-4776-A2E8-BCDC4EDC2269}" type="presParOf" srcId="{E61BA33B-5443-401E-B2E4-C3F4E6C316D2}" destId="{B240FD74-EA86-481F-89B9-61C91A163BB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BFEBF-D510-4443-A54E-0F6D67796247}">
      <dsp:nvSpPr>
        <dsp:cNvPr id="0" name=""/>
        <dsp:cNvSpPr/>
      </dsp:nvSpPr>
      <dsp:spPr>
        <a:xfrm>
          <a:off x="2097851" y="1476164"/>
          <a:ext cx="367978" cy="701177"/>
        </a:xfrm>
        <a:custGeom>
          <a:avLst/>
          <a:gdLst/>
          <a:ahLst/>
          <a:cxnLst/>
          <a:rect l="0" t="0" r="0" b="0"/>
          <a:pathLst>
            <a:path>
              <a:moveTo>
                <a:pt x="0" y="0"/>
              </a:moveTo>
              <a:lnTo>
                <a:pt x="183989" y="0"/>
              </a:lnTo>
              <a:lnTo>
                <a:pt x="183989" y="701177"/>
              </a:lnTo>
              <a:lnTo>
                <a:pt x="367978" y="70117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2262043" y="1806956"/>
        <a:ext cx="39593" cy="39593"/>
      </dsp:txXfrm>
    </dsp:sp>
    <dsp:sp modelId="{47A1F64E-621C-4E0C-8819-D187805F74AB}">
      <dsp:nvSpPr>
        <dsp:cNvPr id="0" name=""/>
        <dsp:cNvSpPr/>
      </dsp:nvSpPr>
      <dsp:spPr>
        <a:xfrm>
          <a:off x="2097851" y="1430443"/>
          <a:ext cx="367978" cy="91440"/>
        </a:xfrm>
        <a:custGeom>
          <a:avLst/>
          <a:gdLst/>
          <a:ahLst/>
          <a:cxnLst/>
          <a:rect l="0" t="0" r="0" b="0"/>
          <a:pathLst>
            <a:path>
              <a:moveTo>
                <a:pt x="0" y="45720"/>
              </a:moveTo>
              <a:lnTo>
                <a:pt x="367978" y="457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2272640" y="1466964"/>
        <a:ext cx="18398" cy="18398"/>
      </dsp:txXfrm>
    </dsp:sp>
    <dsp:sp modelId="{7D1197E7-55CD-430C-830C-FF328AA3C1A8}">
      <dsp:nvSpPr>
        <dsp:cNvPr id="0" name=""/>
        <dsp:cNvSpPr/>
      </dsp:nvSpPr>
      <dsp:spPr>
        <a:xfrm>
          <a:off x="2097851" y="774986"/>
          <a:ext cx="367978" cy="701177"/>
        </a:xfrm>
        <a:custGeom>
          <a:avLst/>
          <a:gdLst/>
          <a:ahLst/>
          <a:cxnLst/>
          <a:rect l="0" t="0" r="0" b="0"/>
          <a:pathLst>
            <a:path>
              <a:moveTo>
                <a:pt x="0" y="701177"/>
              </a:moveTo>
              <a:lnTo>
                <a:pt x="183989" y="701177"/>
              </a:lnTo>
              <a:lnTo>
                <a:pt x="183989" y="0"/>
              </a:lnTo>
              <a:lnTo>
                <a:pt x="36797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2262043" y="1105778"/>
        <a:ext cx="39593" cy="39593"/>
      </dsp:txXfrm>
    </dsp:sp>
    <dsp:sp modelId="{EBDEB14B-77D1-4CE3-A377-1DF5E964933E}">
      <dsp:nvSpPr>
        <dsp:cNvPr id="0" name=""/>
        <dsp:cNvSpPr/>
      </dsp:nvSpPr>
      <dsp:spPr>
        <a:xfrm rot="16200000">
          <a:off x="251877" y="1106354"/>
          <a:ext cx="2952328" cy="7396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vi-VN" sz="5000" kern="1200" dirty="0" smtClean="0">
              <a:latin typeface="+mj-lt"/>
            </a:rPr>
            <a:t>Ý tưởng </a:t>
          </a:r>
          <a:endParaRPr lang="en-SG" sz="5000" kern="1200" dirty="0">
            <a:latin typeface="+mj-lt"/>
          </a:endParaRPr>
        </a:p>
      </dsp:txBody>
      <dsp:txXfrm>
        <a:off x="251877" y="1106354"/>
        <a:ext cx="2952328" cy="739619"/>
      </dsp:txXfrm>
    </dsp:sp>
    <dsp:sp modelId="{7F708456-5BB8-40A7-B2E5-3F72D6310415}">
      <dsp:nvSpPr>
        <dsp:cNvPr id="0" name=""/>
        <dsp:cNvSpPr/>
      </dsp:nvSpPr>
      <dsp:spPr>
        <a:xfrm>
          <a:off x="2465829" y="494514"/>
          <a:ext cx="1839890" cy="56094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vi-VN" sz="3800" kern="1200" dirty="0" smtClean="0"/>
            <a:t>.............</a:t>
          </a:r>
          <a:endParaRPr lang="en-SG" sz="3800" kern="1200" dirty="0"/>
        </a:p>
      </dsp:txBody>
      <dsp:txXfrm>
        <a:off x="2465829" y="494514"/>
        <a:ext cx="1839890" cy="560942"/>
      </dsp:txXfrm>
    </dsp:sp>
    <dsp:sp modelId="{FA3542D4-569F-4BB5-9D3D-B39075CE9358}">
      <dsp:nvSpPr>
        <dsp:cNvPr id="0" name=""/>
        <dsp:cNvSpPr/>
      </dsp:nvSpPr>
      <dsp:spPr>
        <a:xfrm>
          <a:off x="2465829" y="1195692"/>
          <a:ext cx="1839890" cy="56094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vi-VN" sz="3800" kern="1200" dirty="0" smtClean="0"/>
            <a:t>.............</a:t>
          </a:r>
          <a:endParaRPr lang="en-SG" sz="3800" kern="1200" dirty="0"/>
        </a:p>
      </dsp:txBody>
      <dsp:txXfrm>
        <a:off x="2465829" y="1195692"/>
        <a:ext cx="1839890" cy="560942"/>
      </dsp:txXfrm>
    </dsp:sp>
    <dsp:sp modelId="{BD476BAC-0CF3-4E31-833E-7F4CF2ED763A}">
      <dsp:nvSpPr>
        <dsp:cNvPr id="0" name=""/>
        <dsp:cNvSpPr/>
      </dsp:nvSpPr>
      <dsp:spPr>
        <a:xfrm>
          <a:off x="2465829" y="1896870"/>
          <a:ext cx="1839890" cy="56094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vi-VN" sz="3800" kern="1200" dirty="0" smtClean="0"/>
            <a:t>.............</a:t>
          </a:r>
          <a:endParaRPr lang="en-SG" sz="3800" kern="1200" dirty="0"/>
        </a:p>
      </dsp:txBody>
      <dsp:txXfrm>
        <a:off x="2465829" y="1896870"/>
        <a:ext cx="1839890" cy="56094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42901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122ec61ca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122ec61ca6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122ec61ca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122ec61ca6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122ec61ca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122ec61ca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62325" y="3584331"/>
            <a:ext cx="46191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004000" y="-428850"/>
            <a:ext cx="11084605" cy="5941421"/>
            <a:chOff x="-1004000" y="-428850"/>
            <a:chExt cx="11084605" cy="5941421"/>
          </a:xfrm>
        </p:grpSpPr>
        <p:sp>
          <p:nvSpPr>
            <p:cNvPr id="12" name="Google Shape;12;p2"/>
            <p:cNvSpPr/>
            <p:nvPr/>
          </p:nvSpPr>
          <p:spPr>
            <a:xfrm>
              <a:off x="-955221" y="-328025"/>
              <a:ext cx="2007286" cy="1559230"/>
            </a:xfrm>
            <a:custGeom>
              <a:avLst/>
              <a:gdLst/>
              <a:ahLst/>
              <a:cxnLst/>
              <a:rect l="l" t="t" r="r" b="b"/>
              <a:pathLst>
                <a:path w="21070" h="16366" extrusionOk="0">
                  <a:moveTo>
                    <a:pt x="11575" y="1"/>
                  </a:moveTo>
                  <a:cubicBezTo>
                    <a:pt x="9653" y="1"/>
                    <a:pt x="7161" y="693"/>
                    <a:pt x="4635" y="3327"/>
                  </a:cubicBezTo>
                  <a:cubicBezTo>
                    <a:pt x="1" y="8151"/>
                    <a:pt x="3308" y="16365"/>
                    <a:pt x="9455" y="16365"/>
                  </a:cubicBezTo>
                  <a:cubicBezTo>
                    <a:pt x="10370" y="16365"/>
                    <a:pt x="11349" y="16183"/>
                    <a:pt x="12373" y="15781"/>
                  </a:cubicBezTo>
                  <a:cubicBezTo>
                    <a:pt x="20273" y="12675"/>
                    <a:pt x="21069" y="3003"/>
                    <a:pt x="15124" y="846"/>
                  </a:cubicBezTo>
                  <a:cubicBezTo>
                    <a:pt x="15124" y="846"/>
                    <a:pt x="13699" y="1"/>
                    <a:pt x="11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198045" y="3763601"/>
              <a:ext cx="142576" cy="107539"/>
            </a:xfrm>
            <a:custGeom>
              <a:avLst/>
              <a:gdLst/>
              <a:ahLst/>
              <a:cxnLst/>
              <a:rect l="l" t="t" r="r" b="b"/>
              <a:pathLst>
                <a:path w="1721" h="1298" extrusionOk="0">
                  <a:moveTo>
                    <a:pt x="854" y="1"/>
                  </a:moveTo>
                  <a:cubicBezTo>
                    <a:pt x="423" y="1"/>
                    <a:pt x="1" y="484"/>
                    <a:pt x="199" y="923"/>
                  </a:cubicBezTo>
                  <a:cubicBezTo>
                    <a:pt x="323" y="1202"/>
                    <a:pt x="563" y="1297"/>
                    <a:pt x="786" y="1297"/>
                  </a:cubicBezTo>
                  <a:cubicBezTo>
                    <a:pt x="1017" y="1297"/>
                    <a:pt x="1230" y="1194"/>
                    <a:pt x="1275" y="1090"/>
                  </a:cubicBezTo>
                  <a:cubicBezTo>
                    <a:pt x="1275" y="1090"/>
                    <a:pt x="1721" y="595"/>
                    <a:pt x="1231" y="149"/>
                  </a:cubicBezTo>
                  <a:cubicBezTo>
                    <a:pt x="1116" y="45"/>
                    <a:pt x="98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07242" y="3880419"/>
              <a:ext cx="87401" cy="87241"/>
            </a:xfrm>
            <a:custGeom>
              <a:avLst/>
              <a:gdLst/>
              <a:ahLst/>
              <a:cxnLst/>
              <a:rect l="l" t="t" r="r" b="b"/>
              <a:pathLst>
                <a:path w="1055" h="1053" extrusionOk="0">
                  <a:moveTo>
                    <a:pt x="593" y="1"/>
                  </a:moveTo>
                  <a:cubicBezTo>
                    <a:pt x="377" y="1"/>
                    <a:pt x="149" y="154"/>
                    <a:pt x="79" y="441"/>
                  </a:cubicBezTo>
                  <a:cubicBezTo>
                    <a:pt x="74" y="445"/>
                    <a:pt x="74" y="450"/>
                    <a:pt x="74" y="458"/>
                  </a:cubicBezTo>
                  <a:cubicBezTo>
                    <a:pt x="1" y="790"/>
                    <a:pt x="291" y="1053"/>
                    <a:pt x="578" y="1053"/>
                  </a:cubicBezTo>
                  <a:cubicBezTo>
                    <a:pt x="700" y="1053"/>
                    <a:pt x="822" y="1005"/>
                    <a:pt x="914" y="896"/>
                  </a:cubicBezTo>
                  <a:cubicBezTo>
                    <a:pt x="1010" y="778"/>
                    <a:pt x="1054" y="625"/>
                    <a:pt x="1037" y="476"/>
                  </a:cubicBezTo>
                  <a:cubicBezTo>
                    <a:pt x="1013" y="153"/>
                    <a:pt x="809"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56869" y="3570149"/>
              <a:ext cx="141748" cy="102817"/>
            </a:xfrm>
            <a:custGeom>
              <a:avLst/>
              <a:gdLst/>
              <a:ahLst/>
              <a:cxnLst/>
              <a:rect l="l" t="t" r="r" b="b"/>
              <a:pathLst>
                <a:path w="1711" h="1241" extrusionOk="0">
                  <a:moveTo>
                    <a:pt x="796" y="0"/>
                  </a:moveTo>
                  <a:cubicBezTo>
                    <a:pt x="292" y="0"/>
                    <a:pt x="0" y="522"/>
                    <a:pt x="193" y="914"/>
                  </a:cubicBezTo>
                  <a:cubicBezTo>
                    <a:pt x="305" y="1139"/>
                    <a:pt x="520" y="1241"/>
                    <a:pt x="740" y="1241"/>
                  </a:cubicBezTo>
                  <a:cubicBezTo>
                    <a:pt x="963" y="1241"/>
                    <a:pt x="1191" y="1134"/>
                    <a:pt x="1317" y="944"/>
                  </a:cubicBezTo>
                  <a:cubicBezTo>
                    <a:pt x="1317" y="944"/>
                    <a:pt x="1711" y="262"/>
                    <a:pt x="1054" y="43"/>
                  </a:cubicBezTo>
                  <a:cubicBezTo>
                    <a:pt x="963" y="14"/>
                    <a:pt x="877"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025056" y="3666502"/>
              <a:ext cx="132552" cy="117896"/>
            </a:xfrm>
            <a:custGeom>
              <a:avLst/>
              <a:gdLst/>
              <a:ahLst/>
              <a:cxnLst/>
              <a:rect l="l" t="t" r="r" b="b"/>
              <a:pathLst>
                <a:path w="1600" h="1423" extrusionOk="0">
                  <a:moveTo>
                    <a:pt x="775" y="0"/>
                  </a:moveTo>
                  <a:cubicBezTo>
                    <a:pt x="496" y="0"/>
                    <a:pt x="257" y="232"/>
                    <a:pt x="130" y="652"/>
                  </a:cubicBezTo>
                  <a:cubicBezTo>
                    <a:pt x="0" y="1068"/>
                    <a:pt x="372" y="1422"/>
                    <a:pt x="750" y="1422"/>
                  </a:cubicBezTo>
                  <a:cubicBezTo>
                    <a:pt x="921" y="1422"/>
                    <a:pt x="1092" y="1351"/>
                    <a:pt x="1219" y="1181"/>
                  </a:cubicBezTo>
                  <a:cubicBezTo>
                    <a:pt x="1219" y="1181"/>
                    <a:pt x="1600" y="459"/>
                    <a:pt x="1167" y="144"/>
                  </a:cubicBezTo>
                  <a:cubicBezTo>
                    <a:pt x="1033" y="47"/>
                    <a:pt x="900" y="0"/>
                    <a:pt x="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98375" y="3382081"/>
              <a:ext cx="140174" cy="121044"/>
            </a:xfrm>
            <a:custGeom>
              <a:avLst/>
              <a:gdLst/>
              <a:ahLst/>
              <a:cxnLst/>
              <a:rect l="l" t="t" r="r" b="b"/>
              <a:pathLst>
                <a:path w="1692" h="1461" extrusionOk="0">
                  <a:moveTo>
                    <a:pt x="778" y="1"/>
                  </a:moveTo>
                  <a:cubicBezTo>
                    <a:pt x="221" y="1"/>
                    <a:pt x="1" y="875"/>
                    <a:pt x="510" y="1259"/>
                  </a:cubicBezTo>
                  <a:cubicBezTo>
                    <a:pt x="706" y="1405"/>
                    <a:pt x="857" y="1460"/>
                    <a:pt x="980" y="1460"/>
                  </a:cubicBezTo>
                  <a:cubicBezTo>
                    <a:pt x="1215" y="1460"/>
                    <a:pt x="1346" y="1259"/>
                    <a:pt x="1481" y="1102"/>
                  </a:cubicBezTo>
                  <a:cubicBezTo>
                    <a:pt x="1481" y="1102"/>
                    <a:pt x="1691" y="284"/>
                    <a:pt x="987" y="39"/>
                  </a:cubicBezTo>
                  <a:cubicBezTo>
                    <a:pt x="913" y="12"/>
                    <a:pt x="843" y="1"/>
                    <a:pt x="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12545" y="3293599"/>
              <a:ext cx="156329" cy="118807"/>
            </a:xfrm>
            <a:custGeom>
              <a:avLst/>
              <a:gdLst/>
              <a:ahLst/>
              <a:cxnLst/>
              <a:rect l="l" t="t" r="r" b="b"/>
              <a:pathLst>
                <a:path w="1887" h="1434" extrusionOk="0">
                  <a:moveTo>
                    <a:pt x="1003" y="0"/>
                  </a:moveTo>
                  <a:cubicBezTo>
                    <a:pt x="465" y="0"/>
                    <a:pt x="1" y="796"/>
                    <a:pt x="435" y="1212"/>
                  </a:cubicBezTo>
                  <a:cubicBezTo>
                    <a:pt x="601" y="1372"/>
                    <a:pt x="757" y="1433"/>
                    <a:pt x="900" y="1433"/>
                  </a:cubicBezTo>
                  <a:cubicBezTo>
                    <a:pt x="1186" y="1433"/>
                    <a:pt x="1423" y="1190"/>
                    <a:pt x="1598" y="1006"/>
                  </a:cubicBezTo>
                  <a:cubicBezTo>
                    <a:pt x="1598" y="1006"/>
                    <a:pt x="1887" y="394"/>
                    <a:pt x="1261" y="65"/>
                  </a:cubicBezTo>
                  <a:cubicBezTo>
                    <a:pt x="1175" y="20"/>
                    <a:pt x="1088" y="0"/>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50658" y="3395586"/>
              <a:ext cx="162790" cy="148799"/>
            </a:xfrm>
            <a:custGeom>
              <a:avLst/>
              <a:gdLst/>
              <a:ahLst/>
              <a:cxnLst/>
              <a:rect l="l" t="t" r="r" b="b"/>
              <a:pathLst>
                <a:path w="1965" h="1796" extrusionOk="0">
                  <a:moveTo>
                    <a:pt x="1097" y="1"/>
                  </a:moveTo>
                  <a:cubicBezTo>
                    <a:pt x="542" y="1"/>
                    <a:pt x="0" y="556"/>
                    <a:pt x="83" y="1096"/>
                  </a:cubicBezTo>
                  <a:cubicBezTo>
                    <a:pt x="153" y="1548"/>
                    <a:pt x="499" y="1796"/>
                    <a:pt x="914" y="1796"/>
                  </a:cubicBezTo>
                  <a:cubicBezTo>
                    <a:pt x="944" y="1796"/>
                    <a:pt x="975" y="1794"/>
                    <a:pt x="1006" y="1792"/>
                  </a:cubicBezTo>
                  <a:cubicBezTo>
                    <a:pt x="1452" y="1748"/>
                    <a:pt x="1820" y="1411"/>
                    <a:pt x="1903" y="965"/>
                  </a:cubicBezTo>
                  <a:cubicBezTo>
                    <a:pt x="1964" y="672"/>
                    <a:pt x="1851" y="370"/>
                    <a:pt x="1614" y="191"/>
                  </a:cubicBezTo>
                  <a:cubicBezTo>
                    <a:pt x="1454" y="58"/>
                    <a:pt x="1275" y="1"/>
                    <a:pt x="10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458133" y="767427"/>
              <a:ext cx="1622472" cy="1362959"/>
            </a:xfrm>
            <a:custGeom>
              <a:avLst/>
              <a:gdLst/>
              <a:ahLst/>
              <a:cxnLst/>
              <a:rect l="l" t="t" r="r" b="b"/>
              <a:pathLst>
                <a:path w="17242" h="14483" extrusionOk="0">
                  <a:moveTo>
                    <a:pt x="10062" y="0"/>
                  </a:moveTo>
                  <a:cubicBezTo>
                    <a:pt x="8211" y="0"/>
                    <a:pt x="3070" y="401"/>
                    <a:pt x="1689" y="4749"/>
                  </a:cubicBezTo>
                  <a:cubicBezTo>
                    <a:pt x="1" y="10086"/>
                    <a:pt x="2044" y="14115"/>
                    <a:pt x="8063" y="14474"/>
                  </a:cubicBezTo>
                  <a:cubicBezTo>
                    <a:pt x="8161" y="14479"/>
                    <a:pt x="8259" y="14482"/>
                    <a:pt x="8356" y="14482"/>
                  </a:cubicBezTo>
                  <a:cubicBezTo>
                    <a:pt x="14190" y="14482"/>
                    <a:pt x="17242" y="3872"/>
                    <a:pt x="10731" y="21"/>
                  </a:cubicBezTo>
                  <a:cubicBezTo>
                    <a:pt x="10731" y="21"/>
                    <a:pt x="10481" y="0"/>
                    <a:pt x="10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03286" y="-59295"/>
              <a:ext cx="1516516" cy="1549104"/>
            </a:xfrm>
            <a:custGeom>
              <a:avLst/>
              <a:gdLst/>
              <a:ahLst/>
              <a:cxnLst/>
              <a:rect l="l" t="t" r="r" b="b"/>
              <a:pathLst>
                <a:path w="16116" h="16461" extrusionOk="0">
                  <a:moveTo>
                    <a:pt x="8008" y="0"/>
                  </a:moveTo>
                  <a:cubicBezTo>
                    <a:pt x="7175" y="0"/>
                    <a:pt x="6131" y="303"/>
                    <a:pt x="4825" y="1102"/>
                  </a:cubicBezTo>
                  <a:cubicBezTo>
                    <a:pt x="4825" y="1102"/>
                    <a:pt x="7270" y="1365"/>
                    <a:pt x="8202" y="2327"/>
                  </a:cubicBezTo>
                  <a:cubicBezTo>
                    <a:pt x="8725" y="2862"/>
                    <a:pt x="8492" y="3104"/>
                    <a:pt x="8037" y="3104"/>
                  </a:cubicBezTo>
                  <a:cubicBezTo>
                    <a:pt x="7677" y="3104"/>
                    <a:pt x="7179" y="2953"/>
                    <a:pt x="6807" y="2677"/>
                  </a:cubicBezTo>
                  <a:cubicBezTo>
                    <a:pt x="6398" y="2372"/>
                    <a:pt x="5642" y="2073"/>
                    <a:pt x="4853" y="2073"/>
                  </a:cubicBezTo>
                  <a:cubicBezTo>
                    <a:pt x="4010" y="2073"/>
                    <a:pt x="3130" y="2414"/>
                    <a:pt x="2594" y="3456"/>
                  </a:cubicBezTo>
                  <a:cubicBezTo>
                    <a:pt x="1562" y="5472"/>
                    <a:pt x="1877" y="6194"/>
                    <a:pt x="1877" y="6194"/>
                  </a:cubicBezTo>
                  <a:cubicBezTo>
                    <a:pt x="1877" y="6194"/>
                    <a:pt x="5139" y="4793"/>
                    <a:pt x="6384" y="4793"/>
                  </a:cubicBezTo>
                  <a:cubicBezTo>
                    <a:pt x="6577" y="4793"/>
                    <a:pt x="6721" y="4826"/>
                    <a:pt x="6798" y="4904"/>
                  </a:cubicBezTo>
                  <a:cubicBezTo>
                    <a:pt x="7371" y="5477"/>
                    <a:pt x="6439" y="5735"/>
                    <a:pt x="5228" y="5735"/>
                  </a:cubicBezTo>
                  <a:cubicBezTo>
                    <a:pt x="4012" y="5735"/>
                    <a:pt x="573" y="5796"/>
                    <a:pt x="534" y="9847"/>
                  </a:cubicBezTo>
                  <a:lnTo>
                    <a:pt x="534" y="9847"/>
                  </a:lnTo>
                  <a:cubicBezTo>
                    <a:pt x="534" y="9847"/>
                    <a:pt x="3167" y="7847"/>
                    <a:pt x="4623" y="7847"/>
                  </a:cubicBezTo>
                  <a:cubicBezTo>
                    <a:pt x="4664" y="7847"/>
                    <a:pt x="4703" y="7849"/>
                    <a:pt x="4742" y="7852"/>
                  </a:cubicBezTo>
                  <a:cubicBezTo>
                    <a:pt x="6164" y="7974"/>
                    <a:pt x="5075" y="8981"/>
                    <a:pt x="4213" y="9234"/>
                  </a:cubicBezTo>
                  <a:cubicBezTo>
                    <a:pt x="3347" y="9484"/>
                    <a:pt x="0" y="10013"/>
                    <a:pt x="945" y="13469"/>
                  </a:cubicBezTo>
                  <a:cubicBezTo>
                    <a:pt x="945" y="13469"/>
                    <a:pt x="2126" y="11715"/>
                    <a:pt x="3250" y="11312"/>
                  </a:cubicBezTo>
                  <a:cubicBezTo>
                    <a:pt x="3459" y="11237"/>
                    <a:pt x="3612" y="11206"/>
                    <a:pt x="3717" y="11206"/>
                  </a:cubicBezTo>
                  <a:cubicBezTo>
                    <a:pt x="4178" y="11206"/>
                    <a:pt x="3714" y="11822"/>
                    <a:pt x="2962" y="12139"/>
                  </a:cubicBezTo>
                  <a:cubicBezTo>
                    <a:pt x="2039" y="12528"/>
                    <a:pt x="1063" y="14409"/>
                    <a:pt x="1724" y="16461"/>
                  </a:cubicBezTo>
                  <a:cubicBezTo>
                    <a:pt x="1724" y="16461"/>
                    <a:pt x="4873" y="16076"/>
                    <a:pt x="5691" y="15083"/>
                  </a:cubicBezTo>
                  <a:cubicBezTo>
                    <a:pt x="6514" y="14094"/>
                    <a:pt x="6308" y="12821"/>
                    <a:pt x="6273" y="12218"/>
                  </a:cubicBezTo>
                  <a:cubicBezTo>
                    <a:pt x="6260" y="11994"/>
                    <a:pt x="6407" y="11862"/>
                    <a:pt x="6590" y="11862"/>
                  </a:cubicBezTo>
                  <a:cubicBezTo>
                    <a:pt x="6904" y="11862"/>
                    <a:pt x="7323" y="12253"/>
                    <a:pt x="7209" y="13241"/>
                  </a:cubicBezTo>
                  <a:cubicBezTo>
                    <a:pt x="7026" y="14807"/>
                    <a:pt x="6194" y="15595"/>
                    <a:pt x="6194" y="15595"/>
                  </a:cubicBezTo>
                  <a:cubicBezTo>
                    <a:pt x="6194" y="15595"/>
                    <a:pt x="6206" y="15595"/>
                    <a:pt x="6228" y="15595"/>
                  </a:cubicBezTo>
                  <a:cubicBezTo>
                    <a:pt x="6568" y="15595"/>
                    <a:pt x="9389" y="15518"/>
                    <a:pt x="9689" y="12966"/>
                  </a:cubicBezTo>
                  <a:cubicBezTo>
                    <a:pt x="10004" y="10249"/>
                    <a:pt x="9095" y="9624"/>
                    <a:pt x="8933" y="9160"/>
                  </a:cubicBezTo>
                  <a:cubicBezTo>
                    <a:pt x="8837" y="8886"/>
                    <a:pt x="8934" y="8674"/>
                    <a:pt x="9202" y="8674"/>
                  </a:cubicBezTo>
                  <a:cubicBezTo>
                    <a:pt x="9388" y="8674"/>
                    <a:pt x="9658" y="8777"/>
                    <a:pt x="10004" y="9033"/>
                  </a:cubicBezTo>
                  <a:cubicBezTo>
                    <a:pt x="10849" y="9659"/>
                    <a:pt x="11404" y="12257"/>
                    <a:pt x="10053" y="14562"/>
                  </a:cubicBezTo>
                  <a:cubicBezTo>
                    <a:pt x="10053" y="14562"/>
                    <a:pt x="13989" y="12585"/>
                    <a:pt x="13911" y="10092"/>
                  </a:cubicBezTo>
                  <a:cubicBezTo>
                    <a:pt x="13836" y="7598"/>
                    <a:pt x="12734" y="6041"/>
                    <a:pt x="12375" y="5656"/>
                  </a:cubicBezTo>
                  <a:cubicBezTo>
                    <a:pt x="12139" y="5403"/>
                    <a:pt x="12127" y="4962"/>
                    <a:pt x="12450" y="4962"/>
                  </a:cubicBezTo>
                  <a:cubicBezTo>
                    <a:pt x="12618" y="4962"/>
                    <a:pt x="12877" y="5081"/>
                    <a:pt x="13241" y="5407"/>
                  </a:cubicBezTo>
                  <a:cubicBezTo>
                    <a:pt x="14304" y="6356"/>
                    <a:pt x="14781" y="7546"/>
                    <a:pt x="14790" y="8893"/>
                  </a:cubicBezTo>
                  <a:cubicBezTo>
                    <a:pt x="14790" y="8893"/>
                    <a:pt x="16115" y="7331"/>
                    <a:pt x="15569" y="6015"/>
                  </a:cubicBezTo>
                  <a:cubicBezTo>
                    <a:pt x="15022" y="4698"/>
                    <a:pt x="14558" y="4856"/>
                    <a:pt x="14234" y="3933"/>
                  </a:cubicBezTo>
                  <a:cubicBezTo>
                    <a:pt x="13995" y="3246"/>
                    <a:pt x="13281" y="2665"/>
                    <a:pt x="12283" y="2665"/>
                  </a:cubicBezTo>
                  <a:cubicBezTo>
                    <a:pt x="11933" y="2665"/>
                    <a:pt x="11549" y="2737"/>
                    <a:pt x="11137" y="2900"/>
                  </a:cubicBezTo>
                  <a:cubicBezTo>
                    <a:pt x="11137" y="2900"/>
                    <a:pt x="10587" y="0"/>
                    <a:pt x="8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970384" y="-81034"/>
              <a:ext cx="1482734" cy="1564725"/>
            </a:xfrm>
            <a:custGeom>
              <a:avLst/>
              <a:gdLst/>
              <a:ahLst/>
              <a:cxnLst/>
              <a:rect l="l" t="t" r="r" b="b"/>
              <a:pathLst>
                <a:path w="15757" h="16627" extrusionOk="0">
                  <a:moveTo>
                    <a:pt x="7553" y="164"/>
                  </a:moveTo>
                  <a:cubicBezTo>
                    <a:pt x="7969" y="164"/>
                    <a:pt x="8354" y="242"/>
                    <a:pt x="8705" y="397"/>
                  </a:cubicBezTo>
                  <a:cubicBezTo>
                    <a:pt x="10223" y="1066"/>
                    <a:pt x="10599" y="2978"/>
                    <a:pt x="10604" y="2996"/>
                  </a:cubicBezTo>
                  <a:cubicBezTo>
                    <a:pt x="10613" y="3022"/>
                    <a:pt x="10626" y="3039"/>
                    <a:pt x="10647" y="3052"/>
                  </a:cubicBezTo>
                  <a:cubicBezTo>
                    <a:pt x="10661" y="3058"/>
                    <a:pt x="10676" y="3062"/>
                    <a:pt x="10691" y="3062"/>
                  </a:cubicBezTo>
                  <a:cubicBezTo>
                    <a:pt x="10700" y="3062"/>
                    <a:pt x="10709" y="3060"/>
                    <a:pt x="10717" y="3057"/>
                  </a:cubicBezTo>
                  <a:cubicBezTo>
                    <a:pt x="11139" y="2888"/>
                    <a:pt x="11511" y="2825"/>
                    <a:pt x="11830" y="2825"/>
                  </a:cubicBezTo>
                  <a:cubicBezTo>
                    <a:pt x="12212" y="2825"/>
                    <a:pt x="12517" y="2915"/>
                    <a:pt x="12738" y="3017"/>
                  </a:cubicBezTo>
                  <a:cubicBezTo>
                    <a:pt x="13189" y="3214"/>
                    <a:pt x="13535" y="3586"/>
                    <a:pt x="13705" y="4045"/>
                  </a:cubicBezTo>
                  <a:cubicBezTo>
                    <a:pt x="13863" y="4496"/>
                    <a:pt x="14059" y="4710"/>
                    <a:pt x="14265" y="4929"/>
                  </a:cubicBezTo>
                  <a:cubicBezTo>
                    <a:pt x="14493" y="5170"/>
                    <a:pt x="14755" y="5450"/>
                    <a:pt x="15039" y="6132"/>
                  </a:cubicBezTo>
                  <a:cubicBezTo>
                    <a:pt x="15455" y="7134"/>
                    <a:pt x="14733" y="8302"/>
                    <a:pt x="14414" y="8743"/>
                  </a:cubicBezTo>
                  <a:cubicBezTo>
                    <a:pt x="14348" y="7418"/>
                    <a:pt x="13823" y="6303"/>
                    <a:pt x="12843" y="5428"/>
                  </a:cubicBezTo>
                  <a:cubicBezTo>
                    <a:pt x="12439" y="5068"/>
                    <a:pt x="12172" y="4964"/>
                    <a:pt x="11998" y="4964"/>
                  </a:cubicBezTo>
                  <a:cubicBezTo>
                    <a:pt x="11884" y="4964"/>
                    <a:pt x="11810" y="5009"/>
                    <a:pt x="11763" y="5056"/>
                  </a:cubicBezTo>
                  <a:cubicBezTo>
                    <a:pt x="11601" y="5222"/>
                    <a:pt x="11649" y="5568"/>
                    <a:pt x="11864" y="5800"/>
                  </a:cubicBezTo>
                  <a:cubicBezTo>
                    <a:pt x="12358" y="6329"/>
                    <a:pt x="13311" y="7921"/>
                    <a:pt x="13377" y="10178"/>
                  </a:cubicBezTo>
                  <a:cubicBezTo>
                    <a:pt x="13438" y="12230"/>
                    <a:pt x="10665" y="13958"/>
                    <a:pt x="9812" y="14443"/>
                  </a:cubicBezTo>
                  <a:cubicBezTo>
                    <a:pt x="11046" y="12099"/>
                    <a:pt x="10403" y="9645"/>
                    <a:pt x="9602" y="9050"/>
                  </a:cubicBezTo>
                  <a:cubicBezTo>
                    <a:pt x="9270" y="8803"/>
                    <a:pt x="8971" y="8675"/>
                    <a:pt x="8747" y="8675"/>
                  </a:cubicBezTo>
                  <a:cubicBezTo>
                    <a:pt x="8649" y="8675"/>
                    <a:pt x="8566" y="8699"/>
                    <a:pt x="8500" y="8748"/>
                  </a:cubicBezTo>
                  <a:cubicBezTo>
                    <a:pt x="8360" y="8853"/>
                    <a:pt x="8325" y="9050"/>
                    <a:pt x="8403" y="9273"/>
                  </a:cubicBezTo>
                  <a:cubicBezTo>
                    <a:pt x="8452" y="9391"/>
                    <a:pt x="8513" y="9505"/>
                    <a:pt x="8583" y="9610"/>
                  </a:cubicBezTo>
                  <a:cubicBezTo>
                    <a:pt x="8889" y="10095"/>
                    <a:pt x="9405" y="10904"/>
                    <a:pt x="9156" y="13039"/>
                  </a:cubicBezTo>
                  <a:cubicBezTo>
                    <a:pt x="8889" y="15305"/>
                    <a:pt x="6614" y="15568"/>
                    <a:pt x="5932" y="15594"/>
                  </a:cubicBezTo>
                  <a:cubicBezTo>
                    <a:pt x="6181" y="15296"/>
                    <a:pt x="6697" y="14548"/>
                    <a:pt x="6837" y="13337"/>
                  </a:cubicBezTo>
                  <a:cubicBezTo>
                    <a:pt x="6947" y="12405"/>
                    <a:pt x="6592" y="12064"/>
                    <a:pt x="6435" y="11959"/>
                  </a:cubicBezTo>
                  <a:cubicBezTo>
                    <a:pt x="6341" y="11897"/>
                    <a:pt x="6236" y="11865"/>
                    <a:pt x="6137" y="11865"/>
                  </a:cubicBezTo>
                  <a:cubicBezTo>
                    <a:pt x="6062" y="11865"/>
                    <a:pt x="5990" y="11883"/>
                    <a:pt x="5928" y="11919"/>
                  </a:cubicBezTo>
                  <a:cubicBezTo>
                    <a:pt x="5796" y="11998"/>
                    <a:pt x="5722" y="12151"/>
                    <a:pt x="5739" y="12304"/>
                  </a:cubicBezTo>
                  <a:cubicBezTo>
                    <a:pt x="5739" y="12370"/>
                    <a:pt x="5748" y="12444"/>
                    <a:pt x="5753" y="12523"/>
                  </a:cubicBezTo>
                  <a:cubicBezTo>
                    <a:pt x="5805" y="13170"/>
                    <a:pt x="5888" y="14255"/>
                    <a:pt x="5180" y="15117"/>
                  </a:cubicBezTo>
                  <a:cubicBezTo>
                    <a:pt x="4453" y="15992"/>
                    <a:pt x="1789" y="16390"/>
                    <a:pt x="1330" y="16451"/>
                  </a:cubicBezTo>
                  <a:lnTo>
                    <a:pt x="1330" y="16451"/>
                  </a:lnTo>
                  <a:cubicBezTo>
                    <a:pt x="731" y="14478"/>
                    <a:pt x="1636" y="12680"/>
                    <a:pt x="2542" y="12295"/>
                  </a:cubicBezTo>
                  <a:cubicBezTo>
                    <a:pt x="3150" y="12042"/>
                    <a:pt x="3614" y="11582"/>
                    <a:pt x="3517" y="11337"/>
                  </a:cubicBezTo>
                  <a:cubicBezTo>
                    <a:pt x="3487" y="11250"/>
                    <a:pt x="3399" y="11206"/>
                    <a:pt x="3268" y="11206"/>
                  </a:cubicBezTo>
                  <a:cubicBezTo>
                    <a:pt x="3093" y="11215"/>
                    <a:pt x="2927" y="11254"/>
                    <a:pt x="2765" y="11320"/>
                  </a:cubicBezTo>
                  <a:cubicBezTo>
                    <a:pt x="1811" y="11661"/>
                    <a:pt x="840" y="12921"/>
                    <a:pt x="525" y="13358"/>
                  </a:cubicBezTo>
                  <a:cubicBezTo>
                    <a:pt x="315" y="12475"/>
                    <a:pt x="385" y="11718"/>
                    <a:pt x="740" y="11119"/>
                  </a:cubicBezTo>
                  <a:cubicBezTo>
                    <a:pt x="1378" y="10021"/>
                    <a:pt x="2769" y="9662"/>
                    <a:pt x="3517" y="9470"/>
                  </a:cubicBezTo>
                  <a:cubicBezTo>
                    <a:pt x="3618" y="9443"/>
                    <a:pt x="3710" y="9417"/>
                    <a:pt x="3780" y="9400"/>
                  </a:cubicBezTo>
                  <a:cubicBezTo>
                    <a:pt x="4331" y="9238"/>
                    <a:pt x="5101" y="8722"/>
                    <a:pt x="5057" y="8284"/>
                  </a:cubicBezTo>
                  <a:cubicBezTo>
                    <a:pt x="5031" y="8044"/>
                    <a:pt x="4773" y="7895"/>
                    <a:pt x="4292" y="7855"/>
                  </a:cubicBezTo>
                  <a:cubicBezTo>
                    <a:pt x="4249" y="7852"/>
                    <a:pt x="4206" y="7850"/>
                    <a:pt x="4162" y="7850"/>
                  </a:cubicBezTo>
                  <a:cubicBezTo>
                    <a:pt x="2871" y="7850"/>
                    <a:pt x="733" y="9353"/>
                    <a:pt x="167" y="9767"/>
                  </a:cubicBezTo>
                  <a:lnTo>
                    <a:pt x="167" y="9767"/>
                  </a:lnTo>
                  <a:cubicBezTo>
                    <a:pt x="298" y="5909"/>
                    <a:pt x="3657" y="5900"/>
                    <a:pt x="4773" y="5900"/>
                  </a:cubicBezTo>
                  <a:cubicBezTo>
                    <a:pt x="5372" y="5900"/>
                    <a:pt x="6404" y="5839"/>
                    <a:pt x="6575" y="5423"/>
                  </a:cubicBezTo>
                  <a:cubicBezTo>
                    <a:pt x="6641" y="5275"/>
                    <a:pt x="6579" y="5104"/>
                    <a:pt x="6404" y="4929"/>
                  </a:cubicBezTo>
                  <a:cubicBezTo>
                    <a:pt x="6315" y="4839"/>
                    <a:pt x="6151" y="4801"/>
                    <a:pt x="5933" y="4801"/>
                  </a:cubicBezTo>
                  <a:cubicBezTo>
                    <a:pt x="4771" y="4801"/>
                    <a:pt x="2102" y="5902"/>
                    <a:pt x="1483" y="6167"/>
                  </a:cubicBezTo>
                  <a:cubicBezTo>
                    <a:pt x="1439" y="5926"/>
                    <a:pt x="1413" y="5152"/>
                    <a:pt x="2218" y="3577"/>
                  </a:cubicBezTo>
                  <a:cubicBezTo>
                    <a:pt x="2568" y="2895"/>
                    <a:pt x="3093" y="2471"/>
                    <a:pt x="3780" y="2309"/>
                  </a:cubicBezTo>
                  <a:cubicBezTo>
                    <a:pt x="3990" y="2259"/>
                    <a:pt x="4201" y="2238"/>
                    <a:pt x="4408" y="2238"/>
                  </a:cubicBezTo>
                  <a:cubicBezTo>
                    <a:pt x="5206" y="2238"/>
                    <a:pt x="5943" y="2558"/>
                    <a:pt x="6304" y="2825"/>
                  </a:cubicBezTo>
                  <a:cubicBezTo>
                    <a:pt x="6684" y="3107"/>
                    <a:pt x="7196" y="3269"/>
                    <a:pt x="7580" y="3269"/>
                  </a:cubicBezTo>
                  <a:cubicBezTo>
                    <a:pt x="7792" y="3269"/>
                    <a:pt x="7966" y="3219"/>
                    <a:pt x="8058" y="3114"/>
                  </a:cubicBezTo>
                  <a:cubicBezTo>
                    <a:pt x="8163" y="2991"/>
                    <a:pt x="8207" y="2759"/>
                    <a:pt x="7809" y="2348"/>
                  </a:cubicBezTo>
                  <a:cubicBezTo>
                    <a:pt x="7030" y="1548"/>
                    <a:pt x="5267" y="1224"/>
                    <a:pt x="4620" y="1132"/>
                  </a:cubicBezTo>
                  <a:cubicBezTo>
                    <a:pt x="5723" y="487"/>
                    <a:pt x="6704" y="164"/>
                    <a:pt x="7553" y="164"/>
                  </a:cubicBezTo>
                  <a:close/>
                  <a:moveTo>
                    <a:pt x="7553" y="0"/>
                  </a:moveTo>
                  <a:cubicBezTo>
                    <a:pt x="6621" y="0"/>
                    <a:pt x="5543" y="372"/>
                    <a:pt x="4331" y="1115"/>
                  </a:cubicBezTo>
                  <a:cubicBezTo>
                    <a:pt x="4300" y="1132"/>
                    <a:pt x="4287" y="1167"/>
                    <a:pt x="4296" y="1202"/>
                  </a:cubicBezTo>
                  <a:cubicBezTo>
                    <a:pt x="4305" y="1237"/>
                    <a:pt x="4331" y="1263"/>
                    <a:pt x="4366" y="1268"/>
                  </a:cubicBezTo>
                  <a:cubicBezTo>
                    <a:pt x="4392" y="1268"/>
                    <a:pt x="6794" y="1539"/>
                    <a:pt x="7695" y="2466"/>
                  </a:cubicBezTo>
                  <a:cubicBezTo>
                    <a:pt x="7931" y="2711"/>
                    <a:pt x="8019" y="2908"/>
                    <a:pt x="7935" y="3004"/>
                  </a:cubicBezTo>
                  <a:cubicBezTo>
                    <a:pt x="7875" y="3073"/>
                    <a:pt x="7749" y="3107"/>
                    <a:pt x="7587" y="3107"/>
                  </a:cubicBezTo>
                  <a:cubicBezTo>
                    <a:pt x="7253" y="3107"/>
                    <a:pt x="6769" y="2965"/>
                    <a:pt x="6404" y="2694"/>
                  </a:cubicBezTo>
                  <a:cubicBezTo>
                    <a:pt x="6022" y="2409"/>
                    <a:pt x="5246" y="2072"/>
                    <a:pt x="4404" y="2072"/>
                  </a:cubicBezTo>
                  <a:cubicBezTo>
                    <a:pt x="4185" y="2072"/>
                    <a:pt x="3962" y="2095"/>
                    <a:pt x="3740" y="2147"/>
                  </a:cubicBezTo>
                  <a:cubicBezTo>
                    <a:pt x="3005" y="2318"/>
                    <a:pt x="2446" y="2772"/>
                    <a:pt x="2074" y="3499"/>
                  </a:cubicBezTo>
                  <a:cubicBezTo>
                    <a:pt x="1037" y="5528"/>
                    <a:pt x="1339" y="6281"/>
                    <a:pt x="1352" y="6311"/>
                  </a:cubicBezTo>
                  <a:cubicBezTo>
                    <a:pt x="1361" y="6329"/>
                    <a:pt x="1374" y="6346"/>
                    <a:pt x="1396" y="6355"/>
                  </a:cubicBezTo>
                  <a:cubicBezTo>
                    <a:pt x="1407" y="6359"/>
                    <a:pt x="1418" y="6362"/>
                    <a:pt x="1428" y="6362"/>
                  </a:cubicBezTo>
                  <a:cubicBezTo>
                    <a:pt x="1438" y="6362"/>
                    <a:pt x="1448" y="6359"/>
                    <a:pt x="1457" y="6355"/>
                  </a:cubicBezTo>
                  <a:cubicBezTo>
                    <a:pt x="2859" y="5750"/>
                    <a:pt x="5059" y="4955"/>
                    <a:pt x="5946" y="4955"/>
                  </a:cubicBezTo>
                  <a:cubicBezTo>
                    <a:pt x="6110" y="4955"/>
                    <a:pt x="6230" y="4982"/>
                    <a:pt x="6291" y="5043"/>
                  </a:cubicBezTo>
                  <a:cubicBezTo>
                    <a:pt x="6413" y="5170"/>
                    <a:pt x="6461" y="5275"/>
                    <a:pt x="6426" y="5358"/>
                  </a:cubicBezTo>
                  <a:cubicBezTo>
                    <a:pt x="6330" y="5585"/>
                    <a:pt x="5683" y="5734"/>
                    <a:pt x="4773" y="5734"/>
                  </a:cubicBezTo>
                  <a:cubicBezTo>
                    <a:pt x="4248" y="5734"/>
                    <a:pt x="3010" y="5734"/>
                    <a:pt x="1951" y="6281"/>
                  </a:cubicBezTo>
                  <a:cubicBezTo>
                    <a:pt x="674" y="6937"/>
                    <a:pt x="18" y="8162"/>
                    <a:pt x="0" y="9929"/>
                  </a:cubicBezTo>
                  <a:cubicBezTo>
                    <a:pt x="0" y="9979"/>
                    <a:pt x="40" y="10013"/>
                    <a:pt x="82" y="10013"/>
                  </a:cubicBezTo>
                  <a:cubicBezTo>
                    <a:pt x="99" y="10013"/>
                    <a:pt x="116" y="10007"/>
                    <a:pt x="132" y="9995"/>
                  </a:cubicBezTo>
                  <a:cubicBezTo>
                    <a:pt x="161" y="9973"/>
                    <a:pt x="2755" y="8012"/>
                    <a:pt x="4165" y="8012"/>
                  </a:cubicBezTo>
                  <a:cubicBezTo>
                    <a:pt x="4205" y="8012"/>
                    <a:pt x="4245" y="8014"/>
                    <a:pt x="4283" y="8017"/>
                  </a:cubicBezTo>
                  <a:cubicBezTo>
                    <a:pt x="4659" y="8048"/>
                    <a:pt x="4878" y="8149"/>
                    <a:pt x="4895" y="8297"/>
                  </a:cubicBezTo>
                  <a:cubicBezTo>
                    <a:pt x="4921" y="8577"/>
                    <a:pt x="4318" y="9067"/>
                    <a:pt x="3736" y="9233"/>
                  </a:cubicBezTo>
                  <a:cubicBezTo>
                    <a:pt x="3666" y="9255"/>
                    <a:pt x="3579" y="9277"/>
                    <a:pt x="3478" y="9303"/>
                  </a:cubicBezTo>
                  <a:cubicBezTo>
                    <a:pt x="2708" y="9500"/>
                    <a:pt x="1269" y="9872"/>
                    <a:pt x="595" y="11031"/>
                  </a:cubicBezTo>
                  <a:cubicBezTo>
                    <a:pt x="202" y="11714"/>
                    <a:pt x="140" y="12567"/>
                    <a:pt x="411" y="13573"/>
                  </a:cubicBezTo>
                  <a:cubicBezTo>
                    <a:pt x="422" y="13611"/>
                    <a:pt x="458" y="13633"/>
                    <a:pt x="494" y="13633"/>
                  </a:cubicBezTo>
                  <a:cubicBezTo>
                    <a:pt x="519" y="13633"/>
                    <a:pt x="544" y="13623"/>
                    <a:pt x="560" y="13599"/>
                  </a:cubicBezTo>
                  <a:cubicBezTo>
                    <a:pt x="573" y="13582"/>
                    <a:pt x="1741" y="11862"/>
                    <a:pt x="2826" y="11473"/>
                  </a:cubicBezTo>
                  <a:cubicBezTo>
                    <a:pt x="3051" y="11392"/>
                    <a:pt x="3189" y="11369"/>
                    <a:pt x="3268" y="11369"/>
                  </a:cubicBezTo>
                  <a:cubicBezTo>
                    <a:pt x="3334" y="11369"/>
                    <a:pt x="3360" y="11384"/>
                    <a:pt x="3364" y="11394"/>
                  </a:cubicBezTo>
                  <a:cubicBezTo>
                    <a:pt x="3399" y="11486"/>
                    <a:pt x="3084" y="11889"/>
                    <a:pt x="2476" y="12142"/>
                  </a:cubicBezTo>
                  <a:cubicBezTo>
                    <a:pt x="1505" y="12554"/>
                    <a:pt x="525" y="14483"/>
                    <a:pt x="1190" y="16569"/>
                  </a:cubicBezTo>
                  <a:cubicBezTo>
                    <a:pt x="1203" y="16604"/>
                    <a:pt x="1234" y="16626"/>
                    <a:pt x="1269" y="16626"/>
                  </a:cubicBezTo>
                  <a:lnTo>
                    <a:pt x="1278" y="16626"/>
                  </a:lnTo>
                  <a:cubicBezTo>
                    <a:pt x="1409" y="16609"/>
                    <a:pt x="4471" y="16228"/>
                    <a:pt x="5302" y="15222"/>
                  </a:cubicBezTo>
                  <a:cubicBezTo>
                    <a:pt x="6059" y="14312"/>
                    <a:pt x="5971" y="13183"/>
                    <a:pt x="5919" y="12510"/>
                  </a:cubicBezTo>
                  <a:cubicBezTo>
                    <a:pt x="5910" y="12431"/>
                    <a:pt x="5906" y="12361"/>
                    <a:pt x="5901" y="12295"/>
                  </a:cubicBezTo>
                  <a:cubicBezTo>
                    <a:pt x="5888" y="12204"/>
                    <a:pt x="5932" y="12112"/>
                    <a:pt x="6011" y="12064"/>
                  </a:cubicBezTo>
                  <a:cubicBezTo>
                    <a:pt x="6048" y="12042"/>
                    <a:pt x="6091" y="12032"/>
                    <a:pt x="6136" y="12032"/>
                  </a:cubicBezTo>
                  <a:cubicBezTo>
                    <a:pt x="6203" y="12032"/>
                    <a:pt x="6276" y="12054"/>
                    <a:pt x="6343" y="12099"/>
                  </a:cubicBezTo>
                  <a:cubicBezTo>
                    <a:pt x="6614" y="12278"/>
                    <a:pt x="6737" y="12733"/>
                    <a:pt x="6671" y="13319"/>
                  </a:cubicBezTo>
                  <a:cubicBezTo>
                    <a:pt x="6496" y="14828"/>
                    <a:pt x="5691" y="15611"/>
                    <a:pt x="5683" y="15620"/>
                  </a:cubicBezTo>
                  <a:cubicBezTo>
                    <a:pt x="5630" y="15673"/>
                    <a:pt x="5665" y="15760"/>
                    <a:pt x="5739" y="15764"/>
                  </a:cubicBezTo>
                  <a:cubicBezTo>
                    <a:pt x="5741" y="15764"/>
                    <a:pt x="5747" y="15764"/>
                    <a:pt x="5758" y="15764"/>
                  </a:cubicBezTo>
                  <a:cubicBezTo>
                    <a:pt x="6021" y="15764"/>
                    <a:pt x="9007" y="15712"/>
                    <a:pt x="9318" y="13061"/>
                  </a:cubicBezTo>
                  <a:cubicBezTo>
                    <a:pt x="9571" y="10865"/>
                    <a:pt x="9042" y="10025"/>
                    <a:pt x="8723" y="9522"/>
                  </a:cubicBezTo>
                  <a:cubicBezTo>
                    <a:pt x="8657" y="9426"/>
                    <a:pt x="8600" y="9325"/>
                    <a:pt x="8557" y="9220"/>
                  </a:cubicBezTo>
                  <a:cubicBezTo>
                    <a:pt x="8504" y="9067"/>
                    <a:pt x="8522" y="8940"/>
                    <a:pt x="8600" y="8883"/>
                  </a:cubicBezTo>
                  <a:cubicBezTo>
                    <a:pt x="8635" y="8858"/>
                    <a:pt x="8686" y="8842"/>
                    <a:pt x="8752" y="8842"/>
                  </a:cubicBezTo>
                  <a:cubicBezTo>
                    <a:pt x="8911" y="8842"/>
                    <a:pt x="9162" y="8932"/>
                    <a:pt x="9501" y="9185"/>
                  </a:cubicBezTo>
                  <a:cubicBezTo>
                    <a:pt x="10271" y="9754"/>
                    <a:pt x="10879" y="12309"/>
                    <a:pt x="9528" y="14610"/>
                  </a:cubicBezTo>
                  <a:cubicBezTo>
                    <a:pt x="9492" y="14667"/>
                    <a:pt x="9538" y="14733"/>
                    <a:pt x="9598" y="14733"/>
                  </a:cubicBezTo>
                  <a:cubicBezTo>
                    <a:pt x="9610" y="14733"/>
                    <a:pt x="9624" y="14730"/>
                    <a:pt x="9637" y="14723"/>
                  </a:cubicBezTo>
                  <a:cubicBezTo>
                    <a:pt x="9799" y="14645"/>
                    <a:pt x="13618" y="12689"/>
                    <a:pt x="13543" y="10174"/>
                  </a:cubicBezTo>
                  <a:cubicBezTo>
                    <a:pt x="13456" y="7296"/>
                    <a:pt x="12047" y="5751"/>
                    <a:pt x="11986" y="5686"/>
                  </a:cubicBezTo>
                  <a:cubicBezTo>
                    <a:pt x="11820" y="5511"/>
                    <a:pt x="11794" y="5266"/>
                    <a:pt x="11881" y="5174"/>
                  </a:cubicBezTo>
                  <a:cubicBezTo>
                    <a:pt x="11906" y="5149"/>
                    <a:pt x="11945" y="5134"/>
                    <a:pt x="11998" y="5134"/>
                  </a:cubicBezTo>
                  <a:cubicBezTo>
                    <a:pt x="12140" y="5134"/>
                    <a:pt x="12383" y="5242"/>
                    <a:pt x="12734" y="5555"/>
                  </a:cubicBezTo>
                  <a:cubicBezTo>
                    <a:pt x="13731" y="6447"/>
                    <a:pt x="14243" y="7602"/>
                    <a:pt x="14256" y="8984"/>
                  </a:cubicBezTo>
                  <a:cubicBezTo>
                    <a:pt x="14253" y="9033"/>
                    <a:pt x="14294" y="9067"/>
                    <a:pt x="14337" y="9067"/>
                  </a:cubicBezTo>
                  <a:cubicBezTo>
                    <a:pt x="14360" y="9067"/>
                    <a:pt x="14383" y="9058"/>
                    <a:pt x="14401" y="9037"/>
                  </a:cubicBezTo>
                  <a:cubicBezTo>
                    <a:pt x="14458" y="8971"/>
                    <a:pt x="15757" y="7422"/>
                    <a:pt x="15192" y="6075"/>
                  </a:cubicBezTo>
                  <a:cubicBezTo>
                    <a:pt x="14899" y="5362"/>
                    <a:pt x="14628" y="5073"/>
                    <a:pt x="14388" y="4820"/>
                  </a:cubicBezTo>
                  <a:cubicBezTo>
                    <a:pt x="14182" y="4601"/>
                    <a:pt x="14007" y="4413"/>
                    <a:pt x="13863" y="3993"/>
                  </a:cubicBezTo>
                  <a:cubicBezTo>
                    <a:pt x="13679" y="3494"/>
                    <a:pt x="13298" y="3087"/>
                    <a:pt x="12808" y="2873"/>
                  </a:cubicBezTo>
                  <a:cubicBezTo>
                    <a:pt x="12567" y="2764"/>
                    <a:pt x="12237" y="2666"/>
                    <a:pt x="11825" y="2666"/>
                  </a:cubicBezTo>
                  <a:cubicBezTo>
                    <a:pt x="11512" y="2666"/>
                    <a:pt x="11152" y="2722"/>
                    <a:pt x="10748" y="2873"/>
                  </a:cubicBezTo>
                  <a:cubicBezTo>
                    <a:pt x="10647" y="2458"/>
                    <a:pt x="10188" y="870"/>
                    <a:pt x="8775" y="248"/>
                  </a:cubicBezTo>
                  <a:cubicBezTo>
                    <a:pt x="8401" y="83"/>
                    <a:pt x="7993" y="0"/>
                    <a:pt x="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81052" y="191403"/>
              <a:ext cx="905807" cy="1292284"/>
            </a:xfrm>
            <a:custGeom>
              <a:avLst/>
              <a:gdLst/>
              <a:ahLst/>
              <a:cxnLst/>
              <a:rect l="l" t="t" r="r" b="b"/>
              <a:pathLst>
                <a:path w="9626" h="13732" extrusionOk="0">
                  <a:moveTo>
                    <a:pt x="9508" y="0"/>
                  </a:moveTo>
                  <a:cubicBezTo>
                    <a:pt x="9485" y="0"/>
                    <a:pt x="9462" y="11"/>
                    <a:pt x="9445" y="35"/>
                  </a:cubicBezTo>
                  <a:cubicBezTo>
                    <a:pt x="9371" y="140"/>
                    <a:pt x="2175" y="10345"/>
                    <a:pt x="27" y="13604"/>
                  </a:cubicBezTo>
                  <a:cubicBezTo>
                    <a:pt x="1" y="13639"/>
                    <a:pt x="10" y="13692"/>
                    <a:pt x="49" y="13718"/>
                  </a:cubicBezTo>
                  <a:cubicBezTo>
                    <a:pt x="62" y="13727"/>
                    <a:pt x="80" y="13731"/>
                    <a:pt x="93" y="13731"/>
                  </a:cubicBezTo>
                  <a:cubicBezTo>
                    <a:pt x="123" y="13731"/>
                    <a:pt x="150" y="13718"/>
                    <a:pt x="163" y="13692"/>
                  </a:cubicBezTo>
                  <a:cubicBezTo>
                    <a:pt x="2311" y="10437"/>
                    <a:pt x="9506" y="236"/>
                    <a:pt x="9581" y="131"/>
                  </a:cubicBezTo>
                  <a:cubicBezTo>
                    <a:pt x="9625" y="68"/>
                    <a:pt x="9567" y="0"/>
                    <a:pt x="9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19054" y="-78587"/>
              <a:ext cx="318340" cy="349892"/>
            </a:xfrm>
            <a:custGeom>
              <a:avLst/>
              <a:gdLst/>
              <a:ahLst/>
              <a:cxnLst/>
              <a:rect l="l" t="t" r="r" b="b"/>
              <a:pathLst>
                <a:path w="3383" h="3718" extrusionOk="0">
                  <a:moveTo>
                    <a:pt x="118" y="0"/>
                  </a:moveTo>
                  <a:cubicBezTo>
                    <a:pt x="40" y="0"/>
                    <a:pt x="1" y="119"/>
                    <a:pt x="89" y="157"/>
                  </a:cubicBezTo>
                  <a:cubicBezTo>
                    <a:pt x="115" y="170"/>
                    <a:pt x="2639" y="1281"/>
                    <a:pt x="3212" y="3656"/>
                  </a:cubicBezTo>
                  <a:cubicBezTo>
                    <a:pt x="3221" y="3691"/>
                    <a:pt x="3256" y="3718"/>
                    <a:pt x="3295" y="3718"/>
                  </a:cubicBezTo>
                  <a:lnTo>
                    <a:pt x="3313" y="3718"/>
                  </a:lnTo>
                  <a:cubicBezTo>
                    <a:pt x="3356" y="3704"/>
                    <a:pt x="3383" y="3661"/>
                    <a:pt x="3374" y="3617"/>
                  </a:cubicBezTo>
                  <a:cubicBezTo>
                    <a:pt x="2783" y="1163"/>
                    <a:pt x="181" y="17"/>
                    <a:pt x="154" y="8"/>
                  </a:cubicBezTo>
                  <a:cubicBezTo>
                    <a:pt x="142" y="3"/>
                    <a:pt x="130"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43907" y="229234"/>
              <a:ext cx="452056" cy="422825"/>
            </a:xfrm>
            <a:custGeom>
              <a:avLst/>
              <a:gdLst/>
              <a:ahLst/>
              <a:cxnLst/>
              <a:rect l="l" t="t" r="r" b="b"/>
              <a:pathLst>
                <a:path w="4804" h="4493" extrusionOk="0">
                  <a:moveTo>
                    <a:pt x="93" y="0"/>
                  </a:moveTo>
                  <a:cubicBezTo>
                    <a:pt x="1" y="14"/>
                    <a:pt x="1" y="149"/>
                    <a:pt x="93" y="162"/>
                  </a:cubicBezTo>
                  <a:cubicBezTo>
                    <a:pt x="119" y="162"/>
                    <a:pt x="2638" y="254"/>
                    <a:pt x="4633" y="4440"/>
                  </a:cubicBezTo>
                  <a:cubicBezTo>
                    <a:pt x="4646" y="4471"/>
                    <a:pt x="4672" y="4489"/>
                    <a:pt x="4707" y="4489"/>
                  </a:cubicBezTo>
                  <a:lnTo>
                    <a:pt x="4703" y="4493"/>
                  </a:lnTo>
                  <a:cubicBezTo>
                    <a:pt x="4764" y="4493"/>
                    <a:pt x="4804" y="4427"/>
                    <a:pt x="4777" y="4375"/>
                  </a:cubicBezTo>
                  <a:cubicBezTo>
                    <a:pt x="2735" y="84"/>
                    <a:pt x="202"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05802" y="283815"/>
              <a:ext cx="743108" cy="111423"/>
            </a:xfrm>
            <a:custGeom>
              <a:avLst/>
              <a:gdLst/>
              <a:ahLst/>
              <a:cxnLst/>
              <a:rect l="l" t="t" r="r" b="b"/>
              <a:pathLst>
                <a:path w="7897" h="1184" extrusionOk="0">
                  <a:moveTo>
                    <a:pt x="4757" y="1"/>
                  </a:moveTo>
                  <a:cubicBezTo>
                    <a:pt x="2583" y="1"/>
                    <a:pt x="253" y="819"/>
                    <a:pt x="101" y="873"/>
                  </a:cubicBezTo>
                  <a:cubicBezTo>
                    <a:pt x="1" y="900"/>
                    <a:pt x="36" y="1038"/>
                    <a:pt x="121" y="1038"/>
                  </a:cubicBezTo>
                  <a:cubicBezTo>
                    <a:pt x="132" y="1038"/>
                    <a:pt x="145" y="1036"/>
                    <a:pt x="158" y="1030"/>
                  </a:cubicBezTo>
                  <a:cubicBezTo>
                    <a:pt x="195" y="1016"/>
                    <a:pt x="2581" y="177"/>
                    <a:pt x="4769" y="177"/>
                  </a:cubicBezTo>
                  <a:cubicBezTo>
                    <a:pt x="5942" y="177"/>
                    <a:pt x="7058" y="418"/>
                    <a:pt x="7726" y="1157"/>
                  </a:cubicBezTo>
                  <a:cubicBezTo>
                    <a:pt x="7743" y="1175"/>
                    <a:pt x="7765" y="1183"/>
                    <a:pt x="7787" y="1183"/>
                  </a:cubicBezTo>
                  <a:cubicBezTo>
                    <a:pt x="7861" y="1183"/>
                    <a:pt x="7896" y="1096"/>
                    <a:pt x="7848" y="1043"/>
                  </a:cubicBezTo>
                  <a:cubicBezTo>
                    <a:pt x="7138" y="256"/>
                    <a:pt x="5972" y="1"/>
                    <a:pt x="4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847260" y="352701"/>
              <a:ext cx="279101" cy="807819"/>
            </a:xfrm>
            <a:custGeom>
              <a:avLst/>
              <a:gdLst/>
              <a:ahLst/>
              <a:cxnLst/>
              <a:rect l="l" t="t" r="r" b="b"/>
              <a:pathLst>
                <a:path w="2966" h="8584" extrusionOk="0">
                  <a:moveTo>
                    <a:pt x="117" y="1"/>
                  </a:moveTo>
                  <a:cubicBezTo>
                    <a:pt x="53" y="1"/>
                    <a:pt x="0" y="85"/>
                    <a:pt x="61" y="145"/>
                  </a:cubicBezTo>
                  <a:cubicBezTo>
                    <a:pt x="87" y="171"/>
                    <a:pt x="2791" y="2910"/>
                    <a:pt x="2357" y="8496"/>
                  </a:cubicBezTo>
                  <a:cubicBezTo>
                    <a:pt x="2357" y="8539"/>
                    <a:pt x="2392" y="8583"/>
                    <a:pt x="2436" y="8583"/>
                  </a:cubicBezTo>
                  <a:lnTo>
                    <a:pt x="2441" y="8583"/>
                  </a:lnTo>
                  <a:cubicBezTo>
                    <a:pt x="2443" y="8583"/>
                    <a:pt x="2446" y="8584"/>
                    <a:pt x="2448" y="8584"/>
                  </a:cubicBezTo>
                  <a:cubicBezTo>
                    <a:pt x="2489" y="8584"/>
                    <a:pt x="2524" y="8550"/>
                    <a:pt x="2528" y="8509"/>
                  </a:cubicBezTo>
                  <a:cubicBezTo>
                    <a:pt x="2966" y="2840"/>
                    <a:pt x="205" y="53"/>
                    <a:pt x="175" y="27"/>
                  </a:cubicBezTo>
                  <a:cubicBezTo>
                    <a:pt x="156" y="9"/>
                    <a:pt x="136"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981488" y="546936"/>
              <a:ext cx="713466" cy="188686"/>
            </a:xfrm>
            <a:custGeom>
              <a:avLst/>
              <a:gdLst/>
              <a:ahLst/>
              <a:cxnLst/>
              <a:rect l="l" t="t" r="r" b="b"/>
              <a:pathLst>
                <a:path w="7582" h="2005" extrusionOk="0">
                  <a:moveTo>
                    <a:pt x="4961" y="1"/>
                  </a:moveTo>
                  <a:cubicBezTo>
                    <a:pt x="2199" y="1"/>
                    <a:pt x="67" y="1837"/>
                    <a:pt x="40" y="1861"/>
                  </a:cubicBezTo>
                  <a:cubicBezTo>
                    <a:pt x="5" y="1891"/>
                    <a:pt x="0" y="1944"/>
                    <a:pt x="31" y="1979"/>
                  </a:cubicBezTo>
                  <a:cubicBezTo>
                    <a:pt x="44" y="1996"/>
                    <a:pt x="70" y="2005"/>
                    <a:pt x="92" y="2005"/>
                  </a:cubicBezTo>
                  <a:cubicBezTo>
                    <a:pt x="114" y="2005"/>
                    <a:pt x="132" y="1996"/>
                    <a:pt x="149" y="1983"/>
                  </a:cubicBezTo>
                  <a:cubicBezTo>
                    <a:pt x="176" y="1959"/>
                    <a:pt x="2264" y="165"/>
                    <a:pt x="4960" y="165"/>
                  </a:cubicBezTo>
                  <a:cubicBezTo>
                    <a:pt x="5751" y="165"/>
                    <a:pt x="6595" y="320"/>
                    <a:pt x="7454" y="719"/>
                  </a:cubicBezTo>
                  <a:cubicBezTo>
                    <a:pt x="7465" y="723"/>
                    <a:pt x="7476" y="726"/>
                    <a:pt x="7487" y="726"/>
                  </a:cubicBezTo>
                  <a:cubicBezTo>
                    <a:pt x="7519" y="726"/>
                    <a:pt x="7551" y="708"/>
                    <a:pt x="7564" y="679"/>
                  </a:cubicBezTo>
                  <a:cubicBezTo>
                    <a:pt x="7581" y="640"/>
                    <a:pt x="7564" y="592"/>
                    <a:pt x="7524" y="570"/>
                  </a:cubicBezTo>
                  <a:cubicBezTo>
                    <a:pt x="6640" y="159"/>
                    <a:pt x="5773" y="1"/>
                    <a:pt x="4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78024" y="749829"/>
              <a:ext cx="212854" cy="610758"/>
            </a:xfrm>
            <a:custGeom>
              <a:avLst/>
              <a:gdLst/>
              <a:ahLst/>
              <a:cxnLst/>
              <a:rect l="l" t="t" r="r" b="b"/>
              <a:pathLst>
                <a:path w="2262" h="6490" extrusionOk="0">
                  <a:moveTo>
                    <a:pt x="117" y="0"/>
                  </a:moveTo>
                  <a:cubicBezTo>
                    <a:pt x="51" y="0"/>
                    <a:pt x="1" y="93"/>
                    <a:pt x="65" y="146"/>
                  </a:cubicBezTo>
                  <a:cubicBezTo>
                    <a:pt x="83" y="164"/>
                    <a:pt x="2078" y="1725"/>
                    <a:pt x="1115" y="6393"/>
                  </a:cubicBezTo>
                  <a:cubicBezTo>
                    <a:pt x="1107" y="6437"/>
                    <a:pt x="1133" y="6480"/>
                    <a:pt x="1177" y="6489"/>
                  </a:cubicBezTo>
                  <a:lnTo>
                    <a:pt x="1194" y="6489"/>
                  </a:lnTo>
                  <a:cubicBezTo>
                    <a:pt x="1233" y="6489"/>
                    <a:pt x="1268" y="6463"/>
                    <a:pt x="1277" y="6424"/>
                  </a:cubicBezTo>
                  <a:cubicBezTo>
                    <a:pt x="2261" y="1647"/>
                    <a:pt x="249" y="81"/>
                    <a:pt x="162" y="15"/>
                  </a:cubicBezTo>
                  <a:cubicBezTo>
                    <a:pt x="147" y="5"/>
                    <a:pt x="132"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89675" y="851275"/>
              <a:ext cx="529030" cy="210048"/>
            </a:xfrm>
            <a:custGeom>
              <a:avLst/>
              <a:gdLst/>
              <a:ahLst/>
              <a:cxnLst/>
              <a:rect l="l" t="t" r="r" b="b"/>
              <a:pathLst>
                <a:path w="5622" h="2232" extrusionOk="0">
                  <a:moveTo>
                    <a:pt x="5526" y="0"/>
                  </a:moveTo>
                  <a:cubicBezTo>
                    <a:pt x="2157" y="13"/>
                    <a:pt x="75" y="2069"/>
                    <a:pt x="53" y="2091"/>
                  </a:cubicBezTo>
                  <a:cubicBezTo>
                    <a:pt x="1" y="2144"/>
                    <a:pt x="40" y="2231"/>
                    <a:pt x="110" y="2231"/>
                  </a:cubicBezTo>
                  <a:cubicBezTo>
                    <a:pt x="132" y="2231"/>
                    <a:pt x="154" y="2222"/>
                    <a:pt x="167" y="2205"/>
                  </a:cubicBezTo>
                  <a:cubicBezTo>
                    <a:pt x="189" y="2183"/>
                    <a:pt x="2232" y="175"/>
                    <a:pt x="5526" y="166"/>
                  </a:cubicBezTo>
                  <a:cubicBezTo>
                    <a:pt x="5622" y="149"/>
                    <a:pt x="5622" y="18"/>
                    <a:pt x="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56123" y="1067531"/>
              <a:ext cx="65494" cy="340763"/>
            </a:xfrm>
            <a:custGeom>
              <a:avLst/>
              <a:gdLst/>
              <a:ahLst/>
              <a:cxnLst/>
              <a:rect l="l" t="t" r="r" b="b"/>
              <a:pathLst>
                <a:path w="696" h="3621" extrusionOk="0">
                  <a:moveTo>
                    <a:pt x="105" y="0"/>
                  </a:moveTo>
                  <a:cubicBezTo>
                    <a:pt x="53" y="0"/>
                    <a:pt x="0" y="49"/>
                    <a:pt x="26" y="112"/>
                  </a:cubicBezTo>
                  <a:cubicBezTo>
                    <a:pt x="31" y="125"/>
                    <a:pt x="521" y="1219"/>
                    <a:pt x="83" y="3524"/>
                  </a:cubicBezTo>
                  <a:cubicBezTo>
                    <a:pt x="74" y="3568"/>
                    <a:pt x="101" y="3612"/>
                    <a:pt x="149" y="3621"/>
                  </a:cubicBezTo>
                  <a:lnTo>
                    <a:pt x="162" y="3621"/>
                  </a:lnTo>
                  <a:cubicBezTo>
                    <a:pt x="201" y="3621"/>
                    <a:pt x="236" y="3594"/>
                    <a:pt x="245" y="3555"/>
                  </a:cubicBezTo>
                  <a:cubicBezTo>
                    <a:pt x="696" y="1193"/>
                    <a:pt x="197" y="90"/>
                    <a:pt x="175" y="42"/>
                  </a:cubicBezTo>
                  <a:cubicBezTo>
                    <a:pt x="159" y="13"/>
                    <a:pt x="132" y="0"/>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83593" y="1150438"/>
              <a:ext cx="236097" cy="79239"/>
            </a:xfrm>
            <a:custGeom>
              <a:avLst/>
              <a:gdLst/>
              <a:ahLst/>
              <a:cxnLst/>
              <a:rect l="l" t="t" r="r" b="b"/>
              <a:pathLst>
                <a:path w="2509" h="842" extrusionOk="0">
                  <a:moveTo>
                    <a:pt x="2424" y="1"/>
                  </a:moveTo>
                  <a:cubicBezTo>
                    <a:pt x="2421" y="1"/>
                    <a:pt x="2418" y="1"/>
                    <a:pt x="2415" y="1"/>
                  </a:cubicBezTo>
                  <a:cubicBezTo>
                    <a:pt x="2401" y="1"/>
                    <a:pt x="2388" y="1"/>
                    <a:pt x="2374" y="1"/>
                  </a:cubicBezTo>
                  <a:cubicBezTo>
                    <a:pt x="989" y="1"/>
                    <a:pt x="105" y="662"/>
                    <a:pt x="66" y="692"/>
                  </a:cubicBezTo>
                  <a:cubicBezTo>
                    <a:pt x="0" y="736"/>
                    <a:pt x="35" y="841"/>
                    <a:pt x="114" y="841"/>
                  </a:cubicBezTo>
                  <a:cubicBezTo>
                    <a:pt x="131" y="841"/>
                    <a:pt x="149" y="832"/>
                    <a:pt x="166" y="824"/>
                  </a:cubicBezTo>
                  <a:cubicBezTo>
                    <a:pt x="175" y="815"/>
                    <a:pt x="1054" y="167"/>
                    <a:pt x="2384" y="167"/>
                  </a:cubicBezTo>
                  <a:lnTo>
                    <a:pt x="2415" y="167"/>
                  </a:lnTo>
                  <a:cubicBezTo>
                    <a:pt x="2418" y="168"/>
                    <a:pt x="2421" y="168"/>
                    <a:pt x="2424" y="168"/>
                  </a:cubicBezTo>
                  <a:cubicBezTo>
                    <a:pt x="2508" y="168"/>
                    <a:pt x="2508"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53024" y="-136368"/>
              <a:ext cx="992096" cy="1127690"/>
            </a:xfrm>
            <a:custGeom>
              <a:avLst/>
              <a:gdLst/>
              <a:ahLst/>
              <a:cxnLst/>
              <a:rect l="l" t="t" r="r" b="b"/>
              <a:pathLst>
                <a:path w="10543" h="11983" extrusionOk="0">
                  <a:moveTo>
                    <a:pt x="10540" y="1"/>
                  </a:moveTo>
                  <a:cubicBezTo>
                    <a:pt x="10429" y="1"/>
                    <a:pt x="6947" y="22"/>
                    <a:pt x="4790" y="2674"/>
                  </a:cubicBezTo>
                  <a:cubicBezTo>
                    <a:pt x="4790" y="2674"/>
                    <a:pt x="5670" y="2560"/>
                    <a:pt x="5928" y="2521"/>
                  </a:cubicBezTo>
                  <a:lnTo>
                    <a:pt x="5928" y="2521"/>
                  </a:lnTo>
                  <a:cubicBezTo>
                    <a:pt x="5928" y="2521"/>
                    <a:pt x="5005" y="3137"/>
                    <a:pt x="4287" y="3374"/>
                  </a:cubicBezTo>
                  <a:cubicBezTo>
                    <a:pt x="3565" y="3614"/>
                    <a:pt x="2590" y="5097"/>
                    <a:pt x="2034" y="6357"/>
                  </a:cubicBezTo>
                  <a:lnTo>
                    <a:pt x="2949" y="6178"/>
                  </a:lnTo>
                  <a:lnTo>
                    <a:pt x="2949" y="6178"/>
                  </a:lnTo>
                  <a:cubicBezTo>
                    <a:pt x="2949" y="6178"/>
                    <a:pt x="1789" y="6707"/>
                    <a:pt x="1046" y="8785"/>
                  </a:cubicBezTo>
                  <a:cubicBezTo>
                    <a:pt x="307" y="10858"/>
                    <a:pt x="0" y="11982"/>
                    <a:pt x="0" y="11982"/>
                  </a:cubicBezTo>
                  <a:cubicBezTo>
                    <a:pt x="0" y="11982"/>
                    <a:pt x="4099" y="10517"/>
                    <a:pt x="4611" y="9966"/>
                  </a:cubicBezTo>
                  <a:cubicBezTo>
                    <a:pt x="5127" y="9415"/>
                    <a:pt x="5691" y="8326"/>
                    <a:pt x="5691" y="8325"/>
                  </a:cubicBezTo>
                  <a:lnTo>
                    <a:pt x="5691" y="8325"/>
                  </a:lnTo>
                  <a:lnTo>
                    <a:pt x="5455" y="9555"/>
                  </a:lnTo>
                  <a:cubicBezTo>
                    <a:pt x="5455" y="9555"/>
                    <a:pt x="7612" y="7643"/>
                    <a:pt x="7927" y="6864"/>
                  </a:cubicBezTo>
                  <a:cubicBezTo>
                    <a:pt x="8246" y="6081"/>
                    <a:pt x="8408" y="5285"/>
                    <a:pt x="8614" y="5066"/>
                  </a:cubicBezTo>
                  <a:lnTo>
                    <a:pt x="8788" y="5723"/>
                  </a:lnTo>
                  <a:cubicBezTo>
                    <a:pt x="8788" y="5723"/>
                    <a:pt x="9891" y="4148"/>
                    <a:pt x="10009" y="2691"/>
                  </a:cubicBezTo>
                  <a:cubicBezTo>
                    <a:pt x="10092" y="1777"/>
                    <a:pt x="10271" y="876"/>
                    <a:pt x="10543" y="1"/>
                  </a:cubicBezTo>
                  <a:cubicBezTo>
                    <a:pt x="10543" y="1"/>
                    <a:pt x="10542" y="1"/>
                    <a:pt x="10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99948" y="-129781"/>
              <a:ext cx="1034441" cy="1114892"/>
            </a:xfrm>
            <a:custGeom>
              <a:avLst/>
              <a:gdLst/>
              <a:ahLst/>
              <a:cxnLst/>
              <a:rect l="l" t="t" r="r" b="b"/>
              <a:pathLst>
                <a:path w="10993" h="11847" extrusionOk="0">
                  <a:moveTo>
                    <a:pt x="10818" y="141"/>
                  </a:moveTo>
                  <a:lnTo>
                    <a:pt x="10818" y="141"/>
                  </a:lnTo>
                  <a:cubicBezTo>
                    <a:pt x="10542" y="985"/>
                    <a:pt x="10354" y="1856"/>
                    <a:pt x="10249" y="2735"/>
                  </a:cubicBezTo>
                  <a:cubicBezTo>
                    <a:pt x="10118" y="3916"/>
                    <a:pt x="9322" y="5176"/>
                    <a:pt x="9051" y="5574"/>
                  </a:cubicBezTo>
                  <a:lnTo>
                    <a:pt x="8933" y="5066"/>
                  </a:lnTo>
                  <a:cubicBezTo>
                    <a:pt x="8924" y="5045"/>
                    <a:pt x="8906" y="5023"/>
                    <a:pt x="8884" y="5018"/>
                  </a:cubicBezTo>
                  <a:cubicBezTo>
                    <a:pt x="8877" y="5016"/>
                    <a:pt x="8870" y="5015"/>
                    <a:pt x="8863" y="5015"/>
                  </a:cubicBezTo>
                  <a:cubicBezTo>
                    <a:pt x="8845" y="5015"/>
                    <a:pt x="8827" y="5023"/>
                    <a:pt x="8814" y="5036"/>
                  </a:cubicBezTo>
                  <a:cubicBezTo>
                    <a:pt x="8674" y="5171"/>
                    <a:pt x="8561" y="5508"/>
                    <a:pt x="8412" y="5928"/>
                  </a:cubicBezTo>
                  <a:cubicBezTo>
                    <a:pt x="8311" y="6208"/>
                    <a:pt x="8202" y="6523"/>
                    <a:pt x="8066" y="6834"/>
                  </a:cubicBezTo>
                  <a:cubicBezTo>
                    <a:pt x="7791" y="7464"/>
                    <a:pt x="6212" y="8859"/>
                    <a:pt x="5700" y="9296"/>
                  </a:cubicBezTo>
                  <a:lnTo>
                    <a:pt x="5923" y="8282"/>
                  </a:lnTo>
                  <a:cubicBezTo>
                    <a:pt x="5937" y="8231"/>
                    <a:pt x="5896" y="8197"/>
                    <a:pt x="5854" y="8197"/>
                  </a:cubicBezTo>
                  <a:cubicBezTo>
                    <a:pt x="5830" y="8197"/>
                    <a:pt x="5806" y="8208"/>
                    <a:pt x="5792" y="8234"/>
                  </a:cubicBezTo>
                  <a:cubicBezTo>
                    <a:pt x="5787" y="8242"/>
                    <a:pt x="5201" y="9305"/>
                    <a:pt x="4685" y="9830"/>
                  </a:cubicBezTo>
                  <a:cubicBezTo>
                    <a:pt x="4226" y="10298"/>
                    <a:pt x="884" y="11427"/>
                    <a:pt x="179" y="11663"/>
                  </a:cubicBezTo>
                  <a:cubicBezTo>
                    <a:pt x="293" y="11313"/>
                    <a:pt x="634" y="10268"/>
                    <a:pt x="1269" y="8627"/>
                  </a:cubicBezTo>
                  <a:cubicBezTo>
                    <a:pt x="2043" y="6632"/>
                    <a:pt x="3185" y="6121"/>
                    <a:pt x="3198" y="6112"/>
                  </a:cubicBezTo>
                  <a:cubicBezTo>
                    <a:pt x="3263" y="6081"/>
                    <a:pt x="3246" y="5981"/>
                    <a:pt x="3167" y="5981"/>
                  </a:cubicBezTo>
                  <a:lnTo>
                    <a:pt x="3158" y="5981"/>
                  </a:lnTo>
                  <a:lnTo>
                    <a:pt x="2375" y="6112"/>
                  </a:lnTo>
                  <a:cubicBezTo>
                    <a:pt x="2966" y="4900"/>
                    <a:pt x="3924" y="3553"/>
                    <a:pt x="4598" y="3352"/>
                  </a:cubicBezTo>
                  <a:cubicBezTo>
                    <a:pt x="5324" y="3133"/>
                    <a:pt x="6238" y="2556"/>
                    <a:pt x="6273" y="2529"/>
                  </a:cubicBezTo>
                  <a:cubicBezTo>
                    <a:pt x="6304" y="2512"/>
                    <a:pt x="6312" y="2477"/>
                    <a:pt x="6304" y="2446"/>
                  </a:cubicBezTo>
                  <a:cubicBezTo>
                    <a:pt x="6290" y="2416"/>
                    <a:pt x="6260" y="2398"/>
                    <a:pt x="6229" y="2398"/>
                  </a:cubicBezTo>
                  <a:cubicBezTo>
                    <a:pt x="6045" y="2420"/>
                    <a:pt x="5542" y="2477"/>
                    <a:pt x="5271" y="2503"/>
                  </a:cubicBezTo>
                  <a:cubicBezTo>
                    <a:pt x="7275" y="290"/>
                    <a:pt x="10249" y="145"/>
                    <a:pt x="10818" y="141"/>
                  </a:cubicBezTo>
                  <a:close/>
                  <a:moveTo>
                    <a:pt x="10879" y="1"/>
                  </a:moveTo>
                  <a:cubicBezTo>
                    <a:pt x="10463" y="1"/>
                    <a:pt x="7167" y="74"/>
                    <a:pt x="5048" y="2551"/>
                  </a:cubicBezTo>
                  <a:cubicBezTo>
                    <a:pt x="5007" y="2597"/>
                    <a:pt x="5040" y="2666"/>
                    <a:pt x="5099" y="2666"/>
                  </a:cubicBezTo>
                  <a:cubicBezTo>
                    <a:pt x="5102" y="2666"/>
                    <a:pt x="5106" y="2665"/>
                    <a:pt x="5109" y="2665"/>
                  </a:cubicBezTo>
                  <a:lnTo>
                    <a:pt x="5923" y="2577"/>
                  </a:lnTo>
                  <a:lnTo>
                    <a:pt x="5923" y="2577"/>
                  </a:lnTo>
                  <a:cubicBezTo>
                    <a:pt x="5595" y="2770"/>
                    <a:pt x="5026" y="3072"/>
                    <a:pt x="4558" y="3216"/>
                  </a:cubicBezTo>
                  <a:cubicBezTo>
                    <a:pt x="3815" y="3444"/>
                    <a:pt x="2804" y="4874"/>
                    <a:pt x="2187" y="6178"/>
                  </a:cubicBezTo>
                  <a:cubicBezTo>
                    <a:pt x="2163" y="6222"/>
                    <a:pt x="2199" y="6275"/>
                    <a:pt x="2250" y="6275"/>
                  </a:cubicBezTo>
                  <a:cubicBezTo>
                    <a:pt x="2254" y="6275"/>
                    <a:pt x="2258" y="6274"/>
                    <a:pt x="2262" y="6274"/>
                  </a:cubicBezTo>
                  <a:lnTo>
                    <a:pt x="2813" y="6182"/>
                  </a:lnTo>
                  <a:lnTo>
                    <a:pt x="2813" y="6182"/>
                  </a:lnTo>
                  <a:cubicBezTo>
                    <a:pt x="2402" y="6479"/>
                    <a:pt x="1684" y="7166"/>
                    <a:pt x="1137" y="8579"/>
                  </a:cubicBezTo>
                  <a:cubicBezTo>
                    <a:pt x="350" y="10618"/>
                    <a:pt x="9" y="11746"/>
                    <a:pt x="4" y="11755"/>
                  </a:cubicBezTo>
                  <a:cubicBezTo>
                    <a:pt x="0" y="11781"/>
                    <a:pt x="4" y="11807"/>
                    <a:pt x="26" y="11825"/>
                  </a:cubicBezTo>
                  <a:cubicBezTo>
                    <a:pt x="35" y="11838"/>
                    <a:pt x="53" y="11847"/>
                    <a:pt x="74" y="11847"/>
                  </a:cubicBezTo>
                  <a:cubicBezTo>
                    <a:pt x="83" y="11847"/>
                    <a:pt x="92" y="11847"/>
                    <a:pt x="101" y="11842"/>
                  </a:cubicBezTo>
                  <a:cubicBezTo>
                    <a:pt x="271" y="11786"/>
                    <a:pt x="4256" y="10473"/>
                    <a:pt x="4790" y="9931"/>
                  </a:cubicBezTo>
                  <a:cubicBezTo>
                    <a:pt x="5122" y="9594"/>
                    <a:pt x="5477" y="9056"/>
                    <a:pt x="5696" y="8693"/>
                  </a:cubicBezTo>
                  <a:lnTo>
                    <a:pt x="5696" y="8693"/>
                  </a:lnTo>
                  <a:lnTo>
                    <a:pt x="5525" y="9476"/>
                  </a:lnTo>
                  <a:cubicBezTo>
                    <a:pt x="5515" y="9524"/>
                    <a:pt x="5553" y="9561"/>
                    <a:pt x="5595" y="9561"/>
                  </a:cubicBezTo>
                  <a:cubicBezTo>
                    <a:pt x="5610" y="9561"/>
                    <a:pt x="5625" y="9556"/>
                    <a:pt x="5639" y="9546"/>
                  </a:cubicBezTo>
                  <a:cubicBezTo>
                    <a:pt x="5726" y="9467"/>
                    <a:pt x="7861" y="7669"/>
                    <a:pt x="8198" y="6895"/>
                  </a:cubicBezTo>
                  <a:cubicBezTo>
                    <a:pt x="8338" y="6580"/>
                    <a:pt x="8447" y="6256"/>
                    <a:pt x="8548" y="5976"/>
                  </a:cubicBezTo>
                  <a:cubicBezTo>
                    <a:pt x="8653" y="5679"/>
                    <a:pt x="8744" y="5416"/>
                    <a:pt x="8836" y="5255"/>
                  </a:cubicBezTo>
                  <a:lnTo>
                    <a:pt x="8954" y="5762"/>
                  </a:lnTo>
                  <a:cubicBezTo>
                    <a:pt x="8962" y="5798"/>
                    <a:pt x="8991" y="5817"/>
                    <a:pt x="9022" y="5817"/>
                  </a:cubicBezTo>
                  <a:cubicBezTo>
                    <a:pt x="9043" y="5817"/>
                    <a:pt x="9065" y="5808"/>
                    <a:pt x="9081" y="5788"/>
                  </a:cubicBezTo>
                  <a:cubicBezTo>
                    <a:pt x="9125" y="5727"/>
                    <a:pt x="10232" y="4209"/>
                    <a:pt x="10394" y="2757"/>
                  </a:cubicBezTo>
                  <a:cubicBezTo>
                    <a:pt x="10494" y="1851"/>
                    <a:pt x="10695" y="959"/>
                    <a:pt x="10984" y="97"/>
                  </a:cubicBezTo>
                  <a:cubicBezTo>
                    <a:pt x="10993" y="75"/>
                    <a:pt x="10988" y="53"/>
                    <a:pt x="10975" y="32"/>
                  </a:cubicBezTo>
                  <a:cubicBezTo>
                    <a:pt x="10962" y="14"/>
                    <a:pt x="10945" y="5"/>
                    <a:pt x="10923" y="1"/>
                  </a:cubicBezTo>
                  <a:cubicBezTo>
                    <a:pt x="10921" y="1"/>
                    <a:pt x="10906" y="1"/>
                    <a:pt x="10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494995" y="-295031"/>
              <a:ext cx="1152631" cy="1166933"/>
            </a:xfrm>
            <a:custGeom>
              <a:avLst/>
              <a:gdLst/>
              <a:ahLst/>
              <a:cxnLst/>
              <a:rect l="l" t="t" r="r" b="b"/>
              <a:pathLst>
                <a:path w="12249" h="12400" extrusionOk="0">
                  <a:moveTo>
                    <a:pt x="12145" y="1"/>
                  </a:moveTo>
                  <a:cubicBezTo>
                    <a:pt x="12134" y="1"/>
                    <a:pt x="12121" y="4"/>
                    <a:pt x="12109" y="12"/>
                  </a:cubicBezTo>
                  <a:cubicBezTo>
                    <a:pt x="11479" y="397"/>
                    <a:pt x="9370" y="1971"/>
                    <a:pt x="7170" y="4622"/>
                  </a:cubicBezTo>
                  <a:cubicBezTo>
                    <a:pt x="5079" y="7142"/>
                    <a:pt x="79" y="12229"/>
                    <a:pt x="31" y="12277"/>
                  </a:cubicBezTo>
                  <a:cubicBezTo>
                    <a:pt x="1" y="12308"/>
                    <a:pt x="1" y="12352"/>
                    <a:pt x="31" y="12378"/>
                  </a:cubicBezTo>
                  <a:cubicBezTo>
                    <a:pt x="44" y="12391"/>
                    <a:pt x="62" y="12400"/>
                    <a:pt x="79" y="12400"/>
                  </a:cubicBezTo>
                  <a:cubicBezTo>
                    <a:pt x="97" y="12400"/>
                    <a:pt x="114" y="12391"/>
                    <a:pt x="127" y="12378"/>
                  </a:cubicBezTo>
                  <a:cubicBezTo>
                    <a:pt x="180" y="12325"/>
                    <a:pt x="5184" y="7238"/>
                    <a:pt x="7280" y="4714"/>
                  </a:cubicBezTo>
                  <a:cubicBezTo>
                    <a:pt x="9467" y="2076"/>
                    <a:pt x="11558" y="515"/>
                    <a:pt x="12179" y="134"/>
                  </a:cubicBezTo>
                  <a:cubicBezTo>
                    <a:pt x="12249" y="94"/>
                    <a:pt x="12207" y="1"/>
                    <a:pt x="12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76525" y="325881"/>
              <a:ext cx="354098" cy="357044"/>
            </a:xfrm>
            <a:custGeom>
              <a:avLst/>
              <a:gdLst/>
              <a:ahLst/>
              <a:cxnLst/>
              <a:rect l="l" t="t" r="r" b="b"/>
              <a:pathLst>
                <a:path w="3763" h="3794" extrusionOk="0">
                  <a:moveTo>
                    <a:pt x="72" y="1"/>
                  </a:moveTo>
                  <a:cubicBezTo>
                    <a:pt x="36" y="1"/>
                    <a:pt x="5" y="30"/>
                    <a:pt x="1" y="67"/>
                  </a:cubicBezTo>
                  <a:cubicBezTo>
                    <a:pt x="1" y="106"/>
                    <a:pt x="27" y="137"/>
                    <a:pt x="66" y="141"/>
                  </a:cubicBezTo>
                  <a:lnTo>
                    <a:pt x="3198" y="373"/>
                  </a:lnTo>
                  <a:lnTo>
                    <a:pt x="3618" y="3733"/>
                  </a:lnTo>
                  <a:cubicBezTo>
                    <a:pt x="3623" y="3768"/>
                    <a:pt x="3653" y="3794"/>
                    <a:pt x="3688" y="3794"/>
                  </a:cubicBezTo>
                  <a:lnTo>
                    <a:pt x="3697" y="3790"/>
                  </a:lnTo>
                  <a:cubicBezTo>
                    <a:pt x="3736" y="3785"/>
                    <a:pt x="3763" y="3750"/>
                    <a:pt x="3758" y="3715"/>
                  </a:cubicBezTo>
                  <a:lnTo>
                    <a:pt x="3334" y="299"/>
                  </a:lnTo>
                  <a:cubicBezTo>
                    <a:pt x="3325" y="264"/>
                    <a:pt x="3299" y="242"/>
                    <a:pt x="3268" y="238"/>
                  </a:cubicBezTo>
                  <a:lnTo>
                    <a:pt x="79" y="1"/>
                  </a:lnTo>
                  <a:cubicBezTo>
                    <a:pt x="77" y="1"/>
                    <a:pt x="74"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728001" y="253137"/>
              <a:ext cx="378376" cy="348292"/>
            </a:xfrm>
            <a:custGeom>
              <a:avLst/>
              <a:gdLst/>
              <a:ahLst/>
              <a:cxnLst/>
              <a:rect l="l" t="t" r="r" b="b"/>
              <a:pathLst>
                <a:path w="4021" h="3701" extrusionOk="0">
                  <a:moveTo>
                    <a:pt x="202" y="158"/>
                  </a:moveTo>
                  <a:lnTo>
                    <a:pt x="1112" y="249"/>
                  </a:lnTo>
                  <a:lnTo>
                    <a:pt x="539" y="761"/>
                  </a:lnTo>
                  <a:lnTo>
                    <a:pt x="202" y="158"/>
                  </a:lnTo>
                  <a:close/>
                  <a:moveTo>
                    <a:pt x="1300" y="267"/>
                  </a:moveTo>
                  <a:lnTo>
                    <a:pt x="2249" y="363"/>
                  </a:lnTo>
                  <a:lnTo>
                    <a:pt x="1698" y="871"/>
                  </a:lnTo>
                  <a:lnTo>
                    <a:pt x="1300" y="267"/>
                  </a:lnTo>
                  <a:close/>
                  <a:moveTo>
                    <a:pt x="2454" y="389"/>
                  </a:moveTo>
                  <a:lnTo>
                    <a:pt x="3325" y="477"/>
                  </a:lnTo>
                  <a:lnTo>
                    <a:pt x="3500" y="1466"/>
                  </a:lnTo>
                  <a:lnTo>
                    <a:pt x="2769" y="1032"/>
                  </a:lnTo>
                  <a:lnTo>
                    <a:pt x="2454" y="389"/>
                  </a:lnTo>
                  <a:close/>
                  <a:moveTo>
                    <a:pt x="3535" y="1658"/>
                  </a:moveTo>
                  <a:lnTo>
                    <a:pt x="3727" y="2778"/>
                  </a:lnTo>
                  <a:lnTo>
                    <a:pt x="3006" y="2231"/>
                  </a:lnTo>
                  <a:lnTo>
                    <a:pt x="3535" y="1658"/>
                  </a:lnTo>
                  <a:close/>
                  <a:moveTo>
                    <a:pt x="3758" y="2953"/>
                  </a:moveTo>
                  <a:lnTo>
                    <a:pt x="3863" y="3556"/>
                  </a:lnTo>
                  <a:lnTo>
                    <a:pt x="3216" y="3508"/>
                  </a:lnTo>
                  <a:lnTo>
                    <a:pt x="3758" y="2953"/>
                  </a:lnTo>
                  <a:close/>
                  <a:moveTo>
                    <a:pt x="84" y="0"/>
                  </a:moveTo>
                  <a:cubicBezTo>
                    <a:pt x="57" y="0"/>
                    <a:pt x="31" y="9"/>
                    <a:pt x="18" y="35"/>
                  </a:cubicBezTo>
                  <a:cubicBezTo>
                    <a:pt x="0" y="57"/>
                    <a:pt x="0" y="83"/>
                    <a:pt x="18" y="105"/>
                  </a:cubicBezTo>
                  <a:lnTo>
                    <a:pt x="460" y="901"/>
                  </a:lnTo>
                  <a:cubicBezTo>
                    <a:pt x="473" y="919"/>
                    <a:pt x="490" y="932"/>
                    <a:pt x="508" y="936"/>
                  </a:cubicBezTo>
                  <a:cubicBezTo>
                    <a:pt x="530" y="936"/>
                    <a:pt x="552" y="932"/>
                    <a:pt x="569" y="919"/>
                  </a:cubicBezTo>
                  <a:lnTo>
                    <a:pt x="1199" y="359"/>
                  </a:lnTo>
                  <a:lnTo>
                    <a:pt x="1628" y="1015"/>
                  </a:lnTo>
                  <a:cubicBezTo>
                    <a:pt x="1641" y="1032"/>
                    <a:pt x="1658" y="1041"/>
                    <a:pt x="1676" y="1046"/>
                  </a:cubicBezTo>
                  <a:cubicBezTo>
                    <a:pt x="1698" y="1046"/>
                    <a:pt x="1720" y="1041"/>
                    <a:pt x="1733" y="1028"/>
                  </a:cubicBezTo>
                  <a:lnTo>
                    <a:pt x="2341" y="468"/>
                  </a:lnTo>
                  <a:lnTo>
                    <a:pt x="2651" y="1111"/>
                  </a:lnTo>
                  <a:cubicBezTo>
                    <a:pt x="2660" y="1120"/>
                    <a:pt x="2669" y="1133"/>
                    <a:pt x="2682" y="1137"/>
                  </a:cubicBezTo>
                  <a:lnTo>
                    <a:pt x="3417" y="1575"/>
                  </a:lnTo>
                  <a:lnTo>
                    <a:pt x="2848" y="2192"/>
                  </a:lnTo>
                  <a:cubicBezTo>
                    <a:pt x="2835" y="2205"/>
                    <a:pt x="2831" y="2227"/>
                    <a:pt x="2831" y="2244"/>
                  </a:cubicBezTo>
                  <a:cubicBezTo>
                    <a:pt x="2835" y="2266"/>
                    <a:pt x="2844" y="2284"/>
                    <a:pt x="2861" y="2297"/>
                  </a:cubicBezTo>
                  <a:lnTo>
                    <a:pt x="3631" y="2883"/>
                  </a:lnTo>
                  <a:lnTo>
                    <a:pt x="3010" y="3513"/>
                  </a:lnTo>
                  <a:cubicBezTo>
                    <a:pt x="2988" y="3530"/>
                    <a:pt x="2984" y="3561"/>
                    <a:pt x="2993" y="3587"/>
                  </a:cubicBezTo>
                  <a:cubicBezTo>
                    <a:pt x="3006" y="3613"/>
                    <a:pt x="3028" y="3631"/>
                    <a:pt x="3054" y="3631"/>
                  </a:cubicBezTo>
                  <a:lnTo>
                    <a:pt x="3942" y="3701"/>
                  </a:lnTo>
                  <a:lnTo>
                    <a:pt x="3946" y="3701"/>
                  </a:lnTo>
                  <a:cubicBezTo>
                    <a:pt x="3968" y="3701"/>
                    <a:pt x="3986" y="3692"/>
                    <a:pt x="3999" y="3679"/>
                  </a:cubicBezTo>
                  <a:cubicBezTo>
                    <a:pt x="4012" y="3661"/>
                    <a:pt x="4021" y="3640"/>
                    <a:pt x="4016" y="3618"/>
                  </a:cubicBezTo>
                  <a:lnTo>
                    <a:pt x="3456" y="398"/>
                  </a:lnTo>
                  <a:cubicBezTo>
                    <a:pt x="3452" y="368"/>
                    <a:pt x="3426" y="341"/>
                    <a:pt x="3395" y="341"/>
                  </a:cubicBezTo>
                  <a:lnTo>
                    <a:pt x="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10343" y="224246"/>
              <a:ext cx="309589" cy="266512"/>
            </a:xfrm>
            <a:custGeom>
              <a:avLst/>
              <a:gdLst/>
              <a:ahLst/>
              <a:cxnLst/>
              <a:rect l="l" t="t" r="r" b="b"/>
              <a:pathLst>
                <a:path w="3290" h="2832" extrusionOk="0">
                  <a:moveTo>
                    <a:pt x="79" y="1"/>
                  </a:moveTo>
                  <a:cubicBezTo>
                    <a:pt x="40" y="1"/>
                    <a:pt x="9" y="27"/>
                    <a:pt x="5" y="67"/>
                  </a:cubicBezTo>
                  <a:cubicBezTo>
                    <a:pt x="0" y="106"/>
                    <a:pt x="31" y="141"/>
                    <a:pt x="70" y="145"/>
                  </a:cubicBezTo>
                  <a:lnTo>
                    <a:pt x="2831" y="351"/>
                  </a:lnTo>
                  <a:lnTo>
                    <a:pt x="3141" y="2770"/>
                  </a:lnTo>
                  <a:cubicBezTo>
                    <a:pt x="3146" y="2805"/>
                    <a:pt x="3176" y="2831"/>
                    <a:pt x="3211" y="2831"/>
                  </a:cubicBezTo>
                  <a:lnTo>
                    <a:pt x="3224" y="2831"/>
                  </a:lnTo>
                  <a:cubicBezTo>
                    <a:pt x="3264" y="2827"/>
                    <a:pt x="3290" y="2792"/>
                    <a:pt x="3285" y="2752"/>
                  </a:cubicBezTo>
                  <a:lnTo>
                    <a:pt x="2966" y="276"/>
                  </a:lnTo>
                  <a:cubicBezTo>
                    <a:pt x="2962" y="246"/>
                    <a:pt x="2936" y="220"/>
                    <a:pt x="2901" y="215"/>
                  </a:cubicBezTo>
                  <a:lnTo>
                    <a:pt x="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68406" y="187639"/>
              <a:ext cx="34441" cy="29738"/>
            </a:xfrm>
            <a:custGeom>
              <a:avLst/>
              <a:gdLst/>
              <a:ahLst/>
              <a:cxnLst/>
              <a:rect l="l" t="t" r="r" b="b"/>
              <a:pathLst>
                <a:path w="366" h="316" extrusionOk="0">
                  <a:moveTo>
                    <a:pt x="264" y="1"/>
                  </a:moveTo>
                  <a:cubicBezTo>
                    <a:pt x="247" y="1"/>
                    <a:pt x="230" y="7"/>
                    <a:pt x="214" y="22"/>
                  </a:cubicBezTo>
                  <a:lnTo>
                    <a:pt x="44" y="193"/>
                  </a:lnTo>
                  <a:cubicBezTo>
                    <a:pt x="0" y="237"/>
                    <a:pt x="31" y="311"/>
                    <a:pt x="96" y="316"/>
                  </a:cubicBezTo>
                  <a:cubicBezTo>
                    <a:pt x="114" y="316"/>
                    <a:pt x="131" y="307"/>
                    <a:pt x="144" y="294"/>
                  </a:cubicBezTo>
                  <a:lnTo>
                    <a:pt x="315" y="119"/>
                  </a:lnTo>
                  <a:cubicBezTo>
                    <a:pt x="365" y="69"/>
                    <a:pt x="318"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921482" y="186416"/>
              <a:ext cx="32276" cy="29362"/>
            </a:xfrm>
            <a:custGeom>
              <a:avLst/>
              <a:gdLst/>
              <a:ahLst/>
              <a:cxnLst/>
              <a:rect l="l" t="t" r="r" b="b"/>
              <a:pathLst>
                <a:path w="343" h="312" extrusionOk="0">
                  <a:moveTo>
                    <a:pt x="242" y="0"/>
                  </a:moveTo>
                  <a:cubicBezTo>
                    <a:pt x="227" y="0"/>
                    <a:pt x="212" y="5"/>
                    <a:pt x="197" y="18"/>
                  </a:cubicBezTo>
                  <a:lnTo>
                    <a:pt x="27" y="193"/>
                  </a:lnTo>
                  <a:cubicBezTo>
                    <a:pt x="0" y="219"/>
                    <a:pt x="0" y="263"/>
                    <a:pt x="27" y="294"/>
                  </a:cubicBezTo>
                  <a:cubicBezTo>
                    <a:pt x="40" y="302"/>
                    <a:pt x="57" y="311"/>
                    <a:pt x="75" y="311"/>
                  </a:cubicBezTo>
                  <a:cubicBezTo>
                    <a:pt x="97" y="311"/>
                    <a:pt x="114" y="302"/>
                    <a:pt x="127" y="289"/>
                  </a:cubicBezTo>
                  <a:lnTo>
                    <a:pt x="298" y="119"/>
                  </a:lnTo>
                  <a:cubicBezTo>
                    <a:pt x="342" y="67"/>
                    <a:pt x="296" y="0"/>
                    <a:pt x="2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72487" y="184722"/>
              <a:ext cx="32841" cy="29738"/>
            </a:xfrm>
            <a:custGeom>
              <a:avLst/>
              <a:gdLst/>
              <a:ahLst/>
              <a:cxnLst/>
              <a:rect l="l" t="t" r="r" b="b"/>
              <a:pathLst>
                <a:path w="349" h="316" extrusionOk="0">
                  <a:moveTo>
                    <a:pt x="247" y="1"/>
                  </a:moveTo>
                  <a:cubicBezTo>
                    <a:pt x="230" y="1"/>
                    <a:pt x="213" y="7"/>
                    <a:pt x="198" y="23"/>
                  </a:cubicBezTo>
                  <a:lnTo>
                    <a:pt x="27" y="193"/>
                  </a:lnTo>
                  <a:cubicBezTo>
                    <a:pt x="1" y="224"/>
                    <a:pt x="1" y="268"/>
                    <a:pt x="27" y="294"/>
                  </a:cubicBezTo>
                  <a:cubicBezTo>
                    <a:pt x="40" y="307"/>
                    <a:pt x="58" y="316"/>
                    <a:pt x="80" y="316"/>
                  </a:cubicBezTo>
                  <a:cubicBezTo>
                    <a:pt x="97" y="316"/>
                    <a:pt x="115" y="307"/>
                    <a:pt x="128" y="294"/>
                  </a:cubicBezTo>
                  <a:lnTo>
                    <a:pt x="298" y="123"/>
                  </a:lnTo>
                  <a:cubicBezTo>
                    <a:pt x="349" y="70"/>
                    <a:pt x="301"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022363" y="183310"/>
              <a:ext cx="33970" cy="29550"/>
            </a:xfrm>
            <a:custGeom>
              <a:avLst/>
              <a:gdLst/>
              <a:ahLst/>
              <a:cxnLst/>
              <a:rect l="l" t="t" r="r" b="b"/>
              <a:pathLst>
                <a:path w="361" h="314" extrusionOk="0">
                  <a:moveTo>
                    <a:pt x="261" y="1"/>
                  </a:moveTo>
                  <a:cubicBezTo>
                    <a:pt x="244" y="1"/>
                    <a:pt x="226" y="8"/>
                    <a:pt x="210" y="25"/>
                  </a:cubicBezTo>
                  <a:lnTo>
                    <a:pt x="44" y="195"/>
                  </a:lnTo>
                  <a:cubicBezTo>
                    <a:pt x="0" y="239"/>
                    <a:pt x="31" y="313"/>
                    <a:pt x="92" y="313"/>
                  </a:cubicBezTo>
                  <a:cubicBezTo>
                    <a:pt x="109" y="313"/>
                    <a:pt x="131" y="309"/>
                    <a:pt x="140" y="296"/>
                  </a:cubicBezTo>
                  <a:lnTo>
                    <a:pt x="311" y="121"/>
                  </a:lnTo>
                  <a:cubicBezTo>
                    <a:pt x="361" y="71"/>
                    <a:pt x="314"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073368" y="181899"/>
              <a:ext cx="34535" cy="29738"/>
            </a:xfrm>
            <a:custGeom>
              <a:avLst/>
              <a:gdLst/>
              <a:ahLst/>
              <a:cxnLst/>
              <a:rect l="l" t="t" r="r" b="b"/>
              <a:pathLst>
                <a:path w="367" h="316" extrusionOk="0">
                  <a:moveTo>
                    <a:pt x="263" y="1"/>
                  </a:moveTo>
                  <a:cubicBezTo>
                    <a:pt x="247" y="1"/>
                    <a:pt x="230" y="7"/>
                    <a:pt x="215" y="22"/>
                  </a:cubicBezTo>
                  <a:lnTo>
                    <a:pt x="44" y="197"/>
                  </a:lnTo>
                  <a:cubicBezTo>
                    <a:pt x="1" y="241"/>
                    <a:pt x="31" y="315"/>
                    <a:pt x="97" y="315"/>
                  </a:cubicBezTo>
                  <a:cubicBezTo>
                    <a:pt x="114" y="315"/>
                    <a:pt x="132" y="307"/>
                    <a:pt x="145" y="293"/>
                  </a:cubicBezTo>
                  <a:lnTo>
                    <a:pt x="316" y="123"/>
                  </a:lnTo>
                  <a:cubicBezTo>
                    <a:pt x="366" y="72"/>
                    <a:pt x="318"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123997" y="424504"/>
              <a:ext cx="33876" cy="29550"/>
            </a:xfrm>
            <a:custGeom>
              <a:avLst/>
              <a:gdLst/>
              <a:ahLst/>
              <a:cxnLst/>
              <a:rect l="l" t="t" r="r" b="b"/>
              <a:pathLst>
                <a:path w="360" h="314" extrusionOk="0">
                  <a:moveTo>
                    <a:pt x="263" y="1"/>
                  </a:moveTo>
                  <a:cubicBezTo>
                    <a:pt x="247" y="1"/>
                    <a:pt x="230" y="7"/>
                    <a:pt x="215" y="21"/>
                  </a:cubicBezTo>
                  <a:lnTo>
                    <a:pt x="44" y="191"/>
                  </a:lnTo>
                  <a:cubicBezTo>
                    <a:pt x="1" y="235"/>
                    <a:pt x="31" y="314"/>
                    <a:pt x="97" y="314"/>
                  </a:cubicBezTo>
                  <a:cubicBezTo>
                    <a:pt x="114" y="309"/>
                    <a:pt x="132" y="305"/>
                    <a:pt x="145" y="292"/>
                  </a:cubicBezTo>
                  <a:lnTo>
                    <a:pt x="316" y="117"/>
                  </a:lnTo>
                  <a:cubicBezTo>
                    <a:pt x="359" y="67"/>
                    <a:pt x="315"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20704" y="376980"/>
              <a:ext cx="34064" cy="29738"/>
            </a:xfrm>
            <a:custGeom>
              <a:avLst/>
              <a:gdLst/>
              <a:ahLst/>
              <a:cxnLst/>
              <a:rect l="l" t="t" r="r" b="b"/>
              <a:pathLst>
                <a:path w="362" h="316" extrusionOk="0">
                  <a:moveTo>
                    <a:pt x="264" y="1"/>
                  </a:moveTo>
                  <a:cubicBezTo>
                    <a:pt x="247" y="1"/>
                    <a:pt x="230" y="7"/>
                    <a:pt x="215" y="23"/>
                  </a:cubicBezTo>
                  <a:lnTo>
                    <a:pt x="44" y="198"/>
                  </a:lnTo>
                  <a:cubicBezTo>
                    <a:pt x="1" y="241"/>
                    <a:pt x="31" y="316"/>
                    <a:pt x="92" y="316"/>
                  </a:cubicBezTo>
                  <a:cubicBezTo>
                    <a:pt x="114" y="316"/>
                    <a:pt x="132" y="307"/>
                    <a:pt x="145" y="294"/>
                  </a:cubicBezTo>
                  <a:lnTo>
                    <a:pt x="311" y="123"/>
                  </a:lnTo>
                  <a:cubicBezTo>
                    <a:pt x="361" y="70"/>
                    <a:pt x="317"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21927" y="326445"/>
              <a:ext cx="33405" cy="30114"/>
            </a:xfrm>
            <a:custGeom>
              <a:avLst/>
              <a:gdLst/>
              <a:ahLst/>
              <a:cxnLst/>
              <a:rect l="l" t="t" r="r" b="b"/>
              <a:pathLst>
                <a:path w="355" h="320" extrusionOk="0">
                  <a:moveTo>
                    <a:pt x="250" y="0"/>
                  </a:moveTo>
                  <a:cubicBezTo>
                    <a:pt x="232" y="0"/>
                    <a:pt x="213" y="8"/>
                    <a:pt x="198" y="26"/>
                  </a:cubicBezTo>
                  <a:lnTo>
                    <a:pt x="27" y="197"/>
                  </a:lnTo>
                  <a:cubicBezTo>
                    <a:pt x="1" y="227"/>
                    <a:pt x="1" y="271"/>
                    <a:pt x="27" y="297"/>
                  </a:cubicBezTo>
                  <a:cubicBezTo>
                    <a:pt x="40" y="310"/>
                    <a:pt x="58" y="319"/>
                    <a:pt x="75" y="319"/>
                  </a:cubicBezTo>
                  <a:cubicBezTo>
                    <a:pt x="97" y="319"/>
                    <a:pt x="114" y="310"/>
                    <a:pt x="128" y="297"/>
                  </a:cubicBezTo>
                  <a:lnTo>
                    <a:pt x="298" y="127"/>
                  </a:lnTo>
                  <a:cubicBezTo>
                    <a:pt x="355" y="74"/>
                    <a:pt x="305"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119857" y="278169"/>
              <a:ext cx="32841" cy="29362"/>
            </a:xfrm>
            <a:custGeom>
              <a:avLst/>
              <a:gdLst/>
              <a:ahLst/>
              <a:cxnLst/>
              <a:rect l="l" t="t" r="r" b="b"/>
              <a:pathLst>
                <a:path w="349" h="312" extrusionOk="0">
                  <a:moveTo>
                    <a:pt x="247" y="1"/>
                  </a:moveTo>
                  <a:cubicBezTo>
                    <a:pt x="231" y="1"/>
                    <a:pt x="213" y="7"/>
                    <a:pt x="198" y="23"/>
                  </a:cubicBezTo>
                  <a:lnTo>
                    <a:pt x="31" y="193"/>
                  </a:lnTo>
                  <a:cubicBezTo>
                    <a:pt x="1" y="220"/>
                    <a:pt x="1" y="263"/>
                    <a:pt x="31" y="294"/>
                  </a:cubicBezTo>
                  <a:cubicBezTo>
                    <a:pt x="40" y="307"/>
                    <a:pt x="62" y="312"/>
                    <a:pt x="80" y="312"/>
                  </a:cubicBezTo>
                  <a:cubicBezTo>
                    <a:pt x="97" y="312"/>
                    <a:pt x="115" y="307"/>
                    <a:pt x="128" y="294"/>
                  </a:cubicBezTo>
                  <a:lnTo>
                    <a:pt x="298" y="119"/>
                  </a:lnTo>
                  <a:cubicBezTo>
                    <a:pt x="348" y="69"/>
                    <a:pt x="302"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20704" y="227164"/>
              <a:ext cx="32276" cy="29362"/>
            </a:xfrm>
            <a:custGeom>
              <a:avLst/>
              <a:gdLst/>
              <a:ahLst/>
              <a:cxnLst/>
              <a:rect l="l" t="t" r="r" b="b"/>
              <a:pathLst>
                <a:path w="343" h="312" extrusionOk="0">
                  <a:moveTo>
                    <a:pt x="243" y="0"/>
                  </a:moveTo>
                  <a:cubicBezTo>
                    <a:pt x="228" y="0"/>
                    <a:pt x="212" y="6"/>
                    <a:pt x="197" y="18"/>
                  </a:cubicBezTo>
                  <a:lnTo>
                    <a:pt x="27" y="193"/>
                  </a:lnTo>
                  <a:cubicBezTo>
                    <a:pt x="1" y="219"/>
                    <a:pt x="1" y="263"/>
                    <a:pt x="27" y="289"/>
                  </a:cubicBezTo>
                  <a:cubicBezTo>
                    <a:pt x="40" y="302"/>
                    <a:pt x="57" y="311"/>
                    <a:pt x="75" y="311"/>
                  </a:cubicBezTo>
                  <a:cubicBezTo>
                    <a:pt x="97" y="311"/>
                    <a:pt x="114" y="302"/>
                    <a:pt x="127" y="289"/>
                  </a:cubicBezTo>
                  <a:lnTo>
                    <a:pt x="298" y="119"/>
                  </a:lnTo>
                  <a:cubicBezTo>
                    <a:pt x="342" y="67"/>
                    <a:pt x="296" y="0"/>
                    <a:pt x="2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45248" y="381215"/>
              <a:ext cx="367555" cy="389417"/>
            </a:xfrm>
            <a:custGeom>
              <a:avLst/>
              <a:gdLst/>
              <a:ahLst/>
              <a:cxnLst/>
              <a:rect l="l" t="t" r="r" b="b"/>
              <a:pathLst>
                <a:path w="3906" h="4138" extrusionOk="0">
                  <a:moveTo>
                    <a:pt x="3814" y="1"/>
                  </a:moveTo>
                  <a:cubicBezTo>
                    <a:pt x="3798" y="1"/>
                    <a:pt x="3781" y="7"/>
                    <a:pt x="3767" y="21"/>
                  </a:cubicBezTo>
                  <a:cubicBezTo>
                    <a:pt x="2599" y="1504"/>
                    <a:pt x="70" y="3989"/>
                    <a:pt x="44" y="4015"/>
                  </a:cubicBezTo>
                  <a:cubicBezTo>
                    <a:pt x="0" y="4059"/>
                    <a:pt x="31" y="4133"/>
                    <a:pt x="92" y="4138"/>
                  </a:cubicBezTo>
                  <a:cubicBezTo>
                    <a:pt x="110" y="4133"/>
                    <a:pt x="127" y="4129"/>
                    <a:pt x="140" y="4116"/>
                  </a:cubicBezTo>
                  <a:cubicBezTo>
                    <a:pt x="166" y="4090"/>
                    <a:pt x="2704" y="1596"/>
                    <a:pt x="3876" y="109"/>
                  </a:cubicBezTo>
                  <a:cubicBezTo>
                    <a:pt x="3905" y="54"/>
                    <a:pt x="3862" y="1"/>
                    <a:pt x="3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662974" y="508729"/>
              <a:ext cx="232521" cy="244585"/>
            </a:xfrm>
            <a:custGeom>
              <a:avLst/>
              <a:gdLst/>
              <a:ahLst/>
              <a:cxnLst/>
              <a:rect l="l" t="t" r="r" b="b"/>
              <a:pathLst>
                <a:path w="2471" h="2599" extrusionOk="0">
                  <a:moveTo>
                    <a:pt x="2368" y="0"/>
                  </a:moveTo>
                  <a:cubicBezTo>
                    <a:pt x="2346" y="0"/>
                    <a:pt x="2325" y="10"/>
                    <a:pt x="2310" y="36"/>
                  </a:cubicBezTo>
                  <a:cubicBezTo>
                    <a:pt x="1649" y="937"/>
                    <a:pt x="888" y="1755"/>
                    <a:pt x="35" y="2476"/>
                  </a:cubicBezTo>
                  <a:cubicBezTo>
                    <a:pt x="5" y="2498"/>
                    <a:pt x="0" y="2542"/>
                    <a:pt x="27" y="2573"/>
                  </a:cubicBezTo>
                  <a:cubicBezTo>
                    <a:pt x="40" y="2590"/>
                    <a:pt x="57" y="2599"/>
                    <a:pt x="79" y="2599"/>
                  </a:cubicBezTo>
                  <a:cubicBezTo>
                    <a:pt x="97" y="2599"/>
                    <a:pt x="110" y="2595"/>
                    <a:pt x="123" y="2586"/>
                  </a:cubicBezTo>
                  <a:cubicBezTo>
                    <a:pt x="985" y="1855"/>
                    <a:pt x="1759" y="1029"/>
                    <a:pt x="2424" y="119"/>
                  </a:cubicBezTo>
                  <a:cubicBezTo>
                    <a:pt x="2470" y="63"/>
                    <a:pt x="2420" y="0"/>
                    <a:pt x="2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984909" y="7332"/>
              <a:ext cx="352404" cy="261525"/>
            </a:xfrm>
            <a:custGeom>
              <a:avLst/>
              <a:gdLst/>
              <a:ahLst/>
              <a:cxnLst/>
              <a:rect l="l" t="t" r="r" b="b"/>
              <a:pathLst>
                <a:path w="3745" h="2779" extrusionOk="0">
                  <a:moveTo>
                    <a:pt x="71" y="0"/>
                  </a:moveTo>
                  <a:cubicBezTo>
                    <a:pt x="35" y="0"/>
                    <a:pt x="4" y="29"/>
                    <a:pt x="4" y="66"/>
                  </a:cubicBezTo>
                  <a:cubicBezTo>
                    <a:pt x="0" y="101"/>
                    <a:pt x="31" y="136"/>
                    <a:pt x="66" y="141"/>
                  </a:cubicBezTo>
                  <a:lnTo>
                    <a:pt x="2979" y="342"/>
                  </a:lnTo>
                  <a:lnTo>
                    <a:pt x="3600" y="2721"/>
                  </a:lnTo>
                  <a:cubicBezTo>
                    <a:pt x="3605" y="2752"/>
                    <a:pt x="3635" y="2774"/>
                    <a:pt x="3666" y="2778"/>
                  </a:cubicBezTo>
                  <a:cubicBezTo>
                    <a:pt x="3675" y="2778"/>
                    <a:pt x="3679" y="2774"/>
                    <a:pt x="3683" y="2774"/>
                  </a:cubicBezTo>
                  <a:cubicBezTo>
                    <a:pt x="3723" y="2765"/>
                    <a:pt x="3745" y="2726"/>
                    <a:pt x="3736" y="2691"/>
                  </a:cubicBezTo>
                  <a:lnTo>
                    <a:pt x="3101" y="259"/>
                  </a:lnTo>
                  <a:cubicBezTo>
                    <a:pt x="3097" y="228"/>
                    <a:pt x="3071" y="206"/>
                    <a:pt x="3040" y="206"/>
                  </a:cubicBezTo>
                  <a:lnTo>
                    <a:pt x="79" y="1"/>
                  </a:lnTo>
                  <a:cubicBezTo>
                    <a:pt x="76" y="0"/>
                    <a:pt x="74"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059347" y="-73976"/>
              <a:ext cx="98523" cy="96648"/>
            </a:xfrm>
            <a:custGeom>
              <a:avLst/>
              <a:gdLst/>
              <a:ahLst/>
              <a:cxnLst/>
              <a:rect l="l" t="t" r="r" b="b"/>
              <a:pathLst>
                <a:path w="1047" h="1027" extrusionOk="0">
                  <a:moveTo>
                    <a:pt x="953" y="0"/>
                  </a:moveTo>
                  <a:cubicBezTo>
                    <a:pt x="938" y="0"/>
                    <a:pt x="922" y="6"/>
                    <a:pt x="906" y="20"/>
                  </a:cubicBezTo>
                  <a:lnTo>
                    <a:pt x="31" y="908"/>
                  </a:lnTo>
                  <a:cubicBezTo>
                    <a:pt x="1" y="935"/>
                    <a:pt x="1" y="978"/>
                    <a:pt x="31" y="1009"/>
                  </a:cubicBezTo>
                  <a:cubicBezTo>
                    <a:pt x="45" y="1022"/>
                    <a:pt x="62" y="1026"/>
                    <a:pt x="80" y="1026"/>
                  </a:cubicBezTo>
                  <a:cubicBezTo>
                    <a:pt x="97" y="1026"/>
                    <a:pt x="115" y="1022"/>
                    <a:pt x="128" y="1009"/>
                  </a:cubicBezTo>
                  <a:lnTo>
                    <a:pt x="1003" y="117"/>
                  </a:lnTo>
                  <a:cubicBezTo>
                    <a:pt x="1046" y="66"/>
                    <a:pt x="1005" y="0"/>
                    <a:pt x="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31432" y="-107478"/>
              <a:ext cx="141997" cy="139185"/>
            </a:xfrm>
            <a:custGeom>
              <a:avLst/>
              <a:gdLst/>
              <a:ahLst/>
              <a:cxnLst/>
              <a:rect l="l" t="t" r="r" b="b"/>
              <a:pathLst>
                <a:path w="1509" h="1479" extrusionOk="0">
                  <a:moveTo>
                    <a:pt x="1408" y="1"/>
                  </a:moveTo>
                  <a:cubicBezTo>
                    <a:pt x="1392" y="1"/>
                    <a:pt x="1376" y="7"/>
                    <a:pt x="1361" y="22"/>
                  </a:cubicBezTo>
                  <a:lnTo>
                    <a:pt x="48" y="1356"/>
                  </a:lnTo>
                  <a:cubicBezTo>
                    <a:pt x="0" y="1400"/>
                    <a:pt x="35" y="1479"/>
                    <a:pt x="97" y="1479"/>
                  </a:cubicBezTo>
                  <a:cubicBezTo>
                    <a:pt x="114" y="1479"/>
                    <a:pt x="132" y="1470"/>
                    <a:pt x="149" y="1457"/>
                  </a:cubicBezTo>
                  <a:lnTo>
                    <a:pt x="1461" y="123"/>
                  </a:lnTo>
                  <a:cubicBezTo>
                    <a:pt x="1509" y="72"/>
                    <a:pt x="1462" y="1"/>
                    <a:pt x="1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05493" y="-126487"/>
              <a:ext cx="161099" cy="160265"/>
            </a:xfrm>
            <a:custGeom>
              <a:avLst/>
              <a:gdLst/>
              <a:ahLst/>
              <a:cxnLst/>
              <a:rect l="l" t="t" r="r" b="b"/>
              <a:pathLst>
                <a:path w="1712" h="1703" extrusionOk="0">
                  <a:moveTo>
                    <a:pt x="1617" y="0"/>
                  </a:moveTo>
                  <a:cubicBezTo>
                    <a:pt x="1602" y="0"/>
                    <a:pt x="1586" y="6"/>
                    <a:pt x="1571" y="18"/>
                  </a:cubicBezTo>
                  <a:lnTo>
                    <a:pt x="31" y="1580"/>
                  </a:lnTo>
                  <a:cubicBezTo>
                    <a:pt x="1" y="1611"/>
                    <a:pt x="1" y="1654"/>
                    <a:pt x="31" y="1681"/>
                  </a:cubicBezTo>
                  <a:cubicBezTo>
                    <a:pt x="40" y="1694"/>
                    <a:pt x="62" y="1703"/>
                    <a:pt x="79" y="1703"/>
                  </a:cubicBezTo>
                  <a:cubicBezTo>
                    <a:pt x="97" y="1703"/>
                    <a:pt x="114" y="1694"/>
                    <a:pt x="128" y="1681"/>
                  </a:cubicBezTo>
                  <a:lnTo>
                    <a:pt x="1667" y="119"/>
                  </a:lnTo>
                  <a:cubicBezTo>
                    <a:pt x="1711" y="65"/>
                    <a:pt x="1669" y="0"/>
                    <a:pt x="1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79648" y="-27111"/>
              <a:ext cx="124777" cy="121775"/>
            </a:xfrm>
            <a:custGeom>
              <a:avLst/>
              <a:gdLst/>
              <a:ahLst/>
              <a:cxnLst/>
              <a:rect l="l" t="t" r="r" b="b"/>
              <a:pathLst>
                <a:path w="1326" h="1294" extrusionOk="0">
                  <a:moveTo>
                    <a:pt x="1229" y="1"/>
                  </a:moveTo>
                  <a:cubicBezTo>
                    <a:pt x="1213" y="1"/>
                    <a:pt x="1196" y="7"/>
                    <a:pt x="1181" y="21"/>
                  </a:cubicBezTo>
                  <a:lnTo>
                    <a:pt x="44" y="1176"/>
                  </a:lnTo>
                  <a:cubicBezTo>
                    <a:pt x="0" y="1220"/>
                    <a:pt x="31" y="1294"/>
                    <a:pt x="92" y="1294"/>
                  </a:cubicBezTo>
                  <a:cubicBezTo>
                    <a:pt x="114" y="1294"/>
                    <a:pt x="131" y="1285"/>
                    <a:pt x="144" y="1272"/>
                  </a:cubicBezTo>
                  <a:lnTo>
                    <a:pt x="1282" y="117"/>
                  </a:lnTo>
                  <a:cubicBezTo>
                    <a:pt x="1326" y="67"/>
                    <a:pt x="1281" y="1"/>
                    <a:pt x="1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296869" y="66148"/>
              <a:ext cx="87795" cy="84132"/>
            </a:xfrm>
            <a:custGeom>
              <a:avLst/>
              <a:gdLst/>
              <a:ahLst/>
              <a:cxnLst/>
              <a:rect l="l" t="t" r="r" b="b"/>
              <a:pathLst>
                <a:path w="933" h="894" extrusionOk="0">
                  <a:moveTo>
                    <a:pt x="833" y="1"/>
                  </a:moveTo>
                  <a:cubicBezTo>
                    <a:pt x="818" y="1"/>
                    <a:pt x="803" y="6"/>
                    <a:pt x="788" y="19"/>
                  </a:cubicBezTo>
                  <a:lnTo>
                    <a:pt x="45" y="775"/>
                  </a:lnTo>
                  <a:cubicBezTo>
                    <a:pt x="1" y="819"/>
                    <a:pt x="31" y="894"/>
                    <a:pt x="97" y="894"/>
                  </a:cubicBezTo>
                  <a:cubicBezTo>
                    <a:pt x="115" y="894"/>
                    <a:pt x="132" y="885"/>
                    <a:pt x="145" y="872"/>
                  </a:cubicBezTo>
                  <a:lnTo>
                    <a:pt x="884" y="119"/>
                  </a:lnTo>
                  <a:cubicBezTo>
                    <a:pt x="932" y="68"/>
                    <a:pt x="887" y="1"/>
                    <a:pt x="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07597" y="138610"/>
              <a:ext cx="70575" cy="68510"/>
            </a:xfrm>
            <a:custGeom>
              <a:avLst/>
              <a:gdLst/>
              <a:ahLst/>
              <a:cxnLst/>
              <a:rect l="l" t="t" r="r" b="b"/>
              <a:pathLst>
                <a:path w="750" h="728" extrusionOk="0">
                  <a:moveTo>
                    <a:pt x="651" y="1"/>
                  </a:moveTo>
                  <a:cubicBezTo>
                    <a:pt x="636" y="1"/>
                    <a:pt x="620" y="6"/>
                    <a:pt x="604" y="19"/>
                  </a:cubicBezTo>
                  <a:lnTo>
                    <a:pt x="27" y="609"/>
                  </a:lnTo>
                  <a:cubicBezTo>
                    <a:pt x="1" y="635"/>
                    <a:pt x="1" y="679"/>
                    <a:pt x="27" y="705"/>
                  </a:cubicBezTo>
                  <a:cubicBezTo>
                    <a:pt x="40" y="718"/>
                    <a:pt x="57" y="727"/>
                    <a:pt x="75" y="727"/>
                  </a:cubicBezTo>
                  <a:cubicBezTo>
                    <a:pt x="97" y="727"/>
                    <a:pt x="114" y="718"/>
                    <a:pt x="127" y="705"/>
                  </a:cubicBezTo>
                  <a:lnTo>
                    <a:pt x="705" y="119"/>
                  </a:lnTo>
                  <a:cubicBezTo>
                    <a:pt x="749" y="68"/>
                    <a:pt x="706"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883524" y="239962"/>
              <a:ext cx="247483" cy="250326"/>
            </a:xfrm>
            <a:custGeom>
              <a:avLst/>
              <a:gdLst/>
              <a:ahLst/>
              <a:cxnLst/>
              <a:rect l="l" t="t" r="r" b="b"/>
              <a:pathLst>
                <a:path w="2630" h="2660" extrusionOk="0">
                  <a:moveTo>
                    <a:pt x="792" y="0"/>
                  </a:moveTo>
                  <a:lnTo>
                    <a:pt x="792" y="0"/>
                  </a:lnTo>
                  <a:cubicBezTo>
                    <a:pt x="0" y="1667"/>
                    <a:pt x="1155" y="2660"/>
                    <a:pt x="1155" y="2660"/>
                  </a:cubicBezTo>
                  <a:cubicBezTo>
                    <a:pt x="2629" y="569"/>
                    <a:pt x="792" y="0"/>
                    <a:pt x="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463625" y="193379"/>
              <a:ext cx="245036" cy="153395"/>
            </a:xfrm>
            <a:custGeom>
              <a:avLst/>
              <a:gdLst/>
              <a:ahLst/>
              <a:cxnLst/>
              <a:rect l="l" t="t" r="r" b="b"/>
              <a:pathLst>
                <a:path w="2604" h="1630" extrusionOk="0">
                  <a:moveTo>
                    <a:pt x="1640" y="1"/>
                  </a:moveTo>
                  <a:cubicBezTo>
                    <a:pt x="1191" y="1"/>
                    <a:pt x="620" y="318"/>
                    <a:pt x="0" y="1436"/>
                  </a:cubicBezTo>
                  <a:cubicBezTo>
                    <a:pt x="0" y="1436"/>
                    <a:pt x="490" y="1630"/>
                    <a:pt x="1056" y="1630"/>
                  </a:cubicBezTo>
                  <a:cubicBezTo>
                    <a:pt x="1648" y="1630"/>
                    <a:pt x="2323" y="1416"/>
                    <a:pt x="2603" y="543"/>
                  </a:cubicBezTo>
                  <a:cubicBezTo>
                    <a:pt x="2603" y="543"/>
                    <a:pt x="2227" y="1"/>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67329" y="540066"/>
              <a:ext cx="304696" cy="290698"/>
            </a:xfrm>
            <a:custGeom>
              <a:avLst/>
              <a:gdLst/>
              <a:ahLst/>
              <a:cxnLst/>
              <a:rect l="l" t="t" r="r" b="b"/>
              <a:pathLst>
                <a:path w="3238" h="3089" extrusionOk="0">
                  <a:moveTo>
                    <a:pt x="1282" y="0"/>
                  </a:moveTo>
                  <a:cubicBezTo>
                    <a:pt x="1" y="1947"/>
                    <a:pt x="1694" y="3088"/>
                    <a:pt x="1694" y="3088"/>
                  </a:cubicBezTo>
                  <a:cubicBezTo>
                    <a:pt x="3238" y="971"/>
                    <a:pt x="1283" y="0"/>
                    <a:pt x="1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200129" y="714445"/>
              <a:ext cx="226969" cy="133727"/>
            </a:xfrm>
            <a:custGeom>
              <a:avLst/>
              <a:gdLst/>
              <a:ahLst/>
              <a:cxnLst/>
              <a:rect l="l" t="t" r="r" b="b"/>
              <a:pathLst>
                <a:path w="2412" h="1421" extrusionOk="0">
                  <a:moveTo>
                    <a:pt x="1541" y="1"/>
                  </a:moveTo>
                  <a:cubicBezTo>
                    <a:pt x="1057" y="1"/>
                    <a:pt x="460" y="247"/>
                    <a:pt x="1" y="1222"/>
                  </a:cubicBezTo>
                  <a:cubicBezTo>
                    <a:pt x="1" y="1222"/>
                    <a:pt x="333" y="1420"/>
                    <a:pt x="787" y="1420"/>
                  </a:cubicBezTo>
                  <a:cubicBezTo>
                    <a:pt x="1274" y="1420"/>
                    <a:pt x="1900" y="1194"/>
                    <a:pt x="2411" y="256"/>
                  </a:cubicBezTo>
                  <a:cubicBezTo>
                    <a:pt x="2411" y="256"/>
                    <a:pt x="2034" y="1"/>
                    <a:pt x="1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318325" y="987447"/>
              <a:ext cx="268091" cy="229434"/>
            </a:xfrm>
            <a:custGeom>
              <a:avLst/>
              <a:gdLst/>
              <a:ahLst/>
              <a:cxnLst/>
              <a:rect l="l" t="t" r="r" b="b"/>
              <a:pathLst>
                <a:path w="2849" h="2438" extrusionOk="0">
                  <a:moveTo>
                    <a:pt x="958" y="1"/>
                  </a:moveTo>
                  <a:lnTo>
                    <a:pt x="958" y="1"/>
                  </a:lnTo>
                  <a:cubicBezTo>
                    <a:pt x="958" y="1"/>
                    <a:pt x="0" y="1186"/>
                    <a:pt x="1378" y="2438"/>
                  </a:cubicBezTo>
                  <a:cubicBezTo>
                    <a:pt x="1378" y="2438"/>
                    <a:pt x="2848" y="1046"/>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020669" y="1039864"/>
              <a:ext cx="196857" cy="133915"/>
            </a:xfrm>
            <a:custGeom>
              <a:avLst/>
              <a:gdLst/>
              <a:ahLst/>
              <a:cxnLst/>
              <a:rect l="l" t="t" r="r" b="b"/>
              <a:pathLst>
                <a:path w="2092" h="1423" extrusionOk="0">
                  <a:moveTo>
                    <a:pt x="1268" y="0"/>
                  </a:moveTo>
                  <a:cubicBezTo>
                    <a:pt x="397" y="0"/>
                    <a:pt x="1" y="1281"/>
                    <a:pt x="1" y="1281"/>
                  </a:cubicBezTo>
                  <a:cubicBezTo>
                    <a:pt x="302" y="1381"/>
                    <a:pt x="561" y="1423"/>
                    <a:pt x="783" y="1423"/>
                  </a:cubicBezTo>
                  <a:cubicBezTo>
                    <a:pt x="1914" y="1423"/>
                    <a:pt x="2092" y="341"/>
                    <a:pt x="2092" y="341"/>
                  </a:cubicBezTo>
                  <a:cubicBezTo>
                    <a:pt x="1780" y="96"/>
                    <a:pt x="1507"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59886" y="-428850"/>
              <a:ext cx="1141151" cy="1608485"/>
            </a:xfrm>
            <a:custGeom>
              <a:avLst/>
              <a:gdLst/>
              <a:ahLst/>
              <a:cxnLst/>
              <a:rect l="l" t="t" r="r" b="b"/>
              <a:pathLst>
                <a:path w="12127" h="17092" extrusionOk="0">
                  <a:moveTo>
                    <a:pt x="12013" y="1"/>
                  </a:moveTo>
                  <a:cubicBezTo>
                    <a:pt x="11993" y="1"/>
                    <a:pt x="11972" y="10"/>
                    <a:pt x="11955" y="34"/>
                  </a:cubicBezTo>
                  <a:cubicBezTo>
                    <a:pt x="2480" y="10143"/>
                    <a:pt x="40" y="16923"/>
                    <a:pt x="13" y="16993"/>
                  </a:cubicBezTo>
                  <a:cubicBezTo>
                    <a:pt x="0" y="17033"/>
                    <a:pt x="22" y="17072"/>
                    <a:pt x="61" y="17089"/>
                  </a:cubicBezTo>
                  <a:cubicBezTo>
                    <a:pt x="67" y="17089"/>
                    <a:pt x="73" y="17091"/>
                    <a:pt x="79" y="17091"/>
                  </a:cubicBezTo>
                  <a:cubicBezTo>
                    <a:pt x="82" y="17091"/>
                    <a:pt x="85" y="17091"/>
                    <a:pt x="88" y="17089"/>
                  </a:cubicBezTo>
                  <a:cubicBezTo>
                    <a:pt x="118" y="17089"/>
                    <a:pt x="144" y="17072"/>
                    <a:pt x="158" y="17041"/>
                  </a:cubicBezTo>
                  <a:cubicBezTo>
                    <a:pt x="179" y="16976"/>
                    <a:pt x="2616" y="10222"/>
                    <a:pt x="12065" y="134"/>
                  </a:cubicBezTo>
                  <a:cubicBezTo>
                    <a:pt x="12127" y="82"/>
                    <a:pt x="12072" y="1"/>
                    <a:pt x="1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088990" y="940300"/>
              <a:ext cx="293027" cy="212777"/>
            </a:xfrm>
            <a:custGeom>
              <a:avLst/>
              <a:gdLst/>
              <a:ahLst/>
              <a:cxnLst/>
              <a:rect l="l" t="t" r="r" b="b"/>
              <a:pathLst>
                <a:path w="3114" h="2261" extrusionOk="0">
                  <a:moveTo>
                    <a:pt x="2994" y="1"/>
                  </a:moveTo>
                  <a:cubicBezTo>
                    <a:pt x="2979" y="1"/>
                    <a:pt x="2965" y="7"/>
                    <a:pt x="2953" y="21"/>
                  </a:cubicBezTo>
                  <a:cubicBezTo>
                    <a:pt x="1453" y="1372"/>
                    <a:pt x="66" y="2112"/>
                    <a:pt x="53" y="2116"/>
                  </a:cubicBezTo>
                  <a:cubicBezTo>
                    <a:pt x="18" y="2138"/>
                    <a:pt x="1" y="2182"/>
                    <a:pt x="23" y="2221"/>
                  </a:cubicBezTo>
                  <a:cubicBezTo>
                    <a:pt x="36" y="2243"/>
                    <a:pt x="62" y="2260"/>
                    <a:pt x="88" y="2260"/>
                  </a:cubicBezTo>
                  <a:cubicBezTo>
                    <a:pt x="101" y="2260"/>
                    <a:pt x="115" y="2256"/>
                    <a:pt x="123" y="2247"/>
                  </a:cubicBezTo>
                  <a:cubicBezTo>
                    <a:pt x="136" y="2243"/>
                    <a:pt x="1541" y="1495"/>
                    <a:pt x="3054" y="130"/>
                  </a:cubicBezTo>
                  <a:cubicBezTo>
                    <a:pt x="3113" y="92"/>
                    <a:pt x="3050" y="1"/>
                    <a:pt x="29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383729" y="886377"/>
              <a:ext cx="47050" cy="261242"/>
            </a:xfrm>
            <a:custGeom>
              <a:avLst/>
              <a:gdLst/>
              <a:ahLst/>
              <a:cxnLst/>
              <a:rect l="l" t="t" r="r" b="b"/>
              <a:pathLst>
                <a:path w="500" h="2776" extrusionOk="0">
                  <a:moveTo>
                    <a:pt x="258" y="0"/>
                  </a:moveTo>
                  <a:cubicBezTo>
                    <a:pt x="223" y="0"/>
                    <a:pt x="188" y="22"/>
                    <a:pt x="185" y="69"/>
                  </a:cubicBezTo>
                  <a:cubicBezTo>
                    <a:pt x="1" y="1390"/>
                    <a:pt x="342" y="2707"/>
                    <a:pt x="346" y="2720"/>
                  </a:cubicBezTo>
                  <a:cubicBezTo>
                    <a:pt x="355" y="2748"/>
                    <a:pt x="381" y="2773"/>
                    <a:pt x="410" y="2773"/>
                  </a:cubicBezTo>
                  <a:cubicBezTo>
                    <a:pt x="412" y="2773"/>
                    <a:pt x="414" y="2773"/>
                    <a:pt x="416" y="2772"/>
                  </a:cubicBezTo>
                  <a:cubicBezTo>
                    <a:pt x="421" y="2774"/>
                    <a:pt x="424" y="2776"/>
                    <a:pt x="427" y="2776"/>
                  </a:cubicBezTo>
                  <a:cubicBezTo>
                    <a:pt x="431" y="2776"/>
                    <a:pt x="434" y="2774"/>
                    <a:pt x="438" y="2772"/>
                  </a:cubicBezTo>
                  <a:cubicBezTo>
                    <a:pt x="478" y="2764"/>
                    <a:pt x="500" y="2724"/>
                    <a:pt x="491" y="2680"/>
                  </a:cubicBezTo>
                  <a:cubicBezTo>
                    <a:pt x="486" y="2667"/>
                    <a:pt x="158" y="1381"/>
                    <a:pt x="333" y="91"/>
                  </a:cubicBezTo>
                  <a:cubicBezTo>
                    <a:pt x="345" y="33"/>
                    <a:pt x="302"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282471" y="641324"/>
              <a:ext cx="267809" cy="187744"/>
            </a:xfrm>
            <a:custGeom>
              <a:avLst/>
              <a:gdLst/>
              <a:ahLst/>
              <a:cxnLst/>
              <a:rect l="l" t="t" r="r" b="b"/>
              <a:pathLst>
                <a:path w="2846" h="1995" extrusionOk="0">
                  <a:moveTo>
                    <a:pt x="2738" y="0"/>
                  </a:moveTo>
                  <a:cubicBezTo>
                    <a:pt x="2721" y="0"/>
                    <a:pt x="2703" y="7"/>
                    <a:pt x="2687" y="22"/>
                  </a:cubicBezTo>
                  <a:cubicBezTo>
                    <a:pt x="1510" y="1081"/>
                    <a:pt x="88" y="1846"/>
                    <a:pt x="71" y="1855"/>
                  </a:cubicBezTo>
                  <a:cubicBezTo>
                    <a:pt x="1" y="1890"/>
                    <a:pt x="27" y="1995"/>
                    <a:pt x="110" y="1995"/>
                  </a:cubicBezTo>
                  <a:cubicBezTo>
                    <a:pt x="119" y="1995"/>
                    <a:pt x="132" y="1990"/>
                    <a:pt x="145" y="1986"/>
                  </a:cubicBezTo>
                  <a:cubicBezTo>
                    <a:pt x="158" y="1977"/>
                    <a:pt x="1593" y="1207"/>
                    <a:pt x="2787" y="131"/>
                  </a:cubicBezTo>
                  <a:cubicBezTo>
                    <a:pt x="2845" y="80"/>
                    <a:pt x="2797" y="0"/>
                    <a:pt x="2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55412" y="407753"/>
              <a:ext cx="58342" cy="372383"/>
            </a:xfrm>
            <a:custGeom>
              <a:avLst/>
              <a:gdLst/>
              <a:ahLst/>
              <a:cxnLst/>
              <a:rect l="l" t="t" r="r" b="b"/>
              <a:pathLst>
                <a:path w="620" h="3957" extrusionOk="0">
                  <a:moveTo>
                    <a:pt x="528" y="1"/>
                  </a:moveTo>
                  <a:cubicBezTo>
                    <a:pt x="500" y="1"/>
                    <a:pt x="473" y="16"/>
                    <a:pt x="460" y="50"/>
                  </a:cubicBezTo>
                  <a:cubicBezTo>
                    <a:pt x="1" y="1345"/>
                    <a:pt x="311" y="3790"/>
                    <a:pt x="325" y="3891"/>
                  </a:cubicBezTo>
                  <a:cubicBezTo>
                    <a:pt x="329" y="3930"/>
                    <a:pt x="360" y="3956"/>
                    <a:pt x="399" y="3956"/>
                  </a:cubicBezTo>
                  <a:lnTo>
                    <a:pt x="408" y="3956"/>
                  </a:lnTo>
                  <a:cubicBezTo>
                    <a:pt x="451" y="3952"/>
                    <a:pt x="478" y="3913"/>
                    <a:pt x="473" y="3873"/>
                  </a:cubicBezTo>
                  <a:cubicBezTo>
                    <a:pt x="469" y="3847"/>
                    <a:pt x="154" y="1362"/>
                    <a:pt x="600" y="102"/>
                  </a:cubicBezTo>
                  <a:cubicBezTo>
                    <a:pt x="619" y="42"/>
                    <a:pt x="573" y="1"/>
                    <a:pt x="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25734" y="129011"/>
              <a:ext cx="393903" cy="202802"/>
            </a:xfrm>
            <a:custGeom>
              <a:avLst/>
              <a:gdLst/>
              <a:ahLst/>
              <a:cxnLst/>
              <a:rect l="l" t="t" r="r" b="b"/>
              <a:pathLst>
                <a:path w="4186" h="2155" extrusionOk="0">
                  <a:moveTo>
                    <a:pt x="4074" y="1"/>
                  </a:moveTo>
                  <a:cubicBezTo>
                    <a:pt x="4060" y="1"/>
                    <a:pt x="4045" y="5"/>
                    <a:pt x="4030" y="16"/>
                  </a:cubicBezTo>
                  <a:cubicBezTo>
                    <a:pt x="1759" y="1599"/>
                    <a:pt x="110" y="2002"/>
                    <a:pt x="93" y="2006"/>
                  </a:cubicBezTo>
                  <a:cubicBezTo>
                    <a:pt x="1" y="2023"/>
                    <a:pt x="18" y="2155"/>
                    <a:pt x="110" y="2155"/>
                  </a:cubicBezTo>
                  <a:cubicBezTo>
                    <a:pt x="115" y="2155"/>
                    <a:pt x="119" y="2155"/>
                    <a:pt x="123" y="2150"/>
                  </a:cubicBezTo>
                  <a:cubicBezTo>
                    <a:pt x="141" y="2150"/>
                    <a:pt x="1821" y="1743"/>
                    <a:pt x="4117" y="138"/>
                  </a:cubicBezTo>
                  <a:cubicBezTo>
                    <a:pt x="4185" y="91"/>
                    <a:pt x="4139" y="1"/>
                    <a:pt x="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18061" y="60690"/>
              <a:ext cx="61259" cy="364572"/>
            </a:xfrm>
            <a:custGeom>
              <a:avLst/>
              <a:gdLst/>
              <a:ahLst/>
              <a:cxnLst/>
              <a:rect l="l" t="t" r="r" b="b"/>
              <a:pathLst>
                <a:path w="651" h="3874" extrusionOk="0">
                  <a:moveTo>
                    <a:pt x="554" y="0"/>
                  </a:moveTo>
                  <a:cubicBezTo>
                    <a:pt x="523" y="0"/>
                    <a:pt x="492" y="18"/>
                    <a:pt x="482" y="59"/>
                  </a:cubicBezTo>
                  <a:cubicBezTo>
                    <a:pt x="1" y="1595"/>
                    <a:pt x="456" y="3725"/>
                    <a:pt x="473" y="3812"/>
                  </a:cubicBezTo>
                  <a:cubicBezTo>
                    <a:pt x="482" y="3847"/>
                    <a:pt x="513" y="3874"/>
                    <a:pt x="548" y="3874"/>
                  </a:cubicBezTo>
                  <a:lnTo>
                    <a:pt x="565" y="3869"/>
                  </a:lnTo>
                  <a:cubicBezTo>
                    <a:pt x="604" y="3860"/>
                    <a:pt x="631" y="3821"/>
                    <a:pt x="622" y="3782"/>
                  </a:cubicBezTo>
                  <a:cubicBezTo>
                    <a:pt x="618" y="3760"/>
                    <a:pt x="158" y="1599"/>
                    <a:pt x="626" y="103"/>
                  </a:cubicBezTo>
                  <a:cubicBezTo>
                    <a:pt x="650" y="42"/>
                    <a:pt x="602" y="0"/>
                    <a:pt x="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58021" y="256901"/>
              <a:ext cx="189800" cy="266795"/>
            </a:xfrm>
            <a:custGeom>
              <a:avLst/>
              <a:gdLst/>
              <a:ahLst/>
              <a:cxnLst/>
              <a:rect l="l" t="t" r="r" b="b"/>
              <a:pathLst>
                <a:path w="2017" h="2835" extrusionOk="0">
                  <a:moveTo>
                    <a:pt x="1076" y="174"/>
                  </a:moveTo>
                  <a:cubicBezTo>
                    <a:pt x="1229" y="262"/>
                    <a:pt x="1649" y="533"/>
                    <a:pt x="1754" y="1006"/>
                  </a:cubicBezTo>
                  <a:cubicBezTo>
                    <a:pt x="1855" y="1478"/>
                    <a:pt x="1645" y="2029"/>
                    <a:pt x="1120" y="2642"/>
                  </a:cubicBezTo>
                  <a:cubicBezTo>
                    <a:pt x="927" y="2392"/>
                    <a:pt x="328" y="1456"/>
                    <a:pt x="1076" y="174"/>
                  </a:cubicBezTo>
                  <a:close/>
                  <a:moveTo>
                    <a:pt x="1044" y="1"/>
                  </a:moveTo>
                  <a:cubicBezTo>
                    <a:pt x="1020" y="1"/>
                    <a:pt x="997" y="14"/>
                    <a:pt x="984" y="39"/>
                  </a:cubicBezTo>
                  <a:cubicBezTo>
                    <a:pt x="0" y="1640"/>
                    <a:pt x="1054" y="2799"/>
                    <a:pt x="1063" y="2812"/>
                  </a:cubicBezTo>
                  <a:cubicBezTo>
                    <a:pt x="1081" y="2825"/>
                    <a:pt x="1098" y="2834"/>
                    <a:pt x="1120" y="2834"/>
                  </a:cubicBezTo>
                  <a:cubicBezTo>
                    <a:pt x="1142" y="2834"/>
                    <a:pt x="1159" y="2825"/>
                    <a:pt x="1172" y="2808"/>
                  </a:cubicBezTo>
                  <a:cubicBezTo>
                    <a:pt x="1776" y="2130"/>
                    <a:pt x="2017" y="1513"/>
                    <a:pt x="1899" y="971"/>
                  </a:cubicBezTo>
                  <a:cubicBezTo>
                    <a:pt x="1750" y="306"/>
                    <a:pt x="1107" y="21"/>
                    <a:pt x="1076" y="8"/>
                  </a:cubicBezTo>
                  <a:cubicBezTo>
                    <a:pt x="1066" y="3"/>
                    <a:pt x="1055" y="1"/>
                    <a:pt x="1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41826" y="552865"/>
              <a:ext cx="240049" cy="307543"/>
            </a:xfrm>
            <a:custGeom>
              <a:avLst/>
              <a:gdLst/>
              <a:ahLst/>
              <a:cxnLst/>
              <a:rect l="l" t="t" r="r" b="b"/>
              <a:pathLst>
                <a:path w="2551" h="3268" extrusionOk="0">
                  <a:moveTo>
                    <a:pt x="1567" y="179"/>
                  </a:moveTo>
                  <a:cubicBezTo>
                    <a:pt x="1733" y="301"/>
                    <a:pt x="2227" y="717"/>
                    <a:pt x="2319" y="1356"/>
                  </a:cubicBezTo>
                  <a:cubicBezTo>
                    <a:pt x="2393" y="1903"/>
                    <a:pt x="2175" y="2484"/>
                    <a:pt x="1654" y="3084"/>
                  </a:cubicBezTo>
                  <a:cubicBezTo>
                    <a:pt x="1396" y="2839"/>
                    <a:pt x="372" y="1710"/>
                    <a:pt x="1567" y="179"/>
                  </a:cubicBezTo>
                  <a:close/>
                  <a:moveTo>
                    <a:pt x="1550" y="1"/>
                  </a:moveTo>
                  <a:cubicBezTo>
                    <a:pt x="1528" y="1"/>
                    <a:pt x="1506" y="11"/>
                    <a:pt x="1492" y="30"/>
                  </a:cubicBezTo>
                  <a:cubicBezTo>
                    <a:pt x="1" y="1881"/>
                    <a:pt x="1597" y="3237"/>
                    <a:pt x="1615" y="3250"/>
                  </a:cubicBezTo>
                  <a:cubicBezTo>
                    <a:pt x="1628" y="3259"/>
                    <a:pt x="1641" y="3267"/>
                    <a:pt x="1663" y="3267"/>
                  </a:cubicBezTo>
                  <a:cubicBezTo>
                    <a:pt x="1680" y="3267"/>
                    <a:pt x="1702" y="3259"/>
                    <a:pt x="1715" y="3241"/>
                  </a:cubicBezTo>
                  <a:cubicBezTo>
                    <a:pt x="2301" y="2585"/>
                    <a:pt x="2551" y="1942"/>
                    <a:pt x="2463" y="1334"/>
                  </a:cubicBezTo>
                  <a:cubicBezTo>
                    <a:pt x="2345" y="494"/>
                    <a:pt x="1619" y="35"/>
                    <a:pt x="1588" y="13"/>
                  </a:cubicBezTo>
                  <a:cubicBezTo>
                    <a:pt x="1577" y="5"/>
                    <a:pt x="1563" y="1"/>
                    <a:pt x="1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195612" y="726490"/>
              <a:ext cx="234309" cy="155277"/>
            </a:xfrm>
            <a:custGeom>
              <a:avLst/>
              <a:gdLst/>
              <a:ahLst/>
              <a:cxnLst/>
              <a:rect l="l" t="t" r="r" b="b"/>
              <a:pathLst>
                <a:path w="2490" h="1650" extrusionOk="0">
                  <a:moveTo>
                    <a:pt x="1642" y="152"/>
                  </a:moveTo>
                  <a:cubicBezTo>
                    <a:pt x="1941" y="152"/>
                    <a:pt x="2193" y="244"/>
                    <a:pt x="2302" y="294"/>
                  </a:cubicBezTo>
                  <a:cubicBezTo>
                    <a:pt x="2039" y="867"/>
                    <a:pt x="1685" y="1243"/>
                    <a:pt x="1252" y="1405"/>
                  </a:cubicBezTo>
                  <a:cubicBezTo>
                    <a:pt x="1084" y="1464"/>
                    <a:pt x="907" y="1494"/>
                    <a:pt x="730" y="1494"/>
                  </a:cubicBezTo>
                  <a:cubicBezTo>
                    <a:pt x="546" y="1494"/>
                    <a:pt x="361" y="1462"/>
                    <a:pt x="185" y="1398"/>
                  </a:cubicBezTo>
                  <a:lnTo>
                    <a:pt x="185" y="1398"/>
                  </a:lnTo>
                  <a:cubicBezTo>
                    <a:pt x="417" y="787"/>
                    <a:pt x="754" y="398"/>
                    <a:pt x="1182" y="232"/>
                  </a:cubicBezTo>
                  <a:cubicBezTo>
                    <a:pt x="1339" y="174"/>
                    <a:pt x="1496" y="152"/>
                    <a:pt x="1642" y="152"/>
                  </a:cubicBezTo>
                  <a:close/>
                  <a:moveTo>
                    <a:pt x="1649" y="0"/>
                  </a:moveTo>
                  <a:cubicBezTo>
                    <a:pt x="1487" y="0"/>
                    <a:pt x="1310" y="25"/>
                    <a:pt x="1129" y="93"/>
                  </a:cubicBezTo>
                  <a:cubicBezTo>
                    <a:pt x="644" y="276"/>
                    <a:pt x="268" y="722"/>
                    <a:pt x="14" y="1414"/>
                  </a:cubicBezTo>
                  <a:cubicBezTo>
                    <a:pt x="1" y="1449"/>
                    <a:pt x="18" y="1492"/>
                    <a:pt x="53" y="1510"/>
                  </a:cubicBezTo>
                  <a:cubicBezTo>
                    <a:pt x="268" y="1602"/>
                    <a:pt x="504" y="1650"/>
                    <a:pt x="740" y="1650"/>
                  </a:cubicBezTo>
                  <a:cubicBezTo>
                    <a:pt x="932" y="1650"/>
                    <a:pt x="1125" y="1615"/>
                    <a:pt x="1304" y="1545"/>
                  </a:cubicBezTo>
                  <a:cubicBezTo>
                    <a:pt x="1799" y="1361"/>
                    <a:pt x="2192" y="937"/>
                    <a:pt x="2472" y="285"/>
                  </a:cubicBezTo>
                  <a:cubicBezTo>
                    <a:pt x="2490" y="250"/>
                    <a:pt x="2477" y="206"/>
                    <a:pt x="2442" y="189"/>
                  </a:cubicBezTo>
                  <a:cubicBezTo>
                    <a:pt x="2419" y="179"/>
                    <a:pt x="2086" y="0"/>
                    <a:pt x="1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298563" y="998081"/>
              <a:ext cx="198080" cy="246373"/>
            </a:xfrm>
            <a:custGeom>
              <a:avLst/>
              <a:gdLst/>
              <a:ahLst/>
              <a:cxnLst/>
              <a:rect l="l" t="t" r="r" b="b"/>
              <a:pathLst>
                <a:path w="2105" h="2618" extrusionOk="0">
                  <a:moveTo>
                    <a:pt x="1160" y="177"/>
                  </a:moveTo>
                  <a:cubicBezTo>
                    <a:pt x="1649" y="522"/>
                    <a:pt x="1908" y="903"/>
                    <a:pt x="1925" y="1301"/>
                  </a:cubicBezTo>
                  <a:cubicBezTo>
                    <a:pt x="1947" y="1848"/>
                    <a:pt x="1514" y="2294"/>
                    <a:pt x="1361" y="2434"/>
                  </a:cubicBezTo>
                  <a:cubicBezTo>
                    <a:pt x="359" y="1305"/>
                    <a:pt x="980" y="395"/>
                    <a:pt x="1160" y="177"/>
                  </a:cubicBezTo>
                  <a:close/>
                  <a:moveTo>
                    <a:pt x="1146" y="1"/>
                  </a:moveTo>
                  <a:cubicBezTo>
                    <a:pt x="1126" y="1"/>
                    <a:pt x="1106" y="9"/>
                    <a:pt x="1094" y="24"/>
                  </a:cubicBezTo>
                  <a:cubicBezTo>
                    <a:pt x="1081" y="37"/>
                    <a:pt x="0" y="1192"/>
                    <a:pt x="1300" y="2591"/>
                  </a:cubicBezTo>
                  <a:cubicBezTo>
                    <a:pt x="1313" y="2604"/>
                    <a:pt x="1335" y="2613"/>
                    <a:pt x="1356" y="2618"/>
                  </a:cubicBezTo>
                  <a:cubicBezTo>
                    <a:pt x="1374" y="2618"/>
                    <a:pt x="1387" y="2609"/>
                    <a:pt x="1405" y="2600"/>
                  </a:cubicBezTo>
                  <a:cubicBezTo>
                    <a:pt x="1431" y="2574"/>
                    <a:pt x="2104" y="2031"/>
                    <a:pt x="2074" y="1297"/>
                  </a:cubicBezTo>
                  <a:cubicBezTo>
                    <a:pt x="2056" y="828"/>
                    <a:pt x="1759" y="395"/>
                    <a:pt x="1190" y="15"/>
                  </a:cubicBezTo>
                  <a:cubicBezTo>
                    <a:pt x="1177" y="5"/>
                    <a:pt x="116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12859" y="1052568"/>
              <a:ext cx="201374" cy="153583"/>
            </a:xfrm>
            <a:custGeom>
              <a:avLst/>
              <a:gdLst/>
              <a:ahLst/>
              <a:cxnLst/>
              <a:rect l="l" t="t" r="r" b="b"/>
              <a:pathLst>
                <a:path w="2140" h="1632" extrusionOk="0">
                  <a:moveTo>
                    <a:pt x="1310" y="151"/>
                  </a:moveTo>
                  <a:cubicBezTo>
                    <a:pt x="1515" y="151"/>
                    <a:pt x="1740" y="225"/>
                    <a:pt x="1982" y="372"/>
                  </a:cubicBezTo>
                  <a:cubicBezTo>
                    <a:pt x="1965" y="512"/>
                    <a:pt x="1882" y="954"/>
                    <a:pt x="1514" y="1234"/>
                  </a:cubicBezTo>
                  <a:cubicBezTo>
                    <a:pt x="1295" y="1399"/>
                    <a:pt x="1013" y="1482"/>
                    <a:pt x="674" y="1482"/>
                  </a:cubicBezTo>
                  <a:cubicBezTo>
                    <a:pt x="519" y="1482"/>
                    <a:pt x="353" y="1465"/>
                    <a:pt x="175" y="1431"/>
                  </a:cubicBezTo>
                  <a:cubicBezTo>
                    <a:pt x="237" y="1194"/>
                    <a:pt x="464" y="442"/>
                    <a:pt x="989" y="219"/>
                  </a:cubicBezTo>
                  <a:cubicBezTo>
                    <a:pt x="1090" y="174"/>
                    <a:pt x="1197" y="151"/>
                    <a:pt x="1310" y="151"/>
                  </a:cubicBezTo>
                  <a:close/>
                  <a:moveTo>
                    <a:pt x="1307" y="0"/>
                  </a:moveTo>
                  <a:cubicBezTo>
                    <a:pt x="1173" y="0"/>
                    <a:pt x="1045" y="26"/>
                    <a:pt x="924" y="79"/>
                  </a:cubicBezTo>
                  <a:cubicBezTo>
                    <a:pt x="232" y="381"/>
                    <a:pt x="18" y="1431"/>
                    <a:pt x="9" y="1474"/>
                  </a:cubicBezTo>
                  <a:cubicBezTo>
                    <a:pt x="1" y="1518"/>
                    <a:pt x="27" y="1557"/>
                    <a:pt x="66" y="1566"/>
                  </a:cubicBezTo>
                  <a:cubicBezTo>
                    <a:pt x="263" y="1610"/>
                    <a:pt x="464" y="1632"/>
                    <a:pt x="670" y="1632"/>
                  </a:cubicBezTo>
                  <a:cubicBezTo>
                    <a:pt x="1046" y="1632"/>
                    <a:pt x="1357" y="1540"/>
                    <a:pt x="1602" y="1352"/>
                  </a:cubicBezTo>
                  <a:cubicBezTo>
                    <a:pt x="2096" y="971"/>
                    <a:pt x="2135" y="359"/>
                    <a:pt x="2135" y="337"/>
                  </a:cubicBezTo>
                  <a:cubicBezTo>
                    <a:pt x="2140" y="306"/>
                    <a:pt x="2126" y="280"/>
                    <a:pt x="2100" y="267"/>
                  </a:cubicBezTo>
                  <a:cubicBezTo>
                    <a:pt x="1817" y="89"/>
                    <a:pt x="1552"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56661" y="204955"/>
              <a:ext cx="249459" cy="174664"/>
            </a:xfrm>
            <a:custGeom>
              <a:avLst/>
              <a:gdLst/>
              <a:ahLst/>
              <a:cxnLst/>
              <a:rect l="l" t="t" r="r" b="b"/>
              <a:pathLst>
                <a:path w="2651" h="1856" extrusionOk="0">
                  <a:moveTo>
                    <a:pt x="1651" y="152"/>
                  </a:moveTo>
                  <a:cubicBezTo>
                    <a:pt x="2070" y="152"/>
                    <a:pt x="2398" y="452"/>
                    <a:pt x="2485" y="543"/>
                  </a:cubicBezTo>
                  <a:cubicBezTo>
                    <a:pt x="2393" y="958"/>
                    <a:pt x="2183" y="1265"/>
                    <a:pt x="1868" y="1457"/>
                  </a:cubicBezTo>
                  <a:cubicBezTo>
                    <a:pt x="1558" y="1646"/>
                    <a:pt x="1184" y="1700"/>
                    <a:pt x="860" y="1700"/>
                  </a:cubicBezTo>
                  <a:cubicBezTo>
                    <a:pt x="563" y="1700"/>
                    <a:pt x="307" y="1655"/>
                    <a:pt x="179" y="1628"/>
                  </a:cubicBezTo>
                  <a:cubicBezTo>
                    <a:pt x="573" y="735"/>
                    <a:pt x="1024" y="241"/>
                    <a:pt x="1518" y="162"/>
                  </a:cubicBezTo>
                  <a:cubicBezTo>
                    <a:pt x="1563" y="155"/>
                    <a:pt x="1607" y="152"/>
                    <a:pt x="1651" y="152"/>
                  </a:cubicBezTo>
                  <a:close/>
                  <a:moveTo>
                    <a:pt x="1660" y="1"/>
                  </a:moveTo>
                  <a:cubicBezTo>
                    <a:pt x="1608" y="1"/>
                    <a:pt x="1555" y="5"/>
                    <a:pt x="1500" y="13"/>
                  </a:cubicBezTo>
                  <a:cubicBezTo>
                    <a:pt x="932" y="101"/>
                    <a:pt x="433" y="652"/>
                    <a:pt x="9" y="1654"/>
                  </a:cubicBezTo>
                  <a:cubicBezTo>
                    <a:pt x="0" y="1671"/>
                    <a:pt x="0" y="1693"/>
                    <a:pt x="9" y="1715"/>
                  </a:cubicBezTo>
                  <a:cubicBezTo>
                    <a:pt x="18" y="1733"/>
                    <a:pt x="35" y="1750"/>
                    <a:pt x="57" y="1754"/>
                  </a:cubicBezTo>
                  <a:cubicBezTo>
                    <a:pt x="315" y="1820"/>
                    <a:pt x="586" y="1855"/>
                    <a:pt x="857" y="1855"/>
                  </a:cubicBezTo>
                  <a:cubicBezTo>
                    <a:pt x="1203" y="1855"/>
                    <a:pt x="1605" y="1794"/>
                    <a:pt x="1947" y="1584"/>
                  </a:cubicBezTo>
                  <a:cubicBezTo>
                    <a:pt x="2310" y="1365"/>
                    <a:pt x="2546" y="1011"/>
                    <a:pt x="2642" y="534"/>
                  </a:cubicBezTo>
                  <a:cubicBezTo>
                    <a:pt x="2651" y="512"/>
                    <a:pt x="2642" y="486"/>
                    <a:pt x="2629" y="468"/>
                  </a:cubicBezTo>
                  <a:cubicBezTo>
                    <a:pt x="2609" y="452"/>
                    <a:pt x="2216" y="1"/>
                    <a:pt x="1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17444" y="1143192"/>
              <a:ext cx="101346" cy="87991"/>
            </a:xfrm>
            <a:custGeom>
              <a:avLst/>
              <a:gdLst/>
              <a:ahLst/>
              <a:cxnLst/>
              <a:rect l="l" t="t" r="r" b="b"/>
              <a:pathLst>
                <a:path w="1077" h="935" extrusionOk="0">
                  <a:moveTo>
                    <a:pt x="574" y="0"/>
                  </a:moveTo>
                  <a:cubicBezTo>
                    <a:pt x="462" y="0"/>
                    <a:pt x="347" y="39"/>
                    <a:pt x="250" y="118"/>
                  </a:cubicBezTo>
                  <a:cubicBezTo>
                    <a:pt x="44" y="288"/>
                    <a:pt x="1" y="586"/>
                    <a:pt x="162" y="778"/>
                  </a:cubicBezTo>
                  <a:cubicBezTo>
                    <a:pt x="247" y="882"/>
                    <a:pt x="373" y="935"/>
                    <a:pt x="504" y="935"/>
                  </a:cubicBezTo>
                  <a:cubicBezTo>
                    <a:pt x="615" y="935"/>
                    <a:pt x="731" y="896"/>
                    <a:pt x="827" y="818"/>
                  </a:cubicBezTo>
                  <a:cubicBezTo>
                    <a:pt x="1033" y="647"/>
                    <a:pt x="1077" y="349"/>
                    <a:pt x="915" y="157"/>
                  </a:cubicBezTo>
                  <a:cubicBezTo>
                    <a:pt x="830" y="53"/>
                    <a:pt x="704" y="0"/>
                    <a:pt x="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93234" y="829913"/>
              <a:ext cx="56554" cy="51665"/>
            </a:xfrm>
            <a:custGeom>
              <a:avLst/>
              <a:gdLst/>
              <a:ahLst/>
              <a:cxnLst/>
              <a:rect l="l" t="t" r="r" b="b"/>
              <a:pathLst>
                <a:path w="601" h="549" extrusionOk="0">
                  <a:moveTo>
                    <a:pt x="308" y="0"/>
                  </a:moveTo>
                  <a:cubicBezTo>
                    <a:pt x="255" y="0"/>
                    <a:pt x="200" y="16"/>
                    <a:pt x="149" y="52"/>
                  </a:cubicBezTo>
                  <a:cubicBezTo>
                    <a:pt x="27" y="144"/>
                    <a:pt x="0" y="323"/>
                    <a:pt x="92" y="446"/>
                  </a:cubicBezTo>
                  <a:cubicBezTo>
                    <a:pt x="150" y="517"/>
                    <a:pt x="228" y="549"/>
                    <a:pt x="305" y="549"/>
                  </a:cubicBezTo>
                  <a:cubicBezTo>
                    <a:pt x="432" y="549"/>
                    <a:pt x="556" y="460"/>
                    <a:pt x="578" y="310"/>
                  </a:cubicBezTo>
                  <a:cubicBezTo>
                    <a:pt x="601" y="135"/>
                    <a:pt x="461"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441792" y="751240"/>
              <a:ext cx="56554" cy="51759"/>
            </a:xfrm>
            <a:custGeom>
              <a:avLst/>
              <a:gdLst/>
              <a:ahLst/>
              <a:cxnLst/>
              <a:rect l="l" t="t" r="r" b="b"/>
              <a:pathLst>
                <a:path w="601" h="550" extrusionOk="0">
                  <a:moveTo>
                    <a:pt x="307" y="1"/>
                  </a:moveTo>
                  <a:cubicBezTo>
                    <a:pt x="254" y="1"/>
                    <a:pt x="200" y="17"/>
                    <a:pt x="149" y="53"/>
                  </a:cubicBezTo>
                  <a:cubicBezTo>
                    <a:pt x="27" y="144"/>
                    <a:pt x="1" y="324"/>
                    <a:pt x="97" y="446"/>
                  </a:cubicBezTo>
                  <a:cubicBezTo>
                    <a:pt x="153" y="517"/>
                    <a:pt x="230" y="550"/>
                    <a:pt x="307" y="550"/>
                  </a:cubicBezTo>
                  <a:cubicBezTo>
                    <a:pt x="433" y="550"/>
                    <a:pt x="556" y="462"/>
                    <a:pt x="578" y="315"/>
                  </a:cubicBezTo>
                  <a:cubicBezTo>
                    <a:pt x="601" y="136"/>
                    <a:pt x="461" y="1"/>
                    <a:pt x="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700300" y="342255"/>
              <a:ext cx="60883" cy="55523"/>
            </a:xfrm>
            <a:custGeom>
              <a:avLst/>
              <a:gdLst/>
              <a:ahLst/>
              <a:cxnLst/>
              <a:rect l="l" t="t" r="r" b="b"/>
              <a:pathLst>
                <a:path w="647" h="590" extrusionOk="0">
                  <a:moveTo>
                    <a:pt x="327" y="0"/>
                  </a:moveTo>
                  <a:cubicBezTo>
                    <a:pt x="270" y="0"/>
                    <a:pt x="212" y="17"/>
                    <a:pt x="158" y="55"/>
                  </a:cubicBezTo>
                  <a:cubicBezTo>
                    <a:pt x="27" y="155"/>
                    <a:pt x="1" y="348"/>
                    <a:pt x="101" y="484"/>
                  </a:cubicBezTo>
                  <a:cubicBezTo>
                    <a:pt x="161" y="557"/>
                    <a:pt x="243" y="590"/>
                    <a:pt x="324" y="590"/>
                  </a:cubicBezTo>
                  <a:cubicBezTo>
                    <a:pt x="461" y="590"/>
                    <a:pt x="595" y="494"/>
                    <a:pt x="617" y="335"/>
                  </a:cubicBezTo>
                  <a:cubicBezTo>
                    <a:pt x="647" y="146"/>
                    <a:pt x="494"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771538" y="247961"/>
              <a:ext cx="60977" cy="55523"/>
            </a:xfrm>
            <a:custGeom>
              <a:avLst/>
              <a:gdLst/>
              <a:ahLst/>
              <a:cxnLst/>
              <a:rect l="l" t="t" r="r" b="b"/>
              <a:pathLst>
                <a:path w="648" h="590" extrusionOk="0">
                  <a:moveTo>
                    <a:pt x="330" y="0"/>
                  </a:moveTo>
                  <a:cubicBezTo>
                    <a:pt x="274" y="0"/>
                    <a:pt x="216" y="17"/>
                    <a:pt x="162" y="55"/>
                  </a:cubicBezTo>
                  <a:cubicBezTo>
                    <a:pt x="27" y="156"/>
                    <a:pt x="0" y="348"/>
                    <a:pt x="101" y="479"/>
                  </a:cubicBezTo>
                  <a:cubicBezTo>
                    <a:pt x="163" y="555"/>
                    <a:pt x="247" y="589"/>
                    <a:pt x="329" y="589"/>
                  </a:cubicBezTo>
                  <a:cubicBezTo>
                    <a:pt x="467" y="589"/>
                    <a:pt x="600" y="494"/>
                    <a:pt x="622" y="335"/>
                  </a:cubicBezTo>
                  <a:cubicBezTo>
                    <a:pt x="648" y="146"/>
                    <a:pt x="496" y="0"/>
                    <a:pt x="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001627" y="-66824"/>
              <a:ext cx="79515" cy="59852"/>
            </a:xfrm>
            <a:custGeom>
              <a:avLst/>
              <a:gdLst/>
              <a:ahLst/>
              <a:cxnLst/>
              <a:rect l="l" t="t" r="r" b="b"/>
              <a:pathLst>
                <a:path w="845" h="636" extrusionOk="0">
                  <a:moveTo>
                    <a:pt x="111" y="0"/>
                  </a:moveTo>
                  <a:cubicBezTo>
                    <a:pt x="49" y="0"/>
                    <a:pt x="0" y="92"/>
                    <a:pt x="71" y="141"/>
                  </a:cubicBezTo>
                  <a:lnTo>
                    <a:pt x="718" y="622"/>
                  </a:lnTo>
                  <a:cubicBezTo>
                    <a:pt x="731" y="631"/>
                    <a:pt x="744" y="636"/>
                    <a:pt x="762" y="636"/>
                  </a:cubicBezTo>
                  <a:cubicBezTo>
                    <a:pt x="784" y="636"/>
                    <a:pt x="810" y="622"/>
                    <a:pt x="823" y="605"/>
                  </a:cubicBezTo>
                  <a:cubicBezTo>
                    <a:pt x="845" y="570"/>
                    <a:pt x="841" y="522"/>
                    <a:pt x="806" y="500"/>
                  </a:cubicBezTo>
                  <a:lnTo>
                    <a:pt x="158" y="19"/>
                  </a:lnTo>
                  <a:cubicBezTo>
                    <a:pt x="143" y="6"/>
                    <a:pt x="127"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053667" y="-126769"/>
              <a:ext cx="79420" cy="59664"/>
            </a:xfrm>
            <a:custGeom>
              <a:avLst/>
              <a:gdLst/>
              <a:ahLst/>
              <a:cxnLst/>
              <a:rect l="l" t="t" r="r" b="b"/>
              <a:pathLst>
                <a:path w="844" h="634" extrusionOk="0">
                  <a:moveTo>
                    <a:pt x="109" y="0"/>
                  </a:moveTo>
                  <a:cubicBezTo>
                    <a:pt x="46" y="0"/>
                    <a:pt x="1" y="89"/>
                    <a:pt x="65" y="135"/>
                  </a:cubicBezTo>
                  <a:lnTo>
                    <a:pt x="712" y="616"/>
                  </a:lnTo>
                  <a:cubicBezTo>
                    <a:pt x="725" y="625"/>
                    <a:pt x="743" y="634"/>
                    <a:pt x="756" y="634"/>
                  </a:cubicBezTo>
                  <a:cubicBezTo>
                    <a:pt x="782" y="629"/>
                    <a:pt x="804" y="621"/>
                    <a:pt x="817" y="603"/>
                  </a:cubicBezTo>
                  <a:cubicBezTo>
                    <a:pt x="843" y="568"/>
                    <a:pt x="834" y="520"/>
                    <a:pt x="804" y="494"/>
                  </a:cubicBezTo>
                  <a:lnTo>
                    <a:pt x="156" y="17"/>
                  </a:lnTo>
                  <a:cubicBezTo>
                    <a:pt x="140" y="5"/>
                    <a:pt x="124"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112389" y="-181257"/>
              <a:ext cx="79515" cy="59852"/>
            </a:xfrm>
            <a:custGeom>
              <a:avLst/>
              <a:gdLst/>
              <a:ahLst/>
              <a:cxnLst/>
              <a:rect l="l" t="t" r="r" b="b"/>
              <a:pathLst>
                <a:path w="845" h="636" extrusionOk="0">
                  <a:moveTo>
                    <a:pt x="111" y="0"/>
                  </a:moveTo>
                  <a:cubicBezTo>
                    <a:pt x="48" y="0"/>
                    <a:pt x="0" y="92"/>
                    <a:pt x="70" y="141"/>
                  </a:cubicBezTo>
                  <a:lnTo>
                    <a:pt x="713" y="622"/>
                  </a:lnTo>
                  <a:cubicBezTo>
                    <a:pt x="727" y="631"/>
                    <a:pt x="740" y="635"/>
                    <a:pt x="757" y="635"/>
                  </a:cubicBezTo>
                  <a:cubicBezTo>
                    <a:pt x="783" y="635"/>
                    <a:pt x="805" y="622"/>
                    <a:pt x="823" y="605"/>
                  </a:cubicBezTo>
                  <a:cubicBezTo>
                    <a:pt x="845" y="570"/>
                    <a:pt x="840" y="522"/>
                    <a:pt x="805" y="500"/>
                  </a:cubicBezTo>
                  <a:lnTo>
                    <a:pt x="158" y="19"/>
                  </a:lnTo>
                  <a:cubicBezTo>
                    <a:pt x="142" y="6"/>
                    <a:pt x="126"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159160" y="-241673"/>
              <a:ext cx="79609" cy="61358"/>
            </a:xfrm>
            <a:custGeom>
              <a:avLst/>
              <a:gdLst/>
              <a:ahLst/>
              <a:cxnLst/>
              <a:rect l="l" t="t" r="r" b="b"/>
              <a:pathLst>
                <a:path w="846" h="652" extrusionOk="0">
                  <a:moveTo>
                    <a:pt x="109" y="0"/>
                  </a:moveTo>
                  <a:cubicBezTo>
                    <a:pt x="47" y="0"/>
                    <a:pt x="0" y="86"/>
                    <a:pt x="63" y="136"/>
                  </a:cubicBezTo>
                  <a:lnTo>
                    <a:pt x="698" y="634"/>
                  </a:lnTo>
                  <a:cubicBezTo>
                    <a:pt x="710" y="647"/>
                    <a:pt x="727" y="652"/>
                    <a:pt x="744" y="652"/>
                  </a:cubicBezTo>
                  <a:lnTo>
                    <a:pt x="744" y="652"/>
                  </a:lnTo>
                  <a:cubicBezTo>
                    <a:pt x="816" y="650"/>
                    <a:pt x="846" y="560"/>
                    <a:pt x="790" y="516"/>
                  </a:cubicBezTo>
                  <a:lnTo>
                    <a:pt x="155" y="18"/>
                  </a:lnTo>
                  <a:cubicBezTo>
                    <a:pt x="140" y="6"/>
                    <a:pt x="124" y="0"/>
                    <a:pt x="109" y="0"/>
                  </a:cubicBezTo>
                  <a:close/>
                  <a:moveTo>
                    <a:pt x="744" y="652"/>
                  </a:moveTo>
                  <a:lnTo>
                    <a:pt x="744" y="652"/>
                  </a:lnTo>
                  <a:cubicBezTo>
                    <a:pt x="743" y="652"/>
                    <a:pt x="742" y="652"/>
                    <a:pt x="741" y="652"/>
                  </a:cubicBezTo>
                  <a:lnTo>
                    <a:pt x="746" y="652"/>
                  </a:lnTo>
                  <a:cubicBezTo>
                    <a:pt x="745" y="652"/>
                    <a:pt x="744" y="652"/>
                    <a:pt x="744" y="6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83382" y="3918032"/>
              <a:ext cx="1287577" cy="1082021"/>
            </a:xfrm>
            <a:custGeom>
              <a:avLst/>
              <a:gdLst/>
              <a:ahLst/>
              <a:cxnLst/>
              <a:rect l="l" t="t" r="r" b="b"/>
              <a:pathLst>
                <a:path w="15542" h="13060" extrusionOk="0">
                  <a:moveTo>
                    <a:pt x="9899" y="0"/>
                  </a:moveTo>
                  <a:cubicBezTo>
                    <a:pt x="9625" y="0"/>
                    <a:pt x="9322" y="55"/>
                    <a:pt x="8984" y="171"/>
                  </a:cubicBezTo>
                  <a:cubicBezTo>
                    <a:pt x="6290" y="1088"/>
                    <a:pt x="7579" y="3137"/>
                    <a:pt x="4130" y="3137"/>
                  </a:cubicBezTo>
                  <a:cubicBezTo>
                    <a:pt x="4029" y="3137"/>
                    <a:pt x="3923" y="3136"/>
                    <a:pt x="3814" y="3132"/>
                  </a:cubicBezTo>
                  <a:cubicBezTo>
                    <a:pt x="3757" y="3130"/>
                    <a:pt x="3701" y="3129"/>
                    <a:pt x="3647" y="3129"/>
                  </a:cubicBezTo>
                  <a:cubicBezTo>
                    <a:pt x="0" y="3129"/>
                    <a:pt x="1056" y="7259"/>
                    <a:pt x="2112" y="8871"/>
                  </a:cubicBezTo>
                  <a:cubicBezTo>
                    <a:pt x="2991" y="10218"/>
                    <a:pt x="2256" y="11181"/>
                    <a:pt x="3048" y="12183"/>
                  </a:cubicBezTo>
                  <a:cubicBezTo>
                    <a:pt x="3394" y="12620"/>
                    <a:pt x="3910" y="12878"/>
                    <a:pt x="4465" y="12957"/>
                  </a:cubicBezTo>
                  <a:cubicBezTo>
                    <a:pt x="4847" y="13008"/>
                    <a:pt x="5369" y="13060"/>
                    <a:pt x="5946" y="13060"/>
                  </a:cubicBezTo>
                  <a:cubicBezTo>
                    <a:pt x="6982" y="13060"/>
                    <a:pt x="8198" y="12895"/>
                    <a:pt x="9111" y="12274"/>
                  </a:cubicBezTo>
                  <a:cubicBezTo>
                    <a:pt x="11066" y="10953"/>
                    <a:pt x="15541" y="9943"/>
                    <a:pt x="13840" y="6159"/>
                  </a:cubicBezTo>
                  <a:cubicBezTo>
                    <a:pt x="12346" y="2837"/>
                    <a:pt x="11870" y="0"/>
                    <a:pt x="9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293487" y="3355984"/>
              <a:ext cx="1201750" cy="1231151"/>
            </a:xfrm>
            <a:custGeom>
              <a:avLst/>
              <a:gdLst/>
              <a:ahLst/>
              <a:cxnLst/>
              <a:rect l="l" t="t" r="r" b="b"/>
              <a:pathLst>
                <a:path w="14506" h="14860" extrusionOk="0">
                  <a:moveTo>
                    <a:pt x="8982" y="222"/>
                  </a:moveTo>
                  <a:cubicBezTo>
                    <a:pt x="9984" y="222"/>
                    <a:pt x="10969" y="511"/>
                    <a:pt x="11815" y="1054"/>
                  </a:cubicBezTo>
                  <a:cubicBezTo>
                    <a:pt x="14064" y="2480"/>
                    <a:pt x="14051" y="6067"/>
                    <a:pt x="13084" y="8792"/>
                  </a:cubicBezTo>
                  <a:cubicBezTo>
                    <a:pt x="12104" y="11569"/>
                    <a:pt x="9761" y="14642"/>
                    <a:pt x="6284" y="14642"/>
                  </a:cubicBezTo>
                  <a:cubicBezTo>
                    <a:pt x="6054" y="14642"/>
                    <a:pt x="5818" y="14629"/>
                    <a:pt x="5578" y="14601"/>
                  </a:cubicBezTo>
                  <a:cubicBezTo>
                    <a:pt x="3412" y="14352"/>
                    <a:pt x="1982" y="13284"/>
                    <a:pt x="1326" y="11438"/>
                  </a:cubicBezTo>
                  <a:cubicBezTo>
                    <a:pt x="250" y="8402"/>
                    <a:pt x="1684" y="4199"/>
                    <a:pt x="2555" y="3306"/>
                  </a:cubicBezTo>
                  <a:cubicBezTo>
                    <a:pt x="2590" y="3267"/>
                    <a:pt x="5578" y="222"/>
                    <a:pt x="8959" y="222"/>
                  </a:cubicBezTo>
                  <a:cubicBezTo>
                    <a:pt x="8967" y="222"/>
                    <a:pt x="8974" y="222"/>
                    <a:pt x="8982" y="222"/>
                  </a:cubicBezTo>
                  <a:close/>
                  <a:moveTo>
                    <a:pt x="8939" y="0"/>
                  </a:moveTo>
                  <a:cubicBezTo>
                    <a:pt x="7831" y="0"/>
                    <a:pt x="6656" y="312"/>
                    <a:pt x="5446" y="935"/>
                  </a:cubicBezTo>
                  <a:cubicBezTo>
                    <a:pt x="4327" y="1526"/>
                    <a:pt x="3303" y="2274"/>
                    <a:pt x="2397" y="3158"/>
                  </a:cubicBezTo>
                  <a:cubicBezTo>
                    <a:pt x="1474" y="4102"/>
                    <a:pt x="0" y="8346"/>
                    <a:pt x="1125" y="11513"/>
                  </a:cubicBezTo>
                  <a:cubicBezTo>
                    <a:pt x="1807" y="13442"/>
                    <a:pt x="3294" y="14553"/>
                    <a:pt x="5551" y="14815"/>
                  </a:cubicBezTo>
                  <a:cubicBezTo>
                    <a:pt x="5796" y="14846"/>
                    <a:pt x="6041" y="14859"/>
                    <a:pt x="6282" y="14859"/>
                  </a:cubicBezTo>
                  <a:cubicBezTo>
                    <a:pt x="9869" y="14859"/>
                    <a:pt x="12279" y="11709"/>
                    <a:pt x="13290" y="8866"/>
                  </a:cubicBezTo>
                  <a:cubicBezTo>
                    <a:pt x="14506" y="5437"/>
                    <a:pt x="13946" y="2147"/>
                    <a:pt x="11929" y="870"/>
                  </a:cubicBezTo>
                  <a:cubicBezTo>
                    <a:pt x="11014" y="290"/>
                    <a:pt x="10008" y="0"/>
                    <a:pt x="8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864648" y="3631540"/>
              <a:ext cx="561358" cy="941756"/>
            </a:xfrm>
            <a:custGeom>
              <a:avLst/>
              <a:gdLst/>
              <a:ahLst/>
              <a:cxnLst/>
              <a:rect l="l" t="t" r="r" b="b"/>
              <a:pathLst>
                <a:path w="6776" h="11367" extrusionOk="0">
                  <a:moveTo>
                    <a:pt x="6648" y="0"/>
                  </a:moveTo>
                  <a:cubicBezTo>
                    <a:pt x="6612" y="0"/>
                    <a:pt x="6575" y="18"/>
                    <a:pt x="6553" y="59"/>
                  </a:cubicBezTo>
                  <a:cubicBezTo>
                    <a:pt x="6540" y="103"/>
                    <a:pt x="4921" y="4420"/>
                    <a:pt x="2686" y="7023"/>
                  </a:cubicBezTo>
                  <a:cubicBezTo>
                    <a:pt x="429" y="9661"/>
                    <a:pt x="31" y="11166"/>
                    <a:pt x="18" y="11231"/>
                  </a:cubicBezTo>
                  <a:cubicBezTo>
                    <a:pt x="0" y="11297"/>
                    <a:pt x="53" y="11362"/>
                    <a:pt x="123" y="11367"/>
                  </a:cubicBezTo>
                  <a:cubicBezTo>
                    <a:pt x="171" y="11367"/>
                    <a:pt x="215" y="11332"/>
                    <a:pt x="228" y="11284"/>
                  </a:cubicBezTo>
                  <a:cubicBezTo>
                    <a:pt x="232" y="11266"/>
                    <a:pt x="630" y="9757"/>
                    <a:pt x="2852" y="7167"/>
                  </a:cubicBezTo>
                  <a:cubicBezTo>
                    <a:pt x="5110" y="4534"/>
                    <a:pt x="6741" y="177"/>
                    <a:pt x="6759" y="133"/>
                  </a:cubicBezTo>
                  <a:cubicBezTo>
                    <a:pt x="6775" y="55"/>
                    <a:pt x="6712" y="0"/>
                    <a:pt x="6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726208" y="3447449"/>
              <a:ext cx="586377" cy="1125849"/>
            </a:xfrm>
            <a:custGeom>
              <a:avLst/>
              <a:gdLst/>
              <a:ahLst/>
              <a:cxnLst/>
              <a:rect l="l" t="t" r="r" b="b"/>
              <a:pathLst>
                <a:path w="7078" h="13589" extrusionOk="0">
                  <a:moveTo>
                    <a:pt x="6958" y="1"/>
                  </a:moveTo>
                  <a:cubicBezTo>
                    <a:pt x="6907" y="1"/>
                    <a:pt x="6859" y="42"/>
                    <a:pt x="6855" y="98"/>
                  </a:cubicBezTo>
                  <a:cubicBezTo>
                    <a:pt x="6851" y="129"/>
                    <a:pt x="6457" y="3379"/>
                    <a:pt x="4418" y="6034"/>
                  </a:cubicBezTo>
                  <a:cubicBezTo>
                    <a:pt x="2262" y="8843"/>
                    <a:pt x="455" y="11892"/>
                    <a:pt x="18" y="13449"/>
                  </a:cubicBezTo>
                  <a:cubicBezTo>
                    <a:pt x="0" y="13519"/>
                    <a:pt x="48" y="13584"/>
                    <a:pt x="123" y="13589"/>
                  </a:cubicBezTo>
                  <a:cubicBezTo>
                    <a:pt x="171" y="13584"/>
                    <a:pt x="210" y="13554"/>
                    <a:pt x="223" y="13510"/>
                  </a:cubicBezTo>
                  <a:cubicBezTo>
                    <a:pt x="652" y="11975"/>
                    <a:pt x="2450" y="8956"/>
                    <a:pt x="4589" y="6165"/>
                  </a:cubicBezTo>
                  <a:cubicBezTo>
                    <a:pt x="6662" y="3462"/>
                    <a:pt x="7065" y="155"/>
                    <a:pt x="7069" y="124"/>
                  </a:cubicBezTo>
                  <a:cubicBezTo>
                    <a:pt x="7078" y="63"/>
                    <a:pt x="7034" y="11"/>
                    <a:pt x="6973" y="2"/>
                  </a:cubicBezTo>
                  <a:cubicBezTo>
                    <a:pt x="6968" y="1"/>
                    <a:pt x="6963" y="1"/>
                    <a:pt x="6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625049" y="3381170"/>
              <a:ext cx="585714" cy="1171499"/>
            </a:xfrm>
            <a:custGeom>
              <a:avLst/>
              <a:gdLst/>
              <a:ahLst/>
              <a:cxnLst/>
              <a:rect l="l" t="t" r="r" b="b"/>
              <a:pathLst>
                <a:path w="7070" h="14140" extrusionOk="0">
                  <a:moveTo>
                    <a:pt x="6572" y="0"/>
                  </a:moveTo>
                  <a:cubicBezTo>
                    <a:pt x="6517" y="0"/>
                    <a:pt x="6462" y="40"/>
                    <a:pt x="6462" y="111"/>
                  </a:cubicBezTo>
                  <a:cubicBezTo>
                    <a:pt x="6466" y="137"/>
                    <a:pt x="6838" y="2762"/>
                    <a:pt x="4375" y="6082"/>
                  </a:cubicBezTo>
                  <a:cubicBezTo>
                    <a:pt x="1829" y="9524"/>
                    <a:pt x="263" y="11777"/>
                    <a:pt x="5" y="14017"/>
                  </a:cubicBezTo>
                  <a:cubicBezTo>
                    <a:pt x="1" y="14078"/>
                    <a:pt x="40" y="14131"/>
                    <a:pt x="101" y="14139"/>
                  </a:cubicBezTo>
                  <a:lnTo>
                    <a:pt x="115" y="14139"/>
                  </a:lnTo>
                  <a:cubicBezTo>
                    <a:pt x="167" y="14135"/>
                    <a:pt x="215" y="14096"/>
                    <a:pt x="220" y="14043"/>
                  </a:cubicBezTo>
                  <a:cubicBezTo>
                    <a:pt x="469" y="11856"/>
                    <a:pt x="2022" y="9625"/>
                    <a:pt x="4550" y="6213"/>
                  </a:cubicBezTo>
                  <a:cubicBezTo>
                    <a:pt x="7070" y="2810"/>
                    <a:pt x="6694" y="185"/>
                    <a:pt x="6676" y="76"/>
                  </a:cubicBezTo>
                  <a:cubicBezTo>
                    <a:pt x="6659" y="24"/>
                    <a:pt x="6616" y="0"/>
                    <a:pt x="6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498207" y="3359961"/>
              <a:ext cx="582152" cy="1140182"/>
            </a:xfrm>
            <a:custGeom>
              <a:avLst/>
              <a:gdLst/>
              <a:ahLst/>
              <a:cxnLst/>
              <a:rect l="l" t="t" r="r" b="b"/>
              <a:pathLst>
                <a:path w="7027" h="13762" extrusionOk="0">
                  <a:moveTo>
                    <a:pt x="6324" y="0"/>
                  </a:moveTo>
                  <a:cubicBezTo>
                    <a:pt x="6253" y="0"/>
                    <a:pt x="6171" y="52"/>
                    <a:pt x="6204" y="122"/>
                  </a:cubicBezTo>
                  <a:cubicBezTo>
                    <a:pt x="6208" y="144"/>
                    <a:pt x="6781" y="2440"/>
                    <a:pt x="4148" y="5384"/>
                  </a:cubicBezTo>
                  <a:cubicBezTo>
                    <a:pt x="1523" y="8311"/>
                    <a:pt x="1" y="11565"/>
                    <a:pt x="272" y="13665"/>
                  </a:cubicBezTo>
                  <a:cubicBezTo>
                    <a:pt x="281" y="13722"/>
                    <a:pt x="329" y="13761"/>
                    <a:pt x="381" y="13761"/>
                  </a:cubicBezTo>
                  <a:lnTo>
                    <a:pt x="395" y="13761"/>
                  </a:lnTo>
                  <a:cubicBezTo>
                    <a:pt x="451" y="13752"/>
                    <a:pt x="495" y="13700"/>
                    <a:pt x="486" y="13639"/>
                  </a:cubicBezTo>
                  <a:cubicBezTo>
                    <a:pt x="228" y="11626"/>
                    <a:pt x="1764" y="8368"/>
                    <a:pt x="4310" y="5529"/>
                  </a:cubicBezTo>
                  <a:cubicBezTo>
                    <a:pt x="7026" y="2493"/>
                    <a:pt x="6440" y="166"/>
                    <a:pt x="6414" y="69"/>
                  </a:cubicBezTo>
                  <a:cubicBezTo>
                    <a:pt x="6409" y="21"/>
                    <a:pt x="6368" y="0"/>
                    <a:pt x="6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397877" y="3391360"/>
              <a:ext cx="495082" cy="954763"/>
            </a:xfrm>
            <a:custGeom>
              <a:avLst/>
              <a:gdLst/>
              <a:ahLst/>
              <a:cxnLst/>
              <a:rect l="l" t="t" r="r" b="b"/>
              <a:pathLst>
                <a:path w="5976" h="11524" extrusionOk="0">
                  <a:moveTo>
                    <a:pt x="5511" y="1"/>
                  </a:moveTo>
                  <a:cubicBezTo>
                    <a:pt x="5449" y="1"/>
                    <a:pt x="5387" y="52"/>
                    <a:pt x="5398" y="128"/>
                  </a:cubicBezTo>
                  <a:cubicBezTo>
                    <a:pt x="5402" y="141"/>
                    <a:pt x="5722" y="1335"/>
                    <a:pt x="3714" y="4196"/>
                  </a:cubicBezTo>
                  <a:lnTo>
                    <a:pt x="3373" y="4682"/>
                  </a:lnTo>
                  <a:cubicBezTo>
                    <a:pt x="1487" y="7359"/>
                    <a:pt x="123" y="9292"/>
                    <a:pt x="4" y="11405"/>
                  </a:cubicBezTo>
                  <a:cubicBezTo>
                    <a:pt x="0" y="11466"/>
                    <a:pt x="44" y="11519"/>
                    <a:pt x="105" y="11523"/>
                  </a:cubicBezTo>
                  <a:lnTo>
                    <a:pt x="114" y="11523"/>
                  </a:lnTo>
                  <a:cubicBezTo>
                    <a:pt x="166" y="11519"/>
                    <a:pt x="214" y="11479"/>
                    <a:pt x="219" y="11422"/>
                  </a:cubicBezTo>
                  <a:cubicBezTo>
                    <a:pt x="337" y="9367"/>
                    <a:pt x="1684" y="7455"/>
                    <a:pt x="3548" y="4804"/>
                  </a:cubicBezTo>
                  <a:lnTo>
                    <a:pt x="3889" y="4323"/>
                  </a:lnTo>
                  <a:cubicBezTo>
                    <a:pt x="5975" y="1348"/>
                    <a:pt x="5621" y="115"/>
                    <a:pt x="5608" y="62"/>
                  </a:cubicBezTo>
                  <a:cubicBezTo>
                    <a:pt x="5587" y="19"/>
                    <a:pt x="5549" y="1"/>
                    <a:pt x="5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54381" y="3485394"/>
              <a:ext cx="330552" cy="578376"/>
            </a:xfrm>
            <a:custGeom>
              <a:avLst/>
              <a:gdLst/>
              <a:ahLst/>
              <a:cxnLst/>
              <a:rect l="l" t="t" r="r" b="b"/>
              <a:pathLst>
                <a:path w="3990" h="6981" extrusionOk="0">
                  <a:moveTo>
                    <a:pt x="3880" y="1"/>
                  </a:moveTo>
                  <a:cubicBezTo>
                    <a:pt x="3836" y="1"/>
                    <a:pt x="3791" y="27"/>
                    <a:pt x="3775" y="82"/>
                  </a:cubicBezTo>
                  <a:cubicBezTo>
                    <a:pt x="3771" y="108"/>
                    <a:pt x="3447" y="2777"/>
                    <a:pt x="2039" y="4246"/>
                  </a:cubicBezTo>
                  <a:cubicBezTo>
                    <a:pt x="433" y="5926"/>
                    <a:pt x="70" y="6491"/>
                    <a:pt x="9" y="6858"/>
                  </a:cubicBezTo>
                  <a:cubicBezTo>
                    <a:pt x="0" y="6915"/>
                    <a:pt x="40" y="6972"/>
                    <a:pt x="101" y="6980"/>
                  </a:cubicBezTo>
                  <a:lnTo>
                    <a:pt x="118" y="6980"/>
                  </a:lnTo>
                  <a:cubicBezTo>
                    <a:pt x="166" y="6980"/>
                    <a:pt x="215" y="6945"/>
                    <a:pt x="223" y="6893"/>
                  </a:cubicBezTo>
                  <a:cubicBezTo>
                    <a:pt x="285" y="6517"/>
                    <a:pt x="858" y="5795"/>
                    <a:pt x="2196" y="4395"/>
                  </a:cubicBezTo>
                  <a:cubicBezTo>
                    <a:pt x="3653" y="2873"/>
                    <a:pt x="3976" y="222"/>
                    <a:pt x="3990" y="108"/>
                  </a:cubicBezTo>
                  <a:cubicBezTo>
                    <a:pt x="3987" y="39"/>
                    <a:pt x="3934" y="1"/>
                    <a:pt x="3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831118" y="4030376"/>
              <a:ext cx="1180044" cy="1231979"/>
            </a:xfrm>
            <a:custGeom>
              <a:avLst/>
              <a:gdLst/>
              <a:ahLst/>
              <a:cxnLst/>
              <a:rect l="l" t="t" r="r" b="b"/>
              <a:pathLst>
                <a:path w="14244" h="14870" extrusionOk="0">
                  <a:moveTo>
                    <a:pt x="7118" y="0"/>
                  </a:moveTo>
                  <a:cubicBezTo>
                    <a:pt x="6819" y="0"/>
                    <a:pt x="6509" y="23"/>
                    <a:pt x="6186" y="70"/>
                  </a:cubicBezTo>
                  <a:cubicBezTo>
                    <a:pt x="9" y="971"/>
                    <a:pt x="1" y="11413"/>
                    <a:pt x="101" y="14072"/>
                  </a:cubicBezTo>
                  <a:cubicBezTo>
                    <a:pt x="114" y="14400"/>
                    <a:pt x="289" y="14829"/>
                    <a:pt x="618" y="14847"/>
                  </a:cubicBezTo>
                  <a:cubicBezTo>
                    <a:pt x="805" y="14855"/>
                    <a:pt x="964" y="14870"/>
                    <a:pt x="1096" y="14870"/>
                  </a:cubicBezTo>
                  <a:cubicBezTo>
                    <a:pt x="1799" y="14870"/>
                    <a:pt x="1796" y="14454"/>
                    <a:pt x="1759" y="10459"/>
                  </a:cubicBezTo>
                  <a:cubicBezTo>
                    <a:pt x="1718" y="5786"/>
                    <a:pt x="4204" y="1664"/>
                    <a:pt x="7477" y="1664"/>
                  </a:cubicBezTo>
                  <a:cubicBezTo>
                    <a:pt x="7998" y="1664"/>
                    <a:pt x="8538" y="1768"/>
                    <a:pt x="9091" y="1990"/>
                  </a:cubicBezTo>
                  <a:cubicBezTo>
                    <a:pt x="13128" y="3613"/>
                    <a:pt x="12043" y="13998"/>
                    <a:pt x="12389" y="14540"/>
                  </a:cubicBezTo>
                  <a:cubicBezTo>
                    <a:pt x="12515" y="14739"/>
                    <a:pt x="12747" y="14801"/>
                    <a:pt x="12990" y="14801"/>
                  </a:cubicBezTo>
                  <a:cubicBezTo>
                    <a:pt x="13202" y="14801"/>
                    <a:pt x="13422" y="14754"/>
                    <a:pt x="13588" y="14707"/>
                  </a:cubicBezTo>
                  <a:cubicBezTo>
                    <a:pt x="13749" y="14659"/>
                    <a:pt x="13863" y="14519"/>
                    <a:pt x="13876" y="14357"/>
                  </a:cubicBezTo>
                  <a:cubicBezTo>
                    <a:pt x="14243" y="9605"/>
                    <a:pt x="13254"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001456" y="4230456"/>
              <a:ext cx="812378" cy="1072410"/>
            </a:xfrm>
            <a:custGeom>
              <a:avLst/>
              <a:gdLst/>
              <a:ahLst/>
              <a:cxnLst/>
              <a:rect l="l" t="t" r="r" b="b"/>
              <a:pathLst>
                <a:path w="9806" h="12944" extrusionOk="0">
                  <a:moveTo>
                    <a:pt x="5505" y="0"/>
                  </a:moveTo>
                  <a:cubicBezTo>
                    <a:pt x="5037" y="0"/>
                    <a:pt x="4531" y="90"/>
                    <a:pt x="3986" y="262"/>
                  </a:cubicBezTo>
                  <a:cubicBezTo>
                    <a:pt x="1" y="1518"/>
                    <a:pt x="128" y="12143"/>
                    <a:pt x="128" y="12532"/>
                  </a:cubicBezTo>
                  <a:cubicBezTo>
                    <a:pt x="128" y="12765"/>
                    <a:pt x="391" y="12812"/>
                    <a:pt x="604" y="12812"/>
                  </a:cubicBezTo>
                  <a:cubicBezTo>
                    <a:pt x="747" y="12812"/>
                    <a:pt x="867" y="12790"/>
                    <a:pt x="867" y="12790"/>
                  </a:cubicBezTo>
                  <a:cubicBezTo>
                    <a:pt x="951" y="12805"/>
                    <a:pt x="1028" y="12813"/>
                    <a:pt x="1098" y="12813"/>
                  </a:cubicBezTo>
                  <a:cubicBezTo>
                    <a:pt x="2223" y="12813"/>
                    <a:pt x="1651" y="10881"/>
                    <a:pt x="1733" y="7414"/>
                  </a:cubicBezTo>
                  <a:cubicBezTo>
                    <a:pt x="1808" y="4246"/>
                    <a:pt x="3133" y="1557"/>
                    <a:pt x="5213" y="1557"/>
                  </a:cubicBezTo>
                  <a:cubicBezTo>
                    <a:pt x="5552" y="1557"/>
                    <a:pt x="5910" y="1628"/>
                    <a:pt x="6287" y="1780"/>
                  </a:cubicBezTo>
                  <a:cubicBezTo>
                    <a:pt x="8557" y="2694"/>
                    <a:pt x="8229" y="10056"/>
                    <a:pt x="8071" y="12309"/>
                  </a:cubicBezTo>
                  <a:cubicBezTo>
                    <a:pt x="8046" y="12652"/>
                    <a:pt x="8317" y="12944"/>
                    <a:pt x="8657" y="12944"/>
                  </a:cubicBezTo>
                  <a:cubicBezTo>
                    <a:pt x="8665" y="12944"/>
                    <a:pt x="8672" y="12944"/>
                    <a:pt x="8679" y="12943"/>
                  </a:cubicBezTo>
                  <a:lnTo>
                    <a:pt x="8885" y="12939"/>
                  </a:lnTo>
                  <a:cubicBezTo>
                    <a:pt x="9274" y="12926"/>
                    <a:pt x="9589" y="12611"/>
                    <a:pt x="9598" y="12222"/>
                  </a:cubicBezTo>
                  <a:cubicBezTo>
                    <a:pt x="9805" y="3419"/>
                    <a:pt x="8390" y="0"/>
                    <a:pt x="5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755394" y="3968984"/>
              <a:ext cx="1359072" cy="1319386"/>
            </a:xfrm>
            <a:custGeom>
              <a:avLst/>
              <a:gdLst/>
              <a:ahLst/>
              <a:cxnLst/>
              <a:rect l="l" t="t" r="r" b="b"/>
              <a:pathLst>
                <a:path w="16405" h="15925" extrusionOk="0">
                  <a:moveTo>
                    <a:pt x="8342" y="1"/>
                  </a:moveTo>
                  <a:cubicBezTo>
                    <a:pt x="7716" y="1"/>
                    <a:pt x="7061" y="93"/>
                    <a:pt x="6378" y="277"/>
                  </a:cubicBezTo>
                  <a:cubicBezTo>
                    <a:pt x="3421" y="1069"/>
                    <a:pt x="1431" y="3974"/>
                    <a:pt x="613" y="8672"/>
                  </a:cubicBezTo>
                  <a:cubicBezTo>
                    <a:pt x="0" y="12206"/>
                    <a:pt x="267" y="15544"/>
                    <a:pt x="267" y="15579"/>
                  </a:cubicBezTo>
                  <a:cubicBezTo>
                    <a:pt x="271" y="15620"/>
                    <a:pt x="307" y="15654"/>
                    <a:pt x="347" y="15654"/>
                  </a:cubicBezTo>
                  <a:cubicBezTo>
                    <a:pt x="350" y="15654"/>
                    <a:pt x="352" y="15653"/>
                    <a:pt x="355" y="15653"/>
                  </a:cubicBezTo>
                  <a:cubicBezTo>
                    <a:pt x="399" y="15649"/>
                    <a:pt x="434" y="15609"/>
                    <a:pt x="429" y="15566"/>
                  </a:cubicBezTo>
                  <a:cubicBezTo>
                    <a:pt x="425" y="15531"/>
                    <a:pt x="162" y="12211"/>
                    <a:pt x="770" y="8694"/>
                  </a:cubicBezTo>
                  <a:cubicBezTo>
                    <a:pt x="1335" y="5470"/>
                    <a:pt x="2769" y="1415"/>
                    <a:pt x="6422" y="430"/>
                  </a:cubicBezTo>
                  <a:cubicBezTo>
                    <a:pt x="7090" y="250"/>
                    <a:pt x="7731" y="161"/>
                    <a:pt x="8342" y="161"/>
                  </a:cubicBezTo>
                  <a:cubicBezTo>
                    <a:pt x="9752" y="161"/>
                    <a:pt x="11008" y="639"/>
                    <a:pt x="12091" y="1594"/>
                  </a:cubicBezTo>
                  <a:cubicBezTo>
                    <a:pt x="14939" y="4101"/>
                    <a:pt x="16238" y="9691"/>
                    <a:pt x="15398" y="15837"/>
                  </a:cubicBezTo>
                  <a:cubicBezTo>
                    <a:pt x="15390" y="15881"/>
                    <a:pt x="15420" y="15920"/>
                    <a:pt x="15464" y="15924"/>
                  </a:cubicBezTo>
                  <a:lnTo>
                    <a:pt x="15477" y="15924"/>
                  </a:lnTo>
                  <a:cubicBezTo>
                    <a:pt x="15516" y="15924"/>
                    <a:pt x="15551" y="15894"/>
                    <a:pt x="15556" y="15854"/>
                  </a:cubicBezTo>
                  <a:cubicBezTo>
                    <a:pt x="16404" y="9660"/>
                    <a:pt x="15083" y="4017"/>
                    <a:pt x="12196" y="1476"/>
                  </a:cubicBezTo>
                  <a:cubicBezTo>
                    <a:pt x="11084" y="495"/>
                    <a:pt x="9792" y="1"/>
                    <a:pt x="8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173948" y="5206418"/>
              <a:ext cx="71909" cy="71748"/>
            </a:xfrm>
            <a:custGeom>
              <a:avLst/>
              <a:gdLst/>
              <a:ahLst/>
              <a:cxnLst/>
              <a:rect l="l" t="t" r="r" b="b"/>
              <a:pathLst>
                <a:path w="868" h="866" extrusionOk="0">
                  <a:moveTo>
                    <a:pt x="223" y="0"/>
                  </a:moveTo>
                  <a:cubicBezTo>
                    <a:pt x="198" y="0"/>
                    <a:pt x="172" y="22"/>
                    <a:pt x="145" y="74"/>
                  </a:cubicBezTo>
                  <a:cubicBezTo>
                    <a:pt x="1" y="363"/>
                    <a:pt x="399" y="866"/>
                    <a:pt x="399" y="866"/>
                  </a:cubicBezTo>
                  <a:cubicBezTo>
                    <a:pt x="399" y="866"/>
                    <a:pt x="867" y="415"/>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169640" y="5075931"/>
              <a:ext cx="71495" cy="71831"/>
            </a:xfrm>
            <a:custGeom>
              <a:avLst/>
              <a:gdLst/>
              <a:ahLst/>
              <a:cxnLst/>
              <a:rect l="l" t="t" r="r" b="b"/>
              <a:pathLst>
                <a:path w="863" h="867" extrusionOk="0">
                  <a:moveTo>
                    <a:pt x="223" y="0"/>
                  </a:moveTo>
                  <a:cubicBezTo>
                    <a:pt x="197" y="0"/>
                    <a:pt x="171" y="22"/>
                    <a:pt x="145" y="74"/>
                  </a:cubicBezTo>
                  <a:cubicBezTo>
                    <a:pt x="0" y="363"/>
                    <a:pt x="398" y="866"/>
                    <a:pt x="398" y="866"/>
                  </a:cubicBezTo>
                  <a:cubicBezTo>
                    <a:pt x="398" y="866"/>
                    <a:pt x="862" y="416"/>
                    <a:pt x="718" y="127"/>
                  </a:cubicBezTo>
                  <a:cubicBezTo>
                    <a:pt x="690" y="71"/>
                    <a:pt x="662" y="48"/>
                    <a:pt x="635" y="48"/>
                  </a:cubicBezTo>
                  <a:cubicBezTo>
                    <a:pt x="524" y="48"/>
                    <a:pt x="433" y="433"/>
                    <a:pt x="433" y="433"/>
                  </a:cubicBezTo>
                  <a:cubicBezTo>
                    <a:pt x="433"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162763" y="4929537"/>
              <a:ext cx="71827" cy="72162"/>
            </a:xfrm>
            <a:custGeom>
              <a:avLst/>
              <a:gdLst/>
              <a:ahLst/>
              <a:cxnLst/>
              <a:rect l="l" t="t" r="r" b="b"/>
              <a:pathLst>
                <a:path w="867" h="871" extrusionOk="0">
                  <a:moveTo>
                    <a:pt x="222" y="0"/>
                  </a:moveTo>
                  <a:cubicBezTo>
                    <a:pt x="197" y="0"/>
                    <a:pt x="171" y="22"/>
                    <a:pt x="145" y="74"/>
                  </a:cubicBezTo>
                  <a:cubicBezTo>
                    <a:pt x="0" y="363"/>
                    <a:pt x="398" y="870"/>
                    <a:pt x="398" y="870"/>
                  </a:cubicBezTo>
                  <a:cubicBezTo>
                    <a:pt x="398" y="870"/>
                    <a:pt x="866" y="420"/>
                    <a:pt x="722" y="131"/>
                  </a:cubicBezTo>
                  <a:cubicBezTo>
                    <a:pt x="694" y="75"/>
                    <a:pt x="666" y="52"/>
                    <a:pt x="639" y="52"/>
                  </a:cubicBezTo>
                  <a:cubicBezTo>
                    <a:pt x="527" y="52"/>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169640" y="4796895"/>
              <a:ext cx="71495" cy="72162"/>
            </a:xfrm>
            <a:custGeom>
              <a:avLst/>
              <a:gdLst/>
              <a:ahLst/>
              <a:cxnLst/>
              <a:rect l="l" t="t" r="r" b="b"/>
              <a:pathLst>
                <a:path w="863" h="871" extrusionOk="0">
                  <a:moveTo>
                    <a:pt x="222" y="0"/>
                  </a:moveTo>
                  <a:cubicBezTo>
                    <a:pt x="197" y="0"/>
                    <a:pt x="171" y="22"/>
                    <a:pt x="145" y="74"/>
                  </a:cubicBezTo>
                  <a:cubicBezTo>
                    <a:pt x="0" y="363"/>
                    <a:pt x="398" y="870"/>
                    <a:pt x="398" y="870"/>
                  </a:cubicBezTo>
                  <a:cubicBezTo>
                    <a:pt x="398" y="870"/>
                    <a:pt x="862" y="420"/>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187369" y="4668562"/>
              <a:ext cx="71827" cy="72162"/>
            </a:xfrm>
            <a:custGeom>
              <a:avLst/>
              <a:gdLst/>
              <a:ahLst/>
              <a:cxnLst/>
              <a:rect l="l" t="t" r="r" b="b"/>
              <a:pathLst>
                <a:path w="867" h="871" extrusionOk="0">
                  <a:moveTo>
                    <a:pt x="227" y="1"/>
                  </a:moveTo>
                  <a:cubicBezTo>
                    <a:pt x="202" y="1"/>
                    <a:pt x="176" y="22"/>
                    <a:pt x="149" y="75"/>
                  </a:cubicBezTo>
                  <a:cubicBezTo>
                    <a:pt x="1" y="363"/>
                    <a:pt x="399" y="871"/>
                    <a:pt x="399" y="871"/>
                  </a:cubicBezTo>
                  <a:cubicBezTo>
                    <a:pt x="399" y="871"/>
                    <a:pt x="867" y="416"/>
                    <a:pt x="723" y="127"/>
                  </a:cubicBezTo>
                  <a:cubicBezTo>
                    <a:pt x="694" y="71"/>
                    <a:pt x="667" y="48"/>
                    <a:pt x="640" y="48"/>
                  </a:cubicBezTo>
                  <a:cubicBezTo>
                    <a:pt x="529" y="48"/>
                    <a:pt x="438" y="438"/>
                    <a:pt x="438" y="438"/>
                  </a:cubicBezTo>
                  <a:cubicBezTo>
                    <a:pt x="438" y="438"/>
                    <a:pt x="341"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223657" y="4556219"/>
              <a:ext cx="71412" cy="72162"/>
            </a:xfrm>
            <a:custGeom>
              <a:avLst/>
              <a:gdLst/>
              <a:ahLst/>
              <a:cxnLst/>
              <a:rect l="l" t="t" r="r" b="b"/>
              <a:pathLst>
                <a:path w="862" h="871" extrusionOk="0">
                  <a:moveTo>
                    <a:pt x="222" y="1"/>
                  </a:moveTo>
                  <a:cubicBezTo>
                    <a:pt x="197" y="1"/>
                    <a:pt x="171" y="22"/>
                    <a:pt x="145" y="75"/>
                  </a:cubicBezTo>
                  <a:cubicBezTo>
                    <a:pt x="0" y="363"/>
                    <a:pt x="398" y="871"/>
                    <a:pt x="398" y="871"/>
                  </a:cubicBezTo>
                  <a:cubicBezTo>
                    <a:pt x="398" y="871"/>
                    <a:pt x="862" y="416"/>
                    <a:pt x="718" y="127"/>
                  </a:cubicBezTo>
                  <a:cubicBezTo>
                    <a:pt x="690" y="71"/>
                    <a:pt x="662" y="48"/>
                    <a:pt x="635" y="48"/>
                  </a:cubicBezTo>
                  <a:cubicBezTo>
                    <a:pt x="524" y="48"/>
                    <a:pt x="433" y="438"/>
                    <a:pt x="433" y="438"/>
                  </a:cubicBezTo>
                  <a:cubicBezTo>
                    <a:pt x="433" y="438"/>
                    <a:pt x="336"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281983" y="4461688"/>
              <a:ext cx="71827" cy="72079"/>
            </a:xfrm>
            <a:custGeom>
              <a:avLst/>
              <a:gdLst/>
              <a:ahLst/>
              <a:cxnLst/>
              <a:rect l="l" t="t" r="r" b="b"/>
              <a:pathLst>
                <a:path w="867" h="870" extrusionOk="0">
                  <a:moveTo>
                    <a:pt x="222" y="0"/>
                  </a:moveTo>
                  <a:cubicBezTo>
                    <a:pt x="197" y="0"/>
                    <a:pt x="171" y="22"/>
                    <a:pt x="145" y="74"/>
                  </a:cubicBezTo>
                  <a:cubicBezTo>
                    <a:pt x="0" y="363"/>
                    <a:pt x="399" y="870"/>
                    <a:pt x="399" y="870"/>
                  </a:cubicBezTo>
                  <a:cubicBezTo>
                    <a:pt x="399" y="870"/>
                    <a:pt x="867" y="415"/>
                    <a:pt x="722" y="126"/>
                  </a:cubicBezTo>
                  <a:cubicBezTo>
                    <a:pt x="694" y="70"/>
                    <a:pt x="666" y="48"/>
                    <a:pt x="639" y="48"/>
                  </a:cubicBezTo>
                  <a:cubicBezTo>
                    <a:pt x="527" y="48"/>
                    <a:pt x="434" y="437"/>
                    <a:pt x="434" y="437"/>
                  </a:cubicBezTo>
                  <a:cubicBezTo>
                    <a:pt x="434"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367483" y="4401125"/>
              <a:ext cx="71827" cy="71831"/>
            </a:xfrm>
            <a:custGeom>
              <a:avLst/>
              <a:gdLst/>
              <a:ahLst/>
              <a:cxnLst/>
              <a:rect l="l" t="t" r="r" b="b"/>
              <a:pathLst>
                <a:path w="867" h="867" extrusionOk="0">
                  <a:moveTo>
                    <a:pt x="223" y="0"/>
                  </a:moveTo>
                  <a:cubicBezTo>
                    <a:pt x="198" y="0"/>
                    <a:pt x="171" y="22"/>
                    <a:pt x="145" y="74"/>
                  </a:cubicBezTo>
                  <a:cubicBezTo>
                    <a:pt x="1" y="363"/>
                    <a:pt x="399" y="866"/>
                    <a:pt x="399" y="866"/>
                  </a:cubicBezTo>
                  <a:cubicBezTo>
                    <a:pt x="399" y="866"/>
                    <a:pt x="867" y="416"/>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73364" y="4412393"/>
              <a:ext cx="71827" cy="72162"/>
            </a:xfrm>
            <a:custGeom>
              <a:avLst/>
              <a:gdLst/>
              <a:ahLst/>
              <a:cxnLst/>
              <a:rect l="l" t="t" r="r" b="b"/>
              <a:pathLst>
                <a:path w="867" h="871" extrusionOk="0">
                  <a:moveTo>
                    <a:pt x="222" y="0"/>
                  </a:moveTo>
                  <a:cubicBezTo>
                    <a:pt x="197" y="0"/>
                    <a:pt x="171" y="22"/>
                    <a:pt x="144" y="74"/>
                  </a:cubicBezTo>
                  <a:cubicBezTo>
                    <a:pt x="0" y="363"/>
                    <a:pt x="398" y="870"/>
                    <a:pt x="398" y="870"/>
                  </a:cubicBezTo>
                  <a:cubicBezTo>
                    <a:pt x="398" y="870"/>
                    <a:pt x="866" y="420"/>
                    <a:pt x="722" y="131"/>
                  </a:cubicBezTo>
                  <a:cubicBezTo>
                    <a:pt x="694" y="73"/>
                    <a:pt x="665" y="50"/>
                    <a:pt x="638" y="50"/>
                  </a:cubicBezTo>
                  <a:cubicBezTo>
                    <a:pt x="526" y="50"/>
                    <a:pt x="433" y="437"/>
                    <a:pt x="433" y="437"/>
                  </a:cubicBezTo>
                  <a:cubicBezTo>
                    <a:pt x="433" y="437"/>
                    <a:pt x="336"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40720" y="4513469"/>
              <a:ext cx="71827" cy="72162"/>
            </a:xfrm>
            <a:custGeom>
              <a:avLst/>
              <a:gdLst/>
              <a:ahLst/>
              <a:cxnLst/>
              <a:rect l="l" t="t" r="r" b="b"/>
              <a:pathLst>
                <a:path w="867" h="871" extrusionOk="0">
                  <a:moveTo>
                    <a:pt x="223" y="1"/>
                  </a:moveTo>
                  <a:cubicBezTo>
                    <a:pt x="197" y="1"/>
                    <a:pt x="171" y="22"/>
                    <a:pt x="145" y="74"/>
                  </a:cubicBezTo>
                  <a:cubicBezTo>
                    <a:pt x="1" y="363"/>
                    <a:pt x="399" y="871"/>
                    <a:pt x="399" y="871"/>
                  </a:cubicBezTo>
                  <a:cubicBezTo>
                    <a:pt x="399" y="871"/>
                    <a:pt x="867" y="416"/>
                    <a:pt x="718" y="127"/>
                  </a:cubicBezTo>
                  <a:cubicBezTo>
                    <a:pt x="690" y="71"/>
                    <a:pt x="662" y="48"/>
                    <a:pt x="636" y="48"/>
                  </a:cubicBezTo>
                  <a:cubicBezTo>
                    <a:pt x="525" y="48"/>
                    <a:pt x="434" y="437"/>
                    <a:pt x="434" y="437"/>
                  </a:cubicBezTo>
                  <a:cubicBezTo>
                    <a:pt x="434" y="437"/>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572286" y="4623658"/>
              <a:ext cx="71827" cy="72162"/>
            </a:xfrm>
            <a:custGeom>
              <a:avLst/>
              <a:gdLst/>
              <a:ahLst/>
              <a:cxnLst/>
              <a:rect l="l" t="t" r="r" b="b"/>
              <a:pathLst>
                <a:path w="867" h="871" extrusionOk="0">
                  <a:moveTo>
                    <a:pt x="222" y="0"/>
                  </a:moveTo>
                  <a:cubicBezTo>
                    <a:pt x="197" y="0"/>
                    <a:pt x="171" y="22"/>
                    <a:pt x="145" y="74"/>
                  </a:cubicBezTo>
                  <a:cubicBezTo>
                    <a:pt x="0" y="363"/>
                    <a:pt x="398" y="870"/>
                    <a:pt x="398" y="870"/>
                  </a:cubicBezTo>
                  <a:cubicBezTo>
                    <a:pt x="398" y="870"/>
                    <a:pt x="866" y="415"/>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87862" y="4742878"/>
              <a:ext cx="71827" cy="72162"/>
            </a:xfrm>
            <a:custGeom>
              <a:avLst/>
              <a:gdLst/>
              <a:ahLst/>
              <a:cxnLst/>
              <a:rect l="l" t="t" r="r" b="b"/>
              <a:pathLst>
                <a:path w="867" h="871" extrusionOk="0">
                  <a:moveTo>
                    <a:pt x="222" y="1"/>
                  </a:moveTo>
                  <a:cubicBezTo>
                    <a:pt x="197" y="1"/>
                    <a:pt x="171" y="22"/>
                    <a:pt x="145" y="74"/>
                  </a:cubicBezTo>
                  <a:cubicBezTo>
                    <a:pt x="0" y="363"/>
                    <a:pt x="398" y="871"/>
                    <a:pt x="398" y="871"/>
                  </a:cubicBezTo>
                  <a:cubicBezTo>
                    <a:pt x="398" y="871"/>
                    <a:pt x="867" y="420"/>
                    <a:pt x="722" y="127"/>
                  </a:cubicBezTo>
                  <a:cubicBezTo>
                    <a:pt x="694" y="71"/>
                    <a:pt x="666" y="48"/>
                    <a:pt x="639" y="48"/>
                  </a:cubicBezTo>
                  <a:cubicBezTo>
                    <a:pt x="527" y="48"/>
                    <a:pt x="433" y="437"/>
                    <a:pt x="433" y="437"/>
                  </a:cubicBezTo>
                  <a:cubicBezTo>
                    <a:pt x="433" y="437"/>
                    <a:pt x="337"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594738" y="4871211"/>
              <a:ext cx="71495" cy="72162"/>
            </a:xfrm>
            <a:custGeom>
              <a:avLst/>
              <a:gdLst/>
              <a:ahLst/>
              <a:cxnLst/>
              <a:rect l="l" t="t" r="r" b="b"/>
              <a:pathLst>
                <a:path w="863" h="871" extrusionOk="0">
                  <a:moveTo>
                    <a:pt x="223" y="0"/>
                  </a:moveTo>
                  <a:cubicBezTo>
                    <a:pt x="197" y="0"/>
                    <a:pt x="171" y="22"/>
                    <a:pt x="145" y="74"/>
                  </a:cubicBezTo>
                  <a:cubicBezTo>
                    <a:pt x="1" y="363"/>
                    <a:pt x="399" y="870"/>
                    <a:pt x="399" y="870"/>
                  </a:cubicBezTo>
                  <a:cubicBezTo>
                    <a:pt x="399" y="870"/>
                    <a:pt x="862" y="415"/>
                    <a:pt x="718" y="126"/>
                  </a:cubicBezTo>
                  <a:cubicBezTo>
                    <a:pt x="690" y="70"/>
                    <a:pt x="662" y="48"/>
                    <a:pt x="635" y="48"/>
                  </a:cubicBezTo>
                  <a:cubicBezTo>
                    <a:pt x="524" y="48"/>
                    <a:pt x="434" y="437"/>
                    <a:pt x="434" y="437"/>
                  </a:cubicBezTo>
                  <a:cubicBezTo>
                    <a:pt x="434" y="437"/>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594738" y="4992585"/>
              <a:ext cx="71495" cy="72162"/>
            </a:xfrm>
            <a:custGeom>
              <a:avLst/>
              <a:gdLst/>
              <a:ahLst/>
              <a:cxnLst/>
              <a:rect l="l" t="t" r="r" b="b"/>
              <a:pathLst>
                <a:path w="863" h="871" extrusionOk="0">
                  <a:moveTo>
                    <a:pt x="223" y="1"/>
                  </a:moveTo>
                  <a:cubicBezTo>
                    <a:pt x="197" y="1"/>
                    <a:pt x="171" y="22"/>
                    <a:pt x="145" y="74"/>
                  </a:cubicBezTo>
                  <a:cubicBezTo>
                    <a:pt x="1" y="363"/>
                    <a:pt x="399" y="870"/>
                    <a:pt x="399" y="870"/>
                  </a:cubicBezTo>
                  <a:cubicBezTo>
                    <a:pt x="399" y="870"/>
                    <a:pt x="862" y="420"/>
                    <a:pt x="718" y="127"/>
                  </a:cubicBezTo>
                  <a:cubicBezTo>
                    <a:pt x="690" y="71"/>
                    <a:pt x="662" y="48"/>
                    <a:pt x="635" y="48"/>
                  </a:cubicBezTo>
                  <a:cubicBezTo>
                    <a:pt x="524" y="48"/>
                    <a:pt x="434" y="437"/>
                    <a:pt x="434" y="437"/>
                  </a:cubicBezTo>
                  <a:cubicBezTo>
                    <a:pt x="434" y="437"/>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594738" y="5113959"/>
              <a:ext cx="71495" cy="72162"/>
            </a:xfrm>
            <a:custGeom>
              <a:avLst/>
              <a:gdLst/>
              <a:ahLst/>
              <a:cxnLst/>
              <a:rect l="l" t="t" r="r" b="b"/>
              <a:pathLst>
                <a:path w="863" h="871" extrusionOk="0">
                  <a:moveTo>
                    <a:pt x="223" y="1"/>
                  </a:moveTo>
                  <a:cubicBezTo>
                    <a:pt x="197" y="1"/>
                    <a:pt x="171" y="22"/>
                    <a:pt x="145" y="75"/>
                  </a:cubicBezTo>
                  <a:cubicBezTo>
                    <a:pt x="1" y="363"/>
                    <a:pt x="399" y="871"/>
                    <a:pt x="399" y="871"/>
                  </a:cubicBezTo>
                  <a:cubicBezTo>
                    <a:pt x="399" y="871"/>
                    <a:pt x="862" y="416"/>
                    <a:pt x="718" y="127"/>
                  </a:cubicBezTo>
                  <a:cubicBezTo>
                    <a:pt x="690" y="71"/>
                    <a:pt x="662" y="49"/>
                    <a:pt x="635" y="49"/>
                  </a:cubicBezTo>
                  <a:cubicBezTo>
                    <a:pt x="524" y="49"/>
                    <a:pt x="434" y="438"/>
                    <a:pt x="434" y="438"/>
                  </a:cubicBezTo>
                  <a:cubicBezTo>
                    <a:pt x="434" y="438"/>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590430" y="5217603"/>
              <a:ext cx="71412" cy="72162"/>
            </a:xfrm>
            <a:custGeom>
              <a:avLst/>
              <a:gdLst/>
              <a:ahLst/>
              <a:cxnLst/>
              <a:rect l="l" t="t" r="r" b="b"/>
              <a:pathLst>
                <a:path w="862" h="871" extrusionOk="0">
                  <a:moveTo>
                    <a:pt x="222" y="1"/>
                  </a:moveTo>
                  <a:cubicBezTo>
                    <a:pt x="197" y="1"/>
                    <a:pt x="171" y="22"/>
                    <a:pt x="144" y="75"/>
                  </a:cubicBezTo>
                  <a:cubicBezTo>
                    <a:pt x="0" y="364"/>
                    <a:pt x="394" y="871"/>
                    <a:pt x="394" y="871"/>
                  </a:cubicBezTo>
                  <a:cubicBezTo>
                    <a:pt x="394" y="871"/>
                    <a:pt x="862" y="416"/>
                    <a:pt x="717" y="127"/>
                  </a:cubicBezTo>
                  <a:cubicBezTo>
                    <a:pt x="689" y="71"/>
                    <a:pt x="661" y="48"/>
                    <a:pt x="634" y="48"/>
                  </a:cubicBezTo>
                  <a:cubicBezTo>
                    <a:pt x="524" y="48"/>
                    <a:pt x="433" y="433"/>
                    <a:pt x="433" y="433"/>
                  </a:cubicBezTo>
                  <a:cubicBezTo>
                    <a:pt x="433" y="433"/>
                    <a:pt x="337"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251909" y="4554893"/>
              <a:ext cx="349275" cy="703811"/>
            </a:xfrm>
            <a:custGeom>
              <a:avLst/>
              <a:gdLst/>
              <a:ahLst/>
              <a:cxnLst/>
              <a:rect l="l" t="t" r="r" b="b"/>
              <a:pathLst>
                <a:path w="4216" h="8495" extrusionOk="0">
                  <a:moveTo>
                    <a:pt x="2004" y="1"/>
                  </a:moveTo>
                  <a:cubicBezTo>
                    <a:pt x="1871" y="1"/>
                    <a:pt x="1730" y="15"/>
                    <a:pt x="1584" y="42"/>
                  </a:cubicBezTo>
                  <a:cubicBezTo>
                    <a:pt x="0" y="344"/>
                    <a:pt x="359" y="6184"/>
                    <a:pt x="508" y="7991"/>
                  </a:cubicBezTo>
                  <a:cubicBezTo>
                    <a:pt x="529" y="8276"/>
                    <a:pt x="769" y="8494"/>
                    <a:pt x="1052" y="8494"/>
                  </a:cubicBezTo>
                  <a:cubicBezTo>
                    <a:pt x="1060" y="8494"/>
                    <a:pt x="1068" y="8494"/>
                    <a:pt x="1076" y="8494"/>
                  </a:cubicBezTo>
                  <a:lnTo>
                    <a:pt x="3154" y="8398"/>
                  </a:lnTo>
                  <a:cubicBezTo>
                    <a:pt x="3408" y="8389"/>
                    <a:pt x="3614" y="8192"/>
                    <a:pt x="3640" y="7938"/>
                  </a:cubicBezTo>
                  <a:cubicBezTo>
                    <a:pt x="4215" y="1905"/>
                    <a:pt x="3543"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647028" y="4905096"/>
              <a:ext cx="218214" cy="285418"/>
            </a:xfrm>
            <a:custGeom>
              <a:avLst/>
              <a:gdLst/>
              <a:ahLst/>
              <a:cxnLst/>
              <a:rect l="l" t="t" r="r" b="b"/>
              <a:pathLst>
                <a:path w="2634" h="3445" extrusionOk="0">
                  <a:moveTo>
                    <a:pt x="2369" y="0"/>
                  </a:moveTo>
                  <a:cubicBezTo>
                    <a:pt x="2355" y="0"/>
                    <a:pt x="2342" y="6"/>
                    <a:pt x="2332" y="19"/>
                  </a:cubicBezTo>
                  <a:cubicBezTo>
                    <a:pt x="2043" y="409"/>
                    <a:pt x="1685" y="741"/>
                    <a:pt x="1274" y="1003"/>
                  </a:cubicBezTo>
                  <a:cubicBezTo>
                    <a:pt x="530" y="1480"/>
                    <a:pt x="1" y="2036"/>
                    <a:pt x="259" y="3444"/>
                  </a:cubicBezTo>
                  <a:cubicBezTo>
                    <a:pt x="259" y="3444"/>
                    <a:pt x="416" y="2688"/>
                    <a:pt x="985" y="2211"/>
                  </a:cubicBezTo>
                  <a:cubicBezTo>
                    <a:pt x="1545" y="1743"/>
                    <a:pt x="2634" y="1463"/>
                    <a:pt x="2420" y="41"/>
                  </a:cubicBezTo>
                  <a:cubicBezTo>
                    <a:pt x="2414" y="16"/>
                    <a:pt x="2392" y="0"/>
                    <a:pt x="2369"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262857" y="5122741"/>
              <a:ext cx="380590" cy="114167"/>
            </a:xfrm>
            <a:custGeom>
              <a:avLst/>
              <a:gdLst/>
              <a:ahLst/>
              <a:cxnLst/>
              <a:rect l="l" t="t" r="r" b="b"/>
              <a:pathLst>
                <a:path w="4594" h="1378" extrusionOk="0">
                  <a:moveTo>
                    <a:pt x="2454" y="1"/>
                  </a:moveTo>
                  <a:cubicBezTo>
                    <a:pt x="2328" y="1"/>
                    <a:pt x="2206" y="12"/>
                    <a:pt x="2092" y="39"/>
                  </a:cubicBezTo>
                  <a:cubicBezTo>
                    <a:pt x="1239" y="236"/>
                    <a:pt x="600" y="835"/>
                    <a:pt x="71" y="1159"/>
                  </a:cubicBezTo>
                  <a:cubicBezTo>
                    <a:pt x="1" y="1202"/>
                    <a:pt x="23" y="1307"/>
                    <a:pt x="101" y="1320"/>
                  </a:cubicBezTo>
                  <a:cubicBezTo>
                    <a:pt x="321" y="1347"/>
                    <a:pt x="650" y="1378"/>
                    <a:pt x="1002" y="1378"/>
                  </a:cubicBezTo>
                  <a:cubicBezTo>
                    <a:pt x="1448" y="1378"/>
                    <a:pt x="1932" y="1329"/>
                    <a:pt x="2284" y="1163"/>
                  </a:cubicBezTo>
                  <a:cubicBezTo>
                    <a:pt x="3133" y="765"/>
                    <a:pt x="3343" y="717"/>
                    <a:pt x="4594" y="677"/>
                  </a:cubicBezTo>
                  <a:cubicBezTo>
                    <a:pt x="4594" y="677"/>
                    <a:pt x="3411" y="1"/>
                    <a:pt x="2454"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506433" y="4721503"/>
              <a:ext cx="154423" cy="323695"/>
            </a:xfrm>
            <a:custGeom>
              <a:avLst/>
              <a:gdLst/>
              <a:ahLst/>
              <a:cxnLst/>
              <a:rect l="l" t="t" r="r" b="b"/>
              <a:pathLst>
                <a:path w="1864" h="3907" extrusionOk="0">
                  <a:moveTo>
                    <a:pt x="1785" y="0"/>
                  </a:moveTo>
                  <a:cubicBezTo>
                    <a:pt x="1775" y="0"/>
                    <a:pt x="1765" y="3"/>
                    <a:pt x="1754" y="9"/>
                  </a:cubicBezTo>
                  <a:cubicBezTo>
                    <a:pt x="149" y="884"/>
                    <a:pt x="626" y="1824"/>
                    <a:pt x="237" y="2563"/>
                  </a:cubicBezTo>
                  <a:cubicBezTo>
                    <a:pt x="0" y="3001"/>
                    <a:pt x="66" y="3539"/>
                    <a:pt x="403" y="3906"/>
                  </a:cubicBezTo>
                  <a:cubicBezTo>
                    <a:pt x="250" y="2817"/>
                    <a:pt x="1348" y="2410"/>
                    <a:pt x="1466" y="1352"/>
                  </a:cubicBezTo>
                  <a:cubicBezTo>
                    <a:pt x="1540" y="713"/>
                    <a:pt x="1715" y="315"/>
                    <a:pt x="1842" y="96"/>
                  </a:cubicBezTo>
                  <a:cubicBezTo>
                    <a:pt x="1863" y="50"/>
                    <a:pt x="1829" y="0"/>
                    <a:pt x="1785"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378514" y="4574860"/>
              <a:ext cx="149038" cy="396769"/>
            </a:xfrm>
            <a:custGeom>
              <a:avLst/>
              <a:gdLst/>
              <a:ahLst/>
              <a:cxnLst/>
              <a:rect l="l" t="t" r="r" b="b"/>
              <a:pathLst>
                <a:path w="1799" h="4789" extrusionOk="0">
                  <a:moveTo>
                    <a:pt x="1725" y="1"/>
                  </a:moveTo>
                  <a:cubicBezTo>
                    <a:pt x="1711" y="1"/>
                    <a:pt x="1697" y="5"/>
                    <a:pt x="1684" y="16"/>
                  </a:cubicBezTo>
                  <a:cubicBezTo>
                    <a:pt x="1155" y="488"/>
                    <a:pt x="0" y="1621"/>
                    <a:pt x="136" y="2785"/>
                  </a:cubicBezTo>
                  <a:cubicBezTo>
                    <a:pt x="302" y="4145"/>
                    <a:pt x="928" y="4788"/>
                    <a:pt x="928" y="4788"/>
                  </a:cubicBezTo>
                  <a:cubicBezTo>
                    <a:pt x="665" y="3975"/>
                    <a:pt x="665" y="2824"/>
                    <a:pt x="1094" y="2264"/>
                  </a:cubicBezTo>
                  <a:cubicBezTo>
                    <a:pt x="1527" y="1704"/>
                    <a:pt x="1759" y="1634"/>
                    <a:pt x="1728" y="838"/>
                  </a:cubicBezTo>
                  <a:cubicBezTo>
                    <a:pt x="1715" y="584"/>
                    <a:pt x="1732" y="331"/>
                    <a:pt x="1789" y="81"/>
                  </a:cubicBezTo>
                  <a:cubicBezTo>
                    <a:pt x="1799" y="36"/>
                    <a:pt x="1764" y="1"/>
                    <a:pt x="1725"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197323" y="4398888"/>
              <a:ext cx="224758" cy="430654"/>
            </a:xfrm>
            <a:custGeom>
              <a:avLst/>
              <a:gdLst/>
              <a:ahLst/>
              <a:cxnLst/>
              <a:rect l="l" t="t" r="r" b="b"/>
              <a:pathLst>
                <a:path w="2713" h="5198" extrusionOk="0">
                  <a:moveTo>
                    <a:pt x="2458" y="1"/>
                  </a:moveTo>
                  <a:lnTo>
                    <a:pt x="2458" y="1"/>
                  </a:lnTo>
                  <a:cubicBezTo>
                    <a:pt x="2458" y="1"/>
                    <a:pt x="0" y="2022"/>
                    <a:pt x="1299" y="5197"/>
                  </a:cubicBezTo>
                  <a:cubicBezTo>
                    <a:pt x="1299" y="5197"/>
                    <a:pt x="1172" y="3553"/>
                    <a:pt x="1605" y="2993"/>
                  </a:cubicBezTo>
                  <a:cubicBezTo>
                    <a:pt x="2034" y="2433"/>
                    <a:pt x="1767" y="2052"/>
                    <a:pt x="2240" y="1059"/>
                  </a:cubicBezTo>
                  <a:cubicBezTo>
                    <a:pt x="2712" y="66"/>
                    <a:pt x="2458" y="1"/>
                    <a:pt x="2458"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15718" y="4835834"/>
              <a:ext cx="412817" cy="118144"/>
            </a:xfrm>
            <a:custGeom>
              <a:avLst/>
              <a:gdLst/>
              <a:ahLst/>
              <a:cxnLst/>
              <a:rect l="l" t="t" r="r" b="b"/>
              <a:pathLst>
                <a:path w="4983" h="1426" extrusionOk="0">
                  <a:moveTo>
                    <a:pt x="88" y="1"/>
                  </a:moveTo>
                  <a:cubicBezTo>
                    <a:pt x="31" y="1"/>
                    <a:pt x="0" y="84"/>
                    <a:pt x="57" y="120"/>
                  </a:cubicBezTo>
                  <a:cubicBezTo>
                    <a:pt x="259" y="256"/>
                    <a:pt x="565" y="466"/>
                    <a:pt x="941" y="733"/>
                  </a:cubicBezTo>
                  <a:cubicBezTo>
                    <a:pt x="1619" y="1218"/>
                    <a:pt x="2686" y="1026"/>
                    <a:pt x="3377" y="1253"/>
                  </a:cubicBezTo>
                  <a:cubicBezTo>
                    <a:pt x="3808" y="1398"/>
                    <a:pt x="4326" y="1425"/>
                    <a:pt x="4655" y="1425"/>
                  </a:cubicBezTo>
                  <a:cubicBezTo>
                    <a:pt x="4853" y="1425"/>
                    <a:pt x="4983" y="1415"/>
                    <a:pt x="4983" y="1415"/>
                  </a:cubicBezTo>
                  <a:cubicBezTo>
                    <a:pt x="3714" y="527"/>
                    <a:pt x="3134" y="168"/>
                    <a:pt x="2125" y="168"/>
                  </a:cubicBezTo>
                  <a:cubicBezTo>
                    <a:pt x="2101" y="168"/>
                    <a:pt x="2077" y="168"/>
                    <a:pt x="2052" y="168"/>
                  </a:cubicBezTo>
                  <a:cubicBezTo>
                    <a:pt x="2012" y="169"/>
                    <a:pt x="1971" y="170"/>
                    <a:pt x="1930" y="170"/>
                  </a:cubicBezTo>
                  <a:cubicBezTo>
                    <a:pt x="1238" y="170"/>
                    <a:pt x="502" y="68"/>
                    <a:pt x="101" y="2"/>
                  </a:cubicBezTo>
                  <a:cubicBezTo>
                    <a:pt x="97" y="1"/>
                    <a:pt x="93" y="1"/>
                    <a:pt x="88"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092187" y="5007166"/>
              <a:ext cx="433114" cy="100580"/>
            </a:xfrm>
            <a:custGeom>
              <a:avLst/>
              <a:gdLst/>
              <a:ahLst/>
              <a:cxnLst/>
              <a:rect l="l" t="t" r="r" b="b"/>
              <a:pathLst>
                <a:path w="5228" h="1214" extrusionOk="0">
                  <a:moveTo>
                    <a:pt x="3678" y="0"/>
                  </a:moveTo>
                  <a:cubicBezTo>
                    <a:pt x="3221" y="0"/>
                    <a:pt x="2776" y="116"/>
                    <a:pt x="2279" y="314"/>
                  </a:cubicBezTo>
                  <a:cubicBezTo>
                    <a:pt x="1475" y="629"/>
                    <a:pt x="442" y="944"/>
                    <a:pt x="40" y="1066"/>
                  </a:cubicBezTo>
                  <a:cubicBezTo>
                    <a:pt x="0" y="1075"/>
                    <a:pt x="9" y="1128"/>
                    <a:pt x="44" y="1128"/>
                  </a:cubicBezTo>
                  <a:cubicBezTo>
                    <a:pt x="320" y="1145"/>
                    <a:pt x="888" y="1184"/>
                    <a:pt x="1645" y="1211"/>
                  </a:cubicBezTo>
                  <a:cubicBezTo>
                    <a:pt x="1701" y="1213"/>
                    <a:pt x="1754" y="1214"/>
                    <a:pt x="1805" y="1214"/>
                  </a:cubicBezTo>
                  <a:cubicBezTo>
                    <a:pt x="2742" y="1214"/>
                    <a:pt x="2946" y="851"/>
                    <a:pt x="3775" y="747"/>
                  </a:cubicBezTo>
                  <a:cubicBezTo>
                    <a:pt x="4270" y="694"/>
                    <a:pt x="4760" y="581"/>
                    <a:pt x="5228" y="419"/>
                  </a:cubicBezTo>
                  <a:cubicBezTo>
                    <a:pt x="4650" y="127"/>
                    <a:pt x="4157" y="0"/>
                    <a:pt x="3678"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132369" y="4240564"/>
              <a:ext cx="127333" cy="420795"/>
            </a:xfrm>
            <a:custGeom>
              <a:avLst/>
              <a:gdLst/>
              <a:ahLst/>
              <a:cxnLst/>
              <a:rect l="l" t="t" r="r" b="b"/>
              <a:pathLst>
                <a:path w="1537" h="5079" extrusionOk="0">
                  <a:moveTo>
                    <a:pt x="616" y="1"/>
                  </a:moveTo>
                  <a:cubicBezTo>
                    <a:pt x="594" y="1"/>
                    <a:pt x="572" y="14"/>
                    <a:pt x="565" y="39"/>
                  </a:cubicBezTo>
                  <a:cubicBezTo>
                    <a:pt x="390" y="949"/>
                    <a:pt x="1" y="3657"/>
                    <a:pt x="1221" y="5079"/>
                  </a:cubicBezTo>
                  <a:cubicBezTo>
                    <a:pt x="1221" y="5079"/>
                    <a:pt x="1536" y="3898"/>
                    <a:pt x="1134" y="2393"/>
                  </a:cubicBezTo>
                  <a:cubicBezTo>
                    <a:pt x="924" y="1619"/>
                    <a:pt x="771" y="836"/>
                    <a:pt x="666" y="44"/>
                  </a:cubicBezTo>
                  <a:cubicBezTo>
                    <a:pt x="661" y="15"/>
                    <a:pt x="639" y="1"/>
                    <a:pt x="616"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218698" y="4654395"/>
              <a:ext cx="508503" cy="726760"/>
            </a:xfrm>
            <a:custGeom>
              <a:avLst/>
              <a:gdLst/>
              <a:ahLst/>
              <a:cxnLst/>
              <a:rect l="l" t="t" r="r" b="b"/>
              <a:pathLst>
                <a:path w="6138" h="8772" extrusionOk="0">
                  <a:moveTo>
                    <a:pt x="60" y="0"/>
                  </a:moveTo>
                  <a:cubicBezTo>
                    <a:pt x="58" y="0"/>
                    <a:pt x="55" y="0"/>
                    <a:pt x="53" y="1"/>
                  </a:cubicBezTo>
                  <a:cubicBezTo>
                    <a:pt x="22" y="5"/>
                    <a:pt x="0" y="36"/>
                    <a:pt x="4" y="71"/>
                  </a:cubicBezTo>
                  <a:cubicBezTo>
                    <a:pt x="9" y="88"/>
                    <a:pt x="333" y="1934"/>
                    <a:pt x="1973" y="3225"/>
                  </a:cubicBezTo>
                  <a:lnTo>
                    <a:pt x="2275" y="3465"/>
                  </a:lnTo>
                  <a:cubicBezTo>
                    <a:pt x="3858" y="4703"/>
                    <a:pt x="6019" y="6392"/>
                    <a:pt x="5936" y="8710"/>
                  </a:cubicBezTo>
                  <a:cubicBezTo>
                    <a:pt x="5932" y="8741"/>
                    <a:pt x="5958" y="8771"/>
                    <a:pt x="5989" y="8771"/>
                  </a:cubicBezTo>
                  <a:cubicBezTo>
                    <a:pt x="6024" y="8771"/>
                    <a:pt x="6050" y="8749"/>
                    <a:pt x="6050" y="8714"/>
                  </a:cubicBezTo>
                  <a:cubicBezTo>
                    <a:pt x="6137" y="6339"/>
                    <a:pt x="3946" y="4624"/>
                    <a:pt x="2349" y="3373"/>
                  </a:cubicBezTo>
                  <a:lnTo>
                    <a:pt x="2043" y="3137"/>
                  </a:lnTo>
                  <a:cubicBezTo>
                    <a:pt x="438" y="1869"/>
                    <a:pt x="123" y="66"/>
                    <a:pt x="118" y="49"/>
                  </a:cubicBezTo>
                  <a:cubicBezTo>
                    <a:pt x="114" y="21"/>
                    <a:pt x="8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631121" y="4870714"/>
              <a:ext cx="232380" cy="329577"/>
            </a:xfrm>
            <a:custGeom>
              <a:avLst/>
              <a:gdLst/>
              <a:ahLst/>
              <a:cxnLst/>
              <a:rect l="l" t="t" r="r" b="b"/>
              <a:pathLst>
                <a:path w="2805" h="3978" extrusionOk="0">
                  <a:moveTo>
                    <a:pt x="2384" y="216"/>
                  </a:moveTo>
                  <a:lnTo>
                    <a:pt x="2384" y="216"/>
                  </a:lnTo>
                  <a:cubicBezTo>
                    <a:pt x="2620" y="1265"/>
                    <a:pt x="2043" y="1703"/>
                    <a:pt x="1531" y="2092"/>
                  </a:cubicBezTo>
                  <a:cubicBezTo>
                    <a:pt x="1396" y="2188"/>
                    <a:pt x="1264" y="2298"/>
                    <a:pt x="1142" y="2411"/>
                  </a:cubicBezTo>
                  <a:cubicBezTo>
                    <a:pt x="761" y="2788"/>
                    <a:pt x="556" y="3356"/>
                    <a:pt x="464" y="3676"/>
                  </a:cubicBezTo>
                  <a:cubicBezTo>
                    <a:pt x="206" y="2385"/>
                    <a:pt x="827" y="1716"/>
                    <a:pt x="1409" y="1274"/>
                  </a:cubicBezTo>
                  <a:cubicBezTo>
                    <a:pt x="1794" y="981"/>
                    <a:pt x="2122" y="622"/>
                    <a:pt x="2384" y="216"/>
                  </a:cubicBezTo>
                  <a:close/>
                  <a:moveTo>
                    <a:pt x="2404" y="0"/>
                  </a:moveTo>
                  <a:cubicBezTo>
                    <a:pt x="2383" y="0"/>
                    <a:pt x="2363" y="10"/>
                    <a:pt x="2353" y="32"/>
                  </a:cubicBezTo>
                  <a:cubicBezTo>
                    <a:pt x="2095" y="478"/>
                    <a:pt x="1750" y="872"/>
                    <a:pt x="1334" y="1182"/>
                  </a:cubicBezTo>
                  <a:cubicBezTo>
                    <a:pt x="744" y="1633"/>
                    <a:pt x="0" y="2411"/>
                    <a:pt x="407" y="3934"/>
                  </a:cubicBezTo>
                  <a:cubicBezTo>
                    <a:pt x="411" y="3960"/>
                    <a:pt x="438" y="3977"/>
                    <a:pt x="459" y="3977"/>
                  </a:cubicBezTo>
                  <a:lnTo>
                    <a:pt x="464" y="3973"/>
                  </a:lnTo>
                  <a:cubicBezTo>
                    <a:pt x="490" y="3973"/>
                    <a:pt x="516" y="3951"/>
                    <a:pt x="521" y="3925"/>
                  </a:cubicBezTo>
                  <a:cubicBezTo>
                    <a:pt x="521" y="3916"/>
                    <a:pt x="713" y="2998"/>
                    <a:pt x="1225" y="2490"/>
                  </a:cubicBezTo>
                  <a:cubicBezTo>
                    <a:pt x="1343" y="2376"/>
                    <a:pt x="1470" y="2271"/>
                    <a:pt x="1601" y="2180"/>
                  </a:cubicBezTo>
                  <a:cubicBezTo>
                    <a:pt x="2135" y="1777"/>
                    <a:pt x="2804" y="1270"/>
                    <a:pt x="2463" y="45"/>
                  </a:cubicBezTo>
                  <a:cubicBezTo>
                    <a:pt x="2456" y="16"/>
                    <a:pt x="2430"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255234" y="5128209"/>
              <a:ext cx="403787" cy="128583"/>
            </a:xfrm>
            <a:custGeom>
              <a:avLst/>
              <a:gdLst/>
              <a:ahLst/>
              <a:cxnLst/>
              <a:rect l="l" t="t" r="r" b="b"/>
              <a:pathLst>
                <a:path w="4874" h="1552" extrusionOk="0">
                  <a:moveTo>
                    <a:pt x="2729" y="119"/>
                  </a:moveTo>
                  <a:cubicBezTo>
                    <a:pt x="3419" y="119"/>
                    <a:pt x="4230" y="451"/>
                    <a:pt x="4594" y="620"/>
                  </a:cubicBezTo>
                  <a:cubicBezTo>
                    <a:pt x="3527" y="699"/>
                    <a:pt x="3290" y="769"/>
                    <a:pt x="2499" y="1180"/>
                  </a:cubicBezTo>
                  <a:cubicBezTo>
                    <a:pt x="2102" y="1383"/>
                    <a:pt x="1512" y="1433"/>
                    <a:pt x="1014" y="1433"/>
                  </a:cubicBezTo>
                  <a:cubicBezTo>
                    <a:pt x="705" y="1433"/>
                    <a:pt x="432" y="1414"/>
                    <a:pt x="263" y="1399"/>
                  </a:cubicBezTo>
                  <a:cubicBezTo>
                    <a:pt x="430" y="1298"/>
                    <a:pt x="600" y="1163"/>
                    <a:pt x="784" y="1027"/>
                  </a:cubicBezTo>
                  <a:cubicBezTo>
                    <a:pt x="1213" y="703"/>
                    <a:pt x="1694" y="331"/>
                    <a:pt x="2306" y="170"/>
                  </a:cubicBezTo>
                  <a:cubicBezTo>
                    <a:pt x="2438" y="134"/>
                    <a:pt x="2580" y="119"/>
                    <a:pt x="2729" y="119"/>
                  </a:cubicBezTo>
                  <a:close/>
                  <a:moveTo>
                    <a:pt x="2731" y="1"/>
                  </a:moveTo>
                  <a:cubicBezTo>
                    <a:pt x="2572" y="1"/>
                    <a:pt x="2418" y="17"/>
                    <a:pt x="2276" y="56"/>
                  </a:cubicBezTo>
                  <a:cubicBezTo>
                    <a:pt x="1641" y="222"/>
                    <a:pt x="1151" y="603"/>
                    <a:pt x="714" y="935"/>
                  </a:cubicBezTo>
                  <a:cubicBezTo>
                    <a:pt x="465" y="1123"/>
                    <a:pt x="250" y="1285"/>
                    <a:pt x="49" y="1381"/>
                  </a:cubicBezTo>
                  <a:cubicBezTo>
                    <a:pt x="1" y="1408"/>
                    <a:pt x="10" y="1482"/>
                    <a:pt x="66" y="1491"/>
                  </a:cubicBezTo>
                  <a:cubicBezTo>
                    <a:pt x="381" y="1530"/>
                    <a:pt x="696" y="1552"/>
                    <a:pt x="1016" y="1552"/>
                  </a:cubicBezTo>
                  <a:cubicBezTo>
                    <a:pt x="1523" y="1552"/>
                    <a:pt x="2131" y="1495"/>
                    <a:pt x="2547" y="1281"/>
                  </a:cubicBezTo>
                  <a:cubicBezTo>
                    <a:pt x="3374" y="856"/>
                    <a:pt x="3583" y="804"/>
                    <a:pt x="4813" y="716"/>
                  </a:cubicBezTo>
                  <a:cubicBezTo>
                    <a:pt x="4839" y="716"/>
                    <a:pt x="4861" y="699"/>
                    <a:pt x="4870" y="673"/>
                  </a:cubicBezTo>
                  <a:cubicBezTo>
                    <a:pt x="4874" y="646"/>
                    <a:pt x="4861" y="620"/>
                    <a:pt x="4839" y="607"/>
                  </a:cubicBezTo>
                  <a:cubicBezTo>
                    <a:pt x="4783" y="581"/>
                    <a:pt x="3670"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483235" y="4699962"/>
              <a:ext cx="180354" cy="346644"/>
            </a:xfrm>
            <a:custGeom>
              <a:avLst/>
              <a:gdLst/>
              <a:ahLst/>
              <a:cxnLst/>
              <a:rect l="l" t="t" r="r" b="b"/>
              <a:pathLst>
                <a:path w="2177" h="4184" extrusionOk="0">
                  <a:moveTo>
                    <a:pt x="1916" y="225"/>
                  </a:moveTo>
                  <a:lnTo>
                    <a:pt x="1916" y="225"/>
                  </a:lnTo>
                  <a:cubicBezTo>
                    <a:pt x="1794" y="448"/>
                    <a:pt x="1623" y="864"/>
                    <a:pt x="1571" y="1533"/>
                  </a:cubicBezTo>
                  <a:cubicBezTo>
                    <a:pt x="1536" y="1997"/>
                    <a:pt x="1295" y="2346"/>
                    <a:pt x="1063" y="2683"/>
                  </a:cubicBezTo>
                  <a:cubicBezTo>
                    <a:pt x="810" y="3055"/>
                    <a:pt x="552" y="3431"/>
                    <a:pt x="573" y="3943"/>
                  </a:cubicBezTo>
                  <a:cubicBezTo>
                    <a:pt x="433" y="3738"/>
                    <a:pt x="250" y="3335"/>
                    <a:pt x="495" y="2819"/>
                  </a:cubicBezTo>
                  <a:cubicBezTo>
                    <a:pt x="608" y="2583"/>
                    <a:pt x="639" y="2338"/>
                    <a:pt x="670" y="2080"/>
                  </a:cubicBezTo>
                  <a:cubicBezTo>
                    <a:pt x="744" y="1480"/>
                    <a:pt x="823" y="859"/>
                    <a:pt x="1916" y="225"/>
                  </a:cubicBezTo>
                  <a:close/>
                  <a:moveTo>
                    <a:pt x="2095" y="0"/>
                  </a:moveTo>
                  <a:cubicBezTo>
                    <a:pt x="2087" y="0"/>
                    <a:pt x="2078" y="2"/>
                    <a:pt x="2069" y="6"/>
                  </a:cubicBezTo>
                  <a:cubicBezTo>
                    <a:pt x="722" y="710"/>
                    <a:pt x="639" y="1432"/>
                    <a:pt x="560" y="2067"/>
                  </a:cubicBezTo>
                  <a:cubicBezTo>
                    <a:pt x="525" y="2316"/>
                    <a:pt x="499" y="2548"/>
                    <a:pt x="394" y="2766"/>
                  </a:cubicBezTo>
                  <a:cubicBezTo>
                    <a:pt x="0" y="3584"/>
                    <a:pt x="608" y="4162"/>
                    <a:pt x="613" y="4171"/>
                  </a:cubicBezTo>
                  <a:cubicBezTo>
                    <a:pt x="626" y="4179"/>
                    <a:pt x="639" y="4184"/>
                    <a:pt x="652" y="4184"/>
                  </a:cubicBezTo>
                  <a:cubicBezTo>
                    <a:pt x="665" y="4184"/>
                    <a:pt x="674" y="4184"/>
                    <a:pt x="683" y="4179"/>
                  </a:cubicBezTo>
                  <a:cubicBezTo>
                    <a:pt x="709" y="4166"/>
                    <a:pt x="718" y="4140"/>
                    <a:pt x="713" y="4118"/>
                  </a:cubicBezTo>
                  <a:cubicBezTo>
                    <a:pt x="613" y="3549"/>
                    <a:pt x="880" y="3165"/>
                    <a:pt x="1160" y="2753"/>
                  </a:cubicBezTo>
                  <a:cubicBezTo>
                    <a:pt x="1405" y="2403"/>
                    <a:pt x="1649" y="2040"/>
                    <a:pt x="1689" y="1542"/>
                  </a:cubicBezTo>
                  <a:cubicBezTo>
                    <a:pt x="1772" y="518"/>
                    <a:pt x="2139" y="102"/>
                    <a:pt x="2139" y="98"/>
                  </a:cubicBezTo>
                  <a:cubicBezTo>
                    <a:pt x="2177" y="57"/>
                    <a:pt x="2141"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364347" y="4550834"/>
              <a:ext cx="158068" cy="422618"/>
            </a:xfrm>
            <a:custGeom>
              <a:avLst/>
              <a:gdLst/>
              <a:ahLst/>
              <a:cxnLst/>
              <a:rect l="l" t="t" r="r" b="b"/>
              <a:pathLst>
                <a:path w="1908" h="5101" extrusionOk="0">
                  <a:moveTo>
                    <a:pt x="1693" y="280"/>
                  </a:moveTo>
                  <a:lnTo>
                    <a:pt x="1693" y="280"/>
                  </a:lnTo>
                  <a:cubicBezTo>
                    <a:pt x="1658" y="437"/>
                    <a:pt x="1632" y="686"/>
                    <a:pt x="1654" y="1067"/>
                  </a:cubicBezTo>
                  <a:cubicBezTo>
                    <a:pt x="1698" y="1684"/>
                    <a:pt x="1567" y="1854"/>
                    <a:pt x="1308" y="2182"/>
                  </a:cubicBezTo>
                  <a:cubicBezTo>
                    <a:pt x="1239" y="2266"/>
                    <a:pt x="1164" y="2362"/>
                    <a:pt x="1081" y="2480"/>
                  </a:cubicBezTo>
                  <a:cubicBezTo>
                    <a:pt x="705" y="3005"/>
                    <a:pt x="700" y="3998"/>
                    <a:pt x="906" y="4776"/>
                  </a:cubicBezTo>
                  <a:cubicBezTo>
                    <a:pt x="700" y="4488"/>
                    <a:pt x="381" y="3923"/>
                    <a:pt x="250" y="3057"/>
                  </a:cubicBezTo>
                  <a:cubicBezTo>
                    <a:pt x="123" y="2252"/>
                    <a:pt x="609" y="1316"/>
                    <a:pt x="1693" y="280"/>
                  </a:cubicBezTo>
                  <a:close/>
                  <a:moveTo>
                    <a:pt x="1842" y="1"/>
                  </a:moveTo>
                  <a:cubicBezTo>
                    <a:pt x="1828" y="1"/>
                    <a:pt x="1814" y="6"/>
                    <a:pt x="1803" y="17"/>
                  </a:cubicBezTo>
                  <a:lnTo>
                    <a:pt x="1759" y="56"/>
                  </a:lnTo>
                  <a:cubicBezTo>
                    <a:pt x="547" y="1181"/>
                    <a:pt x="1" y="2196"/>
                    <a:pt x="136" y="3075"/>
                  </a:cubicBezTo>
                  <a:cubicBezTo>
                    <a:pt x="346" y="4435"/>
                    <a:pt x="985" y="5056"/>
                    <a:pt x="1011" y="5083"/>
                  </a:cubicBezTo>
                  <a:cubicBezTo>
                    <a:pt x="1020" y="5091"/>
                    <a:pt x="1033" y="5100"/>
                    <a:pt x="1050" y="5100"/>
                  </a:cubicBezTo>
                  <a:cubicBezTo>
                    <a:pt x="1090" y="5100"/>
                    <a:pt x="1120" y="5056"/>
                    <a:pt x="1107" y="5021"/>
                  </a:cubicBezTo>
                  <a:cubicBezTo>
                    <a:pt x="827" y="4247"/>
                    <a:pt x="779" y="3110"/>
                    <a:pt x="1177" y="2545"/>
                  </a:cubicBezTo>
                  <a:cubicBezTo>
                    <a:pt x="1260" y="2432"/>
                    <a:pt x="1335" y="2336"/>
                    <a:pt x="1400" y="2252"/>
                  </a:cubicBezTo>
                  <a:cubicBezTo>
                    <a:pt x="1672" y="1911"/>
                    <a:pt x="1820" y="1723"/>
                    <a:pt x="1777" y="1063"/>
                  </a:cubicBezTo>
                  <a:cubicBezTo>
                    <a:pt x="1724" y="315"/>
                    <a:pt x="1882" y="100"/>
                    <a:pt x="1886" y="96"/>
                  </a:cubicBezTo>
                  <a:cubicBezTo>
                    <a:pt x="1908" y="74"/>
                    <a:pt x="1903" y="39"/>
                    <a:pt x="1882" y="17"/>
                  </a:cubicBezTo>
                  <a:cubicBezTo>
                    <a:pt x="1871" y="6"/>
                    <a:pt x="1856" y="1"/>
                    <a:pt x="1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182410" y="4394746"/>
              <a:ext cx="217551" cy="443827"/>
            </a:xfrm>
            <a:custGeom>
              <a:avLst/>
              <a:gdLst/>
              <a:ahLst/>
              <a:cxnLst/>
              <a:rect l="l" t="t" r="r" b="b"/>
              <a:pathLst>
                <a:path w="2626" h="5357" extrusionOk="0">
                  <a:moveTo>
                    <a:pt x="2442" y="138"/>
                  </a:moveTo>
                  <a:lnTo>
                    <a:pt x="2442" y="138"/>
                  </a:lnTo>
                  <a:cubicBezTo>
                    <a:pt x="2477" y="208"/>
                    <a:pt x="2503" y="431"/>
                    <a:pt x="2210" y="1105"/>
                  </a:cubicBezTo>
                  <a:cubicBezTo>
                    <a:pt x="2048" y="1464"/>
                    <a:pt x="1947" y="1849"/>
                    <a:pt x="1912" y="2242"/>
                  </a:cubicBezTo>
                  <a:cubicBezTo>
                    <a:pt x="1873" y="2535"/>
                    <a:pt x="1847" y="2767"/>
                    <a:pt x="1645" y="3047"/>
                  </a:cubicBezTo>
                  <a:cubicBezTo>
                    <a:pt x="1344" y="3467"/>
                    <a:pt x="1348" y="4412"/>
                    <a:pt x="1379" y="4933"/>
                  </a:cubicBezTo>
                  <a:cubicBezTo>
                    <a:pt x="394" y="2286"/>
                    <a:pt x="2153" y="423"/>
                    <a:pt x="2442" y="138"/>
                  </a:cubicBezTo>
                  <a:close/>
                  <a:moveTo>
                    <a:pt x="2441" y="1"/>
                  </a:moveTo>
                  <a:cubicBezTo>
                    <a:pt x="2427" y="1"/>
                    <a:pt x="2412" y="6"/>
                    <a:pt x="2402" y="16"/>
                  </a:cubicBezTo>
                  <a:cubicBezTo>
                    <a:pt x="2380" y="38"/>
                    <a:pt x="1" y="2190"/>
                    <a:pt x="1409" y="5322"/>
                  </a:cubicBezTo>
                  <a:cubicBezTo>
                    <a:pt x="1418" y="5344"/>
                    <a:pt x="1440" y="5357"/>
                    <a:pt x="1462" y="5357"/>
                  </a:cubicBezTo>
                  <a:cubicBezTo>
                    <a:pt x="1466" y="5357"/>
                    <a:pt x="1470" y="5352"/>
                    <a:pt x="1479" y="5352"/>
                  </a:cubicBezTo>
                  <a:cubicBezTo>
                    <a:pt x="1505" y="5348"/>
                    <a:pt x="1523" y="5322"/>
                    <a:pt x="1519" y="5291"/>
                  </a:cubicBezTo>
                  <a:cubicBezTo>
                    <a:pt x="1519" y="5274"/>
                    <a:pt x="1344" y="3668"/>
                    <a:pt x="1737" y="3117"/>
                  </a:cubicBezTo>
                  <a:cubicBezTo>
                    <a:pt x="1956" y="2811"/>
                    <a:pt x="1987" y="2557"/>
                    <a:pt x="2026" y="2260"/>
                  </a:cubicBezTo>
                  <a:cubicBezTo>
                    <a:pt x="2061" y="1875"/>
                    <a:pt x="2157" y="1503"/>
                    <a:pt x="2315" y="1153"/>
                  </a:cubicBezTo>
                  <a:cubicBezTo>
                    <a:pt x="2551" y="611"/>
                    <a:pt x="2625" y="252"/>
                    <a:pt x="2542" y="86"/>
                  </a:cubicBezTo>
                  <a:cubicBezTo>
                    <a:pt x="2525" y="46"/>
                    <a:pt x="2494" y="16"/>
                    <a:pt x="2455" y="3"/>
                  </a:cubicBezTo>
                  <a:cubicBezTo>
                    <a:pt x="2450" y="2"/>
                    <a:pt x="2446" y="1"/>
                    <a:pt x="2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990697" y="4843871"/>
              <a:ext cx="444049" cy="118393"/>
            </a:xfrm>
            <a:custGeom>
              <a:avLst/>
              <a:gdLst/>
              <a:ahLst/>
              <a:cxnLst/>
              <a:rect l="l" t="t" r="r" b="b"/>
              <a:pathLst>
                <a:path w="5360" h="1429" extrusionOk="0">
                  <a:moveTo>
                    <a:pt x="333" y="159"/>
                  </a:moveTo>
                  <a:lnTo>
                    <a:pt x="333" y="159"/>
                  </a:lnTo>
                  <a:cubicBezTo>
                    <a:pt x="677" y="202"/>
                    <a:pt x="1293" y="265"/>
                    <a:pt x="1916" y="265"/>
                  </a:cubicBezTo>
                  <a:cubicBezTo>
                    <a:pt x="2054" y="265"/>
                    <a:pt x="2192" y="262"/>
                    <a:pt x="2328" y="255"/>
                  </a:cubicBezTo>
                  <a:cubicBezTo>
                    <a:pt x="2398" y="252"/>
                    <a:pt x="2466" y="250"/>
                    <a:pt x="2533" y="250"/>
                  </a:cubicBezTo>
                  <a:cubicBezTo>
                    <a:pt x="3392" y="250"/>
                    <a:pt x="3958" y="545"/>
                    <a:pt x="5123" y="1301"/>
                  </a:cubicBezTo>
                  <a:cubicBezTo>
                    <a:pt x="5032" y="1306"/>
                    <a:pt x="4910" y="1311"/>
                    <a:pt x="4770" y="1311"/>
                  </a:cubicBezTo>
                  <a:cubicBezTo>
                    <a:pt x="4454" y="1311"/>
                    <a:pt x="4047" y="1286"/>
                    <a:pt x="3701" y="1183"/>
                  </a:cubicBezTo>
                  <a:cubicBezTo>
                    <a:pt x="3421" y="1104"/>
                    <a:pt x="3093" y="1091"/>
                    <a:pt x="2748" y="1073"/>
                  </a:cubicBezTo>
                  <a:cubicBezTo>
                    <a:pt x="2218" y="1051"/>
                    <a:pt x="1672" y="1029"/>
                    <a:pt x="1260" y="754"/>
                  </a:cubicBezTo>
                  <a:cubicBezTo>
                    <a:pt x="862" y="491"/>
                    <a:pt x="539" y="286"/>
                    <a:pt x="333" y="159"/>
                  </a:cubicBezTo>
                  <a:close/>
                  <a:moveTo>
                    <a:pt x="67" y="1"/>
                  </a:moveTo>
                  <a:cubicBezTo>
                    <a:pt x="43" y="1"/>
                    <a:pt x="21" y="17"/>
                    <a:pt x="9" y="41"/>
                  </a:cubicBezTo>
                  <a:cubicBezTo>
                    <a:pt x="1" y="67"/>
                    <a:pt x="14" y="93"/>
                    <a:pt x="36" y="111"/>
                  </a:cubicBezTo>
                  <a:cubicBezTo>
                    <a:pt x="40" y="111"/>
                    <a:pt x="512" y="395"/>
                    <a:pt x="1199" y="850"/>
                  </a:cubicBezTo>
                  <a:cubicBezTo>
                    <a:pt x="1637" y="1139"/>
                    <a:pt x="2201" y="1165"/>
                    <a:pt x="2743" y="1187"/>
                  </a:cubicBezTo>
                  <a:cubicBezTo>
                    <a:pt x="3085" y="1204"/>
                    <a:pt x="3404" y="1218"/>
                    <a:pt x="3666" y="1296"/>
                  </a:cubicBezTo>
                  <a:cubicBezTo>
                    <a:pt x="3997" y="1381"/>
                    <a:pt x="4332" y="1429"/>
                    <a:pt x="4670" y="1429"/>
                  </a:cubicBezTo>
                  <a:cubicBezTo>
                    <a:pt x="4699" y="1429"/>
                    <a:pt x="4727" y="1428"/>
                    <a:pt x="4756" y="1428"/>
                  </a:cubicBezTo>
                  <a:cubicBezTo>
                    <a:pt x="4939" y="1428"/>
                    <a:pt x="5123" y="1419"/>
                    <a:pt x="5302" y="1401"/>
                  </a:cubicBezTo>
                  <a:cubicBezTo>
                    <a:pt x="5329" y="1397"/>
                    <a:pt x="5346" y="1379"/>
                    <a:pt x="5350" y="1358"/>
                  </a:cubicBezTo>
                  <a:cubicBezTo>
                    <a:pt x="5359" y="1331"/>
                    <a:pt x="5346" y="1309"/>
                    <a:pt x="5329" y="1296"/>
                  </a:cubicBezTo>
                  <a:cubicBezTo>
                    <a:pt x="4054" y="467"/>
                    <a:pt x="3464" y="135"/>
                    <a:pt x="2548" y="135"/>
                  </a:cubicBezTo>
                  <a:cubicBezTo>
                    <a:pt x="2474" y="135"/>
                    <a:pt x="2398" y="137"/>
                    <a:pt x="2319" y="141"/>
                  </a:cubicBezTo>
                  <a:cubicBezTo>
                    <a:pt x="2195" y="148"/>
                    <a:pt x="2069" y="151"/>
                    <a:pt x="1943" y="151"/>
                  </a:cubicBezTo>
                  <a:cubicBezTo>
                    <a:pt x="1016" y="151"/>
                    <a:pt x="87" y="1"/>
                    <a:pt x="75" y="1"/>
                  </a:cubicBezTo>
                  <a:cubicBezTo>
                    <a:pt x="72" y="1"/>
                    <a:pt x="70"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087134" y="5006255"/>
              <a:ext cx="452665" cy="116073"/>
            </a:xfrm>
            <a:custGeom>
              <a:avLst/>
              <a:gdLst/>
              <a:ahLst/>
              <a:cxnLst/>
              <a:rect l="l" t="t" r="r" b="b"/>
              <a:pathLst>
                <a:path w="5464" h="1401" extrusionOk="0">
                  <a:moveTo>
                    <a:pt x="3913" y="114"/>
                  </a:moveTo>
                  <a:cubicBezTo>
                    <a:pt x="4314" y="114"/>
                    <a:pt x="4741" y="206"/>
                    <a:pt x="5241" y="421"/>
                  </a:cubicBezTo>
                  <a:cubicBezTo>
                    <a:pt x="4821" y="570"/>
                    <a:pt x="4388" y="679"/>
                    <a:pt x="3946" y="749"/>
                  </a:cubicBezTo>
                  <a:cubicBezTo>
                    <a:pt x="3648" y="797"/>
                    <a:pt x="3364" y="885"/>
                    <a:pt x="3093" y="1012"/>
                  </a:cubicBezTo>
                  <a:cubicBezTo>
                    <a:pt x="2769" y="1152"/>
                    <a:pt x="2463" y="1283"/>
                    <a:pt x="1859" y="1283"/>
                  </a:cubicBezTo>
                  <a:lnTo>
                    <a:pt x="1842" y="1283"/>
                  </a:lnTo>
                  <a:cubicBezTo>
                    <a:pt x="1203" y="1278"/>
                    <a:pt x="691" y="1270"/>
                    <a:pt x="381" y="1261"/>
                  </a:cubicBezTo>
                  <a:lnTo>
                    <a:pt x="385" y="1261"/>
                  </a:lnTo>
                  <a:cubicBezTo>
                    <a:pt x="849" y="1104"/>
                    <a:pt x="1754" y="784"/>
                    <a:pt x="2463" y="474"/>
                  </a:cubicBezTo>
                  <a:cubicBezTo>
                    <a:pt x="2963" y="254"/>
                    <a:pt x="3418" y="114"/>
                    <a:pt x="3913" y="114"/>
                  </a:cubicBezTo>
                  <a:close/>
                  <a:moveTo>
                    <a:pt x="3920" y="1"/>
                  </a:moveTo>
                  <a:cubicBezTo>
                    <a:pt x="3400" y="1"/>
                    <a:pt x="2926" y="146"/>
                    <a:pt x="2419" y="369"/>
                  </a:cubicBezTo>
                  <a:cubicBezTo>
                    <a:pt x="1426" y="802"/>
                    <a:pt x="57" y="1248"/>
                    <a:pt x="44" y="1252"/>
                  </a:cubicBezTo>
                  <a:cubicBezTo>
                    <a:pt x="18" y="1261"/>
                    <a:pt x="0" y="1287"/>
                    <a:pt x="5" y="1313"/>
                  </a:cubicBezTo>
                  <a:cubicBezTo>
                    <a:pt x="5" y="1344"/>
                    <a:pt x="31" y="1362"/>
                    <a:pt x="57" y="1366"/>
                  </a:cubicBezTo>
                  <a:cubicBezTo>
                    <a:pt x="66" y="1366"/>
                    <a:pt x="774" y="1397"/>
                    <a:pt x="1842" y="1401"/>
                  </a:cubicBezTo>
                  <a:lnTo>
                    <a:pt x="1859" y="1401"/>
                  </a:lnTo>
                  <a:cubicBezTo>
                    <a:pt x="2489" y="1401"/>
                    <a:pt x="2804" y="1261"/>
                    <a:pt x="3145" y="1117"/>
                  </a:cubicBezTo>
                  <a:cubicBezTo>
                    <a:pt x="3403" y="999"/>
                    <a:pt x="3683" y="911"/>
                    <a:pt x="3963" y="863"/>
                  </a:cubicBezTo>
                  <a:cubicBezTo>
                    <a:pt x="4462" y="789"/>
                    <a:pt x="4952" y="657"/>
                    <a:pt x="5420" y="478"/>
                  </a:cubicBezTo>
                  <a:cubicBezTo>
                    <a:pt x="5464" y="456"/>
                    <a:pt x="5464" y="390"/>
                    <a:pt x="5420" y="369"/>
                  </a:cubicBezTo>
                  <a:cubicBezTo>
                    <a:pt x="4852" y="109"/>
                    <a:pt x="4369" y="1"/>
                    <a:pt x="3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095087" y="4222088"/>
              <a:ext cx="158400" cy="450870"/>
            </a:xfrm>
            <a:custGeom>
              <a:avLst/>
              <a:gdLst/>
              <a:ahLst/>
              <a:cxnLst/>
              <a:rect l="l" t="t" r="r" b="b"/>
              <a:pathLst>
                <a:path w="1912" h="5442" extrusionOk="0">
                  <a:moveTo>
                    <a:pt x="810" y="424"/>
                  </a:moveTo>
                  <a:lnTo>
                    <a:pt x="810" y="424"/>
                  </a:lnTo>
                  <a:cubicBezTo>
                    <a:pt x="941" y="1199"/>
                    <a:pt x="1120" y="1964"/>
                    <a:pt x="1348" y="2712"/>
                  </a:cubicBezTo>
                  <a:cubicBezTo>
                    <a:pt x="1601" y="3535"/>
                    <a:pt x="1671" y="4401"/>
                    <a:pt x="1553" y="5254"/>
                  </a:cubicBezTo>
                  <a:cubicBezTo>
                    <a:pt x="416" y="3898"/>
                    <a:pt x="670" y="1356"/>
                    <a:pt x="810" y="424"/>
                  </a:cubicBezTo>
                  <a:close/>
                  <a:moveTo>
                    <a:pt x="814" y="0"/>
                  </a:moveTo>
                  <a:cubicBezTo>
                    <a:pt x="788" y="0"/>
                    <a:pt x="762" y="22"/>
                    <a:pt x="757" y="48"/>
                  </a:cubicBezTo>
                  <a:cubicBezTo>
                    <a:pt x="727" y="197"/>
                    <a:pt x="0" y="3744"/>
                    <a:pt x="1545" y="5420"/>
                  </a:cubicBezTo>
                  <a:cubicBezTo>
                    <a:pt x="1558" y="5433"/>
                    <a:pt x="1571" y="5442"/>
                    <a:pt x="1588" y="5442"/>
                  </a:cubicBezTo>
                  <a:cubicBezTo>
                    <a:pt x="1593" y="5437"/>
                    <a:pt x="1597" y="5437"/>
                    <a:pt x="1601" y="5437"/>
                  </a:cubicBezTo>
                  <a:cubicBezTo>
                    <a:pt x="1623" y="5429"/>
                    <a:pt x="1641" y="5411"/>
                    <a:pt x="1645" y="5394"/>
                  </a:cubicBezTo>
                  <a:cubicBezTo>
                    <a:pt x="1650" y="5381"/>
                    <a:pt x="1912" y="4169"/>
                    <a:pt x="1461" y="2677"/>
                  </a:cubicBezTo>
                  <a:cubicBezTo>
                    <a:pt x="1195" y="1820"/>
                    <a:pt x="998" y="941"/>
                    <a:pt x="871" y="53"/>
                  </a:cubicBezTo>
                  <a:cubicBezTo>
                    <a:pt x="867" y="22"/>
                    <a:pt x="84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28790" y="46671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566234" y="42918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730689" y="45467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73108" y="49278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634336" y="51240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308905" y="51531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931941" y="50080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909075" y="46546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251242" y="43111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5895" y="3919876"/>
              <a:ext cx="1289897" cy="1282849"/>
            </a:xfrm>
            <a:custGeom>
              <a:avLst/>
              <a:gdLst/>
              <a:ahLst/>
              <a:cxnLst/>
              <a:rect l="l" t="t" r="r" b="b"/>
              <a:pathLst>
                <a:path w="15570" h="15484" extrusionOk="0">
                  <a:moveTo>
                    <a:pt x="9905" y="1"/>
                  </a:moveTo>
                  <a:cubicBezTo>
                    <a:pt x="9098" y="1"/>
                    <a:pt x="8228" y="169"/>
                    <a:pt x="7324" y="484"/>
                  </a:cubicBezTo>
                  <a:cubicBezTo>
                    <a:pt x="6317" y="838"/>
                    <a:pt x="5294" y="1131"/>
                    <a:pt x="4253" y="1363"/>
                  </a:cubicBezTo>
                  <a:cubicBezTo>
                    <a:pt x="2507" y="1735"/>
                    <a:pt x="1" y="2627"/>
                    <a:pt x="543" y="4627"/>
                  </a:cubicBezTo>
                  <a:cubicBezTo>
                    <a:pt x="1357" y="7632"/>
                    <a:pt x="2039" y="9294"/>
                    <a:pt x="1646" y="12518"/>
                  </a:cubicBezTo>
                  <a:cubicBezTo>
                    <a:pt x="1424" y="14311"/>
                    <a:pt x="3754" y="15484"/>
                    <a:pt x="5974" y="15484"/>
                  </a:cubicBezTo>
                  <a:cubicBezTo>
                    <a:pt x="7741" y="15484"/>
                    <a:pt x="9438" y="14741"/>
                    <a:pt x="9725" y="12977"/>
                  </a:cubicBezTo>
                  <a:cubicBezTo>
                    <a:pt x="10377" y="8997"/>
                    <a:pt x="15569" y="9430"/>
                    <a:pt x="14581" y="4508"/>
                  </a:cubicBezTo>
                  <a:cubicBezTo>
                    <a:pt x="13942" y="1334"/>
                    <a:pt x="12173" y="1"/>
                    <a:pt x="9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77688" y="4130230"/>
              <a:ext cx="1125284" cy="1198591"/>
            </a:xfrm>
            <a:custGeom>
              <a:avLst/>
              <a:gdLst/>
              <a:ahLst/>
              <a:cxnLst/>
              <a:rect l="l" t="t" r="r" b="b"/>
              <a:pathLst>
                <a:path w="13583" h="14467" extrusionOk="0">
                  <a:moveTo>
                    <a:pt x="10333" y="1974"/>
                  </a:moveTo>
                  <a:cubicBezTo>
                    <a:pt x="10613" y="1974"/>
                    <a:pt x="10884" y="2048"/>
                    <a:pt x="11125" y="2192"/>
                  </a:cubicBezTo>
                  <a:cubicBezTo>
                    <a:pt x="11575" y="2459"/>
                    <a:pt x="11995" y="3019"/>
                    <a:pt x="11820" y="3789"/>
                  </a:cubicBezTo>
                  <a:cubicBezTo>
                    <a:pt x="11693" y="4353"/>
                    <a:pt x="11409" y="4870"/>
                    <a:pt x="10998" y="5276"/>
                  </a:cubicBezTo>
                  <a:cubicBezTo>
                    <a:pt x="9712" y="6545"/>
                    <a:pt x="9838" y="8640"/>
                    <a:pt x="9930" y="10171"/>
                  </a:cubicBezTo>
                  <a:cubicBezTo>
                    <a:pt x="9957" y="10556"/>
                    <a:pt x="9974" y="10919"/>
                    <a:pt x="9974" y="11230"/>
                  </a:cubicBezTo>
                  <a:cubicBezTo>
                    <a:pt x="9970" y="11882"/>
                    <a:pt x="9633" y="12380"/>
                    <a:pt x="9152" y="12446"/>
                  </a:cubicBezTo>
                  <a:cubicBezTo>
                    <a:pt x="9121" y="12450"/>
                    <a:pt x="9089" y="12452"/>
                    <a:pt x="9057" y="12452"/>
                  </a:cubicBezTo>
                  <a:cubicBezTo>
                    <a:pt x="8553" y="12452"/>
                    <a:pt x="7915" y="11957"/>
                    <a:pt x="7529" y="10530"/>
                  </a:cubicBezTo>
                  <a:cubicBezTo>
                    <a:pt x="7087" y="8907"/>
                    <a:pt x="5801" y="8610"/>
                    <a:pt x="4554" y="8321"/>
                  </a:cubicBezTo>
                  <a:cubicBezTo>
                    <a:pt x="3605" y="8102"/>
                    <a:pt x="2708" y="7892"/>
                    <a:pt x="2271" y="7096"/>
                  </a:cubicBezTo>
                  <a:cubicBezTo>
                    <a:pt x="2061" y="6711"/>
                    <a:pt x="2017" y="6379"/>
                    <a:pt x="2131" y="6081"/>
                  </a:cubicBezTo>
                  <a:cubicBezTo>
                    <a:pt x="2446" y="5281"/>
                    <a:pt x="3898" y="4791"/>
                    <a:pt x="5433" y="4279"/>
                  </a:cubicBezTo>
                  <a:cubicBezTo>
                    <a:pt x="5867" y="4130"/>
                    <a:pt x="6317" y="3982"/>
                    <a:pt x="6755" y="3815"/>
                  </a:cubicBezTo>
                  <a:cubicBezTo>
                    <a:pt x="7809" y="3426"/>
                    <a:pt x="8675" y="2936"/>
                    <a:pt x="9335" y="2354"/>
                  </a:cubicBezTo>
                  <a:cubicBezTo>
                    <a:pt x="9611" y="2109"/>
                    <a:pt x="9965" y="1974"/>
                    <a:pt x="10333" y="1974"/>
                  </a:cubicBezTo>
                  <a:close/>
                  <a:moveTo>
                    <a:pt x="10337" y="1809"/>
                  </a:moveTo>
                  <a:cubicBezTo>
                    <a:pt x="9938" y="1809"/>
                    <a:pt x="9543" y="1952"/>
                    <a:pt x="9230" y="2232"/>
                  </a:cubicBezTo>
                  <a:cubicBezTo>
                    <a:pt x="8583" y="2801"/>
                    <a:pt x="7734" y="3282"/>
                    <a:pt x="6698" y="3667"/>
                  </a:cubicBezTo>
                  <a:cubicBezTo>
                    <a:pt x="6265" y="3829"/>
                    <a:pt x="5814" y="3977"/>
                    <a:pt x="5381" y="4126"/>
                  </a:cubicBezTo>
                  <a:cubicBezTo>
                    <a:pt x="3806" y="4655"/>
                    <a:pt x="2323" y="5150"/>
                    <a:pt x="1982" y="6020"/>
                  </a:cubicBezTo>
                  <a:cubicBezTo>
                    <a:pt x="1847" y="6366"/>
                    <a:pt x="1895" y="6742"/>
                    <a:pt x="2126" y="7171"/>
                  </a:cubicBezTo>
                  <a:cubicBezTo>
                    <a:pt x="2599" y="8032"/>
                    <a:pt x="3531" y="8247"/>
                    <a:pt x="4519" y="8478"/>
                  </a:cubicBezTo>
                  <a:cubicBezTo>
                    <a:pt x="5718" y="8754"/>
                    <a:pt x="6956" y="9043"/>
                    <a:pt x="7371" y="10574"/>
                  </a:cubicBezTo>
                  <a:cubicBezTo>
                    <a:pt x="7783" y="12083"/>
                    <a:pt x="8491" y="12612"/>
                    <a:pt x="9055" y="12612"/>
                  </a:cubicBezTo>
                  <a:cubicBezTo>
                    <a:pt x="9095" y="12612"/>
                    <a:pt x="9134" y="12612"/>
                    <a:pt x="9169" y="12608"/>
                  </a:cubicBezTo>
                  <a:cubicBezTo>
                    <a:pt x="9733" y="12534"/>
                    <a:pt x="10132" y="11965"/>
                    <a:pt x="10136" y="11230"/>
                  </a:cubicBezTo>
                  <a:cubicBezTo>
                    <a:pt x="10140" y="10915"/>
                    <a:pt x="10114" y="10552"/>
                    <a:pt x="10092" y="10163"/>
                  </a:cubicBezTo>
                  <a:cubicBezTo>
                    <a:pt x="9996" y="8579"/>
                    <a:pt x="9878" y="6611"/>
                    <a:pt x="11111" y="5395"/>
                  </a:cubicBezTo>
                  <a:cubicBezTo>
                    <a:pt x="11544" y="4966"/>
                    <a:pt x="11846" y="4419"/>
                    <a:pt x="11978" y="3824"/>
                  </a:cubicBezTo>
                  <a:cubicBezTo>
                    <a:pt x="12139" y="3129"/>
                    <a:pt x="11824" y="2411"/>
                    <a:pt x="11208" y="2053"/>
                  </a:cubicBezTo>
                  <a:cubicBezTo>
                    <a:pt x="10938" y="1889"/>
                    <a:pt x="10636" y="1809"/>
                    <a:pt x="10337" y="1809"/>
                  </a:cubicBezTo>
                  <a:close/>
                  <a:moveTo>
                    <a:pt x="11060" y="161"/>
                  </a:moveTo>
                  <a:cubicBezTo>
                    <a:pt x="11414" y="161"/>
                    <a:pt x="11747" y="238"/>
                    <a:pt x="12039" y="395"/>
                  </a:cubicBezTo>
                  <a:cubicBezTo>
                    <a:pt x="12852" y="832"/>
                    <a:pt x="13307" y="1838"/>
                    <a:pt x="13360" y="3304"/>
                  </a:cubicBezTo>
                  <a:cubicBezTo>
                    <a:pt x="13417" y="4905"/>
                    <a:pt x="12887" y="5924"/>
                    <a:pt x="12371" y="6908"/>
                  </a:cubicBezTo>
                  <a:cubicBezTo>
                    <a:pt x="11789" y="8024"/>
                    <a:pt x="11243" y="9078"/>
                    <a:pt x="11597" y="10832"/>
                  </a:cubicBezTo>
                  <a:cubicBezTo>
                    <a:pt x="11938" y="12534"/>
                    <a:pt x="10477" y="13837"/>
                    <a:pt x="8933" y="14205"/>
                  </a:cubicBezTo>
                  <a:cubicBezTo>
                    <a:pt x="8656" y="14269"/>
                    <a:pt x="8360" y="14307"/>
                    <a:pt x="8063" y="14307"/>
                  </a:cubicBezTo>
                  <a:cubicBezTo>
                    <a:pt x="7101" y="14307"/>
                    <a:pt x="6137" y="13909"/>
                    <a:pt x="5823" y="12752"/>
                  </a:cubicBezTo>
                  <a:cubicBezTo>
                    <a:pt x="5241" y="10596"/>
                    <a:pt x="3776" y="9905"/>
                    <a:pt x="2485" y="9292"/>
                  </a:cubicBezTo>
                  <a:cubicBezTo>
                    <a:pt x="1860" y="8995"/>
                    <a:pt x="1273" y="8715"/>
                    <a:pt x="797" y="8299"/>
                  </a:cubicBezTo>
                  <a:cubicBezTo>
                    <a:pt x="254" y="7827"/>
                    <a:pt x="180" y="6895"/>
                    <a:pt x="595" y="5814"/>
                  </a:cubicBezTo>
                  <a:cubicBezTo>
                    <a:pt x="1160" y="4353"/>
                    <a:pt x="2555" y="2892"/>
                    <a:pt x="4147" y="2892"/>
                  </a:cubicBezTo>
                  <a:lnTo>
                    <a:pt x="4196" y="2892"/>
                  </a:lnTo>
                  <a:cubicBezTo>
                    <a:pt x="4228" y="2893"/>
                    <a:pt x="4261" y="2893"/>
                    <a:pt x="4294" y="2893"/>
                  </a:cubicBezTo>
                  <a:cubicBezTo>
                    <a:pt x="6965" y="2893"/>
                    <a:pt x="9276" y="800"/>
                    <a:pt x="9414" y="670"/>
                  </a:cubicBezTo>
                  <a:cubicBezTo>
                    <a:pt x="9961" y="333"/>
                    <a:pt x="10533" y="161"/>
                    <a:pt x="11060" y="161"/>
                  </a:cubicBezTo>
                  <a:close/>
                  <a:moveTo>
                    <a:pt x="11057" y="0"/>
                  </a:moveTo>
                  <a:cubicBezTo>
                    <a:pt x="10500" y="0"/>
                    <a:pt x="9897" y="181"/>
                    <a:pt x="9322" y="535"/>
                  </a:cubicBezTo>
                  <a:cubicBezTo>
                    <a:pt x="9318" y="535"/>
                    <a:pt x="9314" y="539"/>
                    <a:pt x="9309" y="543"/>
                  </a:cubicBezTo>
                  <a:cubicBezTo>
                    <a:pt x="9283" y="565"/>
                    <a:pt x="6967" y="2731"/>
                    <a:pt x="4287" y="2731"/>
                  </a:cubicBezTo>
                  <a:cubicBezTo>
                    <a:pt x="4258" y="2731"/>
                    <a:pt x="4229" y="2731"/>
                    <a:pt x="4200" y="2731"/>
                  </a:cubicBezTo>
                  <a:cubicBezTo>
                    <a:pt x="4183" y="2730"/>
                    <a:pt x="4167" y="2730"/>
                    <a:pt x="4150" y="2730"/>
                  </a:cubicBezTo>
                  <a:cubicBezTo>
                    <a:pt x="2487" y="2730"/>
                    <a:pt x="1027" y="4242"/>
                    <a:pt x="447" y="5753"/>
                  </a:cubicBezTo>
                  <a:cubicBezTo>
                    <a:pt x="1" y="6904"/>
                    <a:pt x="92" y="7901"/>
                    <a:pt x="692" y="8422"/>
                  </a:cubicBezTo>
                  <a:cubicBezTo>
                    <a:pt x="1182" y="8855"/>
                    <a:pt x="1781" y="9135"/>
                    <a:pt x="2415" y="9436"/>
                  </a:cubicBezTo>
                  <a:cubicBezTo>
                    <a:pt x="3736" y="10062"/>
                    <a:pt x="5101" y="10709"/>
                    <a:pt x="5665" y="12792"/>
                  </a:cubicBezTo>
                  <a:cubicBezTo>
                    <a:pt x="5989" y="13986"/>
                    <a:pt x="7008" y="14467"/>
                    <a:pt x="8080" y="14467"/>
                  </a:cubicBezTo>
                  <a:cubicBezTo>
                    <a:pt x="8377" y="14467"/>
                    <a:pt x="8675" y="14432"/>
                    <a:pt x="8968" y="14362"/>
                  </a:cubicBezTo>
                  <a:cubicBezTo>
                    <a:pt x="10586" y="13977"/>
                    <a:pt x="12113" y="12604"/>
                    <a:pt x="11750" y="10801"/>
                  </a:cubicBezTo>
                  <a:cubicBezTo>
                    <a:pt x="11413" y="9100"/>
                    <a:pt x="11947" y="8072"/>
                    <a:pt x="12516" y="6982"/>
                  </a:cubicBezTo>
                  <a:cubicBezTo>
                    <a:pt x="13041" y="5981"/>
                    <a:pt x="13583" y="4940"/>
                    <a:pt x="13522" y="3299"/>
                  </a:cubicBezTo>
                  <a:cubicBezTo>
                    <a:pt x="13456" y="1370"/>
                    <a:pt x="12721" y="578"/>
                    <a:pt x="12113" y="255"/>
                  </a:cubicBezTo>
                  <a:cubicBezTo>
                    <a:pt x="11797" y="84"/>
                    <a:pt x="11438" y="0"/>
                    <a:pt x="11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46204" y="4909840"/>
              <a:ext cx="363524" cy="293620"/>
            </a:xfrm>
            <a:custGeom>
              <a:avLst/>
              <a:gdLst/>
              <a:ahLst/>
              <a:cxnLst/>
              <a:rect l="l" t="t" r="r" b="b"/>
              <a:pathLst>
                <a:path w="4388" h="3544" extrusionOk="0">
                  <a:moveTo>
                    <a:pt x="111" y="1"/>
                  </a:moveTo>
                  <a:cubicBezTo>
                    <a:pt x="29" y="1"/>
                    <a:pt x="1" y="134"/>
                    <a:pt x="97" y="162"/>
                  </a:cubicBezTo>
                  <a:cubicBezTo>
                    <a:pt x="127" y="171"/>
                    <a:pt x="3329" y="1068"/>
                    <a:pt x="4222" y="3487"/>
                  </a:cubicBezTo>
                  <a:cubicBezTo>
                    <a:pt x="4230" y="3522"/>
                    <a:pt x="4261" y="3543"/>
                    <a:pt x="4296" y="3543"/>
                  </a:cubicBezTo>
                  <a:cubicBezTo>
                    <a:pt x="4305" y="3543"/>
                    <a:pt x="4313" y="3539"/>
                    <a:pt x="4322" y="3535"/>
                  </a:cubicBezTo>
                  <a:cubicBezTo>
                    <a:pt x="4366" y="3522"/>
                    <a:pt x="4388" y="3473"/>
                    <a:pt x="4370" y="3434"/>
                  </a:cubicBezTo>
                  <a:cubicBezTo>
                    <a:pt x="3456" y="932"/>
                    <a:pt x="171" y="13"/>
                    <a:pt x="136" y="5"/>
                  </a:cubicBezTo>
                  <a:cubicBezTo>
                    <a:pt x="127" y="2"/>
                    <a:pt x="119"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27969" y="4324925"/>
              <a:ext cx="196425" cy="476636"/>
            </a:xfrm>
            <a:custGeom>
              <a:avLst/>
              <a:gdLst/>
              <a:ahLst/>
              <a:cxnLst/>
              <a:rect l="l" t="t" r="r" b="b"/>
              <a:pathLst>
                <a:path w="2371" h="5753" extrusionOk="0">
                  <a:moveTo>
                    <a:pt x="1279" y="1"/>
                  </a:moveTo>
                  <a:cubicBezTo>
                    <a:pt x="665" y="1"/>
                    <a:pt x="77" y="561"/>
                    <a:pt x="52" y="586"/>
                  </a:cubicBezTo>
                  <a:cubicBezTo>
                    <a:pt x="1" y="644"/>
                    <a:pt x="51" y="721"/>
                    <a:pt x="110" y="721"/>
                  </a:cubicBezTo>
                  <a:cubicBezTo>
                    <a:pt x="127" y="721"/>
                    <a:pt x="145" y="714"/>
                    <a:pt x="161" y="700"/>
                  </a:cubicBezTo>
                  <a:cubicBezTo>
                    <a:pt x="170" y="696"/>
                    <a:pt x="730" y="163"/>
                    <a:pt x="1278" y="163"/>
                  </a:cubicBezTo>
                  <a:cubicBezTo>
                    <a:pt x="1301" y="163"/>
                    <a:pt x="1324" y="164"/>
                    <a:pt x="1347" y="166"/>
                  </a:cubicBezTo>
                  <a:cubicBezTo>
                    <a:pt x="1570" y="192"/>
                    <a:pt x="1762" y="306"/>
                    <a:pt x="1915" y="521"/>
                  </a:cubicBezTo>
                  <a:cubicBezTo>
                    <a:pt x="2169" y="875"/>
                    <a:pt x="1911" y="1255"/>
                    <a:pt x="1517" y="1824"/>
                  </a:cubicBezTo>
                  <a:cubicBezTo>
                    <a:pt x="953" y="2655"/>
                    <a:pt x="174" y="3793"/>
                    <a:pt x="428" y="5678"/>
                  </a:cubicBezTo>
                  <a:cubicBezTo>
                    <a:pt x="437" y="5722"/>
                    <a:pt x="468" y="5748"/>
                    <a:pt x="511" y="5752"/>
                  </a:cubicBezTo>
                  <a:lnTo>
                    <a:pt x="520" y="5748"/>
                  </a:lnTo>
                  <a:cubicBezTo>
                    <a:pt x="564" y="5744"/>
                    <a:pt x="599" y="5704"/>
                    <a:pt x="590" y="5660"/>
                  </a:cubicBezTo>
                  <a:cubicBezTo>
                    <a:pt x="341" y="3832"/>
                    <a:pt x="1102" y="2725"/>
                    <a:pt x="1653" y="1916"/>
                  </a:cubicBezTo>
                  <a:cubicBezTo>
                    <a:pt x="2055" y="1334"/>
                    <a:pt x="2370" y="875"/>
                    <a:pt x="2047" y="424"/>
                  </a:cubicBezTo>
                  <a:cubicBezTo>
                    <a:pt x="1863" y="171"/>
                    <a:pt x="1635" y="31"/>
                    <a:pt x="1364" y="4"/>
                  </a:cubicBezTo>
                  <a:cubicBezTo>
                    <a:pt x="1336" y="2"/>
                    <a:pt x="1307"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32093" y="1736721"/>
              <a:ext cx="1287350" cy="459880"/>
            </a:xfrm>
            <a:custGeom>
              <a:avLst/>
              <a:gdLst/>
              <a:ahLst/>
              <a:cxnLst/>
              <a:rect l="l" t="t" r="r" b="b"/>
              <a:pathLst>
                <a:path w="13513" h="4827" extrusionOk="0">
                  <a:moveTo>
                    <a:pt x="2783" y="1"/>
                  </a:moveTo>
                  <a:cubicBezTo>
                    <a:pt x="2770" y="1"/>
                    <a:pt x="2756" y="1"/>
                    <a:pt x="2743" y="1"/>
                  </a:cubicBezTo>
                  <a:cubicBezTo>
                    <a:pt x="0" y="23"/>
                    <a:pt x="372" y="1733"/>
                    <a:pt x="372" y="1733"/>
                  </a:cubicBezTo>
                  <a:cubicBezTo>
                    <a:pt x="1219" y="4331"/>
                    <a:pt x="3725" y="4826"/>
                    <a:pt x="5513" y="4826"/>
                  </a:cubicBezTo>
                  <a:cubicBezTo>
                    <a:pt x="6616" y="4826"/>
                    <a:pt x="7446" y="4638"/>
                    <a:pt x="7446" y="4638"/>
                  </a:cubicBezTo>
                  <a:lnTo>
                    <a:pt x="7113" y="4266"/>
                  </a:lnTo>
                  <a:cubicBezTo>
                    <a:pt x="12419" y="3977"/>
                    <a:pt x="13513" y="1659"/>
                    <a:pt x="13513" y="1659"/>
                  </a:cubicBezTo>
                  <a:lnTo>
                    <a:pt x="13513" y="1659"/>
                  </a:lnTo>
                  <a:cubicBezTo>
                    <a:pt x="12784" y="1972"/>
                    <a:pt x="11764" y="2038"/>
                    <a:pt x="11041" y="2038"/>
                  </a:cubicBezTo>
                  <a:cubicBezTo>
                    <a:pt x="10524" y="2038"/>
                    <a:pt x="10158" y="2004"/>
                    <a:pt x="10158" y="2004"/>
                  </a:cubicBezTo>
                  <a:lnTo>
                    <a:pt x="10455" y="1199"/>
                  </a:lnTo>
                  <a:lnTo>
                    <a:pt x="10455" y="1199"/>
                  </a:lnTo>
                  <a:cubicBezTo>
                    <a:pt x="9869" y="1524"/>
                    <a:pt x="9305" y="1651"/>
                    <a:pt x="8752" y="1651"/>
                  </a:cubicBezTo>
                  <a:cubicBezTo>
                    <a:pt x="6759" y="1651"/>
                    <a:pt x="4919" y="1"/>
                    <a:pt x="2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02940" y="1717952"/>
              <a:ext cx="1273631" cy="463977"/>
            </a:xfrm>
            <a:custGeom>
              <a:avLst/>
              <a:gdLst/>
              <a:ahLst/>
              <a:cxnLst/>
              <a:rect l="l" t="t" r="r" b="b"/>
              <a:pathLst>
                <a:path w="13369" h="4870" extrusionOk="0">
                  <a:moveTo>
                    <a:pt x="2656" y="150"/>
                  </a:moveTo>
                  <a:cubicBezTo>
                    <a:pt x="3671" y="150"/>
                    <a:pt x="4642" y="517"/>
                    <a:pt x="5587" y="872"/>
                  </a:cubicBezTo>
                  <a:cubicBezTo>
                    <a:pt x="6498" y="1217"/>
                    <a:pt x="7427" y="1567"/>
                    <a:pt x="8381" y="1567"/>
                  </a:cubicBezTo>
                  <a:cubicBezTo>
                    <a:pt x="8938" y="1567"/>
                    <a:pt x="9504" y="1448"/>
                    <a:pt x="10079" y="1138"/>
                  </a:cubicBezTo>
                  <a:lnTo>
                    <a:pt x="10079" y="1138"/>
                  </a:lnTo>
                  <a:lnTo>
                    <a:pt x="9874" y="1768"/>
                  </a:lnTo>
                  <a:cubicBezTo>
                    <a:pt x="9865" y="1790"/>
                    <a:pt x="9869" y="1816"/>
                    <a:pt x="9882" y="1834"/>
                  </a:cubicBezTo>
                  <a:cubicBezTo>
                    <a:pt x="9895" y="1856"/>
                    <a:pt x="9917" y="1865"/>
                    <a:pt x="9939" y="1869"/>
                  </a:cubicBezTo>
                  <a:cubicBezTo>
                    <a:pt x="9962" y="1870"/>
                    <a:pt x="10112" y="1877"/>
                    <a:pt x="10344" y="1877"/>
                  </a:cubicBezTo>
                  <a:cubicBezTo>
                    <a:pt x="10971" y="1877"/>
                    <a:pt x="12195" y="1826"/>
                    <a:pt x="13102" y="1475"/>
                  </a:cubicBezTo>
                  <a:lnTo>
                    <a:pt x="13102" y="1475"/>
                  </a:lnTo>
                  <a:cubicBezTo>
                    <a:pt x="12730" y="2039"/>
                    <a:pt x="11291" y="3693"/>
                    <a:pt x="6987" y="4100"/>
                  </a:cubicBezTo>
                  <a:cubicBezTo>
                    <a:pt x="6921" y="4104"/>
                    <a:pt x="6895" y="4179"/>
                    <a:pt x="6938" y="4227"/>
                  </a:cubicBezTo>
                  <a:lnTo>
                    <a:pt x="7192" y="4489"/>
                  </a:lnTo>
                  <a:cubicBezTo>
                    <a:pt x="6886" y="4558"/>
                    <a:pt x="6061" y="4719"/>
                    <a:pt x="5069" y="4719"/>
                  </a:cubicBezTo>
                  <a:cubicBezTo>
                    <a:pt x="3336" y="4719"/>
                    <a:pt x="1096" y="4227"/>
                    <a:pt x="228" y="1891"/>
                  </a:cubicBezTo>
                  <a:cubicBezTo>
                    <a:pt x="163" y="1554"/>
                    <a:pt x="241" y="1204"/>
                    <a:pt x="438" y="928"/>
                  </a:cubicBezTo>
                  <a:cubicBezTo>
                    <a:pt x="784" y="465"/>
                    <a:pt x="1462" y="207"/>
                    <a:pt x="2459" y="159"/>
                  </a:cubicBezTo>
                  <a:cubicBezTo>
                    <a:pt x="2525" y="150"/>
                    <a:pt x="2590" y="150"/>
                    <a:pt x="2656" y="150"/>
                  </a:cubicBezTo>
                  <a:close/>
                  <a:moveTo>
                    <a:pt x="2654" y="1"/>
                  </a:moveTo>
                  <a:cubicBezTo>
                    <a:pt x="2588" y="1"/>
                    <a:pt x="2521" y="2"/>
                    <a:pt x="2455" y="5"/>
                  </a:cubicBezTo>
                  <a:cubicBezTo>
                    <a:pt x="1405" y="58"/>
                    <a:pt x="687" y="338"/>
                    <a:pt x="316" y="841"/>
                  </a:cubicBezTo>
                  <a:cubicBezTo>
                    <a:pt x="88" y="1156"/>
                    <a:pt x="1" y="1554"/>
                    <a:pt x="84" y="1935"/>
                  </a:cubicBezTo>
                  <a:cubicBezTo>
                    <a:pt x="985" y="4362"/>
                    <a:pt x="3295" y="4870"/>
                    <a:pt x="5071" y="4870"/>
                  </a:cubicBezTo>
                  <a:cubicBezTo>
                    <a:pt x="5840" y="4870"/>
                    <a:pt x="6606" y="4782"/>
                    <a:pt x="7358" y="4607"/>
                  </a:cubicBezTo>
                  <a:cubicBezTo>
                    <a:pt x="7385" y="4603"/>
                    <a:pt x="7402" y="4581"/>
                    <a:pt x="7411" y="4555"/>
                  </a:cubicBezTo>
                  <a:cubicBezTo>
                    <a:pt x="7420" y="4529"/>
                    <a:pt x="7411" y="4498"/>
                    <a:pt x="7393" y="4480"/>
                  </a:cubicBezTo>
                  <a:lnTo>
                    <a:pt x="7153" y="4235"/>
                  </a:lnTo>
                  <a:cubicBezTo>
                    <a:pt x="12293" y="3706"/>
                    <a:pt x="13307" y="1445"/>
                    <a:pt x="13347" y="1348"/>
                  </a:cubicBezTo>
                  <a:cubicBezTo>
                    <a:pt x="13368" y="1295"/>
                    <a:pt x="13328" y="1244"/>
                    <a:pt x="13280" y="1244"/>
                  </a:cubicBezTo>
                  <a:cubicBezTo>
                    <a:pt x="13269" y="1244"/>
                    <a:pt x="13257" y="1247"/>
                    <a:pt x="13246" y="1252"/>
                  </a:cubicBezTo>
                  <a:cubicBezTo>
                    <a:pt x="12358" y="1670"/>
                    <a:pt x="10987" y="1728"/>
                    <a:pt x="10326" y="1728"/>
                  </a:cubicBezTo>
                  <a:cubicBezTo>
                    <a:pt x="10207" y="1728"/>
                    <a:pt x="10110" y="1727"/>
                    <a:pt x="10044" y="1725"/>
                  </a:cubicBezTo>
                  <a:lnTo>
                    <a:pt x="10280" y="1003"/>
                  </a:lnTo>
                  <a:cubicBezTo>
                    <a:pt x="10298" y="951"/>
                    <a:pt x="10258" y="905"/>
                    <a:pt x="10210" y="905"/>
                  </a:cubicBezTo>
                  <a:cubicBezTo>
                    <a:pt x="10197" y="905"/>
                    <a:pt x="10184" y="908"/>
                    <a:pt x="10171" y="915"/>
                  </a:cubicBezTo>
                  <a:cubicBezTo>
                    <a:pt x="9560" y="1284"/>
                    <a:pt x="8967" y="1425"/>
                    <a:pt x="8379" y="1425"/>
                  </a:cubicBezTo>
                  <a:cubicBezTo>
                    <a:pt x="7468" y="1425"/>
                    <a:pt x="6570" y="1087"/>
                    <a:pt x="5639" y="736"/>
                  </a:cubicBezTo>
                  <a:cubicBezTo>
                    <a:pt x="4681" y="374"/>
                    <a:pt x="3692" y="1"/>
                    <a:pt x="2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004000" y="1845617"/>
              <a:ext cx="1565436" cy="162916"/>
            </a:xfrm>
            <a:custGeom>
              <a:avLst/>
              <a:gdLst/>
              <a:ahLst/>
              <a:cxnLst/>
              <a:rect l="l" t="t" r="r" b="b"/>
              <a:pathLst>
                <a:path w="16432" h="1710" extrusionOk="0">
                  <a:moveTo>
                    <a:pt x="16328" y="1"/>
                  </a:moveTo>
                  <a:cubicBezTo>
                    <a:pt x="16310" y="1"/>
                    <a:pt x="16291" y="8"/>
                    <a:pt x="16275" y="26"/>
                  </a:cubicBezTo>
                  <a:cubicBezTo>
                    <a:pt x="16262" y="39"/>
                    <a:pt x="15155" y="1251"/>
                    <a:pt x="12054" y="1535"/>
                  </a:cubicBezTo>
                  <a:cubicBezTo>
                    <a:pt x="11864" y="1553"/>
                    <a:pt x="11659" y="1561"/>
                    <a:pt x="11441" y="1561"/>
                  </a:cubicBezTo>
                  <a:cubicBezTo>
                    <a:pt x="10146" y="1561"/>
                    <a:pt x="8395" y="1274"/>
                    <a:pt x="6691" y="997"/>
                  </a:cubicBezTo>
                  <a:cubicBezTo>
                    <a:pt x="4919" y="705"/>
                    <a:pt x="3204" y="425"/>
                    <a:pt x="1919" y="425"/>
                  </a:cubicBezTo>
                  <a:cubicBezTo>
                    <a:pt x="1085" y="425"/>
                    <a:pt x="431" y="543"/>
                    <a:pt x="59" y="853"/>
                  </a:cubicBezTo>
                  <a:cubicBezTo>
                    <a:pt x="0" y="905"/>
                    <a:pt x="49" y="990"/>
                    <a:pt x="111" y="990"/>
                  </a:cubicBezTo>
                  <a:cubicBezTo>
                    <a:pt x="127" y="990"/>
                    <a:pt x="144" y="984"/>
                    <a:pt x="160" y="971"/>
                  </a:cubicBezTo>
                  <a:cubicBezTo>
                    <a:pt x="498" y="687"/>
                    <a:pt x="1123" y="579"/>
                    <a:pt x="1919" y="579"/>
                  </a:cubicBezTo>
                  <a:cubicBezTo>
                    <a:pt x="3211" y="579"/>
                    <a:pt x="4956" y="864"/>
                    <a:pt x="6665" y="1146"/>
                  </a:cubicBezTo>
                  <a:cubicBezTo>
                    <a:pt x="8379" y="1426"/>
                    <a:pt x="10138" y="1710"/>
                    <a:pt x="11450" y="1710"/>
                  </a:cubicBezTo>
                  <a:cubicBezTo>
                    <a:pt x="11669" y="1710"/>
                    <a:pt x="11874" y="1706"/>
                    <a:pt x="12067" y="1684"/>
                  </a:cubicBezTo>
                  <a:cubicBezTo>
                    <a:pt x="15238" y="1395"/>
                    <a:pt x="16341" y="179"/>
                    <a:pt x="16389" y="126"/>
                  </a:cubicBezTo>
                  <a:cubicBezTo>
                    <a:pt x="16431" y="67"/>
                    <a:pt x="16383" y="1"/>
                    <a:pt x="1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37820" y="1820180"/>
              <a:ext cx="154714" cy="356796"/>
            </a:xfrm>
            <a:custGeom>
              <a:avLst/>
              <a:gdLst/>
              <a:ahLst/>
              <a:cxnLst/>
              <a:rect l="l" t="t" r="r" b="b"/>
              <a:pathLst>
                <a:path w="1624" h="3745" extrusionOk="0">
                  <a:moveTo>
                    <a:pt x="1516" y="1"/>
                  </a:moveTo>
                  <a:cubicBezTo>
                    <a:pt x="1498" y="1"/>
                    <a:pt x="1478" y="8"/>
                    <a:pt x="1461" y="26"/>
                  </a:cubicBezTo>
                  <a:lnTo>
                    <a:pt x="27" y="1518"/>
                  </a:lnTo>
                  <a:cubicBezTo>
                    <a:pt x="9" y="1540"/>
                    <a:pt x="0" y="1575"/>
                    <a:pt x="14" y="1601"/>
                  </a:cubicBezTo>
                  <a:lnTo>
                    <a:pt x="932" y="3696"/>
                  </a:lnTo>
                  <a:cubicBezTo>
                    <a:pt x="945" y="3727"/>
                    <a:pt x="972" y="3744"/>
                    <a:pt x="1002" y="3744"/>
                  </a:cubicBezTo>
                  <a:cubicBezTo>
                    <a:pt x="1055" y="3744"/>
                    <a:pt x="1094" y="3687"/>
                    <a:pt x="1072" y="3639"/>
                  </a:cubicBezTo>
                  <a:lnTo>
                    <a:pt x="171" y="1588"/>
                  </a:lnTo>
                  <a:lnTo>
                    <a:pt x="1571" y="131"/>
                  </a:lnTo>
                  <a:cubicBezTo>
                    <a:pt x="1624" y="75"/>
                    <a:pt x="157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559" y="1853144"/>
              <a:ext cx="107748" cy="257140"/>
            </a:xfrm>
            <a:custGeom>
              <a:avLst/>
              <a:gdLst/>
              <a:ahLst/>
              <a:cxnLst/>
              <a:rect l="l" t="t" r="r" b="b"/>
              <a:pathLst>
                <a:path w="1131" h="2699" extrusionOk="0">
                  <a:moveTo>
                    <a:pt x="1024" y="0"/>
                  </a:moveTo>
                  <a:cubicBezTo>
                    <a:pt x="1002" y="0"/>
                    <a:pt x="980" y="10"/>
                    <a:pt x="963" y="34"/>
                  </a:cubicBezTo>
                  <a:lnTo>
                    <a:pt x="18" y="1456"/>
                  </a:lnTo>
                  <a:cubicBezTo>
                    <a:pt x="1" y="1487"/>
                    <a:pt x="1" y="1522"/>
                    <a:pt x="23" y="1548"/>
                  </a:cubicBezTo>
                  <a:lnTo>
                    <a:pt x="902" y="2672"/>
                  </a:lnTo>
                  <a:cubicBezTo>
                    <a:pt x="915" y="2690"/>
                    <a:pt x="937" y="2698"/>
                    <a:pt x="959" y="2698"/>
                  </a:cubicBezTo>
                  <a:cubicBezTo>
                    <a:pt x="976" y="2698"/>
                    <a:pt x="994" y="2694"/>
                    <a:pt x="1007" y="2685"/>
                  </a:cubicBezTo>
                  <a:cubicBezTo>
                    <a:pt x="1038" y="2659"/>
                    <a:pt x="1046" y="2611"/>
                    <a:pt x="1020" y="2580"/>
                  </a:cubicBezTo>
                  <a:lnTo>
                    <a:pt x="171" y="1500"/>
                  </a:lnTo>
                  <a:lnTo>
                    <a:pt x="1090" y="122"/>
                  </a:lnTo>
                  <a:cubicBezTo>
                    <a:pt x="1130" y="60"/>
                    <a:pt x="1078" y="0"/>
                    <a:pt x="1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7619" y="1851810"/>
              <a:ext cx="106319" cy="241802"/>
            </a:xfrm>
            <a:custGeom>
              <a:avLst/>
              <a:gdLst/>
              <a:ahLst/>
              <a:cxnLst/>
              <a:rect l="l" t="t" r="r" b="b"/>
              <a:pathLst>
                <a:path w="1116" h="2538" extrusionOk="0">
                  <a:moveTo>
                    <a:pt x="1009" y="0"/>
                  </a:moveTo>
                  <a:cubicBezTo>
                    <a:pt x="985" y="0"/>
                    <a:pt x="962" y="12"/>
                    <a:pt x="946" y="40"/>
                  </a:cubicBezTo>
                  <a:lnTo>
                    <a:pt x="18" y="1483"/>
                  </a:lnTo>
                  <a:cubicBezTo>
                    <a:pt x="1" y="1509"/>
                    <a:pt x="1" y="1549"/>
                    <a:pt x="23" y="1571"/>
                  </a:cubicBezTo>
                  <a:lnTo>
                    <a:pt x="775" y="2511"/>
                  </a:lnTo>
                  <a:cubicBezTo>
                    <a:pt x="793" y="2529"/>
                    <a:pt x="815" y="2537"/>
                    <a:pt x="836" y="2537"/>
                  </a:cubicBezTo>
                  <a:cubicBezTo>
                    <a:pt x="854" y="2537"/>
                    <a:pt x="867" y="2533"/>
                    <a:pt x="880" y="2520"/>
                  </a:cubicBezTo>
                  <a:cubicBezTo>
                    <a:pt x="915" y="2494"/>
                    <a:pt x="919" y="2450"/>
                    <a:pt x="893" y="2415"/>
                  </a:cubicBezTo>
                  <a:lnTo>
                    <a:pt x="171" y="1522"/>
                  </a:lnTo>
                  <a:lnTo>
                    <a:pt x="1073" y="118"/>
                  </a:lnTo>
                  <a:cubicBezTo>
                    <a:pt x="1115" y="60"/>
                    <a:pt x="1062"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72476" y="1752060"/>
              <a:ext cx="320575" cy="430727"/>
            </a:xfrm>
            <a:custGeom>
              <a:avLst/>
              <a:gdLst/>
              <a:ahLst/>
              <a:cxnLst/>
              <a:rect l="l" t="t" r="r" b="b"/>
              <a:pathLst>
                <a:path w="3365" h="4521" extrusionOk="0">
                  <a:moveTo>
                    <a:pt x="2100" y="159"/>
                  </a:moveTo>
                  <a:lnTo>
                    <a:pt x="2232" y="181"/>
                  </a:lnTo>
                  <a:cubicBezTo>
                    <a:pt x="2538" y="282"/>
                    <a:pt x="2844" y="400"/>
                    <a:pt x="3141" y="509"/>
                  </a:cubicBezTo>
                  <a:lnTo>
                    <a:pt x="1387" y="2132"/>
                  </a:lnTo>
                  <a:cubicBezTo>
                    <a:pt x="1361" y="2154"/>
                    <a:pt x="1357" y="2189"/>
                    <a:pt x="1374" y="2220"/>
                  </a:cubicBezTo>
                  <a:lnTo>
                    <a:pt x="2520" y="4367"/>
                  </a:lnTo>
                  <a:cubicBezTo>
                    <a:pt x="2131" y="4367"/>
                    <a:pt x="1742" y="4332"/>
                    <a:pt x="1357" y="4271"/>
                  </a:cubicBezTo>
                  <a:lnTo>
                    <a:pt x="176" y="1878"/>
                  </a:lnTo>
                  <a:lnTo>
                    <a:pt x="2100" y="159"/>
                  </a:lnTo>
                  <a:close/>
                  <a:moveTo>
                    <a:pt x="2078" y="0"/>
                  </a:moveTo>
                  <a:cubicBezTo>
                    <a:pt x="2060" y="0"/>
                    <a:pt x="2044" y="6"/>
                    <a:pt x="2030" y="19"/>
                  </a:cubicBezTo>
                  <a:lnTo>
                    <a:pt x="31" y="1800"/>
                  </a:lnTo>
                  <a:cubicBezTo>
                    <a:pt x="9" y="1826"/>
                    <a:pt x="1" y="1861"/>
                    <a:pt x="14" y="1891"/>
                  </a:cubicBezTo>
                  <a:lnTo>
                    <a:pt x="1239" y="4372"/>
                  </a:lnTo>
                  <a:cubicBezTo>
                    <a:pt x="1252" y="4394"/>
                    <a:pt x="1269" y="4407"/>
                    <a:pt x="1296" y="4411"/>
                  </a:cubicBezTo>
                  <a:cubicBezTo>
                    <a:pt x="1737" y="4485"/>
                    <a:pt x="2184" y="4520"/>
                    <a:pt x="2630" y="4520"/>
                  </a:cubicBezTo>
                  <a:cubicBezTo>
                    <a:pt x="2660" y="4520"/>
                    <a:pt x="2695" y="4507"/>
                    <a:pt x="2713" y="4481"/>
                  </a:cubicBezTo>
                  <a:cubicBezTo>
                    <a:pt x="2726" y="4459"/>
                    <a:pt x="2726" y="4429"/>
                    <a:pt x="2713" y="4407"/>
                  </a:cubicBezTo>
                  <a:lnTo>
                    <a:pt x="1536" y="2198"/>
                  </a:lnTo>
                  <a:lnTo>
                    <a:pt x="3334" y="535"/>
                  </a:lnTo>
                  <a:cubicBezTo>
                    <a:pt x="3356" y="518"/>
                    <a:pt x="3365" y="492"/>
                    <a:pt x="3360" y="465"/>
                  </a:cubicBezTo>
                  <a:cubicBezTo>
                    <a:pt x="3351" y="439"/>
                    <a:pt x="3334" y="417"/>
                    <a:pt x="3312" y="409"/>
                  </a:cubicBezTo>
                  <a:lnTo>
                    <a:pt x="3233" y="382"/>
                  </a:lnTo>
                  <a:cubicBezTo>
                    <a:pt x="2923" y="264"/>
                    <a:pt x="2603" y="142"/>
                    <a:pt x="2271" y="32"/>
                  </a:cubicBezTo>
                  <a:lnTo>
                    <a:pt x="2096" y="2"/>
                  </a:lnTo>
                  <a:cubicBezTo>
                    <a:pt x="2090" y="1"/>
                    <a:pt x="2084" y="0"/>
                    <a:pt x="2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515" y="1882107"/>
              <a:ext cx="100507" cy="25628"/>
            </a:xfrm>
            <a:custGeom>
              <a:avLst/>
              <a:gdLst/>
              <a:ahLst/>
              <a:cxnLst/>
              <a:rect l="l" t="t" r="r" b="b"/>
              <a:pathLst>
                <a:path w="1055" h="269" extrusionOk="0">
                  <a:moveTo>
                    <a:pt x="106" y="1"/>
                  </a:moveTo>
                  <a:cubicBezTo>
                    <a:pt x="16" y="1"/>
                    <a:pt x="0" y="138"/>
                    <a:pt x="96" y="150"/>
                  </a:cubicBezTo>
                  <a:lnTo>
                    <a:pt x="945" y="264"/>
                  </a:lnTo>
                  <a:lnTo>
                    <a:pt x="954" y="264"/>
                  </a:lnTo>
                  <a:lnTo>
                    <a:pt x="949" y="268"/>
                  </a:lnTo>
                  <a:cubicBezTo>
                    <a:pt x="1046" y="268"/>
                    <a:pt x="1054" y="128"/>
                    <a:pt x="963" y="120"/>
                  </a:cubicBezTo>
                  <a:lnTo>
                    <a:pt x="118" y="2"/>
                  </a:lnTo>
                  <a:cubicBezTo>
                    <a:pt x="114" y="1"/>
                    <a:pt x="110"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885" y="1932601"/>
              <a:ext cx="98697" cy="30106"/>
            </a:xfrm>
            <a:custGeom>
              <a:avLst/>
              <a:gdLst/>
              <a:ahLst/>
              <a:cxnLst/>
              <a:rect l="l" t="t" r="r" b="b"/>
              <a:pathLst>
                <a:path w="1036" h="316" extrusionOk="0">
                  <a:moveTo>
                    <a:pt x="88" y="0"/>
                  </a:moveTo>
                  <a:cubicBezTo>
                    <a:pt x="52" y="0"/>
                    <a:pt x="17" y="26"/>
                    <a:pt x="9" y="62"/>
                  </a:cubicBezTo>
                  <a:cubicBezTo>
                    <a:pt x="1" y="106"/>
                    <a:pt x="31" y="145"/>
                    <a:pt x="71" y="150"/>
                  </a:cubicBezTo>
                  <a:lnTo>
                    <a:pt x="915" y="316"/>
                  </a:lnTo>
                  <a:lnTo>
                    <a:pt x="932" y="316"/>
                  </a:lnTo>
                  <a:cubicBezTo>
                    <a:pt x="934" y="316"/>
                    <a:pt x="935" y="316"/>
                    <a:pt x="937" y="316"/>
                  </a:cubicBezTo>
                  <a:cubicBezTo>
                    <a:pt x="1025" y="316"/>
                    <a:pt x="1036" y="184"/>
                    <a:pt x="945" y="167"/>
                  </a:cubicBezTo>
                  <a:lnTo>
                    <a:pt x="97" y="1"/>
                  </a:lnTo>
                  <a:cubicBezTo>
                    <a:pt x="94" y="1"/>
                    <a:pt x="91"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737" y="2028064"/>
              <a:ext cx="107271" cy="21817"/>
            </a:xfrm>
            <a:custGeom>
              <a:avLst/>
              <a:gdLst/>
              <a:ahLst/>
              <a:cxnLst/>
              <a:rect l="l" t="t" r="r" b="b"/>
              <a:pathLst>
                <a:path w="1126" h="229" extrusionOk="0">
                  <a:moveTo>
                    <a:pt x="1050" y="0"/>
                  </a:moveTo>
                  <a:cubicBezTo>
                    <a:pt x="1047" y="0"/>
                    <a:pt x="1045" y="0"/>
                    <a:pt x="1042" y="1"/>
                  </a:cubicBezTo>
                  <a:lnTo>
                    <a:pt x="93" y="75"/>
                  </a:lnTo>
                  <a:cubicBezTo>
                    <a:pt x="1" y="88"/>
                    <a:pt x="5" y="224"/>
                    <a:pt x="97" y="228"/>
                  </a:cubicBezTo>
                  <a:lnTo>
                    <a:pt x="106" y="228"/>
                  </a:lnTo>
                  <a:lnTo>
                    <a:pt x="1051" y="154"/>
                  </a:lnTo>
                  <a:cubicBezTo>
                    <a:pt x="1095" y="149"/>
                    <a:pt x="1125" y="110"/>
                    <a:pt x="1121" y="71"/>
                  </a:cubicBezTo>
                  <a:cubicBezTo>
                    <a:pt x="1121" y="30"/>
                    <a:pt x="1086" y="0"/>
                    <a:pt x="1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2654" y="2055408"/>
              <a:ext cx="101650" cy="31535"/>
            </a:xfrm>
            <a:custGeom>
              <a:avLst/>
              <a:gdLst/>
              <a:ahLst/>
              <a:cxnLst/>
              <a:rect l="l" t="t" r="r" b="b"/>
              <a:pathLst>
                <a:path w="1067" h="331" extrusionOk="0">
                  <a:moveTo>
                    <a:pt x="965" y="1"/>
                  </a:moveTo>
                  <a:cubicBezTo>
                    <a:pt x="960" y="1"/>
                    <a:pt x="955" y="1"/>
                    <a:pt x="950" y="2"/>
                  </a:cubicBezTo>
                  <a:lnTo>
                    <a:pt x="88" y="182"/>
                  </a:lnTo>
                  <a:cubicBezTo>
                    <a:pt x="0" y="199"/>
                    <a:pt x="14" y="330"/>
                    <a:pt x="105" y="330"/>
                  </a:cubicBezTo>
                  <a:lnTo>
                    <a:pt x="119" y="330"/>
                  </a:lnTo>
                  <a:lnTo>
                    <a:pt x="980" y="151"/>
                  </a:lnTo>
                  <a:cubicBezTo>
                    <a:pt x="1067" y="126"/>
                    <a:pt x="1045" y="1"/>
                    <a:pt x="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01593" y="1769780"/>
              <a:ext cx="193488" cy="405099"/>
            </a:xfrm>
            <a:custGeom>
              <a:avLst/>
              <a:gdLst/>
              <a:ahLst/>
              <a:cxnLst/>
              <a:rect l="l" t="t" r="r" b="b"/>
              <a:pathLst>
                <a:path w="2031" h="4252" extrusionOk="0">
                  <a:moveTo>
                    <a:pt x="1917" y="0"/>
                  </a:moveTo>
                  <a:cubicBezTo>
                    <a:pt x="1898" y="0"/>
                    <a:pt x="1877" y="9"/>
                    <a:pt x="1859" y="30"/>
                  </a:cubicBezTo>
                  <a:lnTo>
                    <a:pt x="31" y="1745"/>
                  </a:lnTo>
                  <a:cubicBezTo>
                    <a:pt x="9" y="1767"/>
                    <a:pt x="0" y="1802"/>
                    <a:pt x="18" y="1832"/>
                  </a:cubicBezTo>
                  <a:lnTo>
                    <a:pt x="1160" y="4208"/>
                  </a:lnTo>
                  <a:cubicBezTo>
                    <a:pt x="1173" y="4234"/>
                    <a:pt x="1199" y="4251"/>
                    <a:pt x="1230" y="4251"/>
                  </a:cubicBezTo>
                  <a:cubicBezTo>
                    <a:pt x="1238" y="4247"/>
                    <a:pt x="1251" y="4247"/>
                    <a:pt x="1260" y="4243"/>
                  </a:cubicBezTo>
                  <a:cubicBezTo>
                    <a:pt x="1300" y="4221"/>
                    <a:pt x="1313" y="4177"/>
                    <a:pt x="1295" y="4142"/>
                  </a:cubicBezTo>
                  <a:lnTo>
                    <a:pt x="175" y="1815"/>
                  </a:lnTo>
                  <a:lnTo>
                    <a:pt x="1964" y="139"/>
                  </a:lnTo>
                  <a:cubicBezTo>
                    <a:pt x="2031" y="86"/>
                    <a:pt x="1979" y="0"/>
                    <a:pt x="1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36594" y="1735768"/>
              <a:ext cx="225975" cy="428250"/>
            </a:xfrm>
            <a:custGeom>
              <a:avLst/>
              <a:gdLst/>
              <a:ahLst/>
              <a:cxnLst/>
              <a:rect l="l" t="t" r="r" b="b"/>
              <a:pathLst>
                <a:path w="2372" h="4495" extrusionOk="0">
                  <a:moveTo>
                    <a:pt x="2083" y="1"/>
                  </a:moveTo>
                  <a:cubicBezTo>
                    <a:pt x="1854" y="1"/>
                    <a:pt x="1487" y="53"/>
                    <a:pt x="1242" y="352"/>
                  </a:cubicBezTo>
                  <a:cubicBezTo>
                    <a:pt x="989" y="658"/>
                    <a:pt x="1011" y="912"/>
                    <a:pt x="1050" y="1048"/>
                  </a:cubicBezTo>
                  <a:cubicBezTo>
                    <a:pt x="801" y="1083"/>
                    <a:pt x="193" y="1240"/>
                    <a:pt x="66" y="1914"/>
                  </a:cubicBezTo>
                  <a:cubicBezTo>
                    <a:pt x="66" y="1918"/>
                    <a:pt x="0" y="2622"/>
                    <a:pt x="665" y="2977"/>
                  </a:cubicBezTo>
                  <a:cubicBezTo>
                    <a:pt x="591" y="3200"/>
                    <a:pt x="595" y="3440"/>
                    <a:pt x="678" y="3663"/>
                  </a:cubicBezTo>
                  <a:cubicBezTo>
                    <a:pt x="809" y="4005"/>
                    <a:pt x="1120" y="4285"/>
                    <a:pt x="1605" y="4486"/>
                  </a:cubicBezTo>
                  <a:cubicBezTo>
                    <a:pt x="1614" y="4490"/>
                    <a:pt x="1623" y="4490"/>
                    <a:pt x="1636" y="4495"/>
                  </a:cubicBezTo>
                  <a:lnTo>
                    <a:pt x="1636" y="4490"/>
                  </a:lnTo>
                  <a:cubicBezTo>
                    <a:pt x="1638" y="4490"/>
                    <a:pt x="1639" y="4490"/>
                    <a:pt x="1641" y="4490"/>
                  </a:cubicBezTo>
                  <a:cubicBezTo>
                    <a:pt x="1720" y="4490"/>
                    <a:pt x="1740" y="4380"/>
                    <a:pt x="1667" y="4346"/>
                  </a:cubicBezTo>
                  <a:cubicBezTo>
                    <a:pt x="1220" y="4158"/>
                    <a:pt x="936" y="3913"/>
                    <a:pt x="822" y="3611"/>
                  </a:cubicBezTo>
                  <a:cubicBezTo>
                    <a:pt x="744" y="3405"/>
                    <a:pt x="748" y="3178"/>
                    <a:pt x="831" y="2972"/>
                  </a:cubicBezTo>
                  <a:cubicBezTo>
                    <a:pt x="849" y="2933"/>
                    <a:pt x="831" y="2889"/>
                    <a:pt x="792" y="2872"/>
                  </a:cubicBezTo>
                  <a:cubicBezTo>
                    <a:pt x="424" y="2710"/>
                    <a:pt x="193" y="2338"/>
                    <a:pt x="214" y="1936"/>
                  </a:cubicBezTo>
                  <a:cubicBezTo>
                    <a:pt x="350" y="1214"/>
                    <a:pt x="1129" y="1188"/>
                    <a:pt x="1164" y="1188"/>
                  </a:cubicBezTo>
                  <a:cubicBezTo>
                    <a:pt x="1190" y="1188"/>
                    <a:pt x="1216" y="1170"/>
                    <a:pt x="1229" y="1144"/>
                  </a:cubicBezTo>
                  <a:cubicBezTo>
                    <a:pt x="1242" y="1122"/>
                    <a:pt x="1238" y="1091"/>
                    <a:pt x="1225" y="1069"/>
                  </a:cubicBezTo>
                  <a:cubicBezTo>
                    <a:pt x="1216" y="1056"/>
                    <a:pt x="1059" y="811"/>
                    <a:pt x="1360" y="444"/>
                  </a:cubicBezTo>
                  <a:cubicBezTo>
                    <a:pt x="1561" y="195"/>
                    <a:pt x="1881" y="152"/>
                    <a:pt x="2080" y="152"/>
                  </a:cubicBezTo>
                  <a:cubicBezTo>
                    <a:pt x="2185" y="152"/>
                    <a:pt x="2256" y="164"/>
                    <a:pt x="2257" y="164"/>
                  </a:cubicBezTo>
                  <a:cubicBezTo>
                    <a:pt x="2262" y="165"/>
                    <a:pt x="2266" y="165"/>
                    <a:pt x="2270" y="165"/>
                  </a:cubicBezTo>
                  <a:cubicBezTo>
                    <a:pt x="2355" y="165"/>
                    <a:pt x="2371" y="40"/>
                    <a:pt x="2288" y="15"/>
                  </a:cubicBezTo>
                  <a:cubicBezTo>
                    <a:pt x="2278" y="14"/>
                    <a:pt x="2198" y="1"/>
                    <a:pt x="20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9866" y="1847618"/>
              <a:ext cx="55922" cy="43444"/>
            </a:xfrm>
            <a:custGeom>
              <a:avLst/>
              <a:gdLst/>
              <a:ahLst/>
              <a:cxnLst/>
              <a:rect l="l" t="t" r="r" b="b"/>
              <a:pathLst>
                <a:path w="587" h="456" extrusionOk="0">
                  <a:moveTo>
                    <a:pt x="293" y="0"/>
                  </a:moveTo>
                  <a:cubicBezTo>
                    <a:pt x="0" y="0"/>
                    <a:pt x="0" y="455"/>
                    <a:pt x="293" y="455"/>
                  </a:cubicBezTo>
                  <a:cubicBezTo>
                    <a:pt x="587" y="455"/>
                    <a:pt x="587"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51980" y="1907640"/>
              <a:ext cx="55922" cy="43444"/>
            </a:xfrm>
            <a:custGeom>
              <a:avLst/>
              <a:gdLst/>
              <a:ahLst/>
              <a:cxnLst/>
              <a:rect l="l" t="t" r="r" b="b"/>
              <a:pathLst>
                <a:path w="587" h="456" extrusionOk="0">
                  <a:moveTo>
                    <a:pt x="294" y="0"/>
                  </a:moveTo>
                  <a:cubicBezTo>
                    <a:pt x="1" y="0"/>
                    <a:pt x="1" y="455"/>
                    <a:pt x="294" y="455"/>
                  </a:cubicBezTo>
                  <a:cubicBezTo>
                    <a:pt x="582" y="455"/>
                    <a:pt x="587" y="0"/>
                    <a:pt x="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7799" y="2008057"/>
              <a:ext cx="55922" cy="43444"/>
            </a:xfrm>
            <a:custGeom>
              <a:avLst/>
              <a:gdLst/>
              <a:ahLst/>
              <a:cxnLst/>
              <a:rect l="l" t="t" r="r" b="b"/>
              <a:pathLst>
                <a:path w="587" h="456" extrusionOk="0">
                  <a:moveTo>
                    <a:pt x="293" y="1"/>
                  </a:moveTo>
                  <a:cubicBezTo>
                    <a:pt x="5" y="1"/>
                    <a:pt x="0" y="456"/>
                    <a:pt x="293" y="456"/>
                  </a:cubicBezTo>
                  <a:cubicBezTo>
                    <a:pt x="587" y="456"/>
                    <a:pt x="587"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50265" y="2084751"/>
              <a:ext cx="55922" cy="43063"/>
            </a:xfrm>
            <a:custGeom>
              <a:avLst/>
              <a:gdLst/>
              <a:ahLst/>
              <a:cxnLst/>
              <a:rect l="l" t="t" r="r" b="b"/>
              <a:pathLst>
                <a:path w="587" h="452" extrusionOk="0">
                  <a:moveTo>
                    <a:pt x="293" y="0"/>
                  </a:moveTo>
                  <a:cubicBezTo>
                    <a:pt x="0" y="0"/>
                    <a:pt x="0" y="451"/>
                    <a:pt x="293" y="451"/>
                  </a:cubicBezTo>
                  <a:cubicBezTo>
                    <a:pt x="586" y="451"/>
                    <a:pt x="586"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28794" y="816388"/>
              <a:ext cx="1343653" cy="805434"/>
            </a:xfrm>
            <a:custGeom>
              <a:avLst/>
              <a:gdLst/>
              <a:ahLst/>
              <a:cxnLst/>
              <a:rect l="l" t="t" r="r" b="b"/>
              <a:pathLst>
                <a:path w="14104" h="8454" extrusionOk="0">
                  <a:moveTo>
                    <a:pt x="10009" y="252"/>
                  </a:moveTo>
                  <a:cubicBezTo>
                    <a:pt x="10525" y="252"/>
                    <a:pt x="11033" y="326"/>
                    <a:pt x="11527" y="466"/>
                  </a:cubicBezTo>
                  <a:cubicBezTo>
                    <a:pt x="13115" y="930"/>
                    <a:pt x="13732" y="2259"/>
                    <a:pt x="13784" y="3353"/>
                  </a:cubicBezTo>
                  <a:cubicBezTo>
                    <a:pt x="13850" y="4770"/>
                    <a:pt x="13049" y="6017"/>
                    <a:pt x="11741" y="6529"/>
                  </a:cubicBezTo>
                  <a:cubicBezTo>
                    <a:pt x="11558" y="6603"/>
                    <a:pt x="11365" y="6678"/>
                    <a:pt x="11173" y="6756"/>
                  </a:cubicBezTo>
                  <a:cubicBezTo>
                    <a:pt x="10587" y="6984"/>
                    <a:pt x="9987" y="7216"/>
                    <a:pt x="9336" y="7491"/>
                  </a:cubicBezTo>
                  <a:cubicBezTo>
                    <a:pt x="8182" y="7975"/>
                    <a:pt x="6785" y="8210"/>
                    <a:pt x="5437" y="8210"/>
                  </a:cubicBezTo>
                  <a:cubicBezTo>
                    <a:pt x="3677" y="8210"/>
                    <a:pt x="2001" y="7810"/>
                    <a:pt x="1055" y="7045"/>
                  </a:cubicBezTo>
                  <a:cubicBezTo>
                    <a:pt x="491" y="6586"/>
                    <a:pt x="263" y="6048"/>
                    <a:pt x="377" y="5448"/>
                  </a:cubicBezTo>
                  <a:cubicBezTo>
                    <a:pt x="788" y="3270"/>
                    <a:pt x="2183" y="2758"/>
                    <a:pt x="5556" y="1516"/>
                  </a:cubicBezTo>
                  <a:cubicBezTo>
                    <a:pt x="6195" y="1280"/>
                    <a:pt x="6921" y="1013"/>
                    <a:pt x="7713" y="707"/>
                  </a:cubicBezTo>
                  <a:cubicBezTo>
                    <a:pt x="8443" y="413"/>
                    <a:pt x="9222" y="260"/>
                    <a:pt x="10009" y="252"/>
                  </a:cubicBezTo>
                  <a:close/>
                  <a:moveTo>
                    <a:pt x="10011" y="0"/>
                  </a:moveTo>
                  <a:cubicBezTo>
                    <a:pt x="9232" y="0"/>
                    <a:pt x="8435" y="157"/>
                    <a:pt x="7625" y="470"/>
                  </a:cubicBezTo>
                  <a:cubicBezTo>
                    <a:pt x="6833" y="777"/>
                    <a:pt x="6107" y="1048"/>
                    <a:pt x="5469" y="1280"/>
                  </a:cubicBezTo>
                  <a:cubicBezTo>
                    <a:pt x="2105" y="2522"/>
                    <a:pt x="569" y="3086"/>
                    <a:pt x="132" y="5400"/>
                  </a:cubicBezTo>
                  <a:cubicBezTo>
                    <a:pt x="1" y="6091"/>
                    <a:pt x="263" y="6726"/>
                    <a:pt x="897" y="7237"/>
                  </a:cubicBezTo>
                  <a:cubicBezTo>
                    <a:pt x="1886" y="8038"/>
                    <a:pt x="3631" y="8454"/>
                    <a:pt x="5451" y="8454"/>
                  </a:cubicBezTo>
                  <a:cubicBezTo>
                    <a:pt x="6833" y="8454"/>
                    <a:pt x="8255" y="8217"/>
                    <a:pt x="9432" y="7723"/>
                  </a:cubicBezTo>
                  <a:cubicBezTo>
                    <a:pt x="10079" y="7452"/>
                    <a:pt x="10678" y="7216"/>
                    <a:pt x="11260" y="6988"/>
                  </a:cubicBezTo>
                  <a:cubicBezTo>
                    <a:pt x="11457" y="6914"/>
                    <a:pt x="11650" y="6839"/>
                    <a:pt x="11833" y="6765"/>
                  </a:cubicBezTo>
                  <a:cubicBezTo>
                    <a:pt x="13242" y="6209"/>
                    <a:pt x="14104" y="4867"/>
                    <a:pt x="14034" y="3344"/>
                  </a:cubicBezTo>
                  <a:cubicBezTo>
                    <a:pt x="13964" y="1835"/>
                    <a:pt x="13032" y="645"/>
                    <a:pt x="11597" y="225"/>
                  </a:cubicBezTo>
                  <a:cubicBezTo>
                    <a:pt x="11079" y="75"/>
                    <a:pt x="10549" y="0"/>
                    <a:pt x="10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7010" y="1014746"/>
              <a:ext cx="762331" cy="460357"/>
            </a:xfrm>
            <a:custGeom>
              <a:avLst/>
              <a:gdLst/>
              <a:ahLst/>
              <a:cxnLst/>
              <a:rect l="l" t="t" r="r" b="b"/>
              <a:pathLst>
                <a:path w="8002" h="4832" extrusionOk="0">
                  <a:moveTo>
                    <a:pt x="5652" y="247"/>
                  </a:moveTo>
                  <a:cubicBezTo>
                    <a:pt x="5932" y="247"/>
                    <a:pt x="6212" y="291"/>
                    <a:pt x="6483" y="370"/>
                  </a:cubicBezTo>
                  <a:cubicBezTo>
                    <a:pt x="7341" y="619"/>
                    <a:pt x="7673" y="1337"/>
                    <a:pt x="7704" y="1932"/>
                  </a:cubicBezTo>
                  <a:cubicBezTo>
                    <a:pt x="7747" y="2684"/>
                    <a:pt x="7301" y="3379"/>
                    <a:pt x="6597" y="3651"/>
                  </a:cubicBezTo>
                  <a:cubicBezTo>
                    <a:pt x="6496" y="3690"/>
                    <a:pt x="6387" y="3734"/>
                    <a:pt x="6278" y="3773"/>
                  </a:cubicBezTo>
                  <a:cubicBezTo>
                    <a:pt x="5954" y="3904"/>
                    <a:pt x="5617" y="4036"/>
                    <a:pt x="5254" y="4189"/>
                  </a:cubicBezTo>
                  <a:cubicBezTo>
                    <a:pt x="4628" y="4450"/>
                    <a:pt x="3858" y="4576"/>
                    <a:pt x="3113" y="4576"/>
                  </a:cubicBezTo>
                  <a:cubicBezTo>
                    <a:pt x="2134" y="4576"/>
                    <a:pt x="1197" y="4358"/>
                    <a:pt x="683" y="3944"/>
                  </a:cubicBezTo>
                  <a:cubicBezTo>
                    <a:pt x="385" y="3703"/>
                    <a:pt x="263" y="3423"/>
                    <a:pt x="324" y="3108"/>
                  </a:cubicBezTo>
                  <a:cubicBezTo>
                    <a:pt x="547" y="1923"/>
                    <a:pt x="1317" y="1638"/>
                    <a:pt x="3181" y="952"/>
                  </a:cubicBezTo>
                  <a:cubicBezTo>
                    <a:pt x="3539" y="820"/>
                    <a:pt x="3946" y="672"/>
                    <a:pt x="4388" y="497"/>
                  </a:cubicBezTo>
                  <a:cubicBezTo>
                    <a:pt x="4790" y="339"/>
                    <a:pt x="5219" y="252"/>
                    <a:pt x="5652" y="247"/>
                  </a:cubicBezTo>
                  <a:close/>
                  <a:moveTo>
                    <a:pt x="5647" y="1"/>
                  </a:moveTo>
                  <a:cubicBezTo>
                    <a:pt x="5206" y="1"/>
                    <a:pt x="4753" y="89"/>
                    <a:pt x="4296" y="265"/>
                  </a:cubicBezTo>
                  <a:cubicBezTo>
                    <a:pt x="3854" y="436"/>
                    <a:pt x="3452" y="589"/>
                    <a:pt x="3093" y="720"/>
                  </a:cubicBezTo>
                  <a:cubicBezTo>
                    <a:pt x="1190" y="1420"/>
                    <a:pt x="324" y="1739"/>
                    <a:pt x="75" y="3060"/>
                  </a:cubicBezTo>
                  <a:cubicBezTo>
                    <a:pt x="0" y="3467"/>
                    <a:pt x="154" y="3839"/>
                    <a:pt x="525" y="4141"/>
                  </a:cubicBezTo>
                  <a:cubicBezTo>
                    <a:pt x="1081" y="4591"/>
                    <a:pt x="2074" y="4832"/>
                    <a:pt x="3106" y="4832"/>
                  </a:cubicBezTo>
                  <a:cubicBezTo>
                    <a:pt x="3885" y="4832"/>
                    <a:pt x="4685" y="4696"/>
                    <a:pt x="5350" y="4416"/>
                  </a:cubicBezTo>
                  <a:cubicBezTo>
                    <a:pt x="5709" y="4267"/>
                    <a:pt x="6046" y="4136"/>
                    <a:pt x="6369" y="4009"/>
                  </a:cubicBezTo>
                  <a:cubicBezTo>
                    <a:pt x="6479" y="3966"/>
                    <a:pt x="6584" y="3926"/>
                    <a:pt x="6689" y="3883"/>
                  </a:cubicBezTo>
                  <a:cubicBezTo>
                    <a:pt x="7489" y="3572"/>
                    <a:pt x="8001" y="2776"/>
                    <a:pt x="7949" y="1918"/>
                  </a:cubicBezTo>
                  <a:cubicBezTo>
                    <a:pt x="7909" y="1052"/>
                    <a:pt x="7371" y="370"/>
                    <a:pt x="6549" y="129"/>
                  </a:cubicBezTo>
                  <a:cubicBezTo>
                    <a:pt x="6255" y="43"/>
                    <a:pt x="5954" y="1"/>
                    <a:pt x="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27705" y="22512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945366" y="31268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4845" y="-61643"/>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82082" y="44911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0830" y="552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42116" y="4820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58348" y="14128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650095" y="27686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08402" y="44320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740889" y="62441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716309" y="76799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650095" y="89346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54632" y="99616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431731" y="106552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95873" y="109344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128670" y="108467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952035" y="103160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04077" y="94472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97372" y="82763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41638" y="69282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49450" y="53666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00707" y="36060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02839" y="20759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943651" y="9069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114093" y="1991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82542" y="520269"/>
              <a:ext cx="91709" cy="86330"/>
            </a:xfrm>
            <a:custGeom>
              <a:avLst/>
              <a:gdLst/>
              <a:ahLst/>
              <a:cxnLst/>
              <a:rect l="l" t="t" r="r" b="b"/>
              <a:pathLst>
                <a:path w="1107" h="1042" extrusionOk="0">
                  <a:moveTo>
                    <a:pt x="561" y="0"/>
                  </a:moveTo>
                  <a:cubicBezTo>
                    <a:pt x="255" y="0"/>
                    <a:pt x="0" y="344"/>
                    <a:pt x="144" y="725"/>
                  </a:cubicBezTo>
                  <a:lnTo>
                    <a:pt x="153" y="743"/>
                  </a:lnTo>
                  <a:cubicBezTo>
                    <a:pt x="233" y="946"/>
                    <a:pt x="421" y="1041"/>
                    <a:pt x="608" y="1041"/>
                  </a:cubicBezTo>
                  <a:cubicBezTo>
                    <a:pt x="837" y="1041"/>
                    <a:pt x="1064" y="898"/>
                    <a:pt x="1093" y="634"/>
                  </a:cubicBezTo>
                  <a:cubicBezTo>
                    <a:pt x="1106" y="480"/>
                    <a:pt x="1058" y="332"/>
                    <a:pt x="957" y="218"/>
                  </a:cubicBezTo>
                  <a:cubicBezTo>
                    <a:pt x="835" y="65"/>
                    <a:pt x="693" y="0"/>
                    <a:pt x="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398554" y="302869"/>
              <a:ext cx="132993" cy="124807"/>
            </a:xfrm>
            <a:custGeom>
              <a:avLst/>
              <a:gdLst/>
              <a:ahLst/>
              <a:cxnLst/>
              <a:rect l="l" t="t" r="r" b="b"/>
              <a:pathLst>
                <a:path w="1396" h="1310" extrusionOk="0">
                  <a:moveTo>
                    <a:pt x="864" y="0"/>
                  </a:moveTo>
                  <a:cubicBezTo>
                    <a:pt x="806" y="0"/>
                    <a:pt x="741" y="9"/>
                    <a:pt x="670" y="29"/>
                  </a:cubicBezTo>
                  <a:cubicBezTo>
                    <a:pt x="5" y="217"/>
                    <a:pt x="1" y="983"/>
                    <a:pt x="447" y="1232"/>
                  </a:cubicBezTo>
                  <a:cubicBezTo>
                    <a:pt x="541" y="1285"/>
                    <a:pt x="638" y="1309"/>
                    <a:pt x="733" y="1309"/>
                  </a:cubicBezTo>
                  <a:cubicBezTo>
                    <a:pt x="1082" y="1309"/>
                    <a:pt x="1395" y="986"/>
                    <a:pt x="1392" y="629"/>
                  </a:cubicBezTo>
                  <a:cubicBezTo>
                    <a:pt x="1392" y="629"/>
                    <a:pt x="1350" y="0"/>
                    <a:pt x="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340628" y="484363"/>
              <a:ext cx="132231" cy="134048"/>
            </a:xfrm>
            <a:custGeom>
              <a:avLst/>
              <a:gdLst/>
              <a:ahLst/>
              <a:cxnLst/>
              <a:rect l="l" t="t" r="r" b="b"/>
              <a:pathLst>
                <a:path w="1388" h="1407" extrusionOk="0">
                  <a:moveTo>
                    <a:pt x="729" y="0"/>
                  </a:moveTo>
                  <a:cubicBezTo>
                    <a:pt x="215" y="0"/>
                    <a:pt x="0" y="407"/>
                    <a:pt x="184" y="1003"/>
                  </a:cubicBezTo>
                  <a:cubicBezTo>
                    <a:pt x="269" y="1275"/>
                    <a:pt x="512" y="1406"/>
                    <a:pt x="759" y="1406"/>
                  </a:cubicBezTo>
                  <a:cubicBezTo>
                    <a:pt x="1061" y="1406"/>
                    <a:pt x="1368" y="1208"/>
                    <a:pt x="1387" y="832"/>
                  </a:cubicBezTo>
                  <a:cubicBezTo>
                    <a:pt x="1387" y="832"/>
                    <a:pt x="1300" y="18"/>
                    <a:pt x="762" y="1"/>
                  </a:cubicBezTo>
                  <a:cubicBezTo>
                    <a:pt x="751" y="1"/>
                    <a:pt x="740" y="0"/>
                    <a:pt x="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01888" y="35630"/>
              <a:ext cx="164336" cy="125283"/>
            </a:xfrm>
            <a:custGeom>
              <a:avLst/>
              <a:gdLst/>
              <a:ahLst/>
              <a:cxnLst/>
              <a:rect l="l" t="t" r="r" b="b"/>
              <a:pathLst>
                <a:path w="1725" h="1315" extrusionOk="0">
                  <a:moveTo>
                    <a:pt x="940" y="0"/>
                  </a:moveTo>
                  <a:cubicBezTo>
                    <a:pt x="872" y="0"/>
                    <a:pt x="800" y="10"/>
                    <a:pt x="722" y="30"/>
                  </a:cubicBezTo>
                  <a:cubicBezTo>
                    <a:pt x="1" y="223"/>
                    <a:pt x="303" y="1277"/>
                    <a:pt x="1011" y="1312"/>
                  </a:cubicBezTo>
                  <a:cubicBezTo>
                    <a:pt x="1041" y="1313"/>
                    <a:pt x="1069" y="1314"/>
                    <a:pt x="1096" y="1314"/>
                  </a:cubicBezTo>
                  <a:cubicBezTo>
                    <a:pt x="1718" y="1314"/>
                    <a:pt x="1695" y="940"/>
                    <a:pt x="1724" y="638"/>
                  </a:cubicBezTo>
                  <a:cubicBezTo>
                    <a:pt x="1724" y="638"/>
                    <a:pt x="1501" y="0"/>
                    <a:pt x="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190193" y="61163"/>
              <a:ext cx="145950" cy="137002"/>
            </a:xfrm>
            <a:custGeom>
              <a:avLst/>
              <a:gdLst/>
              <a:ahLst/>
              <a:cxnLst/>
              <a:rect l="l" t="t" r="r" b="b"/>
              <a:pathLst>
                <a:path w="1532" h="1438" extrusionOk="0">
                  <a:moveTo>
                    <a:pt x="838" y="1"/>
                  </a:moveTo>
                  <a:cubicBezTo>
                    <a:pt x="803" y="1"/>
                    <a:pt x="766" y="3"/>
                    <a:pt x="727" y="7"/>
                  </a:cubicBezTo>
                  <a:cubicBezTo>
                    <a:pt x="27" y="82"/>
                    <a:pt x="1" y="1302"/>
                    <a:pt x="687" y="1420"/>
                  </a:cubicBezTo>
                  <a:cubicBezTo>
                    <a:pt x="752" y="1432"/>
                    <a:pt x="811" y="1437"/>
                    <a:pt x="865" y="1437"/>
                  </a:cubicBezTo>
                  <a:cubicBezTo>
                    <a:pt x="1393" y="1437"/>
                    <a:pt x="1480" y="935"/>
                    <a:pt x="1532" y="598"/>
                  </a:cubicBezTo>
                  <a:cubicBezTo>
                    <a:pt x="1532" y="598"/>
                    <a:pt x="1438"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87966" y="253613"/>
              <a:ext cx="199014" cy="179874"/>
            </a:xfrm>
            <a:custGeom>
              <a:avLst/>
              <a:gdLst/>
              <a:ahLst/>
              <a:cxnLst/>
              <a:rect l="l" t="t" r="r" b="b"/>
              <a:pathLst>
                <a:path w="2089" h="1888" extrusionOk="0">
                  <a:moveTo>
                    <a:pt x="1153" y="0"/>
                  </a:moveTo>
                  <a:cubicBezTo>
                    <a:pt x="357" y="0"/>
                    <a:pt x="0" y="1102"/>
                    <a:pt x="474" y="1614"/>
                  </a:cubicBezTo>
                  <a:cubicBezTo>
                    <a:pt x="646" y="1801"/>
                    <a:pt x="854" y="1887"/>
                    <a:pt x="1064" y="1887"/>
                  </a:cubicBezTo>
                  <a:cubicBezTo>
                    <a:pt x="1260" y="1887"/>
                    <a:pt x="1458" y="1812"/>
                    <a:pt x="1629" y="1675"/>
                  </a:cubicBezTo>
                  <a:cubicBezTo>
                    <a:pt x="1975" y="1386"/>
                    <a:pt x="2088" y="901"/>
                    <a:pt x="1909" y="485"/>
                  </a:cubicBezTo>
                  <a:cubicBezTo>
                    <a:pt x="1795" y="209"/>
                    <a:pt x="1533" y="21"/>
                    <a:pt x="1235" y="4"/>
                  </a:cubicBezTo>
                  <a:cubicBezTo>
                    <a:pt x="1208" y="1"/>
                    <a:pt x="1180" y="0"/>
                    <a:pt x="1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06940" y="3706208"/>
              <a:ext cx="351180" cy="563711"/>
            </a:xfrm>
            <a:custGeom>
              <a:avLst/>
              <a:gdLst/>
              <a:ahLst/>
              <a:cxnLst/>
              <a:rect l="l" t="t" r="r" b="b"/>
              <a:pathLst>
                <a:path w="4239" h="6804" extrusionOk="0">
                  <a:moveTo>
                    <a:pt x="4164" y="1"/>
                  </a:moveTo>
                  <a:cubicBezTo>
                    <a:pt x="4156" y="1"/>
                    <a:pt x="4147" y="2"/>
                    <a:pt x="4138" y="5"/>
                  </a:cubicBezTo>
                  <a:cubicBezTo>
                    <a:pt x="1418" y="1029"/>
                    <a:pt x="1391" y="3973"/>
                    <a:pt x="700" y="4975"/>
                  </a:cubicBezTo>
                  <a:cubicBezTo>
                    <a:pt x="0" y="5985"/>
                    <a:pt x="22" y="6803"/>
                    <a:pt x="22" y="6803"/>
                  </a:cubicBezTo>
                  <a:cubicBezTo>
                    <a:pt x="3758" y="3290"/>
                    <a:pt x="4186" y="626"/>
                    <a:pt x="4235" y="75"/>
                  </a:cubicBezTo>
                  <a:cubicBezTo>
                    <a:pt x="4238" y="32"/>
                    <a:pt x="4203" y="1"/>
                    <a:pt x="4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69575" y="3994026"/>
              <a:ext cx="475530" cy="377299"/>
            </a:xfrm>
            <a:custGeom>
              <a:avLst/>
              <a:gdLst/>
              <a:ahLst/>
              <a:cxnLst/>
              <a:rect l="l" t="t" r="r" b="b"/>
              <a:pathLst>
                <a:path w="5740" h="4554" extrusionOk="0">
                  <a:moveTo>
                    <a:pt x="5740" y="0"/>
                  </a:moveTo>
                  <a:lnTo>
                    <a:pt x="5740" y="0"/>
                  </a:lnTo>
                  <a:cubicBezTo>
                    <a:pt x="5740" y="0"/>
                    <a:pt x="3771" y="267"/>
                    <a:pt x="2678" y="1728"/>
                  </a:cubicBezTo>
                  <a:cubicBezTo>
                    <a:pt x="1584" y="3189"/>
                    <a:pt x="1151" y="3775"/>
                    <a:pt x="1" y="4554"/>
                  </a:cubicBezTo>
                  <a:cubicBezTo>
                    <a:pt x="1" y="4554"/>
                    <a:pt x="1457" y="4414"/>
                    <a:pt x="2818" y="3723"/>
                  </a:cubicBezTo>
                  <a:cubicBezTo>
                    <a:pt x="4178" y="3032"/>
                    <a:pt x="4393" y="1606"/>
                    <a:pt x="4939" y="967"/>
                  </a:cubicBezTo>
                  <a:cubicBezTo>
                    <a:pt x="5486" y="328"/>
                    <a:pt x="5740" y="0"/>
                    <a:pt x="5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35608" y="3694609"/>
              <a:ext cx="231138" cy="594614"/>
            </a:xfrm>
            <a:custGeom>
              <a:avLst/>
              <a:gdLst/>
              <a:ahLst/>
              <a:cxnLst/>
              <a:rect l="l" t="t" r="r" b="b"/>
              <a:pathLst>
                <a:path w="2790" h="7177" extrusionOk="0">
                  <a:moveTo>
                    <a:pt x="1744" y="0"/>
                  </a:moveTo>
                  <a:cubicBezTo>
                    <a:pt x="1601" y="0"/>
                    <a:pt x="1476" y="149"/>
                    <a:pt x="1403" y="403"/>
                  </a:cubicBezTo>
                  <a:cubicBezTo>
                    <a:pt x="1206" y="1068"/>
                    <a:pt x="1176" y="2626"/>
                    <a:pt x="555" y="3907"/>
                  </a:cubicBezTo>
                  <a:cubicBezTo>
                    <a:pt x="0" y="5059"/>
                    <a:pt x="814" y="7176"/>
                    <a:pt x="1753" y="7176"/>
                  </a:cubicBezTo>
                  <a:cubicBezTo>
                    <a:pt x="1858" y="7176"/>
                    <a:pt x="1966" y="7150"/>
                    <a:pt x="2073" y="7092"/>
                  </a:cubicBezTo>
                  <a:cubicBezTo>
                    <a:pt x="2073" y="7092"/>
                    <a:pt x="1246" y="7004"/>
                    <a:pt x="1587" y="5740"/>
                  </a:cubicBezTo>
                  <a:cubicBezTo>
                    <a:pt x="1924" y="4476"/>
                    <a:pt x="2790" y="2962"/>
                    <a:pt x="2466" y="1379"/>
                  </a:cubicBezTo>
                  <a:cubicBezTo>
                    <a:pt x="2266" y="397"/>
                    <a:pt x="1979" y="0"/>
                    <a:pt x="1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334" y="3973728"/>
              <a:ext cx="257731" cy="544076"/>
            </a:xfrm>
            <a:custGeom>
              <a:avLst/>
              <a:gdLst/>
              <a:ahLst/>
              <a:cxnLst/>
              <a:rect l="l" t="t" r="r" b="b"/>
              <a:pathLst>
                <a:path w="3111" h="6567" extrusionOk="0">
                  <a:moveTo>
                    <a:pt x="840" y="0"/>
                  </a:moveTo>
                  <a:cubicBezTo>
                    <a:pt x="237" y="530"/>
                    <a:pt x="0" y="1365"/>
                    <a:pt x="250" y="2131"/>
                  </a:cubicBezTo>
                  <a:cubicBezTo>
                    <a:pt x="652" y="3482"/>
                    <a:pt x="1457" y="4943"/>
                    <a:pt x="1492" y="5822"/>
                  </a:cubicBezTo>
                  <a:cubicBezTo>
                    <a:pt x="1515" y="6484"/>
                    <a:pt x="2421" y="6566"/>
                    <a:pt x="2867" y="6566"/>
                  </a:cubicBezTo>
                  <a:cubicBezTo>
                    <a:pt x="3013" y="6566"/>
                    <a:pt x="3111" y="6557"/>
                    <a:pt x="3111" y="6557"/>
                  </a:cubicBezTo>
                  <a:cubicBezTo>
                    <a:pt x="3111" y="6557"/>
                    <a:pt x="2542" y="6387"/>
                    <a:pt x="2559" y="5088"/>
                  </a:cubicBezTo>
                  <a:cubicBezTo>
                    <a:pt x="2572" y="3788"/>
                    <a:pt x="2118" y="3023"/>
                    <a:pt x="1457" y="2004"/>
                  </a:cubicBezTo>
                  <a:cubicBezTo>
                    <a:pt x="801" y="984"/>
                    <a:pt x="840"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2219" y="4307113"/>
              <a:ext cx="490028" cy="225518"/>
            </a:xfrm>
            <a:custGeom>
              <a:avLst/>
              <a:gdLst/>
              <a:ahLst/>
              <a:cxnLst/>
              <a:rect l="l" t="t" r="r" b="b"/>
              <a:pathLst>
                <a:path w="5915" h="2722" extrusionOk="0">
                  <a:moveTo>
                    <a:pt x="5875" y="0"/>
                  </a:moveTo>
                  <a:cubicBezTo>
                    <a:pt x="4462" y="0"/>
                    <a:pt x="3080" y="1151"/>
                    <a:pt x="1754" y="1615"/>
                  </a:cubicBezTo>
                  <a:cubicBezTo>
                    <a:pt x="416" y="2078"/>
                    <a:pt x="0" y="2721"/>
                    <a:pt x="0" y="2721"/>
                  </a:cubicBezTo>
                  <a:cubicBezTo>
                    <a:pt x="932" y="2302"/>
                    <a:pt x="1990" y="2551"/>
                    <a:pt x="3167" y="2240"/>
                  </a:cubicBezTo>
                  <a:cubicBezTo>
                    <a:pt x="4339" y="1934"/>
                    <a:pt x="5914" y="1"/>
                    <a:pt x="5914" y="1"/>
                  </a:cubicBezTo>
                  <a:cubicBezTo>
                    <a:pt x="5901" y="0"/>
                    <a:pt x="5888" y="0"/>
                    <a:pt x="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8390" y="4174140"/>
              <a:ext cx="273720" cy="562137"/>
            </a:xfrm>
            <a:custGeom>
              <a:avLst/>
              <a:gdLst/>
              <a:ahLst/>
              <a:cxnLst/>
              <a:rect l="l" t="t" r="r" b="b"/>
              <a:pathLst>
                <a:path w="3304" h="6785" extrusionOk="0">
                  <a:moveTo>
                    <a:pt x="771" y="0"/>
                  </a:moveTo>
                  <a:cubicBezTo>
                    <a:pt x="771" y="0"/>
                    <a:pt x="1" y="1496"/>
                    <a:pt x="193" y="2883"/>
                  </a:cubicBezTo>
                  <a:cubicBezTo>
                    <a:pt x="382" y="4270"/>
                    <a:pt x="1821" y="4550"/>
                    <a:pt x="2284" y="5538"/>
                  </a:cubicBezTo>
                  <a:cubicBezTo>
                    <a:pt x="2717" y="6453"/>
                    <a:pt x="3222" y="6742"/>
                    <a:pt x="3295" y="6780"/>
                  </a:cubicBezTo>
                  <a:lnTo>
                    <a:pt x="3295" y="6780"/>
                  </a:lnTo>
                  <a:cubicBezTo>
                    <a:pt x="3254" y="6754"/>
                    <a:pt x="3086" y="6582"/>
                    <a:pt x="2976" y="5508"/>
                  </a:cubicBezTo>
                  <a:cubicBezTo>
                    <a:pt x="2836" y="4152"/>
                    <a:pt x="1856" y="3530"/>
                    <a:pt x="1405" y="2949"/>
                  </a:cubicBezTo>
                  <a:cubicBezTo>
                    <a:pt x="950" y="2367"/>
                    <a:pt x="771" y="0"/>
                    <a:pt x="771" y="0"/>
                  </a:cubicBezTo>
                  <a:close/>
                  <a:moveTo>
                    <a:pt x="3295" y="6780"/>
                  </a:moveTo>
                  <a:cubicBezTo>
                    <a:pt x="3300" y="6784"/>
                    <a:pt x="3304" y="6785"/>
                    <a:pt x="3304" y="6785"/>
                  </a:cubicBezTo>
                  <a:cubicBezTo>
                    <a:pt x="3304" y="6785"/>
                    <a:pt x="3301" y="6783"/>
                    <a:pt x="3295" y="67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01391" y="4541576"/>
              <a:ext cx="576353" cy="185667"/>
            </a:xfrm>
            <a:custGeom>
              <a:avLst/>
              <a:gdLst/>
              <a:ahLst/>
              <a:cxnLst/>
              <a:rect l="l" t="t" r="r" b="b"/>
              <a:pathLst>
                <a:path w="6957" h="2241" extrusionOk="0">
                  <a:moveTo>
                    <a:pt x="6908" y="1"/>
                  </a:moveTo>
                  <a:cubicBezTo>
                    <a:pt x="5968" y="58"/>
                    <a:pt x="4248" y="128"/>
                    <a:pt x="2612" y="775"/>
                  </a:cubicBezTo>
                  <a:cubicBezTo>
                    <a:pt x="841" y="1475"/>
                    <a:pt x="1" y="2241"/>
                    <a:pt x="1" y="2241"/>
                  </a:cubicBezTo>
                  <a:cubicBezTo>
                    <a:pt x="275" y="2148"/>
                    <a:pt x="604" y="2120"/>
                    <a:pt x="963" y="2120"/>
                  </a:cubicBezTo>
                  <a:cubicBezTo>
                    <a:pt x="1527" y="2120"/>
                    <a:pt x="2163" y="2190"/>
                    <a:pt x="2762" y="2190"/>
                  </a:cubicBezTo>
                  <a:cubicBezTo>
                    <a:pt x="3479" y="2190"/>
                    <a:pt x="4143" y="2090"/>
                    <a:pt x="4572" y="1650"/>
                  </a:cubicBezTo>
                  <a:cubicBezTo>
                    <a:pt x="5364" y="836"/>
                    <a:pt x="6484" y="272"/>
                    <a:pt x="6921" y="71"/>
                  </a:cubicBezTo>
                  <a:cubicBezTo>
                    <a:pt x="6956" y="53"/>
                    <a:pt x="6947" y="1"/>
                    <a:pt x="6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0504" y="4824920"/>
              <a:ext cx="476276" cy="98426"/>
            </a:xfrm>
            <a:custGeom>
              <a:avLst/>
              <a:gdLst/>
              <a:ahLst/>
              <a:cxnLst/>
              <a:rect l="l" t="t" r="r" b="b"/>
              <a:pathLst>
                <a:path w="5749" h="1188" extrusionOk="0">
                  <a:moveTo>
                    <a:pt x="4435" y="0"/>
                  </a:moveTo>
                  <a:cubicBezTo>
                    <a:pt x="3949" y="0"/>
                    <a:pt x="3422" y="53"/>
                    <a:pt x="2724" y="53"/>
                  </a:cubicBezTo>
                  <a:cubicBezTo>
                    <a:pt x="2625" y="53"/>
                    <a:pt x="2522" y="52"/>
                    <a:pt x="2415" y="50"/>
                  </a:cubicBezTo>
                  <a:cubicBezTo>
                    <a:pt x="2385" y="49"/>
                    <a:pt x="2355" y="49"/>
                    <a:pt x="2325" y="49"/>
                  </a:cubicBezTo>
                  <a:cubicBezTo>
                    <a:pt x="829" y="49"/>
                    <a:pt x="1" y="890"/>
                    <a:pt x="1" y="890"/>
                  </a:cubicBezTo>
                  <a:cubicBezTo>
                    <a:pt x="227" y="844"/>
                    <a:pt x="441" y="826"/>
                    <a:pt x="644" y="826"/>
                  </a:cubicBezTo>
                  <a:cubicBezTo>
                    <a:pt x="1541" y="826"/>
                    <a:pt x="2243" y="1188"/>
                    <a:pt x="3049" y="1188"/>
                  </a:cubicBezTo>
                  <a:cubicBezTo>
                    <a:pt x="3359" y="1188"/>
                    <a:pt x="3684" y="1134"/>
                    <a:pt x="4043" y="986"/>
                  </a:cubicBezTo>
                  <a:cubicBezTo>
                    <a:pt x="5141" y="531"/>
                    <a:pt x="5569" y="334"/>
                    <a:pt x="5722" y="264"/>
                  </a:cubicBezTo>
                  <a:cubicBezTo>
                    <a:pt x="5749" y="247"/>
                    <a:pt x="5749" y="207"/>
                    <a:pt x="5718" y="198"/>
                  </a:cubicBezTo>
                  <a:cubicBezTo>
                    <a:pt x="5263" y="42"/>
                    <a:pt x="4866" y="0"/>
                    <a:pt x="4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96118" y="4523100"/>
              <a:ext cx="299070" cy="338939"/>
            </a:xfrm>
            <a:custGeom>
              <a:avLst/>
              <a:gdLst/>
              <a:ahLst/>
              <a:cxnLst/>
              <a:rect l="l" t="t" r="r" b="b"/>
              <a:pathLst>
                <a:path w="3610" h="4091" extrusionOk="0">
                  <a:moveTo>
                    <a:pt x="1094" y="1"/>
                  </a:moveTo>
                  <a:cubicBezTo>
                    <a:pt x="0" y="928"/>
                    <a:pt x="613" y="2551"/>
                    <a:pt x="1838" y="3023"/>
                  </a:cubicBezTo>
                  <a:cubicBezTo>
                    <a:pt x="3058" y="3496"/>
                    <a:pt x="3609" y="4091"/>
                    <a:pt x="3609" y="4091"/>
                  </a:cubicBezTo>
                  <a:cubicBezTo>
                    <a:pt x="3574" y="3023"/>
                    <a:pt x="2494" y="1611"/>
                    <a:pt x="1776" y="1300"/>
                  </a:cubicBezTo>
                  <a:cubicBezTo>
                    <a:pt x="1055" y="989"/>
                    <a:pt x="1094"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67203" y="4676454"/>
              <a:ext cx="226581" cy="333140"/>
            </a:xfrm>
            <a:custGeom>
              <a:avLst/>
              <a:gdLst/>
              <a:ahLst/>
              <a:cxnLst/>
              <a:rect l="l" t="t" r="r" b="b"/>
              <a:pathLst>
                <a:path w="2735" h="4021" extrusionOk="0">
                  <a:moveTo>
                    <a:pt x="648" y="0"/>
                  </a:moveTo>
                  <a:cubicBezTo>
                    <a:pt x="648" y="0"/>
                    <a:pt x="1" y="1129"/>
                    <a:pt x="745" y="2445"/>
                  </a:cubicBezTo>
                  <a:cubicBezTo>
                    <a:pt x="1493" y="3762"/>
                    <a:pt x="2197" y="3067"/>
                    <a:pt x="2337" y="4020"/>
                  </a:cubicBezTo>
                  <a:cubicBezTo>
                    <a:pt x="2337" y="4020"/>
                    <a:pt x="2735" y="3661"/>
                    <a:pt x="2079" y="2297"/>
                  </a:cubicBezTo>
                  <a:cubicBezTo>
                    <a:pt x="1418" y="932"/>
                    <a:pt x="906" y="1597"/>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56269" y="4993932"/>
              <a:ext cx="389951" cy="134797"/>
            </a:xfrm>
            <a:custGeom>
              <a:avLst/>
              <a:gdLst/>
              <a:ahLst/>
              <a:cxnLst/>
              <a:rect l="l" t="t" r="r" b="b"/>
              <a:pathLst>
                <a:path w="4707" h="1627" extrusionOk="0">
                  <a:moveTo>
                    <a:pt x="1" y="0"/>
                  </a:moveTo>
                  <a:cubicBezTo>
                    <a:pt x="442" y="1245"/>
                    <a:pt x="1091" y="1627"/>
                    <a:pt x="1790" y="1627"/>
                  </a:cubicBezTo>
                  <a:cubicBezTo>
                    <a:pt x="2323" y="1627"/>
                    <a:pt x="2885" y="1404"/>
                    <a:pt x="3404" y="1172"/>
                  </a:cubicBezTo>
                  <a:cubicBezTo>
                    <a:pt x="4012" y="900"/>
                    <a:pt x="4349" y="835"/>
                    <a:pt x="4532" y="835"/>
                  </a:cubicBezTo>
                  <a:cubicBezTo>
                    <a:pt x="4588" y="835"/>
                    <a:pt x="4629" y="841"/>
                    <a:pt x="4659" y="849"/>
                  </a:cubicBezTo>
                  <a:cubicBezTo>
                    <a:pt x="4661" y="849"/>
                    <a:pt x="4663" y="849"/>
                    <a:pt x="4665" y="849"/>
                  </a:cubicBezTo>
                  <a:cubicBezTo>
                    <a:pt x="4689" y="849"/>
                    <a:pt x="4707" y="825"/>
                    <a:pt x="4694" y="805"/>
                  </a:cubicBezTo>
                  <a:cubicBezTo>
                    <a:pt x="4376" y="295"/>
                    <a:pt x="3748" y="97"/>
                    <a:pt x="3043" y="97"/>
                  </a:cubicBezTo>
                  <a:cubicBezTo>
                    <a:pt x="2556" y="97"/>
                    <a:pt x="2033" y="191"/>
                    <a:pt x="1549" y="341"/>
                  </a:cubicBezTo>
                  <a:cubicBezTo>
                    <a:pt x="1293" y="421"/>
                    <a:pt x="1076" y="452"/>
                    <a:pt x="893" y="452"/>
                  </a:cubicBezTo>
                  <a:cubicBezTo>
                    <a:pt x="201" y="45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15587" y="4228240"/>
              <a:ext cx="748753" cy="875227"/>
            </a:xfrm>
            <a:custGeom>
              <a:avLst/>
              <a:gdLst/>
              <a:ahLst/>
              <a:cxnLst/>
              <a:rect l="l" t="t" r="r" b="b"/>
              <a:pathLst>
                <a:path w="9038" h="10564" extrusionOk="0">
                  <a:moveTo>
                    <a:pt x="8946" y="1"/>
                  </a:moveTo>
                  <a:cubicBezTo>
                    <a:pt x="8918" y="1"/>
                    <a:pt x="8890" y="16"/>
                    <a:pt x="8879" y="52"/>
                  </a:cubicBezTo>
                  <a:cubicBezTo>
                    <a:pt x="8857" y="108"/>
                    <a:pt x="6919" y="5891"/>
                    <a:pt x="4548" y="8057"/>
                  </a:cubicBezTo>
                  <a:cubicBezTo>
                    <a:pt x="2177" y="10222"/>
                    <a:pt x="117" y="10419"/>
                    <a:pt x="95" y="10419"/>
                  </a:cubicBezTo>
                  <a:cubicBezTo>
                    <a:pt x="0" y="10423"/>
                    <a:pt x="7" y="10563"/>
                    <a:pt x="99" y="10563"/>
                  </a:cubicBezTo>
                  <a:cubicBezTo>
                    <a:pt x="101" y="10563"/>
                    <a:pt x="102" y="10563"/>
                    <a:pt x="104" y="10563"/>
                  </a:cubicBezTo>
                  <a:lnTo>
                    <a:pt x="108" y="10563"/>
                  </a:lnTo>
                  <a:cubicBezTo>
                    <a:pt x="130" y="10563"/>
                    <a:pt x="2243" y="10366"/>
                    <a:pt x="4649" y="8166"/>
                  </a:cubicBezTo>
                  <a:cubicBezTo>
                    <a:pt x="7055" y="5970"/>
                    <a:pt x="8997" y="156"/>
                    <a:pt x="9019" y="100"/>
                  </a:cubicBezTo>
                  <a:cubicBezTo>
                    <a:pt x="9038" y="40"/>
                    <a:pt x="8992" y="1"/>
                    <a:pt x="8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13071" y="3676880"/>
              <a:ext cx="363607" cy="578542"/>
            </a:xfrm>
            <a:custGeom>
              <a:avLst/>
              <a:gdLst/>
              <a:ahLst/>
              <a:cxnLst/>
              <a:rect l="l" t="t" r="r" b="b"/>
              <a:pathLst>
                <a:path w="4389" h="6983" extrusionOk="0">
                  <a:moveTo>
                    <a:pt x="4231" y="184"/>
                  </a:moveTo>
                  <a:cubicBezTo>
                    <a:pt x="4178" y="731"/>
                    <a:pt x="3736" y="3325"/>
                    <a:pt x="176" y="6728"/>
                  </a:cubicBezTo>
                  <a:lnTo>
                    <a:pt x="176" y="6728"/>
                  </a:lnTo>
                  <a:cubicBezTo>
                    <a:pt x="211" y="6435"/>
                    <a:pt x="337" y="5827"/>
                    <a:pt x="827" y="5123"/>
                  </a:cubicBezTo>
                  <a:cubicBezTo>
                    <a:pt x="1029" y="4834"/>
                    <a:pt x="1173" y="4392"/>
                    <a:pt x="1339" y="3885"/>
                  </a:cubicBezTo>
                  <a:cubicBezTo>
                    <a:pt x="1750" y="2625"/>
                    <a:pt x="2310" y="910"/>
                    <a:pt x="4231" y="184"/>
                  </a:cubicBezTo>
                  <a:close/>
                  <a:moveTo>
                    <a:pt x="4312" y="0"/>
                  </a:moveTo>
                  <a:cubicBezTo>
                    <a:pt x="4304" y="0"/>
                    <a:pt x="4295" y="2"/>
                    <a:pt x="4287" y="5"/>
                  </a:cubicBezTo>
                  <a:cubicBezTo>
                    <a:pt x="2214" y="731"/>
                    <a:pt x="1628" y="2529"/>
                    <a:pt x="1199" y="3841"/>
                  </a:cubicBezTo>
                  <a:cubicBezTo>
                    <a:pt x="1037" y="4336"/>
                    <a:pt x="897" y="4764"/>
                    <a:pt x="709" y="5040"/>
                  </a:cubicBezTo>
                  <a:cubicBezTo>
                    <a:pt x="1" y="6059"/>
                    <a:pt x="18" y="6877"/>
                    <a:pt x="18" y="6912"/>
                  </a:cubicBezTo>
                  <a:cubicBezTo>
                    <a:pt x="18" y="6943"/>
                    <a:pt x="36" y="6965"/>
                    <a:pt x="62" y="6978"/>
                  </a:cubicBezTo>
                  <a:cubicBezTo>
                    <a:pt x="71" y="6982"/>
                    <a:pt x="79" y="6982"/>
                    <a:pt x="92" y="6982"/>
                  </a:cubicBezTo>
                  <a:cubicBezTo>
                    <a:pt x="110" y="6982"/>
                    <a:pt x="127" y="6978"/>
                    <a:pt x="141" y="6965"/>
                  </a:cubicBezTo>
                  <a:cubicBezTo>
                    <a:pt x="4327" y="3028"/>
                    <a:pt x="4384" y="193"/>
                    <a:pt x="4384" y="75"/>
                  </a:cubicBezTo>
                  <a:cubicBezTo>
                    <a:pt x="4388" y="53"/>
                    <a:pt x="4375" y="27"/>
                    <a:pt x="4353" y="14"/>
                  </a:cubicBezTo>
                  <a:cubicBezTo>
                    <a:pt x="4342" y="5"/>
                    <a:pt x="4327" y="0"/>
                    <a:pt x="4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76866" y="3967514"/>
              <a:ext cx="487129" cy="390803"/>
            </a:xfrm>
            <a:custGeom>
              <a:avLst/>
              <a:gdLst/>
              <a:ahLst/>
              <a:cxnLst/>
              <a:rect l="l" t="t" r="r" b="b"/>
              <a:pathLst>
                <a:path w="5880" h="4717" extrusionOk="0">
                  <a:moveTo>
                    <a:pt x="5617" y="180"/>
                  </a:moveTo>
                  <a:lnTo>
                    <a:pt x="5617" y="180"/>
                  </a:lnTo>
                  <a:cubicBezTo>
                    <a:pt x="5494" y="338"/>
                    <a:pt x="5267" y="609"/>
                    <a:pt x="4939" y="994"/>
                  </a:cubicBezTo>
                  <a:cubicBezTo>
                    <a:pt x="4755" y="1208"/>
                    <a:pt x="4606" y="1506"/>
                    <a:pt x="4449" y="1825"/>
                  </a:cubicBezTo>
                  <a:cubicBezTo>
                    <a:pt x="4116" y="2503"/>
                    <a:pt x="3736" y="3277"/>
                    <a:pt x="2839" y="3732"/>
                  </a:cubicBezTo>
                  <a:cubicBezTo>
                    <a:pt x="1881" y="4218"/>
                    <a:pt x="871" y="4436"/>
                    <a:pt x="381" y="4524"/>
                  </a:cubicBezTo>
                  <a:cubicBezTo>
                    <a:pt x="1282" y="3868"/>
                    <a:pt x="1719" y="3286"/>
                    <a:pt x="2581" y="2122"/>
                  </a:cubicBezTo>
                  <a:lnTo>
                    <a:pt x="2791" y="1842"/>
                  </a:lnTo>
                  <a:cubicBezTo>
                    <a:pt x="3657" y="688"/>
                    <a:pt x="5105" y="290"/>
                    <a:pt x="5617" y="180"/>
                  </a:cubicBezTo>
                  <a:close/>
                  <a:moveTo>
                    <a:pt x="5802" y="0"/>
                  </a:moveTo>
                  <a:cubicBezTo>
                    <a:pt x="5799" y="0"/>
                    <a:pt x="5795" y="0"/>
                    <a:pt x="5792" y="1"/>
                  </a:cubicBezTo>
                  <a:cubicBezTo>
                    <a:pt x="5770" y="1"/>
                    <a:pt x="3771" y="285"/>
                    <a:pt x="2673" y="1755"/>
                  </a:cubicBezTo>
                  <a:lnTo>
                    <a:pt x="2467" y="2035"/>
                  </a:lnTo>
                  <a:cubicBezTo>
                    <a:pt x="1531" y="3290"/>
                    <a:pt x="1107" y="3859"/>
                    <a:pt x="40" y="4581"/>
                  </a:cubicBezTo>
                  <a:cubicBezTo>
                    <a:pt x="9" y="4598"/>
                    <a:pt x="0" y="4638"/>
                    <a:pt x="9" y="4668"/>
                  </a:cubicBezTo>
                  <a:cubicBezTo>
                    <a:pt x="22" y="4695"/>
                    <a:pt x="48" y="4716"/>
                    <a:pt x="79" y="4716"/>
                  </a:cubicBezTo>
                  <a:lnTo>
                    <a:pt x="88" y="4716"/>
                  </a:lnTo>
                  <a:cubicBezTo>
                    <a:pt x="105" y="4712"/>
                    <a:pt x="1553" y="4550"/>
                    <a:pt x="2909" y="3863"/>
                  </a:cubicBezTo>
                  <a:cubicBezTo>
                    <a:pt x="3850" y="3382"/>
                    <a:pt x="4256" y="2555"/>
                    <a:pt x="4584" y="1891"/>
                  </a:cubicBezTo>
                  <a:cubicBezTo>
                    <a:pt x="4742" y="1567"/>
                    <a:pt x="4882" y="1287"/>
                    <a:pt x="5053" y="1090"/>
                  </a:cubicBezTo>
                  <a:cubicBezTo>
                    <a:pt x="5595" y="456"/>
                    <a:pt x="5857" y="119"/>
                    <a:pt x="5857" y="119"/>
                  </a:cubicBezTo>
                  <a:cubicBezTo>
                    <a:pt x="5875" y="93"/>
                    <a:pt x="5879" y="62"/>
                    <a:pt x="5862" y="36"/>
                  </a:cubicBezTo>
                  <a:cubicBezTo>
                    <a:pt x="5850" y="13"/>
                    <a:pt x="5826" y="0"/>
                    <a:pt x="5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48533" y="3667849"/>
              <a:ext cx="229149" cy="623778"/>
            </a:xfrm>
            <a:custGeom>
              <a:avLst/>
              <a:gdLst/>
              <a:ahLst/>
              <a:cxnLst/>
              <a:rect l="l" t="t" r="r" b="b"/>
              <a:pathLst>
                <a:path w="2766" h="7529" extrusionOk="0">
                  <a:moveTo>
                    <a:pt x="1737" y="145"/>
                  </a:moveTo>
                  <a:cubicBezTo>
                    <a:pt x="1912" y="153"/>
                    <a:pt x="2188" y="503"/>
                    <a:pt x="2380" y="1466"/>
                  </a:cubicBezTo>
                  <a:cubicBezTo>
                    <a:pt x="2617" y="2612"/>
                    <a:pt x="2205" y="3745"/>
                    <a:pt x="1851" y="4742"/>
                  </a:cubicBezTo>
                  <a:cubicBezTo>
                    <a:pt x="1715" y="5110"/>
                    <a:pt x="1593" y="5459"/>
                    <a:pt x="1501" y="5792"/>
                  </a:cubicBezTo>
                  <a:cubicBezTo>
                    <a:pt x="1243" y="6763"/>
                    <a:pt x="1532" y="7192"/>
                    <a:pt x="1711" y="7354"/>
                  </a:cubicBezTo>
                  <a:cubicBezTo>
                    <a:pt x="1660" y="7369"/>
                    <a:pt x="1610" y="7377"/>
                    <a:pt x="1560" y="7377"/>
                  </a:cubicBezTo>
                  <a:cubicBezTo>
                    <a:pt x="1411" y="7377"/>
                    <a:pt x="1266" y="7309"/>
                    <a:pt x="1125" y="7174"/>
                  </a:cubicBezTo>
                  <a:cubicBezTo>
                    <a:pt x="526" y="6601"/>
                    <a:pt x="162" y="4935"/>
                    <a:pt x="609" y="4012"/>
                  </a:cubicBezTo>
                  <a:cubicBezTo>
                    <a:pt x="1037" y="3128"/>
                    <a:pt x="1195" y="2104"/>
                    <a:pt x="1304" y="1361"/>
                  </a:cubicBezTo>
                  <a:cubicBezTo>
                    <a:pt x="1339" y="1068"/>
                    <a:pt x="1392" y="779"/>
                    <a:pt x="1462" y="495"/>
                  </a:cubicBezTo>
                  <a:cubicBezTo>
                    <a:pt x="1527" y="276"/>
                    <a:pt x="1624" y="145"/>
                    <a:pt x="1733" y="145"/>
                  </a:cubicBezTo>
                  <a:close/>
                  <a:moveTo>
                    <a:pt x="1739" y="0"/>
                  </a:moveTo>
                  <a:cubicBezTo>
                    <a:pt x="1558" y="0"/>
                    <a:pt x="1404" y="162"/>
                    <a:pt x="1317" y="455"/>
                  </a:cubicBezTo>
                  <a:cubicBezTo>
                    <a:pt x="1256" y="674"/>
                    <a:pt x="1208" y="984"/>
                    <a:pt x="1155" y="1339"/>
                  </a:cubicBezTo>
                  <a:cubicBezTo>
                    <a:pt x="1046" y="2078"/>
                    <a:pt x="893" y="3089"/>
                    <a:pt x="477" y="3950"/>
                  </a:cubicBezTo>
                  <a:cubicBezTo>
                    <a:pt x="1" y="4939"/>
                    <a:pt x="381" y="6667"/>
                    <a:pt x="1024" y="7279"/>
                  </a:cubicBezTo>
                  <a:cubicBezTo>
                    <a:pt x="1195" y="7445"/>
                    <a:pt x="1379" y="7529"/>
                    <a:pt x="1562" y="7529"/>
                  </a:cubicBezTo>
                  <a:cubicBezTo>
                    <a:pt x="1676" y="7529"/>
                    <a:pt x="1790" y="7498"/>
                    <a:pt x="1890" y="7441"/>
                  </a:cubicBezTo>
                  <a:cubicBezTo>
                    <a:pt x="1917" y="7428"/>
                    <a:pt x="1930" y="7402"/>
                    <a:pt x="1930" y="7375"/>
                  </a:cubicBezTo>
                  <a:cubicBezTo>
                    <a:pt x="1930" y="7349"/>
                    <a:pt x="1912" y="7323"/>
                    <a:pt x="1890" y="7310"/>
                  </a:cubicBezTo>
                  <a:cubicBezTo>
                    <a:pt x="1864" y="7297"/>
                    <a:pt x="1326" y="7012"/>
                    <a:pt x="1641" y="5836"/>
                  </a:cubicBezTo>
                  <a:cubicBezTo>
                    <a:pt x="1733" y="5503"/>
                    <a:pt x="1855" y="5158"/>
                    <a:pt x="1987" y="4790"/>
                  </a:cubicBezTo>
                  <a:cubicBezTo>
                    <a:pt x="2350" y="3775"/>
                    <a:pt x="2765" y="2625"/>
                    <a:pt x="2525" y="1439"/>
                  </a:cubicBezTo>
                  <a:cubicBezTo>
                    <a:pt x="2341" y="525"/>
                    <a:pt x="2061" y="13"/>
                    <a:pt x="1746" y="0"/>
                  </a:cubicBezTo>
                  <a:cubicBezTo>
                    <a:pt x="1744" y="0"/>
                    <a:pt x="1741" y="0"/>
                    <a:pt x="1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2625" y="3946968"/>
              <a:ext cx="273389" cy="571499"/>
            </a:xfrm>
            <a:custGeom>
              <a:avLst/>
              <a:gdLst/>
              <a:ahLst/>
              <a:cxnLst/>
              <a:rect l="l" t="t" r="r" b="b"/>
              <a:pathLst>
                <a:path w="3300" h="6898" extrusionOk="0">
                  <a:moveTo>
                    <a:pt x="1003" y="240"/>
                  </a:moveTo>
                  <a:cubicBezTo>
                    <a:pt x="1046" y="909"/>
                    <a:pt x="1265" y="1557"/>
                    <a:pt x="1632" y="2117"/>
                  </a:cubicBezTo>
                  <a:cubicBezTo>
                    <a:pt x="2319" y="3180"/>
                    <a:pt x="2735" y="3910"/>
                    <a:pt x="2717" y="5161"/>
                  </a:cubicBezTo>
                  <a:cubicBezTo>
                    <a:pt x="2709" y="6062"/>
                    <a:pt x="2914" y="6526"/>
                    <a:pt x="3054" y="6736"/>
                  </a:cubicBezTo>
                  <a:cubicBezTo>
                    <a:pt x="2678" y="6688"/>
                    <a:pt x="1821" y="6522"/>
                    <a:pt x="1794" y="5892"/>
                  </a:cubicBezTo>
                  <a:cubicBezTo>
                    <a:pt x="1777" y="5349"/>
                    <a:pt x="1471" y="4597"/>
                    <a:pt x="1147" y="3796"/>
                  </a:cubicBezTo>
                  <a:cubicBezTo>
                    <a:pt x="937" y="3267"/>
                    <a:pt x="710" y="2716"/>
                    <a:pt x="552" y="2182"/>
                  </a:cubicBezTo>
                  <a:cubicBezTo>
                    <a:pt x="246" y="1163"/>
                    <a:pt x="758" y="489"/>
                    <a:pt x="1003" y="240"/>
                  </a:cubicBezTo>
                  <a:close/>
                  <a:moveTo>
                    <a:pt x="1075" y="0"/>
                  </a:moveTo>
                  <a:cubicBezTo>
                    <a:pt x="1059" y="0"/>
                    <a:pt x="1043" y="5"/>
                    <a:pt x="1029" y="17"/>
                  </a:cubicBezTo>
                  <a:cubicBezTo>
                    <a:pt x="1020" y="21"/>
                    <a:pt x="1" y="844"/>
                    <a:pt x="412" y="2222"/>
                  </a:cubicBezTo>
                  <a:cubicBezTo>
                    <a:pt x="578" y="2764"/>
                    <a:pt x="797" y="3315"/>
                    <a:pt x="1016" y="3853"/>
                  </a:cubicBezTo>
                  <a:cubicBezTo>
                    <a:pt x="1331" y="4641"/>
                    <a:pt x="1632" y="5380"/>
                    <a:pt x="1650" y="5896"/>
                  </a:cubicBezTo>
                  <a:cubicBezTo>
                    <a:pt x="1689" y="6832"/>
                    <a:pt x="3155" y="6898"/>
                    <a:pt x="3220" y="6898"/>
                  </a:cubicBezTo>
                  <a:cubicBezTo>
                    <a:pt x="3251" y="6898"/>
                    <a:pt x="3277" y="6876"/>
                    <a:pt x="3286" y="6850"/>
                  </a:cubicBezTo>
                  <a:cubicBezTo>
                    <a:pt x="3299" y="6819"/>
                    <a:pt x="3290" y="6784"/>
                    <a:pt x="3264" y="6767"/>
                  </a:cubicBezTo>
                  <a:cubicBezTo>
                    <a:pt x="3260" y="6762"/>
                    <a:pt x="2849" y="6399"/>
                    <a:pt x="2862" y="5166"/>
                  </a:cubicBezTo>
                  <a:cubicBezTo>
                    <a:pt x="2879" y="3871"/>
                    <a:pt x="2455" y="3123"/>
                    <a:pt x="1755" y="2038"/>
                  </a:cubicBezTo>
                  <a:cubicBezTo>
                    <a:pt x="1370" y="1452"/>
                    <a:pt x="1160" y="774"/>
                    <a:pt x="1147" y="74"/>
                  </a:cubicBezTo>
                  <a:cubicBezTo>
                    <a:pt x="1150" y="31"/>
                    <a:pt x="1114"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06195" y="4280684"/>
              <a:ext cx="504526" cy="237779"/>
            </a:xfrm>
            <a:custGeom>
              <a:avLst/>
              <a:gdLst/>
              <a:ahLst/>
              <a:cxnLst/>
              <a:rect l="l" t="t" r="r" b="b"/>
              <a:pathLst>
                <a:path w="6090" h="2870" extrusionOk="0">
                  <a:moveTo>
                    <a:pt x="5853" y="149"/>
                  </a:moveTo>
                  <a:lnTo>
                    <a:pt x="5853" y="149"/>
                  </a:lnTo>
                  <a:cubicBezTo>
                    <a:pt x="5486" y="578"/>
                    <a:pt x="4213" y="1986"/>
                    <a:pt x="3242" y="2240"/>
                  </a:cubicBezTo>
                  <a:cubicBezTo>
                    <a:pt x="2721" y="2380"/>
                    <a:pt x="2235" y="2402"/>
                    <a:pt x="1746" y="2428"/>
                  </a:cubicBezTo>
                  <a:cubicBezTo>
                    <a:pt x="1260" y="2454"/>
                    <a:pt x="792" y="2476"/>
                    <a:pt x="350" y="2616"/>
                  </a:cubicBezTo>
                  <a:cubicBezTo>
                    <a:pt x="586" y="2393"/>
                    <a:pt x="1054" y="2039"/>
                    <a:pt x="1877" y="1754"/>
                  </a:cubicBezTo>
                  <a:cubicBezTo>
                    <a:pt x="2358" y="1584"/>
                    <a:pt x="2861" y="1321"/>
                    <a:pt x="3342" y="1068"/>
                  </a:cubicBezTo>
                  <a:cubicBezTo>
                    <a:pt x="4160" y="635"/>
                    <a:pt x="5009" y="188"/>
                    <a:pt x="5853" y="149"/>
                  </a:cubicBezTo>
                  <a:close/>
                  <a:moveTo>
                    <a:pt x="5977" y="0"/>
                  </a:moveTo>
                  <a:cubicBezTo>
                    <a:pt x="5054" y="0"/>
                    <a:pt x="4148" y="475"/>
                    <a:pt x="3272" y="936"/>
                  </a:cubicBezTo>
                  <a:cubicBezTo>
                    <a:pt x="2774" y="1203"/>
                    <a:pt x="2301" y="1453"/>
                    <a:pt x="1829" y="1614"/>
                  </a:cubicBezTo>
                  <a:cubicBezTo>
                    <a:pt x="481" y="2083"/>
                    <a:pt x="53" y="2726"/>
                    <a:pt x="35" y="2756"/>
                  </a:cubicBezTo>
                  <a:cubicBezTo>
                    <a:pt x="0" y="2804"/>
                    <a:pt x="35" y="2866"/>
                    <a:pt x="96" y="2870"/>
                  </a:cubicBezTo>
                  <a:cubicBezTo>
                    <a:pt x="105" y="2870"/>
                    <a:pt x="118" y="2866"/>
                    <a:pt x="127" y="2861"/>
                  </a:cubicBezTo>
                  <a:cubicBezTo>
                    <a:pt x="630" y="2634"/>
                    <a:pt x="1177" y="2607"/>
                    <a:pt x="1754" y="2577"/>
                  </a:cubicBezTo>
                  <a:cubicBezTo>
                    <a:pt x="2244" y="2546"/>
                    <a:pt x="2747" y="2524"/>
                    <a:pt x="3281" y="2384"/>
                  </a:cubicBezTo>
                  <a:cubicBezTo>
                    <a:pt x="4466" y="2074"/>
                    <a:pt x="6006" y="202"/>
                    <a:pt x="6072" y="118"/>
                  </a:cubicBezTo>
                  <a:cubicBezTo>
                    <a:pt x="6085" y="97"/>
                    <a:pt x="6089" y="66"/>
                    <a:pt x="6081" y="44"/>
                  </a:cubicBezTo>
                  <a:cubicBezTo>
                    <a:pt x="6067" y="18"/>
                    <a:pt x="6041" y="0"/>
                    <a:pt x="6015" y="0"/>
                  </a:cubicBezTo>
                  <a:cubicBezTo>
                    <a:pt x="6002" y="0"/>
                    <a:pt x="5990" y="0"/>
                    <a:pt x="5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72590" y="4147628"/>
              <a:ext cx="278442" cy="589064"/>
            </a:xfrm>
            <a:custGeom>
              <a:avLst/>
              <a:gdLst/>
              <a:ahLst/>
              <a:cxnLst/>
              <a:rect l="l" t="t" r="r" b="b"/>
              <a:pathLst>
                <a:path w="3361" h="7110" extrusionOk="0">
                  <a:moveTo>
                    <a:pt x="797" y="360"/>
                  </a:moveTo>
                  <a:cubicBezTo>
                    <a:pt x="858" y="1007"/>
                    <a:pt x="1046" y="2591"/>
                    <a:pt x="1418" y="3067"/>
                  </a:cubicBezTo>
                  <a:cubicBezTo>
                    <a:pt x="1558" y="3234"/>
                    <a:pt x="1707" y="3387"/>
                    <a:pt x="1869" y="3531"/>
                  </a:cubicBezTo>
                  <a:cubicBezTo>
                    <a:pt x="2372" y="3999"/>
                    <a:pt x="3002" y="4585"/>
                    <a:pt x="2976" y="5578"/>
                  </a:cubicBezTo>
                  <a:cubicBezTo>
                    <a:pt x="2958" y="5924"/>
                    <a:pt x="2971" y="6274"/>
                    <a:pt x="3019" y="6619"/>
                  </a:cubicBezTo>
                  <a:cubicBezTo>
                    <a:pt x="2792" y="6291"/>
                    <a:pt x="2591" y="5941"/>
                    <a:pt x="2424" y="5578"/>
                  </a:cubicBezTo>
                  <a:cubicBezTo>
                    <a:pt x="2223" y="5154"/>
                    <a:pt x="1847" y="4852"/>
                    <a:pt x="1484" y="4563"/>
                  </a:cubicBezTo>
                  <a:cubicBezTo>
                    <a:pt x="972" y="4152"/>
                    <a:pt x="447" y="3732"/>
                    <a:pt x="338" y="2949"/>
                  </a:cubicBezTo>
                  <a:cubicBezTo>
                    <a:pt x="198" y="1930"/>
                    <a:pt x="591" y="836"/>
                    <a:pt x="797" y="360"/>
                  </a:cubicBezTo>
                  <a:close/>
                  <a:moveTo>
                    <a:pt x="847" y="0"/>
                  </a:moveTo>
                  <a:cubicBezTo>
                    <a:pt x="820" y="0"/>
                    <a:pt x="795" y="13"/>
                    <a:pt x="780" y="40"/>
                  </a:cubicBezTo>
                  <a:cubicBezTo>
                    <a:pt x="749" y="102"/>
                    <a:pt x="1" y="1576"/>
                    <a:pt x="193" y="2971"/>
                  </a:cubicBezTo>
                  <a:cubicBezTo>
                    <a:pt x="307" y="3811"/>
                    <a:pt x="858" y="4253"/>
                    <a:pt x="1392" y="4677"/>
                  </a:cubicBezTo>
                  <a:cubicBezTo>
                    <a:pt x="1759" y="4970"/>
                    <a:pt x="2109" y="5246"/>
                    <a:pt x="2293" y="5644"/>
                  </a:cubicBezTo>
                  <a:cubicBezTo>
                    <a:pt x="2661" y="6427"/>
                    <a:pt x="3011" y="6864"/>
                    <a:pt x="3150" y="7022"/>
                  </a:cubicBezTo>
                  <a:cubicBezTo>
                    <a:pt x="3168" y="7057"/>
                    <a:pt x="3199" y="7087"/>
                    <a:pt x="3238" y="7105"/>
                  </a:cubicBezTo>
                  <a:cubicBezTo>
                    <a:pt x="3246" y="7109"/>
                    <a:pt x="3253" y="7109"/>
                    <a:pt x="3261" y="7109"/>
                  </a:cubicBezTo>
                  <a:lnTo>
                    <a:pt x="3261" y="7109"/>
                  </a:lnTo>
                  <a:cubicBezTo>
                    <a:pt x="3326" y="7108"/>
                    <a:pt x="3360" y="7030"/>
                    <a:pt x="3312" y="6987"/>
                  </a:cubicBezTo>
                  <a:cubicBezTo>
                    <a:pt x="3312" y="6982"/>
                    <a:pt x="3295" y="6969"/>
                    <a:pt x="3269" y="6934"/>
                  </a:cubicBezTo>
                  <a:cubicBezTo>
                    <a:pt x="3212" y="6838"/>
                    <a:pt x="3098" y="6532"/>
                    <a:pt x="3120" y="5583"/>
                  </a:cubicBezTo>
                  <a:cubicBezTo>
                    <a:pt x="3150" y="4528"/>
                    <a:pt x="2499" y="3916"/>
                    <a:pt x="1974" y="3422"/>
                  </a:cubicBezTo>
                  <a:cubicBezTo>
                    <a:pt x="1816" y="3286"/>
                    <a:pt x="1672" y="3137"/>
                    <a:pt x="1536" y="2975"/>
                  </a:cubicBezTo>
                  <a:cubicBezTo>
                    <a:pt x="1103" y="2420"/>
                    <a:pt x="920" y="93"/>
                    <a:pt x="920" y="67"/>
                  </a:cubicBezTo>
                  <a:cubicBezTo>
                    <a:pt x="915" y="36"/>
                    <a:pt x="893" y="10"/>
                    <a:pt x="858" y="1"/>
                  </a:cubicBezTo>
                  <a:cubicBezTo>
                    <a:pt x="854" y="0"/>
                    <a:pt x="851" y="0"/>
                    <a:pt x="847" y="0"/>
                  </a:cubicBezTo>
                  <a:close/>
                  <a:moveTo>
                    <a:pt x="3261" y="7109"/>
                  </a:moveTo>
                  <a:lnTo>
                    <a:pt x="3261" y="7109"/>
                  </a:lnTo>
                  <a:cubicBezTo>
                    <a:pt x="3261" y="7109"/>
                    <a:pt x="3260" y="7109"/>
                    <a:pt x="3260" y="7109"/>
                  </a:cubicBezTo>
                  <a:lnTo>
                    <a:pt x="3264" y="7109"/>
                  </a:lnTo>
                  <a:cubicBezTo>
                    <a:pt x="3263" y="7109"/>
                    <a:pt x="3262" y="7109"/>
                    <a:pt x="3261" y="7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06528" y="4514070"/>
              <a:ext cx="602366" cy="211350"/>
            </a:xfrm>
            <a:custGeom>
              <a:avLst/>
              <a:gdLst/>
              <a:ahLst/>
              <a:cxnLst/>
              <a:rect l="l" t="t" r="r" b="b"/>
              <a:pathLst>
                <a:path w="7271" h="2551" extrusionOk="0">
                  <a:moveTo>
                    <a:pt x="6792" y="176"/>
                  </a:moveTo>
                  <a:cubicBezTo>
                    <a:pt x="6274" y="432"/>
                    <a:pt x="5306" y="959"/>
                    <a:pt x="4602" y="1689"/>
                  </a:cubicBezTo>
                  <a:cubicBezTo>
                    <a:pt x="4107" y="2195"/>
                    <a:pt x="3271" y="2268"/>
                    <a:pt x="2402" y="2268"/>
                  </a:cubicBezTo>
                  <a:cubicBezTo>
                    <a:pt x="2228" y="2268"/>
                    <a:pt x="2052" y="2265"/>
                    <a:pt x="1877" y="2262"/>
                  </a:cubicBezTo>
                  <a:cubicBezTo>
                    <a:pt x="1722" y="2260"/>
                    <a:pt x="1570" y="2257"/>
                    <a:pt x="1420" y="2257"/>
                  </a:cubicBezTo>
                  <a:cubicBezTo>
                    <a:pt x="1029" y="2257"/>
                    <a:pt x="661" y="2272"/>
                    <a:pt x="341" y="2332"/>
                  </a:cubicBezTo>
                  <a:cubicBezTo>
                    <a:pt x="687" y="2030"/>
                    <a:pt x="1474" y="1422"/>
                    <a:pt x="2721" y="932"/>
                  </a:cubicBezTo>
                  <a:cubicBezTo>
                    <a:pt x="4238" y="331"/>
                    <a:pt x="5833" y="229"/>
                    <a:pt x="6792" y="176"/>
                  </a:cubicBezTo>
                  <a:close/>
                  <a:moveTo>
                    <a:pt x="7187" y="0"/>
                  </a:moveTo>
                  <a:cubicBezTo>
                    <a:pt x="7078" y="9"/>
                    <a:pt x="6951" y="18"/>
                    <a:pt x="6811" y="27"/>
                  </a:cubicBezTo>
                  <a:cubicBezTo>
                    <a:pt x="5840" y="84"/>
                    <a:pt x="4217" y="180"/>
                    <a:pt x="2664" y="797"/>
                  </a:cubicBezTo>
                  <a:cubicBezTo>
                    <a:pt x="901" y="1496"/>
                    <a:pt x="57" y="2389"/>
                    <a:pt x="26" y="2428"/>
                  </a:cubicBezTo>
                  <a:cubicBezTo>
                    <a:pt x="0" y="2450"/>
                    <a:pt x="0" y="2489"/>
                    <a:pt x="18" y="2516"/>
                  </a:cubicBezTo>
                  <a:cubicBezTo>
                    <a:pt x="31" y="2538"/>
                    <a:pt x="53" y="2551"/>
                    <a:pt x="79" y="2551"/>
                  </a:cubicBezTo>
                  <a:cubicBezTo>
                    <a:pt x="88" y="2551"/>
                    <a:pt x="96" y="2546"/>
                    <a:pt x="101" y="2546"/>
                  </a:cubicBezTo>
                  <a:cubicBezTo>
                    <a:pt x="458" y="2425"/>
                    <a:pt x="917" y="2402"/>
                    <a:pt x="1417" y="2402"/>
                  </a:cubicBezTo>
                  <a:cubicBezTo>
                    <a:pt x="1565" y="2402"/>
                    <a:pt x="1718" y="2404"/>
                    <a:pt x="1872" y="2406"/>
                  </a:cubicBezTo>
                  <a:cubicBezTo>
                    <a:pt x="2053" y="2409"/>
                    <a:pt x="2233" y="2412"/>
                    <a:pt x="2413" y="2412"/>
                  </a:cubicBezTo>
                  <a:cubicBezTo>
                    <a:pt x="3310" y="2412"/>
                    <a:pt x="4170" y="2336"/>
                    <a:pt x="4703" y="1790"/>
                  </a:cubicBezTo>
                  <a:cubicBezTo>
                    <a:pt x="5691" y="775"/>
                    <a:pt x="7205" y="149"/>
                    <a:pt x="7218" y="140"/>
                  </a:cubicBezTo>
                  <a:cubicBezTo>
                    <a:pt x="7253" y="127"/>
                    <a:pt x="7270" y="92"/>
                    <a:pt x="7262" y="57"/>
                  </a:cubicBezTo>
                  <a:cubicBezTo>
                    <a:pt x="7253" y="22"/>
                    <a:pt x="7222" y="0"/>
                    <a:pt x="7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3214" y="4798159"/>
              <a:ext cx="492514" cy="111765"/>
            </a:xfrm>
            <a:custGeom>
              <a:avLst/>
              <a:gdLst/>
              <a:ahLst/>
              <a:cxnLst/>
              <a:rect l="l" t="t" r="r" b="b"/>
              <a:pathLst>
                <a:path w="5945" h="1349" extrusionOk="0">
                  <a:moveTo>
                    <a:pt x="4494" y="148"/>
                  </a:moveTo>
                  <a:cubicBezTo>
                    <a:pt x="4888" y="148"/>
                    <a:pt x="5251" y="184"/>
                    <a:pt x="5661" y="316"/>
                  </a:cubicBezTo>
                  <a:cubicBezTo>
                    <a:pt x="5451" y="408"/>
                    <a:pt x="5000" y="609"/>
                    <a:pt x="4068" y="998"/>
                  </a:cubicBezTo>
                  <a:cubicBezTo>
                    <a:pt x="3701" y="1150"/>
                    <a:pt x="3370" y="1204"/>
                    <a:pt x="3054" y="1204"/>
                  </a:cubicBezTo>
                  <a:cubicBezTo>
                    <a:pt x="2689" y="1204"/>
                    <a:pt x="2345" y="1132"/>
                    <a:pt x="1991" y="1060"/>
                  </a:cubicBezTo>
                  <a:cubicBezTo>
                    <a:pt x="1606" y="976"/>
                    <a:pt x="1212" y="893"/>
                    <a:pt x="766" y="893"/>
                  </a:cubicBezTo>
                  <a:cubicBezTo>
                    <a:pt x="613" y="893"/>
                    <a:pt x="464" y="906"/>
                    <a:pt x="311" y="928"/>
                  </a:cubicBezTo>
                  <a:cubicBezTo>
                    <a:pt x="891" y="457"/>
                    <a:pt x="1614" y="200"/>
                    <a:pt x="2362" y="200"/>
                  </a:cubicBezTo>
                  <a:cubicBezTo>
                    <a:pt x="2399" y="200"/>
                    <a:pt x="2435" y="201"/>
                    <a:pt x="2472" y="202"/>
                  </a:cubicBezTo>
                  <a:cubicBezTo>
                    <a:pt x="2564" y="204"/>
                    <a:pt x="2653" y="204"/>
                    <a:pt x="2740" y="204"/>
                  </a:cubicBezTo>
                  <a:cubicBezTo>
                    <a:pt x="3136" y="204"/>
                    <a:pt x="3480" y="189"/>
                    <a:pt x="3788" y="172"/>
                  </a:cubicBezTo>
                  <a:cubicBezTo>
                    <a:pt x="4043" y="159"/>
                    <a:pt x="4273" y="148"/>
                    <a:pt x="4494" y="148"/>
                  </a:cubicBezTo>
                  <a:close/>
                  <a:moveTo>
                    <a:pt x="4485" y="0"/>
                  </a:moveTo>
                  <a:cubicBezTo>
                    <a:pt x="4261" y="0"/>
                    <a:pt x="4031" y="11"/>
                    <a:pt x="3784" y="23"/>
                  </a:cubicBezTo>
                  <a:cubicBezTo>
                    <a:pt x="3476" y="41"/>
                    <a:pt x="3135" y="56"/>
                    <a:pt x="2742" y="56"/>
                  </a:cubicBezTo>
                  <a:cubicBezTo>
                    <a:pt x="2656" y="56"/>
                    <a:pt x="2568" y="55"/>
                    <a:pt x="2476" y="53"/>
                  </a:cubicBezTo>
                  <a:cubicBezTo>
                    <a:pt x="2451" y="53"/>
                    <a:pt x="2425" y="53"/>
                    <a:pt x="2400" y="53"/>
                  </a:cubicBezTo>
                  <a:cubicBezTo>
                    <a:pt x="883" y="53"/>
                    <a:pt x="61" y="951"/>
                    <a:pt x="26" y="990"/>
                  </a:cubicBezTo>
                  <a:cubicBezTo>
                    <a:pt x="5" y="1011"/>
                    <a:pt x="0" y="1046"/>
                    <a:pt x="18" y="1073"/>
                  </a:cubicBezTo>
                  <a:cubicBezTo>
                    <a:pt x="28" y="1094"/>
                    <a:pt x="51" y="1110"/>
                    <a:pt x="78" y="1110"/>
                  </a:cubicBezTo>
                  <a:cubicBezTo>
                    <a:pt x="84" y="1110"/>
                    <a:pt x="90" y="1109"/>
                    <a:pt x="96" y="1108"/>
                  </a:cubicBezTo>
                  <a:cubicBezTo>
                    <a:pt x="334" y="1060"/>
                    <a:pt x="556" y="1041"/>
                    <a:pt x="768" y="1041"/>
                  </a:cubicBezTo>
                  <a:cubicBezTo>
                    <a:pt x="1199" y="1041"/>
                    <a:pt x="1584" y="1120"/>
                    <a:pt x="1960" y="1199"/>
                  </a:cubicBezTo>
                  <a:cubicBezTo>
                    <a:pt x="2323" y="1274"/>
                    <a:pt x="2677" y="1348"/>
                    <a:pt x="3053" y="1348"/>
                  </a:cubicBezTo>
                  <a:cubicBezTo>
                    <a:pt x="3421" y="1348"/>
                    <a:pt x="3788" y="1274"/>
                    <a:pt x="4125" y="1129"/>
                  </a:cubicBezTo>
                  <a:cubicBezTo>
                    <a:pt x="5608" y="517"/>
                    <a:pt x="5879" y="373"/>
                    <a:pt x="5888" y="364"/>
                  </a:cubicBezTo>
                  <a:cubicBezTo>
                    <a:pt x="5945" y="333"/>
                    <a:pt x="5936" y="255"/>
                    <a:pt x="5879" y="233"/>
                  </a:cubicBezTo>
                  <a:cubicBezTo>
                    <a:pt x="5381" y="47"/>
                    <a:pt x="4947" y="0"/>
                    <a:pt x="44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53700" y="4496506"/>
              <a:ext cx="264193" cy="363711"/>
            </a:xfrm>
            <a:custGeom>
              <a:avLst/>
              <a:gdLst/>
              <a:ahLst/>
              <a:cxnLst/>
              <a:rect l="l" t="t" r="r" b="b"/>
              <a:pathLst>
                <a:path w="3189" h="4390" extrusionOk="0">
                  <a:moveTo>
                    <a:pt x="661" y="239"/>
                  </a:moveTo>
                  <a:cubicBezTo>
                    <a:pt x="682" y="545"/>
                    <a:pt x="796" y="1188"/>
                    <a:pt x="1378" y="1442"/>
                  </a:cubicBezTo>
                  <a:cubicBezTo>
                    <a:pt x="1990" y="1704"/>
                    <a:pt x="2852" y="3003"/>
                    <a:pt x="3014" y="4057"/>
                  </a:cubicBezTo>
                  <a:cubicBezTo>
                    <a:pt x="2791" y="3791"/>
                    <a:pt x="2327" y="3349"/>
                    <a:pt x="1496" y="3029"/>
                  </a:cubicBezTo>
                  <a:cubicBezTo>
                    <a:pt x="853" y="2780"/>
                    <a:pt x="363" y="2194"/>
                    <a:pt x="254" y="1538"/>
                  </a:cubicBezTo>
                  <a:cubicBezTo>
                    <a:pt x="166" y="1065"/>
                    <a:pt x="315" y="580"/>
                    <a:pt x="661" y="239"/>
                  </a:cubicBezTo>
                  <a:close/>
                  <a:moveTo>
                    <a:pt x="731" y="1"/>
                  </a:moveTo>
                  <a:cubicBezTo>
                    <a:pt x="714" y="1"/>
                    <a:pt x="697" y="7"/>
                    <a:pt x="682" y="20"/>
                  </a:cubicBezTo>
                  <a:cubicBezTo>
                    <a:pt x="219" y="387"/>
                    <a:pt x="0" y="982"/>
                    <a:pt x="109" y="1564"/>
                  </a:cubicBezTo>
                  <a:cubicBezTo>
                    <a:pt x="228" y="2273"/>
                    <a:pt x="752" y="2903"/>
                    <a:pt x="1444" y="3169"/>
                  </a:cubicBezTo>
                  <a:cubicBezTo>
                    <a:pt x="2625" y="3624"/>
                    <a:pt x="3045" y="4346"/>
                    <a:pt x="3049" y="4351"/>
                  </a:cubicBezTo>
                  <a:cubicBezTo>
                    <a:pt x="3062" y="4377"/>
                    <a:pt x="3084" y="4390"/>
                    <a:pt x="3110" y="4390"/>
                  </a:cubicBezTo>
                  <a:cubicBezTo>
                    <a:pt x="3119" y="4390"/>
                    <a:pt x="3123" y="4386"/>
                    <a:pt x="3132" y="4386"/>
                  </a:cubicBezTo>
                  <a:cubicBezTo>
                    <a:pt x="3163" y="4377"/>
                    <a:pt x="3189" y="4346"/>
                    <a:pt x="3185" y="4311"/>
                  </a:cubicBezTo>
                  <a:cubicBezTo>
                    <a:pt x="3150" y="3244"/>
                    <a:pt x="2218" y="1643"/>
                    <a:pt x="1435" y="1306"/>
                  </a:cubicBezTo>
                  <a:cubicBezTo>
                    <a:pt x="770" y="1017"/>
                    <a:pt x="801" y="86"/>
                    <a:pt x="801" y="77"/>
                  </a:cubicBezTo>
                  <a:cubicBezTo>
                    <a:pt x="804" y="31"/>
                    <a:pt x="769" y="1"/>
                    <a:pt x="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39283" y="4649777"/>
              <a:ext cx="217551" cy="361226"/>
            </a:xfrm>
            <a:custGeom>
              <a:avLst/>
              <a:gdLst/>
              <a:ahLst/>
              <a:cxnLst/>
              <a:rect l="l" t="t" r="r" b="b"/>
              <a:pathLst>
                <a:path w="2626" h="4360" extrusionOk="0">
                  <a:moveTo>
                    <a:pt x="425" y="322"/>
                  </a:moveTo>
                  <a:lnTo>
                    <a:pt x="425" y="322"/>
                  </a:lnTo>
                  <a:cubicBezTo>
                    <a:pt x="578" y="1048"/>
                    <a:pt x="797" y="1223"/>
                    <a:pt x="1072" y="1446"/>
                  </a:cubicBezTo>
                  <a:cubicBezTo>
                    <a:pt x="1291" y="1621"/>
                    <a:pt x="1541" y="1823"/>
                    <a:pt x="1820" y="2404"/>
                  </a:cubicBezTo>
                  <a:cubicBezTo>
                    <a:pt x="2262" y="3314"/>
                    <a:pt x="2153" y="3852"/>
                    <a:pt x="2048" y="4088"/>
                  </a:cubicBezTo>
                  <a:cubicBezTo>
                    <a:pt x="1956" y="3730"/>
                    <a:pt x="1772" y="3616"/>
                    <a:pt x="1549" y="3476"/>
                  </a:cubicBezTo>
                  <a:cubicBezTo>
                    <a:pt x="1296" y="3319"/>
                    <a:pt x="981" y="3126"/>
                    <a:pt x="618" y="2483"/>
                  </a:cubicBezTo>
                  <a:cubicBezTo>
                    <a:pt x="237" y="1827"/>
                    <a:pt x="163" y="1035"/>
                    <a:pt x="425" y="322"/>
                  </a:cubicBezTo>
                  <a:close/>
                  <a:moveTo>
                    <a:pt x="454" y="0"/>
                  </a:moveTo>
                  <a:cubicBezTo>
                    <a:pt x="429" y="0"/>
                    <a:pt x="405" y="12"/>
                    <a:pt x="390" y="38"/>
                  </a:cubicBezTo>
                  <a:cubicBezTo>
                    <a:pt x="1" y="838"/>
                    <a:pt x="40" y="1788"/>
                    <a:pt x="491" y="2557"/>
                  </a:cubicBezTo>
                  <a:cubicBezTo>
                    <a:pt x="871" y="3231"/>
                    <a:pt x="1217" y="3445"/>
                    <a:pt x="1466" y="3603"/>
                  </a:cubicBezTo>
                  <a:cubicBezTo>
                    <a:pt x="1720" y="3756"/>
                    <a:pt x="1873" y="3852"/>
                    <a:pt x="1939" y="4298"/>
                  </a:cubicBezTo>
                  <a:cubicBezTo>
                    <a:pt x="1943" y="4325"/>
                    <a:pt x="1965" y="4347"/>
                    <a:pt x="1991" y="4355"/>
                  </a:cubicBezTo>
                  <a:cubicBezTo>
                    <a:pt x="1995" y="4360"/>
                    <a:pt x="2004" y="4360"/>
                    <a:pt x="2013" y="4360"/>
                  </a:cubicBezTo>
                  <a:cubicBezTo>
                    <a:pt x="2030" y="4360"/>
                    <a:pt x="2052" y="4351"/>
                    <a:pt x="2065" y="4338"/>
                  </a:cubicBezTo>
                  <a:cubicBezTo>
                    <a:pt x="2087" y="4316"/>
                    <a:pt x="2625" y="3734"/>
                    <a:pt x="1952" y="2339"/>
                  </a:cubicBezTo>
                  <a:cubicBezTo>
                    <a:pt x="1654" y="1731"/>
                    <a:pt x="1379" y="1508"/>
                    <a:pt x="1160" y="1328"/>
                  </a:cubicBezTo>
                  <a:cubicBezTo>
                    <a:pt x="876" y="1101"/>
                    <a:pt x="670" y="935"/>
                    <a:pt x="526" y="64"/>
                  </a:cubicBezTo>
                  <a:cubicBezTo>
                    <a:pt x="521" y="23"/>
                    <a:pt x="487" y="0"/>
                    <a:pt x="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61323" y="4975291"/>
              <a:ext cx="418119" cy="147722"/>
            </a:xfrm>
            <a:custGeom>
              <a:avLst/>
              <a:gdLst/>
              <a:ahLst/>
              <a:cxnLst/>
              <a:rect l="l" t="t" r="r" b="b"/>
              <a:pathLst>
                <a:path w="5047" h="1783" extrusionOk="0">
                  <a:moveTo>
                    <a:pt x="3256" y="147"/>
                  </a:moveTo>
                  <a:cubicBezTo>
                    <a:pt x="3885" y="147"/>
                    <a:pt x="4458" y="308"/>
                    <a:pt x="4777" y="737"/>
                  </a:cubicBezTo>
                  <a:cubicBezTo>
                    <a:pt x="4766" y="736"/>
                    <a:pt x="4755" y="736"/>
                    <a:pt x="4743" y="736"/>
                  </a:cubicBezTo>
                  <a:cubicBezTo>
                    <a:pt x="4540" y="736"/>
                    <a:pt x="4186" y="810"/>
                    <a:pt x="3579" y="1082"/>
                  </a:cubicBezTo>
                  <a:lnTo>
                    <a:pt x="3531" y="1104"/>
                  </a:lnTo>
                  <a:cubicBezTo>
                    <a:pt x="2966" y="1357"/>
                    <a:pt x="2346" y="1632"/>
                    <a:pt x="1772" y="1632"/>
                  </a:cubicBezTo>
                  <a:cubicBezTo>
                    <a:pt x="1573" y="1632"/>
                    <a:pt x="1379" y="1599"/>
                    <a:pt x="1195" y="1520"/>
                  </a:cubicBezTo>
                  <a:cubicBezTo>
                    <a:pt x="797" y="1349"/>
                    <a:pt x="482" y="982"/>
                    <a:pt x="241" y="404"/>
                  </a:cubicBezTo>
                  <a:lnTo>
                    <a:pt x="241" y="404"/>
                  </a:lnTo>
                  <a:cubicBezTo>
                    <a:pt x="380" y="471"/>
                    <a:pt x="595" y="538"/>
                    <a:pt x="902" y="538"/>
                  </a:cubicBezTo>
                  <a:cubicBezTo>
                    <a:pt x="1136" y="538"/>
                    <a:pt x="1424" y="499"/>
                    <a:pt x="1772" y="391"/>
                  </a:cubicBezTo>
                  <a:cubicBezTo>
                    <a:pt x="2237" y="245"/>
                    <a:pt x="2764" y="147"/>
                    <a:pt x="3256" y="147"/>
                  </a:cubicBezTo>
                  <a:close/>
                  <a:moveTo>
                    <a:pt x="3250" y="0"/>
                  </a:moveTo>
                  <a:cubicBezTo>
                    <a:pt x="2742" y="0"/>
                    <a:pt x="2204" y="100"/>
                    <a:pt x="1728" y="247"/>
                  </a:cubicBezTo>
                  <a:cubicBezTo>
                    <a:pt x="1395" y="350"/>
                    <a:pt x="1123" y="387"/>
                    <a:pt x="904" y="387"/>
                  </a:cubicBezTo>
                  <a:cubicBezTo>
                    <a:pt x="364" y="387"/>
                    <a:pt x="148" y="163"/>
                    <a:pt x="145" y="159"/>
                  </a:cubicBezTo>
                  <a:cubicBezTo>
                    <a:pt x="130" y="142"/>
                    <a:pt x="111" y="134"/>
                    <a:pt x="92" y="134"/>
                  </a:cubicBezTo>
                  <a:cubicBezTo>
                    <a:pt x="46" y="134"/>
                    <a:pt x="1" y="181"/>
                    <a:pt x="22" y="234"/>
                  </a:cubicBezTo>
                  <a:cubicBezTo>
                    <a:pt x="285" y="982"/>
                    <a:pt x="652" y="1446"/>
                    <a:pt x="1138" y="1655"/>
                  </a:cubicBezTo>
                  <a:cubicBezTo>
                    <a:pt x="1339" y="1739"/>
                    <a:pt x="1553" y="1782"/>
                    <a:pt x="1772" y="1782"/>
                  </a:cubicBezTo>
                  <a:cubicBezTo>
                    <a:pt x="2376" y="1782"/>
                    <a:pt x="3010" y="1498"/>
                    <a:pt x="3592" y="1236"/>
                  </a:cubicBezTo>
                  <a:lnTo>
                    <a:pt x="3640" y="1218"/>
                  </a:lnTo>
                  <a:cubicBezTo>
                    <a:pt x="4261" y="938"/>
                    <a:pt x="4581" y="881"/>
                    <a:pt x="4742" y="881"/>
                  </a:cubicBezTo>
                  <a:cubicBezTo>
                    <a:pt x="4750" y="880"/>
                    <a:pt x="4758" y="880"/>
                    <a:pt x="4766" y="880"/>
                  </a:cubicBezTo>
                  <a:cubicBezTo>
                    <a:pt x="4807" y="880"/>
                    <a:pt x="4847" y="889"/>
                    <a:pt x="4887" y="907"/>
                  </a:cubicBezTo>
                  <a:cubicBezTo>
                    <a:pt x="4901" y="936"/>
                    <a:pt x="4924" y="948"/>
                    <a:pt x="4948" y="948"/>
                  </a:cubicBezTo>
                  <a:cubicBezTo>
                    <a:pt x="4997" y="948"/>
                    <a:pt x="5046" y="897"/>
                    <a:pt x="5014" y="837"/>
                  </a:cubicBezTo>
                  <a:cubicBezTo>
                    <a:pt x="4699" y="222"/>
                    <a:pt x="4008" y="0"/>
                    <a:pt x="3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44"/>
        <p:cNvGrpSpPr/>
        <p:nvPr/>
      </p:nvGrpSpPr>
      <p:grpSpPr>
        <a:xfrm>
          <a:off x="0" y="0"/>
          <a:ext cx="0" cy="0"/>
          <a:chOff x="0" y="0"/>
          <a:chExt cx="0" cy="0"/>
        </a:xfrm>
      </p:grpSpPr>
      <p:sp>
        <p:nvSpPr>
          <p:cNvPr id="2045" name="Google Shape;2045;p18"/>
          <p:cNvSpPr txBox="1">
            <a:spLocks noGrp="1"/>
          </p:cNvSpPr>
          <p:nvPr>
            <p:ph type="title"/>
          </p:nvPr>
        </p:nvSpPr>
        <p:spPr>
          <a:xfrm>
            <a:off x="2088069" y="16146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6" name="Google Shape;2046;p18"/>
          <p:cNvSpPr txBox="1">
            <a:spLocks noGrp="1"/>
          </p:cNvSpPr>
          <p:nvPr>
            <p:ph type="subTitle" idx="1"/>
          </p:nvPr>
        </p:nvSpPr>
        <p:spPr>
          <a:xfrm>
            <a:off x="2088069" y="20487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7" name="Google Shape;2047;p18"/>
          <p:cNvSpPr txBox="1">
            <a:spLocks noGrp="1"/>
          </p:cNvSpPr>
          <p:nvPr>
            <p:ph type="title" idx="2"/>
          </p:nvPr>
        </p:nvSpPr>
        <p:spPr>
          <a:xfrm>
            <a:off x="5820782" y="16146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8" name="Google Shape;2048;p18"/>
          <p:cNvSpPr txBox="1">
            <a:spLocks noGrp="1"/>
          </p:cNvSpPr>
          <p:nvPr>
            <p:ph type="subTitle" idx="3"/>
          </p:nvPr>
        </p:nvSpPr>
        <p:spPr>
          <a:xfrm>
            <a:off x="5820782" y="20487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9" name="Google Shape;2049;p18"/>
          <p:cNvSpPr txBox="1">
            <a:spLocks noGrp="1"/>
          </p:cNvSpPr>
          <p:nvPr>
            <p:ph type="title" idx="4"/>
          </p:nvPr>
        </p:nvSpPr>
        <p:spPr>
          <a:xfrm>
            <a:off x="2088069" y="30480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0" name="Google Shape;2050;p18"/>
          <p:cNvSpPr txBox="1">
            <a:spLocks noGrp="1"/>
          </p:cNvSpPr>
          <p:nvPr>
            <p:ph type="subTitle" idx="5"/>
          </p:nvPr>
        </p:nvSpPr>
        <p:spPr>
          <a:xfrm>
            <a:off x="2088069" y="34821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1" name="Google Shape;2051;p18"/>
          <p:cNvSpPr txBox="1">
            <a:spLocks noGrp="1"/>
          </p:cNvSpPr>
          <p:nvPr>
            <p:ph type="title" idx="6"/>
          </p:nvPr>
        </p:nvSpPr>
        <p:spPr>
          <a:xfrm>
            <a:off x="5820782" y="30480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2" name="Google Shape;2052;p18"/>
          <p:cNvSpPr txBox="1">
            <a:spLocks noGrp="1"/>
          </p:cNvSpPr>
          <p:nvPr>
            <p:ph type="subTitle" idx="7"/>
          </p:nvPr>
        </p:nvSpPr>
        <p:spPr>
          <a:xfrm>
            <a:off x="5820782" y="34821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3" name="Google Shape;2053;p18"/>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54" name="Google Shape;2054;p18"/>
          <p:cNvGrpSpPr/>
          <p:nvPr/>
        </p:nvGrpSpPr>
        <p:grpSpPr>
          <a:xfrm>
            <a:off x="-351830" y="-725075"/>
            <a:ext cx="10090389" cy="6700847"/>
            <a:chOff x="-351830" y="-725075"/>
            <a:chExt cx="10090389" cy="6700847"/>
          </a:xfrm>
        </p:grpSpPr>
        <p:sp>
          <p:nvSpPr>
            <p:cNvPr id="2055" name="Google Shape;2055;p18"/>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18"/>
            <p:cNvGrpSpPr/>
            <p:nvPr/>
          </p:nvGrpSpPr>
          <p:grpSpPr>
            <a:xfrm>
              <a:off x="1075507" y="4534394"/>
              <a:ext cx="1472454" cy="1441378"/>
              <a:chOff x="2299395" y="5096207"/>
              <a:chExt cx="1472454" cy="1441378"/>
            </a:xfrm>
          </p:grpSpPr>
          <p:sp>
            <p:nvSpPr>
              <p:cNvPr id="2105" name="Google Shape;2105;p18"/>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8"/>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8"/>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8"/>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8"/>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8"/>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8"/>
            <p:cNvGrpSpPr/>
            <p:nvPr/>
          </p:nvGrpSpPr>
          <p:grpSpPr>
            <a:xfrm>
              <a:off x="6694386" y="-725075"/>
              <a:ext cx="3044172" cy="2273746"/>
              <a:chOff x="6694386" y="-725075"/>
              <a:chExt cx="3044172" cy="2273746"/>
            </a:xfrm>
          </p:grpSpPr>
          <p:sp>
            <p:nvSpPr>
              <p:cNvPr id="2131" name="Google Shape;2131;p18"/>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18"/>
              <p:cNvGrpSpPr/>
              <p:nvPr/>
            </p:nvGrpSpPr>
            <p:grpSpPr>
              <a:xfrm>
                <a:off x="7759545" y="-725075"/>
                <a:ext cx="1784808" cy="1333507"/>
                <a:chOff x="7759545" y="-725075"/>
                <a:chExt cx="1784808" cy="1333507"/>
              </a:xfrm>
            </p:grpSpPr>
            <p:sp>
              <p:nvSpPr>
                <p:cNvPr id="2133" name="Google Shape;2133;p18"/>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8"/>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8"/>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8"/>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8"/>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8"/>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8"/>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8"/>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8" name="Google Shape;2158;p18"/>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8"/>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1" name="Google Shape;2161;p18"/>
              <p:cNvGrpSpPr/>
              <p:nvPr/>
            </p:nvGrpSpPr>
            <p:grpSpPr>
              <a:xfrm>
                <a:off x="8495013" y="327968"/>
                <a:ext cx="1243546" cy="1220702"/>
                <a:chOff x="936825" y="10899768"/>
                <a:chExt cx="1243546" cy="1220702"/>
              </a:xfrm>
            </p:grpSpPr>
            <p:sp>
              <p:nvSpPr>
                <p:cNvPr id="2162" name="Google Shape;2162;p18"/>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01"/>
        <p:cNvGrpSpPr/>
        <p:nvPr/>
      </p:nvGrpSpPr>
      <p:grpSpPr>
        <a:xfrm>
          <a:off x="0" y="0"/>
          <a:ext cx="0" cy="0"/>
          <a:chOff x="0" y="0"/>
          <a:chExt cx="0" cy="0"/>
        </a:xfrm>
      </p:grpSpPr>
      <p:sp>
        <p:nvSpPr>
          <p:cNvPr id="2502" name="Google Shape;2502;p22"/>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2"/>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2"/>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2"/>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2"/>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2"/>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2"/>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2"/>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2"/>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2"/>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2"/>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2"/>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2"/>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2"/>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2"/>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2"/>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2"/>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2"/>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2"/>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2"/>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2"/>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2"/>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2"/>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2"/>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2"/>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2"/>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2"/>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2"/>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2"/>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2"/>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2"/>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2"/>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2"/>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2"/>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2"/>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2"/>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2"/>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2"/>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2"/>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2"/>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2"/>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2"/>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2"/>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2"/>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2"/>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2"/>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2"/>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2"/>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2"/>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2"/>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2"/>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2"/>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2"/>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2"/>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2"/>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2"/>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2"/>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2"/>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2"/>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2"/>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2"/>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2"/>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2"/>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2"/>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2"/>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2"/>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2"/>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2"/>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2"/>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2"/>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2"/>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2"/>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2"/>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2"/>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2"/>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2"/>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2"/>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2"/>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2"/>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2"/>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2"/>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2"/>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2"/>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2"/>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2"/>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2"/>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2"/>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2"/>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2"/>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2"/>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2"/>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2"/>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2"/>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2"/>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2"/>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2"/>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2"/>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2"/>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2"/>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2"/>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2"/>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2"/>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2"/>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2"/>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2"/>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2"/>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2"/>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2"/>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2"/>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0" name="Google Shape;2620;p22"/>
          <p:cNvGrpSpPr/>
          <p:nvPr/>
        </p:nvGrpSpPr>
        <p:grpSpPr>
          <a:xfrm>
            <a:off x="414772" y="416077"/>
            <a:ext cx="972475" cy="863783"/>
            <a:chOff x="414772" y="416077"/>
            <a:chExt cx="972475" cy="863783"/>
          </a:xfrm>
        </p:grpSpPr>
        <p:sp>
          <p:nvSpPr>
            <p:cNvPr id="2621" name="Google Shape;2621;p22"/>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2"/>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5" name="Google Shape;2625;p22"/>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2"/>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2"/>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2"/>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2"/>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73"/>
        <p:cNvGrpSpPr/>
        <p:nvPr/>
      </p:nvGrpSpPr>
      <p:grpSpPr>
        <a:xfrm>
          <a:off x="0" y="0"/>
          <a:ext cx="0" cy="0"/>
          <a:chOff x="0" y="0"/>
          <a:chExt cx="0" cy="0"/>
        </a:xfrm>
      </p:grpSpPr>
      <p:grpSp>
        <p:nvGrpSpPr>
          <p:cNvPr id="2674" name="Google Shape;2674;p23"/>
          <p:cNvGrpSpPr/>
          <p:nvPr/>
        </p:nvGrpSpPr>
        <p:grpSpPr>
          <a:xfrm>
            <a:off x="-351830" y="-725075"/>
            <a:ext cx="10090389" cy="6700847"/>
            <a:chOff x="-351830" y="-725075"/>
            <a:chExt cx="10090389" cy="6700847"/>
          </a:xfrm>
        </p:grpSpPr>
        <p:sp>
          <p:nvSpPr>
            <p:cNvPr id="2675" name="Google Shape;2675;p2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3"/>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3"/>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3"/>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3"/>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4" name="Google Shape;2724;p23"/>
            <p:cNvGrpSpPr/>
            <p:nvPr/>
          </p:nvGrpSpPr>
          <p:grpSpPr>
            <a:xfrm>
              <a:off x="1075507" y="4534394"/>
              <a:ext cx="1472454" cy="1441378"/>
              <a:chOff x="2299395" y="5096207"/>
              <a:chExt cx="1472454" cy="1441378"/>
            </a:xfrm>
          </p:grpSpPr>
          <p:sp>
            <p:nvSpPr>
              <p:cNvPr id="2725" name="Google Shape;2725;p23"/>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3"/>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3"/>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3"/>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3"/>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3"/>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3"/>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3"/>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3"/>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3"/>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3"/>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3"/>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3"/>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3"/>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3"/>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3"/>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3"/>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3"/>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3"/>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3"/>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3"/>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3"/>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3"/>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3"/>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3"/>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23"/>
            <p:cNvGrpSpPr/>
            <p:nvPr/>
          </p:nvGrpSpPr>
          <p:grpSpPr>
            <a:xfrm>
              <a:off x="6694386" y="-725075"/>
              <a:ext cx="3044172" cy="2273746"/>
              <a:chOff x="6694386" y="-725075"/>
              <a:chExt cx="3044172" cy="2273746"/>
            </a:xfrm>
          </p:grpSpPr>
          <p:sp>
            <p:nvSpPr>
              <p:cNvPr id="2751" name="Google Shape;2751;p2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2" name="Google Shape;2752;p23"/>
              <p:cNvGrpSpPr/>
              <p:nvPr/>
            </p:nvGrpSpPr>
            <p:grpSpPr>
              <a:xfrm>
                <a:off x="7759545" y="-725075"/>
                <a:ext cx="1784808" cy="1333507"/>
                <a:chOff x="7759545" y="-725075"/>
                <a:chExt cx="1784808" cy="1333507"/>
              </a:xfrm>
            </p:grpSpPr>
            <p:sp>
              <p:nvSpPr>
                <p:cNvPr id="2753" name="Google Shape;2753;p2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8" name="Google Shape;2778;p2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1" name="Google Shape;2781;p23"/>
              <p:cNvGrpSpPr/>
              <p:nvPr/>
            </p:nvGrpSpPr>
            <p:grpSpPr>
              <a:xfrm>
                <a:off x="8495013" y="327968"/>
                <a:ext cx="1243546" cy="1220702"/>
                <a:chOff x="936825" y="10899768"/>
                <a:chExt cx="1243546" cy="1220702"/>
              </a:xfrm>
            </p:grpSpPr>
            <p:sp>
              <p:nvSpPr>
                <p:cNvPr id="2782" name="Google Shape;2782;p23"/>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3"/>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3"/>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3"/>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3"/>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3"/>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3"/>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3"/>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3"/>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791"/>
        <p:cNvGrpSpPr/>
        <p:nvPr/>
      </p:nvGrpSpPr>
      <p:grpSpPr>
        <a:xfrm>
          <a:off x="0" y="0"/>
          <a:ext cx="0" cy="0"/>
          <a:chOff x="0" y="0"/>
          <a:chExt cx="0" cy="0"/>
        </a:xfrm>
      </p:grpSpPr>
      <p:grpSp>
        <p:nvGrpSpPr>
          <p:cNvPr id="2792" name="Google Shape;2792;p24"/>
          <p:cNvGrpSpPr/>
          <p:nvPr/>
        </p:nvGrpSpPr>
        <p:grpSpPr>
          <a:xfrm>
            <a:off x="-1040075" y="-430648"/>
            <a:ext cx="10524832" cy="5740928"/>
            <a:chOff x="-1040075" y="-430648"/>
            <a:chExt cx="10524832" cy="5740928"/>
          </a:xfrm>
        </p:grpSpPr>
        <p:grpSp>
          <p:nvGrpSpPr>
            <p:cNvPr id="2793" name="Google Shape;2793;p24"/>
            <p:cNvGrpSpPr/>
            <p:nvPr/>
          </p:nvGrpSpPr>
          <p:grpSpPr>
            <a:xfrm>
              <a:off x="-1040075" y="-430648"/>
              <a:ext cx="10524832" cy="5740928"/>
              <a:chOff x="-1040075" y="-430648"/>
              <a:chExt cx="10524832" cy="5740928"/>
            </a:xfrm>
          </p:grpSpPr>
          <p:sp>
            <p:nvSpPr>
              <p:cNvPr id="2794" name="Google Shape;2794;p24"/>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4"/>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4"/>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4"/>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4"/>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4"/>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4"/>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4"/>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4"/>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4"/>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4"/>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4"/>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4"/>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4"/>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4"/>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4"/>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4"/>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4"/>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4"/>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4"/>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4"/>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4"/>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4"/>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4"/>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4"/>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4"/>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4"/>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4"/>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4"/>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4"/>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4"/>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4"/>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4"/>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4"/>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4"/>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4"/>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4"/>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4"/>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4"/>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4"/>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4"/>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4"/>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4"/>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4"/>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4"/>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4"/>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4"/>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4"/>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4"/>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4"/>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4"/>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4"/>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4"/>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4"/>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4"/>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4"/>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4"/>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4"/>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4"/>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4"/>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4"/>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4"/>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5" name="Google Shape;2865;p24"/>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3"/>
          <p:cNvSpPr txBox="1">
            <a:spLocks noGrp="1"/>
          </p:cNvSpPr>
          <p:nvPr>
            <p:ph type="title"/>
          </p:nvPr>
        </p:nvSpPr>
        <p:spPr>
          <a:xfrm>
            <a:off x="1589950" y="2368075"/>
            <a:ext cx="5964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9" name="Google Shape;219;p3"/>
          <p:cNvSpPr txBox="1">
            <a:spLocks noGrp="1"/>
          </p:cNvSpPr>
          <p:nvPr>
            <p:ph type="title" idx="2" hasCustomPrompt="1"/>
          </p:nvPr>
        </p:nvSpPr>
        <p:spPr>
          <a:xfrm>
            <a:off x="3736200" y="1403013"/>
            <a:ext cx="1671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7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0" name="Google Shape;220;p3"/>
          <p:cNvSpPr txBox="1">
            <a:spLocks noGrp="1"/>
          </p:cNvSpPr>
          <p:nvPr>
            <p:ph type="subTitle" idx="1"/>
          </p:nvPr>
        </p:nvSpPr>
        <p:spPr>
          <a:xfrm>
            <a:off x="2215350" y="3220888"/>
            <a:ext cx="4713300" cy="4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1" name="Google Shape;221;p3"/>
          <p:cNvGrpSpPr/>
          <p:nvPr/>
        </p:nvGrpSpPr>
        <p:grpSpPr>
          <a:xfrm>
            <a:off x="-690651" y="-725075"/>
            <a:ext cx="10235004" cy="6593655"/>
            <a:chOff x="-690651" y="-725075"/>
            <a:chExt cx="10235004" cy="6593655"/>
          </a:xfrm>
        </p:grpSpPr>
        <p:sp>
          <p:nvSpPr>
            <p:cNvPr id="222" name="Google Shape;222;p3"/>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5"/>
        <p:cNvGrpSpPr/>
        <p:nvPr/>
      </p:nvGrpSpPr>
      <p:grpSpPr>
        <a:xfrm>
          <a:off x="0" y="0"/>
          <a:ext cx="0" cy="0"/>
          <a:chOff x="0" y="0"/>
          <a:chExt cx="0" cy="0"/>
        </a:xfrm>
      </p:grpSpPr>
      <p:sp>
        <p:nvSpPr>
          <p:cNvPr id="596" name="Google Shape;59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7" name="Google Shape;597;p6"/>
          <p:cNvGrpSpPr/>
          <p:nvPr/>
        </p:nvGrpSpPr>
        <p:grpSpPr>
          <a:xfrm>
            <a:off x="-1040075" y="-430648"/>
            <a:ext cx="10524832" cy="5740928"/>
            <a:chOff x="-1040075" y="-430648"/>
            <a:chExt cx="10524832" cy="5740928"/>
          </a:xfrm>
        </p:grpSpPr>
        <p:grpSp>
          <p:nvGrpSpPr>
            <p:cNvPr id="598" name="Google Shape;598;p6"/>
            <p:cNvGrpSpPr/>
            <p:nvPr/>
          </p:nvGrpSpPr>
          <p:grpSpPr>
            <a:xfrm>
              <a:off x="-1040075" y="-430648"/>
              <a:ext cx="10524832" cy="5740928"/>
              <a:chOff x="-1040075" y="-430648"/>
              <a:chExt cx="10524832" cy="5740928"/>
            </a:xfrm>
          </p:grpSpPr>
          <p:sp>
            <p:nvSpPr>
              <p:cNvPr id="599" name="Google Shape;599;p6"/>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6"/>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7"/>
        <p:cNvGrpSpPr/>
        <p:nvPr/>
      </p:nvGrpSpPr>
      <p:grpSpPr>
        <a:xfrm>
          <a:off x="0" y="0"/>
          <a:ext cx="0" cy="0"/>
          <a:chOff x="0" y="0"/>
          <a:chExt cx="0" cy="0"/>
        </a:xfrm>
      </p:grpSpPr>
      <p:sp>
        <p:nvSpPr>
          <p:cNvPr id="968" name="Google Shape;968;p9"/>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9" name="Google Shape;969;p9"/>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0" name="Google Shape;970;p9"/>
          <p:cNvGrpSpPr/>
          <p:nvPr/>
        </p:nvGrpSpPr>
        <p:grpSpPr>
          <a:xfrm>
            <a:off x="-1040075" y="-1214500"/>
            <a:ext cx="10916512" cy="6940038"/>
            <a:chOff x="-1040075" y="-1214500"/>
            <a:chExt cx="10916512" cy="6940038"/>
          </a:xfrm>
        </p:grpSpPr>
        <p:sp>
          <p:nvSpPr>
            <p:cNvPr id="971" name="Google Shape;971;p9"/>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7429959" y="4076417"/>
              <a:ext cx="2051669" cy="1126552"/>
            </a:xfrm>
            <a:custGeom>
              <a:avLst/>
              <a:gdLst/>
              <a:ahLst/>
              <a:cxnLst/>
              <a:rect l="l" t="t" r="r" b="b"/>
              <a:pathLst>
                <a:path w="25504" h="14004" extrusionOk="0">
                  <a:moveTo>
                    <a:pt x="20879" y="0"/>
                  </a:moveTo>
                  <a:cubicBezTo>
                    <a:pt x="16646" y="0"/>
                    <a:pt x="15462" y="5590"/>
                    <a:pt x="11125" y="7100"/>
                  </a:cubicBezTo>
                  <a:cubicBezTo>
                    <a:pt x="6711" y="8631"/>
                    <a:pt x="6138" y="6335"/>
                    <a:pt x="3072" y="10167"/>
                  </a:cubicBezTo>
                  <a:lnTo>
                    <a:pt x="1" y="14003"/>
                  </a:lnTo>
                  <a:lnTo>
                    <a:pt x="1" y="14003"/>
                  </a:lnTo>
                  <a:lnTo>
                    <a:pt x="24637" y="13728"/>
                  </a:lnTo>
                  <a:cubicBezTo>
                    <a:pt x="24637" y="13728"/>
                    <a:pt x="25503" y="198"/>
                    <a:pt x="21094" y="5"/>
                  </a:cubicBezTo>
                  <a:cubicBezTo>
                    <a:pt x="21022" y="2"/>
                    <a:pt x="20950" y="0"/>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726717" y="4502209"/>
              <a:ext cx="1554358" cy="21961"/>
            </a:xfrm>
            <a:custGeom>
              <a:avLst/>
              <a:gdLst/>
              <a:ahLst/>
              <a:cxnLst/>
              <a:rect l="l" t="t" r="r" b="b"/>
              <a:pathLst>
                <a:path w="19322" h="273" extrusionOk="0">
                  <a:moveTo>
                    <a:pt x="19230" y="1"/>
                  </a:moveTo>
                  <a:lnTo>
                    <a:pt x="118" y="93"/>
                  </a:lnTo>
                  <a:cubicBezTo>
                    <a:pt x="0" y="93"/>
                    <a:pt x="0" y="272"/>
                    <a:pt x="118" y="272"/>
                  </a:cubicBezTo>
                  <a:lnTo>
                    <a:pt x="19230" y="180"/>
                  </a:lnTo>
                  <a:cubicBezTo>
                    <a:pt x="19282" y="180"/>
                    <a:pt x="19322" y="141"/>
                    <a:pt x="19322" y="93"/>
                  </a:cubicBezTo>
                  <a:cubicBezTo>
                    <a:pt x="19322" y="40"/>
                    <a:pt x="19278" y="1"/>
                    <a:pt x="19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5211875" y="4471077"/>
              <a:ext cx="103291" cy="84789"/>
            </a:xfrm>
            <a:custGeom>
              <a:avLst/>
              <a:gdLst/>
              <a:ahLst/>
              <a:cxnLst/>
              <a:rect l="l" t="t" r="r" b="b"/>
              <a:pathLst>
                <a:path w="1284" h="1054" extrusionOk="0">
                  <a:moveTo>
                    <a:pt x="640" y="1"/>
                  </a:moveTo>
                  <a:cubicBezTo>
                    <a:pt x="439" y="1"/>
                    <a:pt x="248" y="117"/>
                    <a:pt x="164" y="313"/>
                  </a:cubicBezTo>
                  <a:cubicBezTo>
                    <a:pt x="0" y="679"/>
                    <a:pt x="284" y="1054"/>
                    <a:pt x="642" y="1054"/>
                  </a:cubicBezTo>
                  <a:cubicBezTo>
                    <a:pt x="704" y="1054"/>
                    <a:pt x="769" y="1042"/>
                    <a:pt x="833" y="1018"/>
                  </a:cubicBezTo>
                  <a:cubicBezTo>
                    <a:pt x="1266" y="847"/>
                    <a:pt x="1284" y="235"/>
                    <a:pt x="855" y="47"/>
                  </a:cubicBezTo>
                  <a:cubicBezTo>
                    <a:pt x="785" y="16"/>
                    <a:pt x="712"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741197" y="4386450"/>
              <a:ext cx="469155" cy="260883"/>
            </a:xfrm>
            <a:custGeom>
              <a:avLst/>
              <a:gdLst/>
              <a:ahLst/>
              <a:cxnLst/>
              <a:rect l="l" t="t" r="r" b="b"/>
              <a:pathLst>
                <a:path w="5832" h="3243" extrusionOk="0">
                  <a:moveTo>
                    <a:pt x="5499" y="193"/>
                  </a:moveTo>
                  <a:lnTo>
                    <a:pt x="4401" y="1484"/>
                  </a:lnTo>
                  <a:cubicBezTo>
                    <a:pt x="4375" y="1519"/>
                    <a:pt x="4375" y="1567"/>
                    <a:pt x="4401" y="1597"/>
                  </a:cubicBezTo>
                  <a:lnTo>
                    <a:pt x="5521" y="3045"/>
                  </a:lnTo>
                  <a:lnTo>
                    <a:pt x="1076" y="2673"/>
                  </a:lnTo>
                  <a:lnTo>
                    <a:pt x="210" y="1597"/>
                  </a:lnTo>
                  <a:lnTo>
                    <a:pt x="1063" y="412"/>
                  </a:lnTo>
                  <a:lnTo>
                    <a:pt x="5499" y="193"/>
                  </a:lnTo>
                  <a:close/>
                  <a:moveTo>
                    <a:pt x="5700" y="1"/>
                  </a:moveTo>
                  <a:lnTo>
                    <a:pt x="1011" y="233"/>
                  </a:lnTo>
                  <a:cubicBezTo>
                    <a:pt x="985" y="237"/>
                    <a:pt x="958" y="250"/>
                    <a:pt x="941" y="272"/>
                  </a:cubicBezTo>
                  <a:lnTo>
                    <a:pt x="22" y="1549"/>
                  </a:lnTo>
                  <a:cubicBezTo>
                    <a:pt x="0" y="1580"/>
                    <a:pt x="0" y="1628"/>
                    <a:pt x="27" y="1659"/>
                  </a:cubicBezTo>
                  <a:lnTo>
                    <a:pt x="963" y="2818"/>
                  </a:lnTo>
                  <a:cubicBezTo>
                    <a:pt x="976" y="2835"/>
                    <a:pt x="998" y="2848"/>
                    <a:pt x="1024" y="2853"/>
                  </a:cubicBezTo>
                  <a:lnTo>
                    <a:pt x="5709" y="3242"/>
                  </a:lnTo>
                  <a:lnTo>
                    <a:pt x="5718" y="3242"/>
                  </a:lnTo>
                  <a:cubicBezTo>
                    <a:pt x="5792" y="3242"/>
                    <a:pt x="5831" y="3159"/>
                    <a:pt x="5788" y="3098"/>
                  </a:cubicBezTo>
                  <a:lnTo>
                    <a:pt x="4589" y="1545"/>
                  </a:lnTo>
                  <a:lnTo>
                    <a:pt x="5770" y="149"/>
                  </a:lnTo>
                  <a:cubicBezTo>
                    <a:pt x="5796" y="123"/>
                    <a:pt x="5801" y="84"/>
                    <a:pt x="5783" y="53"/>
                  </a:cubicBezTo>
                  <a:cubicBezTo>
                    <a:pt x="5766" y="18"/>
                    <a:pt x="5735"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793968" y="4503657"/>
              <a:ext cx="86639" cy="114393"/>
            </a:xfrm>
            <a:custGeom>
              <a:avLst/>
              <a:gdLst/>
              <a:ahLst/>
              <a:cxnLst/>
              <a:rect l="l" t="t" r="r" b="b"/>
              <a:pathLst>
                <a:path w="1077" h="1422" extrusionOk="0">
                  <a:moveTo>
                    <a:pt x="129" y="1"/>
                  </a:moveTo>
                  <a:cubicBezTo>
                    <a:pt x="64" y="1"/>
                    <a:pt x="0" y="75"/>
                    <a:pt x="53" y="149"/>
                  </a:cubicBezTo>
                  <a:lnTo>
                    <a:pt x="888" y="1383"/>
                  </a:lnTo>
                  <a:cubicBezTo>
                    <a:pt x="906" y="1405"/>
                    <a:pt x="937" y="1422"/>
                    <a:pt x="963" y="1422"/>
                  </a:cubicBezTo>
                  <a:cubicBezTo>
                    <a:pt x="1037" y="1418"/>
                    <a:pt x="1077" y="1339"/>
                    <a:pt x="1037" y="1278"/>
                  </a:cubicBezTo>
                  <a:lnTo>
                    <a:pt x="202" y="44"/>
                  </a:lnTo>
                  <a:cubicBezTo>
                    <a:pt x="182" y="13"/>
                    <a:pt x="155"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4856956" y="4403423"/>
              <a:ext cx="75699" cy="218891"/>
            </a:xfrm>
            <a:custGeom>
              <a:avLst/>
              <a:gdLst/>
              <a:ahLst/>
              <a:cxnLst/>
              <a:rect l="l" t="t" r="r" b="b"/>
              <a:pathLst>
                <a:path w="941" h="2721" extrusionOk="0">
                  <a:moveTo>
                    <a:pt x="810" y="1"/>
                  </a:moveTo>
                  <a:cubicBezTo>
                    <a:pt x="782" y="1"/>
                    <a:pt x="755" y="13"/>
                    <a:pt x="735" y="43"/>
                  </a:cubicBezTo>
                  <a:lnTo>
                    <a:pt x="14" y="1316"/>
                  </a:lnTo>
                  <a:cubicBezTo>
                    <a:pt x="0" y="1343"/>
                    <a:pt x="0" y="1378"/>
                    <a:pt x="14" y="1408"/>
                  </a:cubicBezTo>
                  <a:lnTo>
                    <a:pt x="757" y="2677"/>
                  </a:lnTo>
                  <a:cubicBezTo>
                    <a:pt x="775" y="2703"/>
                    <a:pt x="805" y="2720"/>
                    <a:pt x="836" y="2720"/>
                  </a:cubicBezTo>
                  <a:cubicBezTo>
                    <a:pt x="853" y="2720"/>
                    <a:pt x="867" y="2716"/>
                    <a:pt x="884" y="2707"/>
                  </a:cubicBezTo>
                  <a:cubicBezTo>
                    <a:pt x="923" y="2685"/>
                    <a:pt x="941" y="2629"/>
                    <a:pt x="915" y="2585"/>
                  </a:cubicBezTo>
                  <a:lnTo>
                    <a:pt x="197" y="1360"/>
                  </a:lnTo>
                  <a:lnTo>
                    <a:pt x="893" y="131"/>
                  </a:lnTo>
                  <a:cubicBezTo>
                    <a:pt x="929" y="62"/>
                    <a:pt x="870"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933297" y="4396425"/>
              <a:ext cx="88248" cy="122759"/>
            </a:xfrm>
            <a:custGeom>
              <a:avLst/>
              <a:gdLst/>
              <a:ahLst/>
              <a:cxnLst/>
              <a:rect l="l" t="t" r="r" b="b"/>
              <a:pathLst>
                <a:path w="1097" h="1526" extrusionOk="0">
                  <a:moveTo>
                    <a:pt x="972" y="0"/>
                  </a:moveTo>
                  <a:cubicBezTo>
                    <a:pt x="945" y="0"/>
                    <a:pt x="917" y="13"/>
                    <a:pt x="897" y="43"/>
                  </a:cubicBezTo>
                  <a:lnTo>
                    <a:pt x="40" y="1386"/>
                  </a:lnTo>
                  <a:cubicBezTo>
                    <a:pt x="1" y="1447"/>
                    <a:pt x="44" y="1526"/>
                    <a:pt x="114" y="1526"/>
                  </a:cubicBezTo>
                  <a:cubicBezTo>
                    <a:pt x="145" y="1526"/>
                    <a:pt x="176" y="1508"/>
                    <a:pt x="193" y="1482"/>
                  </a:cubicBezTo>
                  <a:lnTo>
                    <a:pt x="1051" y="139"/>
                  </a:lnTo>
                  <a:cubicBezTo>
                    <a:pt x="1097" y="69"/>
                    <a:pt x="1035" y="0"/>
                    <a:pt x="9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4995239" y="4395379"/>
              <a:ext cx="87685" cy="243507"/>
            </a:xfrm>
            <a:custGeom>
              <a:avLst/>
              <a:gdLst/>
              <a:ahLst/>
              <a:cxnLst/>
              <a:rect l="l" t="t" r="r" b="b"/>
              <a:pathLst>
                <a:path w="1090" h="3027" extrusionOk="0">
                  <a:moveTo>
                    <a:pt x="938" y="0"/>
                  </a:moveTo>
                  <a:cubicBezTo>
                    <a:pt x="912" y="0"/>
                    <a:pt x="885" y="13"/>
                    <a:pt x="867" y="43"/>
                  </a:cubicBezTo>
                  <a:lnTo>
                    <a:pt x="22" y="1421"/>
                  </a:lnTo>
                  <a:cubicBezTo>
                    <a:pt x="1" y="1447"/>
                    <a:pt x="1" y="1486"/>
                    <a:pt x="22" y="1513"/>
                  </a:cubicBezTo>
                  <a:lnTo>
                    <a:pt x="910" y="2982"/>
                  </a:lnTo>
                  <a:cubicBezTo>
                    <a:pt x="924" y="3009"/>
                    <a:pt x="954" y="3026"/>
                    <a:pt x="985" y="3026"/>
                  </a:cubicBezTo>
                  <a:cubicBezTo>
                    <a:pt x="1002" y="3026"/>
                    <a:pt x="1020" y="3022"/>
                    <a:pt x="1037" y="3013"/>
                  </a:cubicBezTo>
                  <a:cubicBezTo>
                    <a:pt x="1077" y="2987"/>
                    <a:pt x="1090" y="2930"/>
                    <a:pt x="1064" y="2886"/>
                  </a:cubicBezTo>
                  <a:lnTo>
                    <a:pt x="202" y="1469"/>
                  </a:lnTo>
                  <a:lnTo>
                    <a:pt x="1020" y="139"/>
                  </a:lnTo>
                  <a:cubicBezTo>
                    <a:pt x="1063" y="69"/>
                    <a:pt x="1000" y="0"/>
                    <a:pt x="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5040610" y="4504060"/>
              <a:ext cx="101843" cy="137963"/>
            </a:xfrm>
            <a:custGeom>
              <a:avLst/>
              <a:gdLst/>
              <a:ahLst/>
              <a:cxnLst/>
              <a:rect l="l" t="t" r="r" b="b"/>
              <a:pathLst>
                <a:path w="1266" h="1715" extrusionOk="0">
                  <a:moveTo>
                    <a:pt x="122" y="0"/>
                  </a:moveTo>
                  <a:cubicBezTo>
                    <a:pt x="60" y="0"/>
                    <a:pt x="1" y="71"/>
                    <a:pt x="45" y="140"/>
                  </a:cubicBezTo>
                  <a:lnTo>
                    <a:pt x="1086" y="1675"/>
                  </a:lnTo>
                  <a:cubicBezTo>
                    <a:pt x="1103" y="1697"/>
                    <a:pt x="1134" y="1714"/>
                    <a:pt x="1164" y="1714"/>
                  </a:cubicBezTo>
                  <a:cubicBezTo>
                    <a:pt x="1182" y="1714"/>
                    <a:pt x="1199" y="1706"/>
                    <a:pt x="1213" y="1697"/>
                  </a:cubicBezTo>
                  <a:cubicBezTo>
                    <a:pt x="1252" y="1666"/>
                    <a:pt x="1265" y="1609"/>
                    <a:pt x="1239" y="1570"/>
                  </a:cubicBezTo>
                  <a:lnTo>
                    <a:pt x="193" y="39"/>
                  </a:lnTo>
                  <a:cubicBezTo>
                    <a:pt x="173" y="12"/>
                    <a:pt x="148"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3717144" y="4415490"/>
              <a:ext cx="210203" cy="191379"/>
            </a:xfrm>
            <a:custGeom>
              <a:avLst/>
              <a:gdLst/>
              <a:ahLst/>
              <a:cxnLst/>
              <a:rect l="l" t="t" r="r" b="b"/>
              <a:pathLst>
                <a:path w="2613" h="2379" extrusionOk="0">
                  <a:moveTo>
                    <a:pt x="2245" y="287"/>
                  </a:moveTo>
                  <a:lnTo>
                    <a:pt x="1834" y="1210"/>
                  </a:lnTo>
                  <a:cubicBezTo>
                    <a:pt x="1825" y="1236"/>
                    <a:pt x="1825" y="1267"/>
                    <a:pt x="1838" y="1293"/>
                  </a:cubicBezTo>
                  <a:lnTo>
                    <a:pt x="2293" y="2107"/>
                  </a:lnTo>
                  <a:lnTo>
                    <a:pt x="312" y="1280"/>
                  </a:lnTo>
                  <a:lnTo>
                    <a:pt x="2245" y="287"/>
                  </a:lnTo>
                  <a:close/>
                  <a:moveTo>
                    <a:pt x="2426" y="1"/>
                  </a:moveTo>
                  <a:cubicBezTo>
                    <a:pt x="2413" y="1"/>
                    <a:pt x="2399" y="4"/>
                    <a:pt x="2385" y="11"/>
                  </a:cubicBezTo>
                  <a:lnTo>
                    <a:pt x="53" y="1210"/>
                  </a:lnTo>
                  <a:cubicBezTo>
                    <a:pt x="18" y="1223"/>
                    <a:pt x="1" y="1258"/>
                    <a:pt x="5" y="1293"/>
                  </a:cubicBezTo>
                  <a:cubicBezTo>
                    <a:pt x="5" y="1328"/>
                    <a:pt x="27" y="1359"/>
                    <a:pt x="58" y="1372"/>
                  </a:cubicBezTo>
                  <a:lnTo>
                    <a:pt x="2464" y="2374"/>
                  </a:lnTo>
                  <a:cubicBezTo>
                    <a:pt x="2477" y="2378"/>
                    <a:pt x="2486" y="2378"/>
                    <a:pt x="2499" y="2378"/>
                  </a:cubicBezTo>
                  <a:cubicBezTo>
                    <a:pt x="2569" y="2378"/>
                    <a:pt x="2612" y="2304"/>
                    <a:pt x="2577" y="2247"/>
                  </a:cubicBezTo>
                  <a:lnTo>
                    <a:pt x="2018" y="1241"/>
                  </a:lnTo>
                  <a:lnTo>
                    <a:pt x="2512" y="125"/>
                  </a:lnTo>
                  <a:cubicBezTo>
                    <a:pt x="2537" y="65"/>
                    <a:pt x="2486" y="1"/>
                    <a:pt x="2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540248" y="4428603"/>
              <a:ext cx="91466" cy="175451"/>
            </a:xfrm>
            <a:custGeom>
              <a:avLst/>
              <a:gdLst/>
              <a:ahLst/>
              <a:cxnLst/>
              <a:rect l="l" t="t" r="r" b="b"/>
              <a:pathLst>
                <a:path w="1137" h="2181" extrusionOk="0">
                  <a:moveTo>
                    <a:pt x="1001" y="0"/>
                  </a:moveTo>
                  <a:cubicBezTo>
                    <a:pt x="977" y="0"/>
                    <a:pt x="952" y="11"/>
                    <a:pt x="932" y="37"/>
                  </a:cubicBezTo>
                  <a:lnTo>
                    <a:pt x="31" y="1051"/>
                  </a:lnTo>
                  <a:cubicBezTo>
                    <a:pt x="1" y="1082"/>
                    <a:pt x="1" y="1130"/>
                    <a:pt x="27" y="1165"/>
                  </a:cubicBezTo>
                  <a:lnTo>
                    <a:pt x="740" y="2141"/>
                  </a:lnTo>
                  <a:cubicBezTo>
                    <a:pt x="757" y="2167"/>
                    <a:pt x="784" y="2180"/>
                    <a:pt x="814" y="2180"/>
                  </a:cubicBezTo>
                  <a:cubicBezTo>
                    <a:pt x="832" y="2180"/>
                    <a:pt x="849" y="2171"/>
                    <a:pt x="867" y="2163"/>
                  </a:cubicBezTo>
                  <a:cubicBezTo>
                    <a:pt x="906" y="2132"/>
                    <a:pt x="915" y="2075"/>
                    <a:pt x="884" y="2036"/>
                  </a:cubicBezTo>
                  <a:lnTo>
                    <a:pt x="215" y="1117"/>
                  </a:lnTo>
                  <a:lnTo>
                    <a:pt x="1068" y="155"/>
                  </a:lnTo>
                  <a:cubicBezTo>
                    <a:pt x="1136" y="90"/>
                    <a:pt x="1071"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627851" y="4428603"/>
              <a:ext cx="91466" cy="175451"/>
            </a:xfrm>
            <a:custGeom>
              <a:avLst/>
              <a:gdLst/>
              <a:ahLst/>
              <a:cxnLst/>
              <a:rect l="l" t="t" r="r" b="b"/>
              <a:pathLst>
                <a:path w="1137" h="2181" extrusionOk="0">
                  <a:moveTo>
                    <a:pt x="1005" y="0"/>
                  </a:moveTo>
                  <a:cubicBezTo>
                    <a:pt x="981" y="0"/>
                    <a:pt x="957" y="11"/>
                    <a:pt x="937" y="37"/>
                  </a:cubicBezTo>
                  <a:lnTo>
                    <a:pt x="31" y="1051"/>
                  </a:lnTo>
                  <a:cubicBezTo>
                    <a:pt x="5" y="1082"/>
                    <a:pt x="1" y="1130"/>
                    <a:pt x="27" y="1165"/>
                  </a:cubicBezTo>
                  <a:lnTo>
                    <a:pt x="740" y="2141"/>
                  </a:lnTo>
                  <a:cubicBezTo>
                    <a:pt x="758" y="2167"/>
                    <a:pt x="784" y="2180"/>
                    <a:pt x="814" y="2180"/>
                  </a:cubicBezTo>
                  <a:cubicBezTo>
                    <a:pt x="832" y="2176"/>
                    <a:pt x="849" y="2171"/>
                    <a:pt x="867" y="2163"/>
                  </a:cubicBezTo>
                  <a:cubicBezTo>
                    <a:pt x="906" y="2132"/>
                    <a:pt x="915" y="2075"/>
                    <a:pt x="884" y="2036"/>
                  </a:cubicBezTo>
                  <a:lnTo>
                    <a:pt x="215" y="1117"/>
                  </a:lnTo>
                  <a:lnTo>
                    <a:pt x="1068" y="155"/>
                  </a:lnTo>
                  <a:cubicBezTo>
                    <a:pt x="1136" y="90"/>
                    <a:pt x="1074" y="0"/>
                    <a:pt x="1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243972" y="4445576"/>
              <a:ext cx="217926" cy="134504"/>
            </a:xfrm>
            <a:custGeom>
              <a:avLst/>
              <a:gdLst/>
              <a:ahLst/>
              <a:cxnLst/>
              <a:rect l="l" t="t" r="r" b="b"/>
              <a:pathLst>
                <a:path w="2709" h="1672" extrusionOk="0">
                  <a:moveTo>
                    <a:pt x="904" y="1"/>
                  </a:moveTo>
                  <a:cubicBezTo>
                    <a:pt x="784" y="1"/>
                    <a:pt x="680" y="28"/>
                    <a:pt x="604" y="92"/>
                  </a:cubicBezTo>
                  <a:cubicBezTo>
                    <a:pt x="114" y="504"/>
                    <a:pt x="1579" y="845"/>
                    <a:pt x="1579" y="845"/>
                  </a:cubicBezTo>
                  <a:cubicBezTo>
                    <a:pt x="1579" y="845"/>
                    <a:pt x="0" y="1221"/>
                    <a:pt x="604" y="1597"/>
                  </a:cubicBezTo>
                  <a:cubicBezTo>
                    <a:pt x="687" y="1649"/>
                    <a:pt x="788" y="1672"/>
                    <a:pt x="899" y="1672"/>
                  </a:cubicBezTo>
                  <a:cubicBezTo>
                    <a:pt x="1592" y="1672"/>
                    <a:pt x="2708" y="805"/>
                    <a:pt x="2708" y="805"/>
                  </a:cubicBezTo>
                  <a:cubicBezTo>
                    <a:pt x="2708" y="805"/>
                    <a:pt x="1557"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8403010" y="3936765"/>
              <a:ext cx="818206" cy="832284"/>
            </a:xfrm>
            <a:custGeom>
              <a:avLst/>
              <a:gdLst/>
              <a:ahLst/>
              <a:cxnLst/>
              <a:rect l="l" t="t" r="r" b="b"/>
              <a:pathLst>
                <a:path w="10171" h="10346" extrusionOk="0">
                  <a:moveTo>
                    <a:pt x="5835" y="1"/>
                  </a:moveTo>
                  <a:cubicBezTo>
                    <a:pt x="5547" y="1"/>
                    <a:pt x="5256" y="31"/>
                    <a:pt x="4969" y="92"/>
                  </a:cubicBezTo>
                  <a:cubicBezTo>
                    <a:pt x="3469" y="416"/>
                    <a:pt x="1465" y="1461"/>
                    <a:pt x="744" y="4672"/>
                  </a:cubicBezTo>
                  <a:cubicBezTo>
                    <a:pt x="1" y="7970"/>
                    <a:pt x="2227" y="10345"/>
                    <a:pt x="4669" y="10345"/>
                  </a:cubicBezTo>
                  <a:cubicBezTo>
                    <a:pt x="6211" y="10345"/>
                    <a:pt x="7839" y="9397"/>
                    <a:pt x="8858" y="7135"/>
                  </a:cubicBezTo>
                  <a:cubicBezTo>
                    <a:pt x="10170" y="4213"/>
                    <a:pt x="9650" y="2428"/>
                    <a:pt x="8797" y="1369"/>
                  </a:cubicBezTo>
                  <a:cubicBezTo>
                    <a:pt x="8071" y="469"/>
                    <a:pt x="6970" y="1"/>
                    <a:pt x="5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8290388" y="4122109"/>
              <a:ext cx="809438" cy="808150"/>
            </a:xfrm>
            <a:custGeom>
              <a:avLst/>
              <a:gdLst/>
              <a:ahLst/>
              <a:cxnLst/>
              <a:rect l="l" t="t" r="r" b="b"/>
              <a:pathLst>
                <a:path w="10062" h="10046" extrusionOk="0">
                  <a:moveTo>
                    <a:pt x="6239" y="181"/>
                  </a:moveTo>
                  <a:cubicBezTo>
                    <a:pt x="7304" y="181"/>
                    <a:pt x="8336" y="1013"/>
                    <a:pt x="8972" y="2412"/>
                  </a:cubicBezTo>
                  <a:cubicBezTo>
                    <a:pt x="9799" y="4218"/>
                    <a:pt x="9873" y="6904"/>
                    <a:pt x="8101" y="8523"/>
                  </a:cubicBezTo>
                  <a:cubicBezTo>
                    <a:pt x="7138" y="9402"/>
                    <a:pt x="5889" y="9864"/>
                    <a:pt x="4661" y="9864"/>
                  </a:cubicBezTo>
                  <a:cubicBezTo>
                    <a:pt x="3898" y="9864"/>
                    <a:pt x="3144" y="9686"/>
                    <a:pt x="2472" y="9319"/>
                  </a:cubicBezTo>
                  <a:cubicBezTo>
                    <a:pt x="893" y="8462"/>
                    <a:pt x="193" y="6777"/>
                    <a:pt x="543" y="4708"/>
                  </a:cubicBezTo>
                  <a:cubicBezTo>
                    <a:pt x="897" y="2626"/>
                    <a:pt x="1916" y="1231"/>
                    <a:pt x="3574" y="570"/>
                  </a:cubicBezTo>
                  <a:cubicBezTo>
                    <a:pt x="4235" y="312"/>
                    <a:pt x="4934" y="181"/>
                    <a:pt x="5643" y="181"/>
                  </a:cubicBezTo>
                  <a:cubicBezTo>
                    <a:pt x="5853" y="181"/>
                    <a:pt x="5980" y="194"/>
                    <a:pt x="5989" y="194"/>
                  </a:cubicBezTo>
                  <a:lnTo>
                    <a:pt x="6006" y="194"/>
                  </a:lnTo>
                  <a:cubicBezTo>
                    <a:pt x="6084" y="185"/>
                    <a:pt x="6161" y="181"/>
                    <a:pt x="6239" y="181"/>
                  </a:cubicBezTo>
                  <a:close/>
                  <a:moveTo>
                    <a:pt x="5598" y="0"/>
                  </a:moveTo>
                  <a:cubicBezTo>
                    <a:pt x="4885" y="0"/>
                    <a:pt x="4181" y="138"/>
                    <a:pt x="3517" y="400"/>
                  </a:cubicBezTo>
                  <a:cubicBezTo>
                    <a:pt x="2327" y="872"/>
                    <a:pt x="818" y="2001"/>
                    <a:pt x="363" y="4678"/>
                  </a:cubicBezTo>
                  <a:cubicBezTo>
                    <a:pt x="0" y="6830"/>
                    <a:pt x="735" y="8580"/>
                    <a:pt x="2384" y="9476"/>
                  </a:cubicBezTo>
                  <a:cubicBezTo>
                    <a:pt x="3076" y="9849"/>
                    <a:pt x="3850" y="10045"/>
                    <a:pt x="4637" y="10045"/>
                  </a:cubicBezTo>
                  <a:cubicBezTo>
                    <a:pt x="4646" y="10045"/>
                    <a:pt x="4655" y="10045"/>
                    <a:pt x="4663" y="10045"/>
                  </a:cubicBezTo>
                  <a:cubicBezTo>
                    <a:pt x="5980" y="10041"/>
                    <a:pt x="7248" y="9546"/>
                    <a:pt x="8220" y="8658"/>
                  </a:cubicBezTo>
                  <a:cubicBezTo>
                    <a:pt x="10061" y="6979"/>
                    <a:pt x="9982" y="4205"/>
                    <a:pt x="9134" y="2337"/>
                  </a:cubicBezTo>
                  <a:cubicBezTo>
                    <a:pt x="8469" y="872"/>
                    <a:pt x="7377" y="1"/>
                    <a:pt x="6242" y="1"/>
                  </a:cubicBezTo>
                  <a:cubicBezTo>
                    <a:pt x="6161" y="1"/>
                    <a:pt x="6079" y="6"/>
                    <a:pt x="5997" y="15"/>
                  </a:cubicBezTo>
                  <a:cubicBezTo>
                    <a:pt x="5864" y="5"/>
                    <a:pt x="5731" y="0"/>
                    <a:pt x="5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8439531" y="4436567"/>
              <a:ext cx="452262" cy="451457"/>
            </a:xfrm>
            <a:custGeom>
              <a:avLst/>
              <a:gdLst/>
              <a:ahLst/>
              <a:cxnLst/>
              <a:rect l="l" t="t" r="r" b="b"/>
              <a:pathLst>
                <a:path w="5622" h="5612" extrusionOk="0">
                  <a:moveTo>
                    <a:pt x="3474" y="180"/>
                  </a:moveTo>
                  <a:cubicBezTo>
                    <a:pt x="4044" y="180"/>
                    <a:pt x="4597" y="630"/>
                    <a:pt x="4940" y="1385"/>
                  </a:cubicBezTo>
                  <a:cubicBezTo>
                    <a:pt x="5390" y="2370"/>
                    <a:pt x="5434" y="3826"/>
                    <a:pt x="4471" y="4706"/>
                  </a:cubicBezTo>
                  <a:cubicBezTo>
                    <a:pt x="3951" y="5180"/>
                    <a:pt x="3274" y="5431"/>
                    <a:pt x="2608" y="5431"/>
                  </a:cubicBezTo>
                  <a:cubicBezTo>
                    <a:pt x="2194" y="5431"/>
                    <a:pt x="1784" y="5334"/>
                    <a:pt x="1418" y="5134"/>
                  </a:cubicBezTo>
                  <a:cubicBezTo>
                    <a:pt x="570" y="4671"/>
                    <a:pt x="189" y="3761"/>
                    <a:pt x="381" y="2641"/>
                  </a:cubicBezTo>
                  <a:cubicBezTo>
                    <a:pt x="762" y="384"/>
                    <a:pt x="2507" y="183"/>
                    <a:pt x="3124" y="183"/>
                  </a:cubicBezTo>
                  <a:cubicBezTo>
                    <a:pt x="3145" y="181"/>
                    <a:pt x="3165" y="181"/>
                    <a:pt x="3185" y="181"/>
                  </a:cubicBezTo>
                  <a:cubicBezTo>
                    <a:pt x="3233" y="181"/>
                    <a:pt x="3280" y="184"/>
                    <a:pt x="3330" y="187"/>
                  </a:cubicBezTo>
                  <a:cubicBezTo>
                    <a:pt x="3334" y="189"/>
                    <a:pt x="3337" y="190"/>
                    <a:pt x="3341" y="190"/>
                  </a:cubicBezTo>
                  <a:cubicBezTo>
                    <a:pt x="3344" y="190"/>
                    <a:pt x="3347" y="189"/>
                    <a:pt x="3352" y="187"/>
                  </a:cubicBezTo>
                  <a:cubicBezTo>
                    <a:pt x="3393" y="182"/>
                    <a:pt x="3434" y="180"/>
                    <a:pt x="3474" y="180"/>
                  </a:cubicBezTo>
                  <a:close/>
                  <a:moveTo>
                    <a:pt x="3478" y="0"/>
                  </a:moveTo>
                  <a:cubicBezTo>
                    <a:pt x="3433" y="0"/>
                    <a:pt x="3388" y="3"/>
                    <a:pt x="3343" y="8"/>
                  </a:cubicBezTo>
                  <a:cubicBezTo>
                    <a:pt x="3319" y="6"/>
                    <a:pt x="3260" y="2"/>
                    <a:pt x="3172" y="2"/>
                  </a:cubicBezTo>
                  <a:cubicBezTo>
                    <a:pt x="2564" y="2"/>
                    <a:pt x="615" y="189"/>
                    <a:pt x="202" y="2610"/>
                  </a:cubicBezTo>
                  <a:cubicBezTo>
                    <a:pt x="1" y="3813"/>
                    <a:pt x="412" y="4793"/>
                    <a:pt x="1335" y="5296"/>
                  </a:cubicBezTo>
                  <a:cubicBezTo>
                    <a:pt x="1717" y="5502"/>
                    <a:pt x="2149" y="5611"/>
                    <a:pt x="2582" y="5611"/>
                  </a:cubicBezTo>
                  <a:cubicBezTo>
                    <a:pt x="2591" y="5611"/>
                    <a:pt x="2600" y="5611"/>
                    <a:pt x="2608" y="5611"/>
                  </a:cubicBezTo>
                  <a:cubicBezTo>
                    <a:pt x="3343" y="5611"/>
                    <a:pt x="4052" y="5336"/>
                    <a:pt x="4594" y="4837"/>
                  </a:cubicBezTo>
                  <a:cubicBezTo>
                    <a:pt x="5622" y="3901"/>
                    <a:pt x="5583" y="2352"/>
                    <a:pt x="5106" y="1311"/>
                  </a:cubicBezTo>
                  <a:cubicBezTo>
                    <a:pt x="4734" y="493"/>
                    <a:pt x="4121" y="0"/>
                    <a:pt x="3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7666786" y="2366247"/>
              <a:ext cx="698987" cy="973385"/>
            </a:xfrm>
            <a:custGeom>
              <a:avLst/>
              <a:gdLst/>
              <a:ahLst/>
              <a:cxnLst/>
              <a:rect l="l" t="t" r="r" b="b"/>
              <a:pathLst>
                <a:path w="8689" h="12100" extrusionOk="0">
                  <a:moveTo>
                    <a:pt x="6562" y="0"/>
                  </a:moveTo>
                  <a:lnTo>
                    <a:pt x="1" y="5770"/>
                  </a:lnTo>
                  <a:lnTo>
                    <a:pt x="2157" y="11518"/>
                  </a:lnTo>
                  <a:lnTo>
                    <a:pt x="3933" y="12100"/>
                  </a:lnTo>
                  <a:lnTo>
                    <a:pt x="8688" y="8342"/>
                  </a:lnTo>
                  <a:lnTo>
                    <a:pt x="65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7680220" y="2369786"/>
              <a:ext cx="708077" cy="981107"/>
            </a:xfrm>
            <a:custGeom>
              <a:avLst/>
              <a:gdLst/>
              <a:ahLst/>
              <a:cxnLst/>
              <a:rect l="l" t="t" r="r" b="b"/>
              <a:pathLst>
                <a:path w="8802" h="12196" extrusionOk="0">
                  <a:moveTo>
                    <a:pt x="6763" y="254"/>
                  </a:moveTo>
                  <a:lnTo>
                    <a:pt x="8604" y="8451"/>
                  </a:lnTo>
                  <a:lnTo>
                    <a:pt x="3828" y="12003"/>
                  </a:lnTo>
                  <a:lnTo>
                    <a:pt x="2161" y="11404"/>
                  </a:lnTo>
                  <a:lnTo>
                    <a:pt x="201" y="5700"/>
                  </a:lnTo>
                  <a:lnTo>
                    <a:pt x="6763" y="254"/>
                  </a:lnTo>
                  <a:close/>
                  <a:moveTo>
                    <a:pt x="6821" y="0"/>
                  </a:moveTo>
                  <a:cubicBezTo>
                    <a:pt x="6801" y="0"/>
                    <a:pt x="6781" y="7"/>
                    <a:pt x="6763" y="22"/>
                  </a:cubicBezTo>
                  <a:lnTo>
                    <a:pt x="39" y="5599"/>
                  </a:lnTo>
                  <a:cubicBezTo>
                    <a:pt x="9" y="5626"/>
                    <a:pt x="0" y="5665"/>
                    <a:pt x="9" y="5700"/>
                  </a:cubicBezTo>
                  <a:lnTo>
                    <a:pt x="2003" y="11505"/>
                  </a:lnTo>
                  <a:cubicBezTo>
                    <a:pt x="2012" y="11531"/>
                    <a:pt x="2034" y="11553"/>
                    <a:pt x="2056" y="11562"/>
                  </a:cubicBezTo>
                  <a:lnTo>
                    <a:pt x="3810" y="12192"/>
                  </a:lnTo>
                  <a:cubicBezTo>
                    <a:pt x="3823" y="12192"/>
                    <a:pt x="3832" y="12196"/>
                    <a:pt x="3845" y="12196"/>
                  </a:cubicBezTo>
                  <a:cubicBezTo>
                    <a:pt x="3863" y="12196"/>
                    <a:pt x="3880" y="12192"/>
                    <a:pt x="3898" y="12178"/>
                  </a:cubicBezTo>
                  <a:lnTo>
                    <a:pt x="8762" y="8556"/>
                  </a:lnTo>
                  <a:cubicBezTo>
                    <a:pt x="8788" y="8539"/>
                    <a:pt x="8801" y="8500"/>
                    <a:pt x="8797" y="8465"/>
                  </a:cubicBezTo>
                  <a:lnTo>
                    <a:pt x="6907" y="70"/>
                  </a:lnTo>
                  <a:cubicBezTo>
                    <a:pt x="6903" y="39"/>
                    <a:pt x="6881" y="13"/>
                    <a:pt x="6850" y="4"/>
                  </a:cubicBezTo>
                  <a:cubicBezTo>
                    <a:pt x="6841" y="2"/>
                    <a:pt x="6831" y="0"/>
                    <a:pt x="6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7676922" y="2818345"/>
              <a:ext cx="713869" cy="255252"/>
            </a:xfrm>
            <a:custGeom>
              <a:avLst/>
              <a:gdLst/>
              <a:ahLst/>
              <a:cxnLst/>
              <a:rect l="l" t="t" r="r" b="b"/>
              <a:pathLst>
                <a:path w="8874" h="3173" extrusionOk="0">
                  <a:moveTo>
                    <a:pt x="132" y="0"/>
                  </a:moveTo>
                  <a:cubicBezTo>
                    <a:pt x="59" y="0"/>
                    <a:pt x="1" y="102"/>
                    <a:pt x="76" y="163"/>
                  </a:cubicBezTo>
                  <a:lnTo>
                    <a:pt x="2079" y="1878"/>
                  </a:lnTo>
                  <a:cubicBezTo>
                    <a:pt x="2088" y="1887"/>
                    <a:pt x="2097" y="1891"/>
                    <a:pt x="2106" y="1896"/>
                  </a:cubicBezTo>
                  <a:lnTo>
                    <a:pt x="5833" y="3168"/>
                  </a:lnTo>
                  <a:cubicBezTo>
                    <a:pt x="5841" y="3168"/>
                    <a:pt x="5850" y="3168"/>
                    <a:pt x="5859" y="3173"/>
                  </a:cubicBezTo>
                  <a:lnTo>
                    <a:pt x="5868" y="3173"/>
                  </a:lnTo>
                  <a:lnTo>
                    <a:pt x="8750" y="2998"/>
                  </a:lnTo>
                  <a:cubicBezTo>
                    <a:pt x="8873" y="2998"/>
                    <a:pt x="8869" y="2818"/>
                    <a:pt x="8754" y="2818"/>
                  </a:cubicBezTo>
                  <a:cubicBezTo>
                    <a:pt x="8750" y="2818"/>
                    <a:pt x="8746" y="2818"/>
                    <a:pt x="8742" y="2819"/>
                  </a:cubicBezTo>
                  <a:lnTo>
                    <a:pt x="5872" y="2989"/>
                  </a:lnTo>
                  <a:lnTo>
                    <a:pt x="2184" y="1734"/>
                  </a:lnTo>
                  <a:lnTo>
                    <a:pt x="194" y="28"/>
                  </a:lnTo>
                  <a:cubicBezTo>
                    <a:pt x="174" y="8"/>
                    <a:pt x="152"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7841028" y="2369867"/>
              <a:ext cx="395065" cy="981027"/>
            </a:xfrm>
            <a:custGeom>
              <a:avLst/>
              <a:gdLst/>
              <a:ahLst/>
              <a:cxnLst/>
              <a:rect l="l" t="t" r="r" b="b"/>
              <a:pathLst>
                <a:path w="4911" h="12195" extrusionOk="0">
                  <a:moveTo>
                    <a:pt x="4817" y="1"/>
                  </a:moveTo>
                  <a:cubicBezTo>
                    <a:pt x="4791" y="1"/>
                    <a:pt x="4765" y="12"/>
                    <a:pt x="4746" y="38"/>
                  </a:cubicBezTo>
                  <a:lnTo>
                    <a:pt x="22" y="7335"/>
                  </a:lnTo>
                  <a:cubicBezTo>
                    <a:pt x="9" y="7348"/>
                    <a:pt x="4" y="7366"/>
                    <a:pt x="4" y="7383"/>
                  </a:cubicBezTo>
                  <a:lnTo>
                    <a:pt x="0" y="11473"/>
                  </a:lnTo>
                  <a:cubicBezTo>
                    <a:pt x="0" y="11526"/>
                    <a:pt x="39" y="11565"/>
                    <a:pt x="88" y="11565"/>
                  </a:cubicBezTo>
                  <a:cubicBezTo>
                    <a:pt x="140" y="11565"/>
                    <a:pt x="179" y="11526"/>
                    <a:pt x="179" y="11477"/>
                  </a:cubicBezTo>
                  <a:lnTo>
                    <a:pt x="188" y="7409"/>
                  </a:lnTo>
                  <a:lnTo>
                    <a:pt x="4685" y="463"/>
                  </a:lnTo>
                  <a:lnTo>
                    <a:pt x="3736" y="8625"/>
                  </a:lnTo>
                  <a:lnTo>
                    <a:pt x="1767" y="12059"/>
                  </a:lnTo>
                  <a:cubicBezTo>
                    <a:pt x="1741" y="12103"/>
                    <a:pt x="1754" y="12156"/>
                    <a:pt x="1798" y="12182"/>
                  </a:cubicBezTo>
                  <a:cubicBezTo>
                    <a:pt x="1811" y="12191"/>
                    <a:pt x="1829" y="12195"/>
                    <a:pt x="1842" y="12195"/>
                  </a:cubicBezTo>
                  <a:cubicBezTo>
                    <a:pt x="1877" y="12195"/>
                    <a:pt x="1903" y="12177"/>
                    <a:pt x="1920" y="12147"/>
                  </a:cubicBezTo>
                  <a:lnTo>
                    <a:pt x="3898" y="8700"/>
                  </a:lnTo>
                  <a:cubicBezTo>
                    <a:pt x="3902" y="8687"/>
                    <a:pt x="3906" y="8678"/>
                    <a:pt x="3911" y="8665"/>
                  </a:cubicBezTo>
                  <a:lnTo>
                    <a:pt x="4908" y="100"/>
                  </a:lnTo>
                  <a:cubicBezTo>
                    <a:pt x="4911" y="40"/>
                    <a:pt x="4864" y="1"/>
                    <a:pt x="4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8345251" y="2395448"/>
              <a:ext cx="95730" cy="45451"/>
            </a:xfrm>
            <a:custGeom>
              <a:avLst/>
              <a:gdLst/>
              <a:ahLst/>
              <a:cxnLst/>
              <a:rect l="l" t="t" r="r" b="b"/>
              <a:pathLst>
                <a:path w="1190" h="565" extrusionOk="0">
                  <a:moveTo>
                    <a:pt x="1062" y="1"/>
                  </a:moveTo>
                  <a:cubicBezTo>
                    <a:pt x="1050" y="1"/>
                    <a:pt x="1037" y="3"/>
                    <a:pt x="1024" y="9"/>
                  </a:cubicBezTo>
                  <a:lnTo>
                    <a:pt x="71" y="390"/>
                  </a:lnTo>
                  <a:cubicBezTo>
                    <a:pt x="22" y="412"/>
                    <a:pt x="1" y="460"/>
                    <a:pt x="18" y="508"/>
                  </a:cubicBezTo>
                  <a:cubicBezTo>
                    <a:pt x="36" y="543"/>
                    <a:pt x="66" y="565"/>
                    <a:pt x="106" y="565"/>
                  </a:cubicBezTo>
                  <a:cubicBezTo>
                    <a:pt x="114" y="565"/>
                    <a:pt x="127" y="560"/>
                    <a:pt x="136" y="560"/>
                  </a:cubicBezTo>
                  <a:lnTo>
                    <a:pt x="1090" y="175"/>
                  </a:lnTo>
                  <a:cubicBezTo>
                    <a:pt x="1190" y="137"/>
                    <a:pt x="1148" y="1"/>
                    <a:pt x="1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8286527" y="2281217"/>
              <a:ext cx="76745" cy="86881"/>
            </a:xfrm>
            <a:custGeom>
              <a:avLst/>
              <a:gdLst/>
              <a:ahLst/>
              <a:cxnLst/>
              <a:rect l="l" t="t" r="r" b="b"/>
              <a:pathLst>
                <a:path w="954" h="1080" extrusionOk="0">
                  <a:moveTo>
                    <a:pt x="850" y="0"/>
                  </a:moveTo>
                  <a:cubicBezTo>
                    <a:pt x="825" y="0"/>
                    <a:pt x="800" y="10"/>
                    <a:pt x="783" y="29"/>
                  </a:cubicBezTo>
                  <a:lnTo>
                    <a:pt x="31" y="931"/>
                  </a:lnTo>
                  <a:cubicBezTo>
                    <a:pt x="0" y="970"/>
                    <a:pt x="4" y="1027"/>
                    <a:pt x="44" y="1057"/>
                  </a:cubicBezTo>
                  <a:cubicBezTo>
                    <a:pt x="61" y="1071"/>
                    <a:pt x="79" y="1079"/>
                    <a:pt x="101" y="1079"/>
                  </a:cubicBezTo>
                  <a:cubicBezTo>
                    <a:pt x="127" y="1079"/>
                    <a:pt x="153" y="1066"/>
                    <a:pt x="171" y="1044"/>
                  </a:cubicBezTo>
                  <a:lnTo>
                    <a:pt x="923" y="148"/>
                  </a:lnTo>
                  <a:cubicBezTo>
                    <a:pt x="954" y="108"/>
                    <a:pt x="949" y="51"/>
                    <a:pt x="910" y="21"/>
                  </a:cubicBezTo>
                  <a:cubicBezTo>
                    <a:pt x="892" y="7"/>
                    <a:pt x="871"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8231986" y="2217505"/>
              <a:ext cx="42716" cy="108359"/>
            </a:xfrm>
            <a:custGeom>
              <a:avLst/>
              <a:gdLst/>
              <a:ahLst/>
              <a:cxnLst/>
              <a:rect l="l" t="t" r="r" b="b"/>
              <a:pathLst>
                <a:path w="531" h="1347" extrusionOk="0">
                  <a:moveTo>
                    <a:pt x="421" y="1"/>
                  </a:moveTo>
                  <a:cubicBezTo>
                    <a:pt x="385" y="1"/>
                    <a:pt x="349" y="22"/>
                    <a:pt x="337" y="69"/>
                  </a:cubicBezTo>
                  <a:lnTo>
                    <a:pt x="13" y="1237"/>
                  </a:lnTo>
                  <a:cubicBezTo>
                    <a:pt x="0" y="1281"/>
                    <a:pt x="26" y="1329"/>
                    <a:pt x="74" y="1346"/>
                  </a:cubicBezTo>
                  <a:lnTo>
                    <a:pt x="101" y="1346"/>
                  </a:lnTo>
                  <a:cubicBezTo>
                    <a:pt x="140" y="1346"/>
                    <a:pt x="175" y="1320"/>
                    <a:pt x="188" y="1285"/>
                  </a:cubicBezTo>
                  <a:lnTo>
                    <a:pt x="512" y="117"/>
                  </a:lnTo>
                  <a:cubicBezTo>
                    <a:pt x="530" y="47"/>
                    <a:pt x="475"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8102551" y="2247913"/>
              <a:ext cx="72481" cy="71596"/>
            </a:xfrm>
            <a:custGeom>
              <a:avLst/>
              <a:gdLst/>
              <a:ahLst/>
              <a:cxnLst/>
              <a:rect l="l" t="t" r="r" b="b"/>
              <a:pathLst>
                <a:path w="901" h="890" extrusionOk="0">
                  <a:moveTo>
                    <a:pt x="135" y="1"/>
                  </a:moveTo>
                  <a:cubicBezTo>
                    <a:pt x="64" y="1"/>
                    <a:pt x="0" y="94"/>
                    <a:pt x="69" y="159"/>
                  </a:cubicBezTo>
                  <a:lnTo>
                    <a:pt x="712" y="859"/>
                  </a:lnTo>
                  <a:cubicBezTo>
                    <a:pt x="730" y="876"/>
                    <a:pt x="752" y="890"/>
                    <a:pt x="778" y="890"/>
                  </a:cubicBezTo>
                  <a:cubicBezTo>
                    <a:pt x="857" y="890"/>
                    <a:pt x="900" y="793"/>
                    <a:pt x="848" y="736"/>
                  </a:cubicBezTo>
                  <a:lnTo>
                    <a:pt x="205" y="37"/>
                  </a:lnTo>
                  <a:cubicBezTo>
                    <a:pt x="184" y="11"/>
                    <a:pt x="159"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8030393" y="2309694"/>
              <a:ext cx="85030" cy="62988"/>
            </a:xfrm>
            <a:custGeom>
              <a:avLst/>
              <a:gdLst/>
              <a:ahLst/>
              <a:cxnLst/>
              <a:rect l="l" t="t" r="r" b="b"/>
              <a:pathLst>
                <a:path w="1057" h="783" extrusionOk="0">
                  <a:moveTo>
                    <a:pt x="131" y="0"/>
                  </a:moveTo>
                  <a:cubicBezTo>
                    <a:pt x="57" y="0"/>
                    <a:pt x="1" y="105"/>
                    <a:pt x="78" y="165"/>
                  </a:cubicBezTo>
                  <a:lnTo>
                    <a:pt x="874" y="765"/>
                  </a:lnTo>
                  <a:cubicBezTo>
                    <a:pt x="887" y="773"/>
                    <a:pt x="909" y="782"/>
                    <a:pt x="927" y="782"/>
                  </a:cubicBezTo>
                  <a:cubicBezTo>
                    <a:pt x="929" y="782"/>
                    <a:pt x="930" y="782"/>
                    <a:pt x="932" y="782"/>
                  </a:cubicBezTo>
                  <a:cubicBezTo>
                    <a:pt x="1020" y="782"/>
                    <a:pt x="1057" y="668"/>
                    <a:pt x="984" y="620"/>
                  </a:cubicBezTo>
                  <a:lnTo>
                    <a:pt x="188" y="21"/>
                  </a:lnTo>
                  <a:cubicBezTo>
                    <a:pt x="169" y="6"/>
                    <a:pt x="150"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8190396" y="2747232"/>
              <a:ext cx="37085" cy="246483"/>
            </a:xfrm>
            <a:custGeom>
              <a:avLst/>
              <a:gdLst/>
              <a:ahLst/>
              <a:cxnLst/>
              <a:rect l="l" t="t" r="r" b="b"/>
              <a:pathLst>
                <a:path w="461" h="3064" extrusionOk="0">
                  <a:moveTo>
                    <a:pt x="364" y="1"/>
                  </a:moveTo>
                  <a:cubicBezTo>
                    <a:pt x="322" y="1"/>
                    <a:pt x="281" y="28"/>
                    <a:pt x="276" y="85"/>
                  </a:cubicBezTo>
                  <a:lnTo>
                    <a:pt x="10" y="2968"/>
                  </a:lnTo>
                  <a:cubicBezTo>
                    <a:pt x="1" y="3016"/>
                    <a:pt x="40" y="3060"/>
                    <a:pt x="88" y="3064"/>
                  </a:cubicBezTo>
                  <a:lnTo>
                    <a:pt x="97" y="3064"/>
                  </a:lnTo>
                  <a:cubicBezTo>
                    <a:pt x="145" y="3064"/>
                    <a:pt x="185" y="3029"/>
                    <a:pt x="189" y="2985"/>
                  </a:cubicBezTo>
                  <a:lnTo>
                    <a:pt x="456" y="98"/>
                  </a:lnTo>
                  <a:cubicBezTo>
                    <a:pt x="460" y="35"/>
                    <a:pt x="412"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7880043" y="3032005"/>
              <a:ext cx="19065" cy="179231"/>
            </a:xfrm>
            <a:custGeom>
              <a:avLst/>
              <a:gdLst/>
              <a:ahLst/>
              <a:cxnLst/>
              <a:rect l="l" t="t" r="r" b="b"/>
              <a:pathLst>
                <a:path w="237" h="2228" extrusionOk="0">
                  <a:moveTo>
                    <a:pt x="145" y="1"/>
                  </a:moveTo>
                  <a:cubicBezTo>
                    <a:pt x="97" y="1"/>
                    <a:pt x="58" y="40"/>
                    <a:pt x="53" y="88"/>
                  </a:cubicBezTo>
                  <a:lnTo>
                    <a:pt x="1" y="2131"/>
                  </a:lnTo>
                  <a:cubicBezTo>
                    <a:pt x="1" y="2184"/>
                    <a:pt x="40" y="2223"/>
                    <a:pt x="88" y="2227"/>
                  </a:cubicBezTo>
                  <a:lnTo>
                    <a:pt x="93" y="2227"/>
                  </a:lnTo>
                  <a:cubicBezTo>
                    <a:pt x="141" y="2227"/>
                    <a:pt x="180" y="2188"/>
                    <a:pt x="180" y="2140"/>
                  </a:cubicBezTo>
                  <a:lnTo>
                    <a:pt x="237" y="93"/>
                  </a:lnTo>
                  <a:cubicBezTo>
                    <a:pt x="237" y="44"/>
                    <a:pt x="197"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7811424" y="-46123"/>
              <a:ext cx="264584" cy="146571"/>
            </a:xfrm>
            <a:custGeom>
              <a:avLst/>
              <a:gdLst/>
              <a:ahLst/>
              <a:cxnLst/>
              <a:rect l="l" t="t" r="r" b="b"/>
              <a:pathLst>
                <a:path w="3289" h="1822" extrusionOk="0">
                  <a:moveTo>
                    <a:pt x="2031" y="0"/>
                  </a:moveTo>
                  <a:cubicBezTo>
                    <a:pt x="1537" y="0"/>
                    <a:pt x="874" y="282"/>
                    <a:pt x="1" y="1144"/>
                  </a:cubicBezTo>
                  <a:cubicBezTo>
                    <a:pt x="1" y="1144"/>
                    <a:pt x="872" y="1822"/>
                    <a:pt x="1813" y="1822"/>
                  </a:cubicBezTo>
                  <a:cubicBezTo>
                    <a:pt x="2327" y="1822"/>
                    <a:pt x="2862" y="1619"/>
                    <a:pt x="3286" y="991"/>
                  </a:cubicBezTo>
                  <a:cubicBezTo>
                    <a:pt x="3289" y="991"/>
                    <a:pt x="2958" y="0"/>
                    <a:pt x="2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7876182" y="-21910"/>
              <a:ext cx="437299" cy="92110"/>
            </a:xfrm>
            <a:custGeom>
              <a:avLst/>
              <a:gdLst/>
              <a:ahLst/>
              <a:cxnLst/>
              <a:rect l="l" t="t" r="r" b="b"/>
              <a:pathLst>
                <a:path w="5436" h="1145" extrusionOk="0">
                  <a:moveTo>
                    <a:pt x="5306" y="1"/>
                  </a:moveTo>
                  <a:cubicBezTo>
                    <a:pt x="5299" y="1"/>
                    <a:pt x="5292" y="1"/>
                    <a:pt x="5285" y="3"/>
                  </a:cubicBezTo>
                  <a:cubicBezTo>
                    <a:pt x="2633" y="894"/>
                    <a:pt x="772" y="963"/>
                    <a:pt x="247" y="963"/>
                  </a:cubicBezTo>
                  <a:cubicBezTo>
                    <a:pt x="151" y="963"/>
                    <a:pt x="100" y="961"/>
                    <a:pt x="97" y="961"/>
                  </a:cubicBezTo>
                  <a:cubicBezTo>
                    <a:pt x="94" y="961"/>
                    <a:pt x="92" y="961"/>
                    <a:pt x="89" y="961"/>
                  </a:cubicBezTo>
                  <a:cubicBezTo>
                    <a:pt x="44" y="961"/>
                    <a:pt x="5" y="999"/>
                    <a:pt x="1" y="1048"/>
                  </a:cubicBezTo>
                  <a:cubicBezTo>
                    <a:pt x="1" y="1096"/>
                    <a:pt x="36" y="1140"/>
                    <a:pt x="88" y="1145"/>
                  </a:cubicBezTo>
                  <a:lnTo>
                    <a:pt x="250" y="1145"/>
                  </a:lnTo>
                  <a:cubicBezTo>
                    <a:pt x="797" y="1145"/>
                    <a:pt x="2678" y="1070"/>
                    <a:pt x="5342" y="173"/>
                  </a:cubicBezTo>
                  <a:cubicBezTo>
                    <a:pt x="5436" y="137"/>
                    <a:pt x="5400" y="1"/>
                    <a:pt x="5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7793164" y="-36631"/>
              <a:ext cx="277374" cy="163866"/>
            </a:xfrm>
            <a:custGeom>
              <a:avLst/>
              <a:gdLst/>
              <a:ahLst/>
              <a:cxnLst/>
              <a:rect l="l" t="t" r="r" b="b"/>
              <a:pathLst>
                <a:path w="3448" h="2037" extrusionOk="0">
                  <a:moveTo>
                    <a:pt x="2127" y="181"/>
                  </a:moveTo>
                  <a:cubicBezTo>
                    <a:pt x="2175" y="181"/>
                    <a:pt x="2223" y="184"/>
                    <a:pt x="2270" y="190"/>
                  </a:cubicBezTo>
                  <a:cubicBezTo>
                    <a:pt x="2848" y="265"/>
                    <a:pt x="3172" y="803"/>
                    <a:pt x="3255" y="951"/>
                  </a:cubicBezTo>
                  <a:cubicBezTo>
                    <a:pt x="3005" y="1398"/>
                    <a:pt x="2664" y="1678"/>
                    <a:pt x="2235" y="1796"/>
                  </a:cubicBezTo>
                  <a:cubicBezTo>
                    <a:pt x="2080" y="1838"/>
                    <a:pt x="1920" y="1856"/>
                    <a:pt x="1762" y="1856"/>
                  </a:cubicBezTo>
                  <a:cubicBezTo>
                    <a:pt x="1103" y="1856"/>
                    <a:pt x="470" y="1547"/>
                    <a:pt x="241" y="1424"/>
                  </a:cubicBezTo>
                  <a:cubicBezTo>
                    <a:pt x="933" y="599"/>
                    <a:pt x="1566" y="181"/>
                    <a:pt x="2127" y="181"/>
                  </a:cubicBezTo>
                  <a:close/>
                  <a:moveTo>
                    <a:pt x="2133" y="0"/>
                  </a:moveTo>
                  <a:cubicBezTo>
                    <a:pt x="1493" y="0"/>
                    <a:pt x="788" y="467"/>
                    <a:pt x="35" y="1389"/>
                  </a:cubicBezTo>
                  <a:cubicBezTo>
                    <a:pt x="0" y="1433"/>
                    <a:pt x="9" y="1494"/>
                    <a:pt x="57" y="1524"/>
                  </a:cubicBezTo>
                  <a:cubicBezTo>
                    <a:pt x="96" y="1551"/>
                    <a:pt x="888" y="2036"/>
                    <a:pt x="1754" y="2036"/>
                  </a:cubicBezTo>
                  <a:cubicBezTo>
                    <a:pt x="1934" y="2036"/>
                    <a:pt x="2113" y="2014"/>
                    <a:pt x="2284" y="1966"/>
                  </a:cubicBezTo>
                  <a:cubicBezTo>
                    <a:pt x="2774" y="1835"/>
                    <a:pt x="3163" y="1507"/>
                    <a:pt x="3438" y="995"/>
                  </a:cubicBezTo>
                  <a:cubicBezTo>
                    <a:pt x="3447" y="969"/>
                    <a:pt x="3447" y="943"/>
                    <a:pt x="3438" y="916"/>
                  </a:cubicBezTo>
                  <a:cubicBezTo>
                    <a:pt x="3421" y="881"/>
                    <a:pt x="3062" y="112"/>
                    <a:pt x="2297" y="11"/>
                  </a:cubicBezTo>
                  <a:cubicBezTo>
                    <a:pt x="2243" y="4"/>
                    <a:pt x="2188" y="0"/>
                    <a:pt x="2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8127087" y="62879"/>
              <a:ext cx="66608" cy="56794"/>
            </a:xfrm>
            <a:custGeom>
              <a:avLst/>
              <a:gdLst/>
              <a:ahLst/>
              <a:cxnLst/>
              <a:rect l="l" t="t" r="r" b="b"/>
              <a:pathLst>
                <a:path w="828" h="706" extrusionOk="0">
                  <a:moveTo>
                    <a:pt x="402" y="1"/>
                  </a:moveTo>
                  <a:cubicBezTo>
                    <a:pt x="364" y="1"/>
                    <a:pt x="325" y="7"/>
                    <a:pt x="285" y="21"/>
                  </a:cubicBezTo>
                  <a:cubicBezTo>
                    <a:pt x="97" y="91"/>
                    <a:pt x="0" y="305"/>
                    <a:pt x="75" y="493"/>
                  </a:cubicBezTo>
                  <a:cubicBezTo>
                    <a:pt x="134" y="634"/>
                    <a:pt x="266" y="705"/>
                    <a:pt x="398" y="705"/>
                  </a:cubicBezTo>
                  <a:cubicBezTo>
                    <a:pt x="527" y="705"/>
                    <a:pt x="657" y="636"/>
                    <a:pt x="718" y="497"/>
                  </a:cubicBezTo>
                  <a:cubicBezTo>
                    <a:pt x="827" y="256"/>
                    <a:pt x="643"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8451035" y="-184488"/>
              <a:ext cx="65321" cy="76664"/>
            </a:xfrm>
            <a:custGeom>
              <a:avLst/>
              <a:gdLst/>
              <a:ahLst/>
              <a:cxnLst/>
              <a:rect l="l" t="t" r="r" b="b"/>
              <a:pathLst>
                <a:path w="812" h="953" extrusionOk="0">
                  <a:moveTo>
                    <a:pt x="128" y="1"/>
                  </a:moveTo>
                  <a:cubicBezTo>
                    <a:pt x="62" y="1"/>
                    <a:pt x="1" y="77"/>
                    <a:pt x="55" y="147"/>
                  </a:cubicBezTo>
                  <a:lnTo>
                    <a:pt x="637" y="917"/>
                  </a:lnTo>
                  <a:cubicBezTo>
                    <a:pt x="654" y="939"/>
                    <a:pt x="680" y="952"/>
                    <a:pt x="707" y="952"/>
                  </a:cubicBezTo>
                  <a:cubicBezTo>
                    <a:pt x="728" y="952"/>
                    <a:pt x="746" y="943"/>
                    <a:pt x="763" y="930"/>
                  </a:cubicBezTo>
                  <a:cubicBezTo>
                    <a:pt x="803" y="900"/>
                    <a:pt x="811" y="843"/>
                    <a:pt x="781" y="803"/>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8518930" y="-228491"/>
              <a:ext cx="66367" cy="76262"/>
            </a:xfrm>
            <a:custGeom>
              <a:avLst/>
              <a:gdLst/>
              <a:ahLst/>
              <a:cxnLst/>
              <a:rect l="l" t="t" r="r" b="b"/>
              <a:pathLst>
                <a:path w="825" h="948" extrusionOk="0">
                  <a:moveTo>
                    <a:pt x="128" y="1"/>
                  </a:moveTo>
                  <a:cubicBezTo>
                    <a:pt x="62" y="1"/>
                    <a:pt x="1" y="78"/>
                    <a:pt x="55" y="147"/>
                  </a:cubicBezTo>
                  <a:lnTo>
                    <a:pt x="637" y="913"/>
                  </a:lnTo>
                  <a:cubicBezTo>
                    <a:pt x="654" y="935"/>
                    <a:pt x="681" y="948"/>
                    <a:pt x="711" y="948"/>
                  </a:cubicBezTo>
                  <a:cubicBezTo>
                    <a:pt x="786" y="948"/>
                    <a:pt x="825" y="860"/>
                    <a:pt x="781" y="804"/>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8592134" y="-265093"/>
              <a:ext cx="65321" cy="76664"/>
            </a:xfrm>
            <a:custGeom>
              <a:avLst/>
              <a:gdLst/>
              <a:ahLst/>
              <a:cxnLst/>
              <a:rect l="l" t="t" r="r" b="b"/>
              <a:pathLst>
                <a:path w="812" h="953" extrusionOk="0">
                  <a:moveTo>
                    <a:pt x="128" y="1"/>
                  </a:moveTo>
                  <a:cubicBezTo>
                    <a:pt x="62" y="1"/>
                    <a:pt x="1" y="78"/>
                    <a:pt x="55" y="148"/>
                  </a:cubicBezTo>
                  <a:lnTo>
                    <a:pt x="637" y="917"/>
                  </a:lnTo>
                  <a:cubicBezTo>
                    <a:pt x="654" y="939"/>
                    <a:pt x="680" y="952"/>
                    <a:pt x="707" y="952"/>
                  </a:cubicBezTo>
                  <a:cubicBezTo>
                    <a:pt x="729" y="952"/>
                    <a:pt x="746" y="948"/>
                    <a:pt x="763" y="935"/>
                  </a:cubicBezTo>
                  <a:cubicBezTo>
                    <a:pt x="803" y="904"/>
                    <a:pt x="812" y="847"/>
                    <a:pt x="781" y="808"/>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8656006" y="-310866"/>
              <a:ext cx="63069" cy="77710"/>
            </a:xfrm>
            <a:custGeom>
              <a:avLst/>
              <a:gdLst/>
              <a:ahLst/>
              <a:cxnLst/>
              <a:rect l="l" t="t" r="r" b="b"/>
              <a:pathLst>
                <a:path w="784" h="966" extrusionOk="0">
                  <a:moveTo>
                    <a:pt x="123" y="0"/>
                  </a:moveTo>
                  <a:cubicBezTo>
                    <a:pt x="60" y="0"/>
                    <a:pt x="1" y="74"/>
                    <a:pt x="48" y="143"/>
                  </a:cubicBezTo>
                  <a:lnTo>
                    <a:pt x="604" y="931"/>
                  </a:lnTo>
                  <a:cubicBezTo>
                    <a:pt x="621" y="953"/>
                    <a:pt x="652" y="966"/>
                    <a:pt x="678" y="966"/>
                  </a:cubicBezTo>
                  <a:cubicBezTo>
                    <a:pt x="700" y="966"/>
                    <a:pt x="718" y="962"/>
                    <a:pt x="731" y="948"/>
                  </a:cubicBezTo>
                  <a:cubicBezTo>
                    <a:pt x="770" y="922"/>
                    <a:pt x="783" y="865"/>
                    <a:pt x="753" y="826"/>
                  </a:cubicBezTo>
                  <a:lnTo>
                    <a:pt x="193" y="39"/>
                  </a:lnTo>
                  <a:cubicBezTo>
                    <a:pt x="173" y="12"/>
                    <a:pt x="148" y="0"/>
                    <a:pt x="123"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9157092" y="743198"/>
              <a:ext cx="182691" cy="137802"/>
            </a:xfrm>
            <a:custGeom>
              <a:avLst/>
              <a:gdLst/>
              <a:ahLst/>
              <a:cxnLst/>
              <a:rect l="l" t="t" r="r" b="b"/>
              <a:pathLst>
                <a:path w="2271" h="1713" extrusionOk="0">
                  <a:moveTo>
                    <a:pt x="1817" y="0"/>
                  </a:moveTo>
                  <a:cubicBezTo>
                    <a:pt x="1732" y="0"/>
                    <a:pt x="1646" y="28"/>
                    <a:pt x="1575" y="85"/>
                  </a:cubicBezTo>
                  <a:lnTo>
                    <a:pt x="311" y="990"/>
                  </a:lnTo>
                  <a:cubicBezTo>
                    <a:pt x="0" y="1218"/>
                    <a:pt x="158" y="1712"/>
                    <a:pt x="543" y="1712"/>
                  </a:cubicBezTo>
                  <a:cubicBezTo>
                    <a:pt x="626" y="1712"/>
                    <a:pt x="709" y="1686"/>
                    <a:pt x="779" y="1638"/>
                  </a:cubicBezTo>
                  <a:lnTo>
                    <a:pt x="2039" y="728"/>
                  </a:lnTo>
                  <a:cubicBezTo>
                    <a:pt x="2227" y="605"/>
                    <a:pt x="2271" y="347"/>
                    <a:pt x="2139" y="164"/>
                  </a:cubicBezTo>
                  <a:cubicBezTo>
                    <a:pt x="2062" y="58"/>
                    <a:pt x="1940" y="0"/>
                    <a:pt x="1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9207772" y="887676"/>
              <a:ext cx="199906" cy="104498"/>
            </a:xfrm>
            <a:custGeom>
              <a:avLst/>
              <a:gdLst/>
              <a:ahLst/>
              <a:cxnLst/>
              <a:rect l="l" t="t" r="r" b="b"/>
              <a:pathLst>
                <a:path w="2485" h="1299" extrusionOk="0">
                  <a:moveTo>
                    <a:pt x="2036" y="0"/>
                  </a:moveTo>
                  <a:cubicBezTo>
                    <a:pt x="1990" y="0"/>
                    <a:pt x="1944" y="8"/>
                    <a:pt x="1899" y="26"/>
                  </a:cubicBezTo>
                  <a:lnTo>
                    <a:pt x="424" y="524"/>
                  </a:lnTo>
                  <a:cubicBezTo>
                    <a:pt x="0" y="669"/>
                    <a:pt x="105" y="1294"/>
                    <a:pt x="551" y="1298"/>
                  </a:cubicBezTo>
                  <a:cubicBezTo>
                    <a:pt x="595" y="1298"/>
                    <a:pt x="639" y="1290"/>
                    <a:pt x="678" y="1277"/>
                  </a:cubicBezTo>
                  <a:lnTo>
                    <a:pt x="2152" y="778"/>
                  </a:lnTo>
                  <a:cubicBezTo>
                    <a:pt x="2367" y="712"/>
                    <a:pt x="2485" y="485"/>
                    <a:pt x="2415" y="270"/>
                  </a:cubicBezTo>
                  <a:cubicBezTo>
                    <a:pt x="2356" y="106"/>
                    <a:pt x="2201"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9237295" y="1045911"/>
              <a:ext cx="188322" cy="67654"/>
            </a:xfrm>
            <a:custGeom>
              <a:avLst/>
              <a:gdLst/>
              <a:ahLst/>
              <a:cxnLst/>
              <a:rect l="l" t="t" r="r" b="b"/>
              <a:pathLst>
                <a:path w="2341" h="841" extrusionOk="0">
                  <a:moveTo>
                    <a:pt x="1934" y="1"/>
                  </a:moveTo>
                  <a:lnTo>
                    <a:pt x="381" y="44"/>
                  </a:lnTo>
                  <a:cubicBezTo>
                    <a:pt x="167" y="53"/>
                    <a:pt x="1" y="233"/>
                    <a:pt x="1" y="447"/>
                  </a:cubicBezTo>
                  <a:cubicBezTo>
                    <a:pt x="5" y="661"/>
                    <a:pt x="176" y="832"/>
                    <a:pt x="390" y="841"/>
                  </a:cubicBezTo>
                  <a:lnTo>
                    <a:pt x="403" y="841"/>
                  </a:lnTo>
                  <a:lnTo>
                    <a:pt x="1956" y="797"/>
                  </a:lnTo>
                  <a:cubicBezTo>
                    <a:pt x="2170" y="784"/>
                    <a:pt x="2341" y="604"/>
                    <a:pt x="2332" y="386"/>
                  </a:cubicBezTo>
                  <a:cubicBezTo>
                    <a:pt x="2328" y="171"/>
                    <a:pt x="2148" y="1"/>
                    <a:pt x="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9213403" y="1170278"/>
              <a:ext cx="200308" cy="97419"/>
            </a:xfrm>
            <a:custGeom>
              <a:avLst/>
              <a:gdLst/>
              <a:ahLst/>
              <a:cxnLst/>
              <a:rect l="l" t="t" r="r" b="b"/>
              <a:pathLst>
                <a:path w="2490" h="1211" extrusionOk="0">
                  <a:moveTo>
                    <a:pt x="439" y="1"/>
                  </a:moveTo>
                  <a:cubicBezTo>
                    <a:pt x="267" y="1"/>
                    <a:pt x="108" y="118"/>
                    <a:pt x="61" y="292"/>
                  </a:cubicBezTo>
                  <a:cubicBezTo>
                    <a:pt x="0" y="502"/>
                    <a:pt x="123" y="721"/>
                    <a:pt x="337" y="782"/>
                  </a:cubicBezTo>
                  <a:lnTo>
                    <a:pt x="1833" y="1197"/>
                  </a:lnTo>
                  <a:cubicBezTo>
                    <a:pt x="1868" y="1206"/>
                    <a:pt x="1903" y="1211"/>
                    <a:pt x="1942" y="1211"/>
                  </a:cubicBezTo>
                  <a:cubicBezTo>
                    <a:pt x="2402" y="1206"/>
                    <a:pt x="2489" y="554"/>
                    <a:pt x="2047" y="428"/>
                  </a:cubicBezTo>
                  <a:lnTo>
                    <a:pt x="547" y="16"/>
                  </a:lnTo>
                  <a:cubicBezTo>
                    <a:pt x="511" y="6"/>
                    <a:pt x="475" y="1"/>
                    <a:pt x="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9158862" y="1280407"/>
              <a:ext cx="185506" cy="130884"/>
            </a:xfrm>
            <a:custGeom>
              <a:avLst/>
              <a:gdLst/>
              <a:ahLst/>
              <a:cxnLst/>
              <a:rect l="l" t="t" r="r" b="b"/>
              <a:pathLst>
                <a:path w="2306" h="1627" extrusionOk="0">
                  <a:moveTo>
                    <a:pt x="455" y="0"/>
                  </a:moveTo>
                  <a:cubicBezTo>
                    <a:pt x="322" y="0"/>
                    <a:pt x="193" y="66"/>
                    <a:pt x="118" y="187"/>
                  </a:cubicBezTo>
                  <a:cubicBezTo>
                    <a:pt x="0" y="367"/>
                    <a:pt x="53" y="607"/>
                    <a:pt x="228" y="730"/>
                  </a:cubicBezTo>
                  <a:lnTo>
                    <a:pt x="1540" y="1565"/>
                  </a:lnTo>
                  <a:cubicBezTo>
                    <a:pt x="1605" y="1604"/>
                    <a:pt x="1680" y="1626"/>
                    <a:pt x="1754" y="1626"/>
                  </a:cubicBezTo>
                  <a:cubicBezTo>
                    <a:pt x="2152" y="1626"/>
                    <a:pt x="2305" y="1106"/>
                    <a:pt x="1969" y="896"/>
                  </a:cubicBezTo>
                  <a:lnTo>
                    <a:pt x="656" y="56"/>
                  </a:lnTo>
                  <a:cubicBezTo>
                    <a:pt x="593" y="18"/>
                    <a:pt x="524"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8768226" y="2941425"/>
              <a:ext cx="1108210" cy="1840662"/>
            </a:xfrm>
            <a:custGeom>
              <a:avLst/>
              <a:gdLst/>
              <a:ahLst/>
              <a:cxnLst/>
              <a:rect l="l" t="t" r="r" b="b"/>
              <a:pathLst>
                <a:path w="13776" h="22881" extrusionOk="0">
                  <a:moveTo>
                    <a:pt x="121" y="1"/>
                  </a:moveTo>
                  <a:cubicBezTo>
                    <a:pt x="58" y="1"/>
                    <a:pt x="0" y="70"/>
                    <a:pt x="44" y="142"/>
                  </a:cubicBezTo>
                  <a:cubicBezTo>
                    <a:pt x="71" y="173"/>
                    <a:pt x="2297" y="3292"/>
                    <a:pt x="5950" y="9127"/>
                  </a:cubicBezTo>
                  <a:cubicBezTo>
                    <a:pt x="9904" y="15448"/>
                    <a:pt x="12113" y="19416"/>
                    <a:pt x="13592" y="22828"/>
                  </a:cubicBezTo>
                  <a:cubicBezTo>
                    <a:pt x="13605" y="22859"/>
                    <a:pt x="13635" y="22880"/>
                    <a:pt x="13675" y="22880"/>
                  </a:cubicBezTo>
                  <a:cubicBezTo>
                    <a:pt x="13684" y="22880"/>
                    <a:pt x="13697" y="22876"/>
                    <a:pt x="13705" y="22872"/>
                  </a:cubicBezTo>
                  <a:cubicBezTo>
                    <a:pt x="13754" y="22854"/>
                    <a:pt x="13775" y="22802"/>
                    <a:pt x="13754" y="22754"/>
                  </a:cubicBezTo>
                  <a:cubicBezTo>
                    <a:pt x="12275" y="19337"/>
                    <a:pt x="10057" y="15361"/>
                    <a:pt x="6103" y="9036"/>
                  </a:cubicBezTo>
                  <a:cubicBezTo>
                    <a:pt x="2446" y="3191"/>
                    <a:pt x="215" y="68"/>
                    <a:pt x="193" y="37"/>
                  </a:cubicBezTo>
                  <a:cubicBezTo>
                    <a:pt x="172" y="11"/>
                    <a:pt x="146"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8996848" y="3518373"/>
              <a:ext cx="376402" cy="355084"/>
            </a:xfrm>
            <a:custGeom>
              <a:avLst/>
              <a:gdLst/>
              <a:ahLst/>
              <a:cxnLst/>
              <a:rect l="l" t="t" r="r" b="b"/>
              <a:pathLst>
                <a:path w="4679" h="4414" extrusionOk="0">
                  <a:moveTo>
                    <a:pt x="129" y="0"/>
                  </a:moveTo>
                  <a:cubicBezTo>
                    <a:pt x="65" y="0"/>
                    <a:pt x="1" y="73"/>
                    <a:pt x="50" y="144"/>
                  </a:cubicBezTo>
                  <a:cubicBezTo>
                    <a:pt x="155" y="302"/>
                    <a:pt x="2605" y="3981"/>
                    <a:pt x="4534" y="4409"/>
                  </a:cubicBezTo>
                  <a:lnTo>
                    <a:pt x="4556" y="4409"/>
                  </a:lnTo>
                  <a:lnTo>
                    <a:pt x="4556" y="4414"/>
                  </a:lnTo>
                  <a:cubicBezTo>
                    <a:pt x="4661" y="4414"/>
                    <a:pt x="4678" y="4261"/>
                    <a:pt x="4573" y="4234"/>
                  </a:cubicBezTo>
                  <a:cubicBezTo>
                    <a:pt x="2714" y="3823"/>
                    <a:pt x="229" y="83"/>
                    <a:pt x="203" y="44"/>
                  </a:cubicBezTo>
                  <a:cubicBezTo>
                    <a:pt x="184" y="13"/>
                    <a:pt x="157"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8931286" y="3600346"/>
              <a:ext cx="222028" cy="121150"/>
            </a:xfrm>
            <a:custGeom>
              <a:avLst/>
              <a:gdLst/>
              <a:ahLst/>
              <a:cxnLst/>
              <a:rect l="l" t="t" r="r" b="b"/>
              <a:pathLst>
                <a:path w="2760" h="1506" extrusionOk="0">
                  <a:moveTo>
                    <a:pt x="131" y="1"/>
                  </a:moveTo>
                  <a:cubicBezTo>
                    <a:pt x="60" y="1"/>
                    <a:pt x="1" y="96"/>
                    <a:pt x="69" y="158"/>
                  </a:cubicBezTo>
                  <a:cubicBezTo>
                    <a:pt x="126" y="210"/>
                    <a:pt x="1460" y="1435"/>
                    <a:pt x="2628" y="1505"/>
                  </a:cubicBezTo>
                  <a:lnTo>
                    <a:pt x="2632" y="1505"/>
                  </a:lnTo>
                  <a:cubicBezTo>
                    <a:pt x="2755" y="1505"/>
                    <a:pt x="2759" y="1326"/>
                    <a:pt x="2637" y="1321"/>
                  </a:cubicBezTo>
                  <a:cubicBezTo>
                    <a:pt x="1539" y="1256"/>
                    <a:pt x="204" y="40"/>
                    <a:pt x="191" y="27"/>
                  </a:cubicBezTo>
                  <a:cubicBezTo>
                    <a:pt x="172" y="8"/>
                    <a:pt x="151" y="1"/>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9174388" y="3970552"/>
              <a:ext cx="348005" cy="148260"/>
            </a:xfrm>
            <a:custGeom>
              <a:avLst/>
              <a:gdLst/>
              <a:ahLst/>
              <a:cxnLst/>
              <a:rect l="l" t="t" r="r" b="b"/>
              <a:pathLst>
                <a:path w="4326" h="1843" extrusionOk="0">
                  <a:moveTo>
                    <a:pt x="132" y="0"/>
                  </a:moveTo>
                  <a:cubicBezTo>
                    <a:pt x="63" y="0"/>
                    <a:pt x="0" y="85"/>
                    <a:pt x="65" y="153"/>
                  </a:cubicBezTo>
                  <a:cubicBezTo>
                    <a:pt x="78" y="175"/>
                    <a:pt x="1552" y="1842"/>
                    <a:pt x="3630" y="1842"/>
                  </a:cubicBezTo>
                  <a:cubicBezTo>
                    <a:pt x="3650" y="1842"/>
                    <a:pt x="3670" y="1842"/>
                    <a:pt x="3691" y="1842"/>
                  </a:cubicBezTo>
                  <a:cubicBezTo>
                    <a:pt x="3867" y="1842"/>
                    <a:pt x="4044" y="1826"/>
                    <a:pt x="4216" y="1798"/>
                  </a:cubicBezTo>
                  <a:cubicBezTo>
                    <a:pt x="4326" y="1781"/>
                    <a:pt x="4306" y="1622"/>
                    <a:pt x="4202" y="1622"/>
                  </a:cubicBezTo>
                  <a:cubicBezTo>
                    <a:pt x="4198" y="1622"/>
                    <a:pt x="4194" y="1623"/>
                    <a:pt x="4190" y="1623"/>
                  </a:cubicBezTo>
                  <a:cubicBezTo>
                    <a:pt x="4001" y="1652"/>
                    <a:pt x="3816" y="1665"/>
                    <a:pt x="3635" y="1665"/>
                  </a:cubicBezTo>
                  <a:cubicBezTo>
                    <a:pt x="1638" y="1665"/>
                    <a:pt x="217" y="55"/>
                    <a:pt x="201" y="35"/>
                  </a:cubicBezTo>
                  <a:cubicBezTo>
                    <a:pt x="180" y="10"/>
                    <a:pt x="156"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9443473" y="3663012"/>
              <a:ext cx="138768" cy="330790"/>
            </a:xfrm>
            <a:custGeom>
              <a:avLst/>
              <a:gdLst/>
              <a:ahLst/>
              <a:cxnLst/>
              <a:rect l="l" t="t" r="r" b="b"/>
              <a:pathLst>
                <a:path w="1725" h="4112" extrusionOk="0">
                  <a:moveTo>
                    <a:pt x="1327" y="0"/>
                  </a:moveTo>
                  <a:cubicBezTo>
                    <a:pt x="1276" y="0"/>
                    <a:pt x="1222" y="39"/>
                    <a:pt x="1235" y="109"/>
                  </a:cubicBezTo>
                  <a:cubicBezTo>
                    <a:pt x="1243" y="136"/>
                    <a:pt x="1536" y="2331"/>
                    <a:pt x="32" y="3963"/>
                  </a:cubicBezTo>
                  <a:cubicBezTo>
                    <a:pt x="1" y="3998"/>
                    <a:pt x="1" y="4055"/>
                    <a:pt x="40" y="4090"/>
                  </a:cubicBezTo>
                  <a:cubicBezTo>
                    <a:pt x="58" y="4103"/>
                    <a:pt x="80" y="4112"/>
                    <a:pt x="102" y="4112"/>
                  </a:cubicBezTo>
                  <a:cubicBezTo>
                    <a:pt x="123" y="4112"/>
                    <a:pt x="145" y="4099"/>
                    <a:pt x="163" y="4081"/>
                  </a:cubicBezTo>
                  <a:cubicBezTo>
                    <a:pt x="1724" y="2388"/>
                    <a:pt x="1418" y="109"/>
                    <a:pt x="1414" y="83"/>
                  </a:cubicBezTo>
                  <a:cubicBezTo>
                    <a:pt x="1410" y="26"/>
                    <a:pt x="1369" y="0"/>
                    <a:pt x="1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9451598" y="3712807"/>
              <a:ext cx="84145" cy="188483"/>
            </a:xfrm>
            <a:custGeom>
              <a:avLst/>
              <a:gdLst/>
              <a:ahLst/>
              <a:cxnLst/>
              <a:rect l="l" t="t" r="r" b="b"/>
              <a:pathLst>
                <a:path w="1046" h="2343" extrusionOk="0">
                  <a:moveTo>
                    <a:pt x="102" y="0"/>
                  </a:moveTo>
                  <a:cubicBezTo>
                    <a:pt x="81" y="0"/>
                    <a:pt x="60" y="8"/>
                    <a:pt x="44" y="24"/>
                  </a:cubicBezTo>
                  <a:cubicBezTo>
                    <a:pt x="5" y="55"/>
                    <a:pt x="1" y="111"/>
                    <a:pt x="36" y="151"/>
                  </a:cubicBezTo>
                  <a:cubicBezTo>
                    <a:pt x="44" y="160"/>
                    <a:pt x="854" y="1104"/>
                    <a:pt x="679" y="2237"/>
                  </a:cubicBezTo>
                  <a:cubicBezTo>
                    <a:pt x="670" y="2286"/>
                    <a:pt x="705" y="2334"/>
                    <a:pt x="753" y="2342"/>
                  </a:cubicBezTo>
                  <a:lnTo>
                    <a:pt x="766" y="2342"/>
                  </a:lnTo>
                  <a:cubicBezTo>
                    <a:pt x="810" y="2342"/>
                    <a:pt x="849" y="2307"/>
                    <a:pt x="854" y="2264"/>
                  </a:cubicBezTo>
                  <a:cubicBezTo>
                    <a:pt x="1046" y="1052"/>
                    <a:pt x="206" y="72"/>
                    <a:pt x="171" y="33"/>
                  </a:cubicBezTo>
                  <a:cubicBezTo>
                    <a:pt x="152" y="11"/>
                    <a:pt x="127"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9288457" y="3455707"/>
              <a:ext cx="62586" cy="292820"/>
            </a:xfrm>
            <a:custGeom>
              <a:avLst/>
              <a:gdLst/>
              <a:ahLst/>
              <a:cxnLst/>
              <a:rect l="l" t="t" r="r" b="b"/>
              <a:pathLst>
                <a:path w="778" h="3640" extrusionOk="0">
                  <a:moveTo>
                    <a:pt x="119" y="0"/>
                  </a:moveTo>
                  <a:cubicBezTo>
                    <a:pt x="61" y="0"/>
                    <a:pt x="0" y="52"/>
                    <a:pt x="29" y="127"/>
                  </a:cubicBezTo>
                  <a:cubicBezTo>
                    <a:pt x="38" y="145"/>
                    <a:pt x="589" y="1846"/>
                    <a:pt x="56" y="3522"/>
                  </a:cubicBezTo>
                  <a:cubicBezTo>
                    <a:pt x="43" y="3570"/>
                    <a:pt x="69" y="3618"/>
                    <a:pt x="117" y="3636"/>
                  </a:cubicBezTo>
                  <a:cubicBezTo>
                    <a:pt x="126" y="3636"/>
                    <a:pt x="134" y="3640"/>
                    <a:pt x="143" y="3640"/>
                  </a:cubicBezTo>
                  <a:cubicBezTo>
                    <a:pt x="183" y="3640"/>
                    <a:pt x="218" y="3614"/>
                    <a:pt x="231" y="3579"/>
                  </a:cubicBezTo>
                  <a:cubicBezTo>
                    <a:pt x="777" y="1846"/>
                    <a:pt x="226" y="145"/>
                    <a:pt x="204" y="70"/>
                  </a:cubicBezTo>
                  <a:cubicBezTo>
                    <a:pt x="193" y="21"/>
                    <a:pt x="156"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8994917" y="3080192"/>
              <a:ext cx="173520" cy="409385"/>
            </a:xfrm>
            <a:custGeom>
              <a:avLst/>
              <a:gdLst/>
              <a:ahLst/>
              <a:cxnLst/>
              <a:rect l="l" t="t" r="r" b="b"/>
              <a:pathLst>
                <a:path w="2157" h="5089" extrusionOk="0">
                  <a:moveTo>
                    <a:pt x="120" y="1"/>
                  </a:moveTo>
                  <a:cubicBezTo>
                    <a:pt x="60" y="1"/>
                    <a:pt x="1" y="61"/>
                    <a:pt x="39" y="132"/>
                  </a:cubicBezTo>
                  <a:cubicBezTo>
                    <a:pt x="43" y="150"/>
                    <a:pt x="765" y="1536"/>
                    <a:pt x="1378" y="3054"/>
                  </a:cubicBezTo>
                  <a:cubicBezTo>
                    <a:pt x="1964" y="4511"/>
                    <a:pt x="1771" y="4957"/>
                    <a:pt x="1771" y="4957"/>
                  </a:cubicBezTo>
                  <a:cubicBezTo>
                    <a:pt x="1741" y="5014"/>
                    <a:pt x="1784" y="5088"/>
                    <a:pt x="1854" y="5088"/>
                  </a:cubicBezTo>
                  <a:cubicBezTo>
                    <a:pt x="1885" y="5088"/>
                    <a:pt x="1916" y="5071"/>
                    <a:pt x="1933" y="5040"/>
                  </a:cubicBezTo>
                  <a:cubicBezTo>
                    <a:pt x="1959" y="4992"/>
                    <a:pt x="2156" y="4515"/>
                    <a:pt x="1544" y="2989"/>
                  </a:cubicBezTo>
                  <a:cubicBezTo>
                    <a:pt x="931" y="1458"/>
                    <a:pt x="205" y="62"/>
                    <a:pt x="196" y="49"/>
                  </a:cubicBezTo>
                  <a:cubicBezTo>
                    <a:pt x="178" y="15"/>
                    <a:pt x="149"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9104321" y="3173990"/>
              <a:ext cx="47543" cy="156546"/>
            </a:xfrm>
            <a:custGeom>
              <a:avLst/>
              <a:gdLst/>
              <a:ahLst/>
              <a:cxnLst/>
              <a:rect l="l" t="t" r="r" b="b"/>
              <a:pathLst>
                <a:path w="591" h="1946" extrusionOk="0">
                  <a:moveTo>
                    <a:pt x="358" y="1"/>
                  </a:moveTo>
                  <a:cubicBezTo>
                    <a:pt x="308" y="1"/>
                    <a:pt x="257" y="38"/>
                    <a:pt x="267" y="104"/>
                  </a:cubicBezTo>
                  <a:cubicBezTo>
                    <a:pt x="271" y="112"/>
                    <a:pt x="402" y="1057"/>
                    <a:pt x="22" y="1814"/>
                  </a:cubicBezTo>
                  <a:cubicBezTo>
                    <a:pt x="0" y="1858"/>
                    <a:pt x="18" y="1915"/>
                    <a:pt x="61" y="1936"/>
                  </a:cubicBezTo>
                  <a:cubicBezTo>
                    <a:pt x="74" y="1941"/>
                    <a:pt x="88" y="1945"/>
                    <a:pt x="101" y="1945"/>
                  </a:cubicBezTo>
                  <a:cubicBezTo>
                    <a:pt x="136" y="1945"/>
                    <a:pt x="166" y="1928"/>
                    <a:pt x="179" y="1897"/>
                  </a:cubicBezTo>
                  <a:cubicBezTo>
                    <a:pt x="591" y="1088"/>
                    <a:pt x="451" y="121"/>
                    <a:pt x="446" y="77"/>
                  </a:cubicBezTo>
                  <a:cubicBezTo>
                    <a:pt x="438" y="25"/>
                    <a:pt x="399"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8742725" y="3179621"/>
              <a:ext cx="242944" cy="76262"/>
            </a:xfrm>
            <a:custGeom>
              <a:avLst/>
              <a:gdLst/>
              <a:ahLst/>
              <a:cxnLst/>
              <a:rect l="l" t="t" r="r" b="b"/>
              <a:pathLst>
                <a:path w="3020" h="948" extrusionOk="0">
                  <a:moveTo>
                    <a:pt x="128" y="1"/>
                  </a:moveTo>
                  <a:cubicBezTo>
                    <a:pt x="53" y="1"/>
                    <a:pt x="1" y="103"/>
                    <a:pt x="73" y="160"/>
                  </a:cubicBezTo>
                  <a:cubicBezTo>
                    <a:pt x="125" y="200"/>
                    <a:pt x="1184" y="948"/>
                    <a:pt x="2299" y="948"/>
                  </a:cubicBezTo>
                  <a:cubicBezTo>
                    <a:pt x="2509" y="948"/>
                    <a:pt x="2715" y="922"/>
                    <a:pt x="2916" y="860"/>
                  </a:cubicBezTo>
                  <a:cubicBezTo>
                    <a:pt x="3019" y="829"/>
                    <a:pt x="2989" y="685"/>
                    <a:pt x="2894" y="685"/>
                  </a:cubicBezTo>
                  <a:cubicBezTo>
                    <a:pt x="2885" y="685"/>
                    <a:pt x="2874" y="686"/>
                    <a:pt x="2863" y="690"/>
                  </a:cubicBezTo>
                  <a:cubicBezTo>
                    <a:pt x="2682" y="743"/>
                    <a:pt x="2496" y="766"/>
                    <a:pt x="2310" y="766"/>
                  </a:cubicBezTo>
                  <a:cubicBezTo>
                    <a:pt x="1246" y="766"/>
                    <a:pt x="192" y="23"/>
                    <a:pt x="178" y="16"/>
                  </a:cubicBezTo>
                  <a:cubicBezTo>
                    <a:pt x="161" y="5"/>
                    <a:pt x="144"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8686575" y="2880689"/>
              <a:ext cx="127023" cy="84145"/>
            </a:xfrm>
            <a:custGeom>
              <a:avLst/>
              <a:gdLst/>
              <a:ahLst/>
              <a:cxnLst/>
              <a:rect l="l" t="t" r="r" b="b"/>
              <a:pathLst>
                <a:path w="1579" h="1046" extrusionOk="0">
                  <a:moveTo>
                    <a:pt x="834" y="1"/>
                  </a:moveTo>
                  <a:cubicBezTo>
                    <a:pt x="771" y="1"/>
                    <a:pt x="703" y="12"/>
                    <a:pt x="631" y="36"/>
                  </a:cubicBezTo>
                  <a:cubicBezTo>
                    <a:pt x="631" y="36"/>
                    <a:pt x="1" y="631"/>
                    <a:pt x="924" y="1007"/>
                  </a:cubicBezTo>
                  <a:cubicBezTo>
                    <a:pt x="990" y="1034"/>
                    <a:pt x="1048" y="1046"/>
                    <a:pt x="1100" y="1046"/>
                  </a:cubicBezTo>
                  <a:cubicBezTo>
                    <a:pt x="1578" y="1046"/>
                    <a:pt x="1448"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8658098" y="3123471"/>
              <a:ext cx="132734" cy="76181"/>
            </a:xfrm>
            <a:custGeom>
              <a:avLst/>
              <a:gdLst/>
              <a:ahLst/>
              <a:cxnLst/>
              <a:rect l="l" t="t" r="r" b="b"/>
              <a:pathLst>
                <a:path w="1650" h="947" extrusionOk="0">
                  <a:moveTo>
                    <a:pt x="741" y="1"/>
                  </a:moveTo>
                  <a:cubicBezTo>
                    <a:pt x="631" y="1"/>
                    <a:pt x="513" y="39"/>
                    <a:pt x="394" y="132"/>
                  </a:cubicBezTo>
                  <a:cubicBezTo>
                    <a:pt x="394" y="132"/>
                    <a:pt x="0" y="898"/>
                    <a:pt x="998" y="946"/>
                  </a:cubicBezTo>
                  <a:cubicBezTo>
                    <a:pt x="1009" y="946"/>
                    <a:pt x="1019" y="947"/>
                    <a:pt x="1030" y="947"/>
                  </a:cubicBezTo>
                  <a:cubicBezTo>
                    <a:pt x="1650" y="947"/>
                    <a:pt x="1288" y="1"/>
                    <a:pt x="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8911818" y="3457316"/>
              <a:ext cx="128792" cy="82134"/>
            </a:xfrm>
            <a:custGeom>
              <a:avLst/>
              <a:gdLst/>
              <a:ahLst/>
              <a:cxnLst/>
              <a:rect l="l" t="t" r="r" b="b"/>
              <a:pathLst>
                <a:path w="1601" h="1021" extrusionOk="0">
                  <a:moveTo>
                    <a:pt x="823" y="0"/>
                  </a:moveTo>
                  <a:cubicBezTo>
                    <a:pt x="748" y="0"/>
                    <a:pt x="666" y="17"/>
                    <a:pt x="578" y="55"/>
                  </a:cubicBezTo>
                  <a:cubicBezTo>
                    <a:pt x="578" y="55"/>
                    <a:pt x="0" y="698"/>
                    <a:pt x="950" y="995"/>
                  </a:cubicBezTo>
                  <a:cubicBezTo>
                    <a:pt x="1005" y="1013"/>
                    <a:pt x="1055" y="1021"/>
                    <a:pt x="1100" y="1021"/>
                  </a:cubicBezTo>
                  <a:cubicBezTo>
                    <a:pt x="1600" y="1021"/>
                    <a:pt x="1412" y="0"/>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8838614" y="3546448"/>
              <a:ext cx="129195" cy="82054"/>
            </a:xfrm>
            <a:custGeom>
              <a:avLst/>
              <a:gdLst/>
              <a:ahLst/>
              <a:cxnLst/>
              <a:rect l="l" t="t" r="r" b="b"/>
              <a:pathLst>
                <a:path w="1606" h="1020" extrusionOk="0">
                  <a:moveTo>
                    <a:pt x="825" y="0"/>
                  </a:moveTo>
                  <a:cubicBezTo>
                    <a:pt x="751" y="0"/>
                    <a:pt x="669" y="17"/>
                    <a:pt x="582" y="54"/>
                  </a:cubicBezTo>
                  <a:cubicBezTo>
                    <a:pt x="582" y="54"/>
                    <a:pt x="0" y="697"/>
                    <a:pt x="954" y="994"/>
                  </a:cubicBezTo>
                  <a:cubicBezTo>
                    <a:pt x="1010" y="1012"/>
                    <a:pt x="1060" y="1020"/>
                    <a:pt x="1104" y="1020"/>
                  </a:cubicBezTo>
                  <a:cubicBezTo>
                    <a:pt x="1605" y="1020"/>
                    <a:pt x="1416"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9081797" y="3909333"/>
              <a:ext cx="132332" cy="82617"/>
            </a:xfrm>
            <a:custGeom>
              <a:avLst/>
              <a:gdLst/>
              <a:ahLst/>
              <a:cxnLst/>
              <a:rect l="l" t="t" r="r" b="b"/>
              <a:pathLst>
                <a:path w="1645" h="1027" extrusionOk="0">
                  <a:moveTo>
                    <a:pt x="872" y="0"/>
                  </a:moveTo>
                  <a:cubicBezTo>
                    <a:pt x="799" y="0"/>
                    <a:pt x="720" y="16"/>
                    <a:pt x="634" y="53"/>
                  </a:cubicBezTo>
                  <a:cubicBezTo>
                    <a:pt x="634" y="53"/>
                    <a:pt x="0" y="626"/>
                    <a:pt x="1006" y="993"/>
                  </a:cubicBezTo>
                  <a:cubicBezTo>
                    <a:pt x="1068" y="1016"/>
                    <a:pt x="1122" y="1027"/>
                    <a:pt x="1170" y="1027"/>
                  </a:cubicBezTo>
                  <a:cubicBezTo>
                    <a:pt x="1644" y="1027"/>
                    <a:pt x="1458" y="0"/>
                    <a:pt x="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8913588" y="3015032"/>
              <a:ext cx="122437" cy="87926"/>
            </a:xfrm>
            <a:custGeom>
              <a:avLst/>
              <a:gdLst/>
              <a:ahLst/>
              <a:cxnLst/>
              <a:rect l="l" t="t" r="r" b="b"/>
              <a:pathLst>
                <a:path w="1522" h="1093" extrusionOk="0">
                  <a:moveTo>
                    <a:pt x="823" y="1"/>
                  </a:moveTo>
                  <a:cubicBezTo>
                    <a:pt x="795" y="1"/>
                    <a:pt x="766" y="2"/>
                    <a:pt x="735" y="6"/>
                  </a:cubicBezTo>
                  <a:cubicBezTo>
                    <a:pt x="735" y="6"/>
                    <a:pt x="0" y="457"/>
                    <a:pt x="827" y="1012"/>
                  </a:cubicBezTo>
                  <a:cubicBezTo>
                    <a:pt x="910" y="1068"/>
                    <a:pt x="985" y="1093"/>
                    <a:pt x="1050" y="1093"/>
                  </a:cubicBezTo>
                  <a:cubicBezTo>
                    <a:pt x="1490" y="1093"/>
                    <a:pt x="1521" y="1"/>
                    <a:pt x="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9058870" y="3103118"/>
              <a:ext cx="126942" cy="92110"/>
            </a:xfrm>
            <a:custGeom>
              <a:avLst/>
              <a:gdLst/>
              <a:ahLst/>
              <a:cxnLst/>
              <a:rect l="l" t="t" r="r" b="b"/>
              <a:pathLst>
                <a:path w="1578" h="1145" extrusionOk="0">
                  <a:moveTo>
                    <a:pt x="828" y="0"/>
                  </a:moveTo>
                  <a:cubicBezTo>
                    <a:pt x="828" y="0"/>
                    <a:pt x="1" y="254"/>
                    <a:pt x="657" y="1002"/>
                  </a:cubicBezTo>
                  <a:cubicBezTo>
                    <a:pt x="746" y="1103"/>
                    <a:pt x="835" y="1145"/>
                    <a:pt x="917" y="1145"/>
                  </a:cubicBezTo>
                  <a:cubicBezTo>
                    <a:pt x="1328" y="1145"/>
                    <a:pt x="1578" y="106"/>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9220402" y="3384996"/>
              <a:ext cx="126862" cy="91788"/>
            </a:xfrm>
            <a:custGeom>
              <a:avLst/>
              <a:gdLst/>
              <a:ahLst/>
              <a:cxnLst/>
              <a:rect l="l" t="t" r="r" b="b"/>
              <a:pathLst>
                <a:path w="1577" h="1141" extrusionOk="0">
                  <a:moveTo>
                    <a:pt x="827" y="0"/>
                  </a:moveTo>
                  <a:cubicBezTo>
                    <a:pt x="827" y="0"/>
                    <a:pt x="1" y="250"/>
                    <a:pt x="657" y="998"/>
                  </a:cubicBezTo>
                  <a:cubicBezTo>
                    <a:pt x="746" y="1098"/>
                    <a:pt x="835" y="1141"/>
                    <a:pt x="918" y="1141"/>
                  </a:cubicBezTo>
                  <a:cubicBezTo>
                    <a:pt x="1328" y="1141"/>
                    <a:pt x="1577" y="106"/>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9372441" y="3642821"/>
              <a:ext cx="122518" cy="87846"/>
            </a:xfrm>
            <a:custGeom>
              <a:avLst/>
              <a:gdLst/>
              <a:ahLst/>
              <a:cxnLst/>
              <a:rect l="l" t="t" r="r" b="b"/>
              <a:pathLst>
                <a:path w="1523" h="1092" extrusionOk="0">
                  <a:moveTo>
                    <a:pt x="824" y="0"/>
                  </a:moveTo>
                  <a:cubicBezTo>
                    <a:pt x="795" y="0"/>
                    <a:pt x="766" y="2"/>
                    <a:pt x="735" y="6"/>
                  </a:cubicBezTo>
                  <a:cubicBezTo>
                    <a:pt x="735" y="6"/>
                    <a:pt x="0" y="457"/>
                    <a:pt x="827" y="1012"/>
                  </a:cubicBezTo>
                  <a:cubicBezTo>
                    <a:pt x="910" y="1067"/>
                    <a:pt x="985" y="1091"/>
                    <a:pt x="1051" y="1091"/>
                  </a:cubicBezTo>
                  <a:cubicBezTo>
                    <a:pt x="1494" y="1091"/>
                    <a:pt x="1522" y="0"/>
                    <a:pt x="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9471629" y="3592221"/>
              <a:ext cx="126942" cy="91868"/>
            </a:xfrm>
            <a:custGeom>
              <a:avLst/>
              <a:gdLst/>
              <a:ahLst/>
              <a:cxnLst/>
              <a:rect l="l" t="t" r="r" b="b"/>
              <a:pathLst>
                <a:path w="1578" h="1142" extrusionOk="0">
                  <a:moveTo>
                    <a:pt x="828" y="1"/>
                  </a:moveTo>
                  <a:cubicBezTo>
                    <a:pt x="828" y="1"/>
                    <a:pt x="1" y="250"/>
                    <a:pt x="657" y="998"/>
                  </a:cubicBezTo>
                  <a:cubicBezTo>
                    <a:pt x="746" y="1099"/>
                    <a:pt x="835" y="1141"/>
                    <a:pt x="918" y="1141"/>
                  </a:cubicBezTo>
                  <a:cubicBezTo>
                    <a:pt x="1328" y="1141"/>
                    <a:pt x="1577" y="106"/>
                    <a:pt x="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6568564" y="4227089"/>
              <a:ext cx="1406581" cy="1464984"/>
            </a:xfrm>
            <a:custGeom>
              <a:avLst/>
              <a:gdLst/>
              <a:ahLst/>
              <a:cxnLst/>
              <a:rect l="l" t="t" r="r" b="b"/>
              <a:pathLst>
                <a:path w="17485" h="18211" extrusionOk="0">
                  <a:moveTo>
                    <a:pt x="2293" y="0"/>
                  </a:moveTo>
                  <a:cubicBezTo>
                    <a:pt x="2293" y="0"/>
                    <a:pt x="1413" y="3342"/>
                    <a:pt x="2087" y="4571"/>
                  </a:cubicBezTo>
                  <a:cubicBezTo>
                    <a:pt x="2761" y="5800"/>
                    <a:pt x="4130" y="6102"/>
                    <a:pt x="4760" y="6308"/>
                  </a:cubicBezTo>
                  <a:cubicBezTo>
                    <a:pt x="5225" y="6461"/>
                    <a:pt x="5049" y="7131"/>
                    <a:pt x="4309" y="7131"/>
                  </a:cubicBezTo>
                  <a:cubicBezTo>
                    <a:pt x="4053" y="7131"/>
                    <a:pt x="3730" y="7051"/>
                    <a:pt x="3342" y="6842"/>
                  </a:cubicBezTo>
                  <a:cubicBezTo>
                    <a:pt x="1833" y="6032"/>
                    <a:pt x="1370" y="4873"/>
                    <a:pt x="1370" y="4873"/>
                  </a:cubicBezTo>
                  <a:lnTo>
                    <a:pt x="1370" y="4873"/>
                  </a:lnTo>
                  <a:cubicBezTo>
                    <a:pt x="1369" y="4873"/>
                    <a:pt x="1" y="8058"/>
                    <a:pt x="2625" y="9466"/>
                  </a:cubicBezTo>
                  <a:cubicBezTo>
                    <a:pt x="3980" y="10196"/>
                    <a:pt x="4901" y="10369"/>
                    <a:pt x="5549" y="10369"/>
                  </a:cubicBezTo>
                  <a:cubicBezTo>
                    <a:pt x="6135" y="10369"/>
                    <a:pt x="6498" y="10227"/>
                    <a:pt x="6754" y="10227"/>
                  </a:cubicBezTo>
                  <a:cubicBezTo>
                    <a:pt x="6763" y="10227"/>
                    <a:pt x="6772" y="10227"/>
                    <a:pt x="6781" y="10227"/>
                  </a:cubicBezTo>
                  <a:cubicBezTo>
                    <a:pt x="7319" y="10254"/>
                    <a:pt x="7454" y="10761"/>
                    <a:pt x="6483" y="11369"/>
                  </a:cubicBezTo>
                  <a:cubicBezTo>
                    <a:pt x="6234" y="11523"/>
                    <a:pt x="5862" y="11606"/>
                    <a:pt x="5417" y="11606"/>
                  </a:cubicBezTo>
                  <a:cubicBezTo>
                    <a:pt x="4119" y="11606"/>
                    <a:pt x="2197" y="10900"/>
                    <a:pt x="862" y="9191"/>
                  </a:cubicBezTo>
                  <a:lnTo>
                    <a:pt x="862" y="9191"/>
                  </a:lnTo>
                  <a:cubicBezTo>
                    <a:pt x="862" y="9191"/>
                    <a:pt x="1287" y="13972"/>
                    <a:pt x="3841" y="14899"/>
                  </a:cubicBezTo>
                  <a:cubicBezTo>
                    <a:pt x="4980" y="15311"/>
                    <a:pt x="6013" y="15443"/>
                    <a:pt x="6855" y="15443"/>
                  </a:cubicBezTo>
                  <a:cubicBezTo>
                    <a:pt x="7900" y="15443"/>
                    <a:pt x="8651" y="15241"/>
                    <a:pt x="8946" y="15122"/>
                  </a:cubicBezTo>
                  <a:cubicBezTo>
                    <a:pt x="9031" y="15089"/>
                    <a:pt x="9121" y="15073"/>
                    <a:pt x="9208" y="15073"/>
                  </a:cubicBezTo>
                  <a:cubicBezTo>
                    <a:pt x="9668" y="15073"/>
                    <a:pt x="10024" y="15513"/>
                    <a:pt x="8854" y="16098"/>
                  </a:cubicBezTo>
                  <a:cubicBezTo>
                    <a:pt x="8112" y="16471"/>
                    <a:pt x="7368" y="16646"/>
                    <a:pt x="6627" y="16646"/>
                  </a:cubicBezTo>
                  <a:cubicBezTo>
                    <a:pt x="5981" y="16646"/>
                    <a:pt x="5337" y="16513"/>
                    <a:pt x="4698" y="16264"/>
                  </a:cubicBezTo>
                  <a:lnTo>
                    <a:pt x="4698" y="16264"/>
                  </a:lnTo>
                  <a:cubicBezTo>
                    <a:pt x="4699" y="16264"/>
                    <a:pt x="5732" y="18211"/>
                    <a:pt x="7271" y="18211"/>
                  </a:cubicBezTo>
                  <a:cubicBezTo>
                    <a:pt x="7280" y="18211"/>
                    <a:pt x="7288" y="18211"/>
                    <a:pt x="7297" y="18211"/>
                  </a:cubicBezTo>
                  <a:cubicBezTo>
                    <a:pt x="8793" y="18185"/>
                    <a:pt x="8872" y="17692"/>
                    <a:pt x="9822" y="17692"/>
                  </a:cubicBezTo>
                  <a:cubicBezTo>
                    <a:pt x="9861" y="17692"/>
                    <a:pt x="9901" y="17693"/>
                    <a:pt x="9943" y="17694"/>
                  </a:cubicBezTo>
                  <a:cubicBezTo>
                    <a:pt x="9970" y="17696"/>
                    <a:pt x="9997" y="17696"/>
                    <a:pt x="10024" y="17696"/>
                  </a:cubicBezTo>
                  <a:cubicBezTo>
                    <a:pt x="11072" y="17696"/>
                    <a:pt x="12244" y="16790"/>
                    <a:pt x="12240" y="14978"/>
                  </a:cubicBezTo>
                  <a:lnTo>
                    <a:pt x="12240" y="14978"/>
                  </a:lnTo>
                  <a:cubicBezTo>
                    <a:pt x="12240" y="14978"/>
                    <a:pt x="12558" y="15039"/>
                    <a:pt x="13026" y="15039"/>
                  </a:cubicBezTo>
                  <a:cubicBezTo>
                    <a:pt x="14507" y="15039"/>
                    <a:pt x="17484" y="14425"/>
                    <a:pt x="16597" y="9313"/>
                  </a:cubicBezTo>
                  <a:lnTo>
                    <a:pt x="16597" y="9313"/>
                  </a:lnTo>
                  <a:cubicBezTo>
                    <a:pt x="16597" y="9313"/>
                    <a:pt x="15346" y="11680"/>
                    <a:pt x="14003" y="12240"/>
                  </a:cubicBezTo>
                  <a:cubicBezTo>
                    <a:pt x="13798" y="12325"/>
                    <a:pt x="13638" y="12362"/>
                    <a:pt x="13517" y="12362"/>
                  </a:cubicBezTo>
                  <a:cubicBezTo>
                    <a:pt x="12841" y="12362"/>
                    <a:pt x="13385" y="11198"/>
                    <a:pt x="14208" y="10682"/>
                  </a:cubicBezTo>
                  <a:cubicBezTo>
                    <a:pt x="15184" y="10079"/>
                    <a:pt x="16737" y="7966"/>
                    <a:pt x="15109" y="6111"/>
                  </a:cubicBezTo>
                  <a:cubicBezTo>
                    <a:pt x="13527" y="4307"/>
                    <a:pt x="12673" y="4283"/>
                    <a:pt x="12627" y="4283"/>
                  </a:cubicBezTo>
                  <a:cubicBezTo>
                    <a:pt x="12625" y="4283"/>
                    <a:pt x="12625" y="4283"/>
                    <a:pt x="12625" y="4283"/>
                  </a:cubicBezTo>
                  <a:cubicBezTo>
                    <a:pt x="12625" y="4283"/>
                    <a:pt x="12769" y="9431"/>
                    <a:pt x="11956" y="9781"/>
                  </a:cubicBezTo>
                  <a:cubicBezTo>
                    <a:pt x="11848" y="9828"/>
                    <a:pt x="11756" y="9850"/>
                    <a:pt x="11680" y="9850"/>
                  </a:cubicBezTo>
                  <a:cubicBezTo>
                    <a:pt x="11183" y="9850"/>
                    <a:pt x="11325" y="8922"/>
                    <a:pt x="11746" y="7856"/>
                  </a:cubicBezTo>
                  <a:cubicBezTo>
                    <a:pt x="12231" y="6623"/>
                    <a:pt x="13552" y="3119"/>
                    <a:pt x="9467" y="1452"/>
                  </a:cubicBezTo>
                  <a:lnTo>
                    <a:pt x="9467" y="1452"/>
                  </a:lnTo>
                  <a:cubicBezTo>
                    <a:pt x="9467" y="1453"/>
                    <a:pt x="10490" y="5118"/>
                    <a:pt x="9795" y="6514"/>
                  </a:cubicBezTo>
                  <a:cubicBezTo>
                    <a:pt x="9592" y="6917"/>
                    <a:pt x="9400" y="7078"/>
                    <a:pt x="9231" y="7078"/>
                  </a:cubicBezTo>
                  <a:cubicBezTo>
                    <a:pt x="8816" y="7078"/>
                    <a:pt x="8544" y="6113"/>
                    <a:pt x="8609" y="5420"/>
                  </a:cubicBezTo>
                  <a:cubicBezTo>
                    <a:pt x="8701" y="4449"/>
                    <a:pt x="9510" y="849"/>
                    <a:pt x="5635" y="411"/>
                  </a:cubicBezTo>
                  <a:lnTo>
                    <a:pt x="5635" y="411"/>
                  </a:lnTo>
                  <a:cubicBezTo>
                    <a:pt x="5635" y="411"/>
                    <a:pt x="6934" y="2314"/>
                    <a:pt x="6890" y="3613"/>
                  </a:cubicBezTo>
                  <a:cubicBezTo>
                    <a:pt x="6874" y="4084"/>
                    <a:pt x="6779" y="4274"/>
                    <a:pt x="6662" y="4274"/>
                  </a:cubicBezTo>
                  <a:cubicBezTo>
                    <a:pt x="6456" y="4274"/>
                    <a:pt x="6185" y="3683"/>
                    <a:pt x="6168" y="2988"/>
                  </a:cubicBezTo>
                  <a:cubicBezTo>
                    <a:pt x="6146" y="1899"/>
                    <a:pt x="4637" y="158"/>
                    <a:pt x="2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6566070" y="4245672"/>
              <a:ext cx="1380195" cy="1479866"/>
            </a:xfrm>
            <a:custGeom>
              <a:avLst/>
              <a:gdLst/>
              <a:ahLst/>
              <a:cxnLst/>
              <a:rect l="l" t="t" r="r" b="b"/>
              <a:pathLst>
                <a:path w="17157" h="18396" extrusionOk="0">
                  <a:moveTo>
                    <a:pt x="2442" y="189"/>
                  </a:moveTo>
                  <a:cubicBezTo>
                    <a:pt x="4677" y="381"/>
                    <a:pt x="6134" y="2022"/>
                    <a:pt x="6160" y="3089"/>
                  </a:cubicBezTo>
                  <a:cubicBezTo>
                    <a:pt x="6173" y="3807"/>
                    <a:pt x="6453" y="4463"/>
                    <a:pt x="6737" y="4463"/>
                  </a:cubicBezTo>
                  <a:cubicBezTo>
                    <a:pt x="6934" y="4463"/>
                    <a:pt x="7039" y="4213"/>
                    <a:pt x="7057" y="3715"/>
                  </a:cubicBezTo>
                  <a:cubicBezTo>
                    <a:pt x="7096" y="2612"/>
                    <a:pt x="6212" y="1121"/>
                    <a:pt x="5893" y="626"/>
                  </a:cubicBezTo>
                  <a:lnTo>
                    <a:pt x="5893" y="626"/>
                  </a:lnTo>
                  <a:cubicBezTo>
                    <a:pt x="6877" y="771"/>
                    <a:pt x="7612" y="1147"/>
                    <a:pt x="8080" y="1742"/>
                  </a:cubicBezTo>
                  <a:cubicBezTo>
                    <a:pt x="8938" y="2831"/>
                    <a:pt x="8741" y="4384"/>
                    <a:pt x="8636" y="5220"/>
                  </a:cubicBezTo>
                  <a:cubicBezTo>
                    <a:pt x="8618" y="5333"/>
                    <a:pt x="8605" y="5434"/>
                    <a:pt x="8601" y="5513"/>
                  </a:cubicBezTo>
                  <a:cubicBezTo>
                    <a:pt x="8540" y="6134"/>
                    <a:pt x="8749" y="7118"/>
                    <a:pt x="9213" y="7249"/>
                  </a:cubicBezTo>
                  <a:cubicBezTo>
                    <a:pt x="9248" y="7259"/>
                    <a:pt x="9283" y="7264"/>
                    <a:pt x="9317" y="7264"/>
                  </a:cubicBezTo>
                  <a:cubicBezTo>
                    <a:pt x="9538" y="7264"/>
                    <a:pt x="9753" y="7059"/>
                    <a:pt x="9957" y="6650"/>
                  </a:cubicBezTo>
                  <a:cubicBezTo>
                    <a:pt x="10578" y="5403"/>
                    <a:pt x="9878" y="2468"/>
                    <a:pt x="9677" y="1707"/>
                  </a:cubicBezTo>
                  <a:lnTo>
                    <a:pt x="9677" y="1707"/>
                  </a:lnTo>
                  <a:cubicBezTo>
                    <a:pt x="13531" y="3387"/>
                    <a:pt x="12188" y="6790"/>
                    <a:pt x="11742" y="7919"/>
                  </a:cubicBezTo>
                  <a:cubicBezTo>
                    <a:pt x="11501" y="8527"/>
                    <a:pt x="11151" y="9598"/>
                    <a:pt x="11501" y="9939"/>
                  </a:cubicBezTo>
                  <a:cubicBezTo>
                    <a:pt x="11569" y="10005"/>
                    <a:pt x="11655" y="10038"/>
                    <a:pt x="11758" y="10038"/>
                  </a:cubicBezTo>
                  <a:cubicBezTo>
                    <a:pt x="11849" y="10038"/>
                    <a:pt x="11953" y="10012"/>
                    <a:pt x="12070" y="9961"/>
                  </a:cubicBezTo>
                  <a:cubicBezTo>
                    <a:pt x="12875" y="9616"/>
                    <a:pt x="12818" y="5355"/>
                    <a:pt x="12796" y="4480"/>
                  </a:cubicBezTo>
                  <a:lnTo>
                    <a:pt x="12796" y="4480"/>
                  </a:lnTo>
                  <a:cubicBezTo>
                    <a:pt x="13054" y="4537"/>
                    <a:pt x="13846" y="4817"/>
                    <a:pt x="15119" y="6269"/>
                  </a:cubicBezTo>
                  <a:cubicBezTo>
                    <a:pt x="15665" y="6895"/>
                    <a:pt x="15888" y="7599"/>
                    <a:pt x="15775" y="8356"/>
                  </a:cubicBezTo>
                  <a:cubicBezTo>
                    <a:pt x="15609" y="9485"/>
                    <a:pt x="14764" y="10381"/>
                    <a:pt x="14239" y="10709"/>
                  </a:cubicBezTo>
                  <a:cubicBezTo>
                    <a:pt x="13557" y="11129"/>
                    <a:pt x="13045" y="11982"/>
                    <a:pt x="13242" y="12367"/>
                  </a:cubicBezTo>
                  <a:cubicBezTo>
                    <a:pt x="13290" y="12463"/>
                    <a:pt x="13389" y="12551"/>
                    <a:pt x="13589" y="12551"/>
                  </a:cubicBezTo>
                  <a:cubicBezTo>
                    <a:pt x="13717" y="12551"/>
                    <a:pt x="13888" y="12514"/>
                    <a:pt x="14112" y="12420"/>
                  </a:cubicBezTo>
                  <a:cubicBezTo>
                    <a:pt x="15241" y="11956"/>
                    <a:pt x="16273" y="10298"/>
                    <a:pt x="16628" y="9681"/>
                  </a:cubicBezTo>
                  <a:lnTo>
                    <a:pt x="16628" y="9681"/>
                  </a:lnTo>
                  <a:cubicBezTo>
                    <a:pt x="16943" y="11729"/>
                    <a:pt x="16641" y="13216"/>
                    <a:pt x="15731" y="14113"/>
                  </a:cubicBezTo>
                  <a:cubicBezTo>
                    <a:pt x="14932" y="14895"/>
                    <a:pt x="13824" y="15045"/>
                    <a:pt x="13094" y="15045"/>
                  </a:cubicBezTo>
                  <a:cubicBezTo>
                    <a:pt x="12649" y="15045"/>
                    <a:pt x="12345" y="14989"/>
                    <a:pt x="12336" y="14988"/>
                  </a:cubicBezTo>
                  <a:cubicBezTo>
                    <a:pt x="12329" y="14985"/>
                    <a:pt x="12322" y="14984"/>
                    <a:pt x="12315" y="14984"/>
                  </a:cubicBezTo>
                  <a:cubicBezTo>
                    <a:pt x="12296" y="14984"/>
                    <a:pt x="12278" y="14992"/>
                    <a:pt x="12262" y="15005"/>
                  </a:cubicBezTo>
                  <a:cubicBezTo>
                    <a:pt x="12240" y="15023"/>
                    <a:pt x="12227" y="15049"/>
                    <a:pt x="12227" y="15075"/>
                  </a:cubicBezTo>
                  <a:cubicBezTo>
                    <a:pt x="12231" y="16164"/>
                    <a:pt x="11807" y="16799"/>
                    <a:pt x="11453" y="17135"/>
                  </a:cubicBezTo>
                  <a:cubicBezTo>
                    <a:pt x="11085" y="17504"/>
                    <a:pt x="10582" y="17704"/>
                    <a:pt x="10060" y="17704"/>
                  </a:cubicBezTo>
                  <a:cubicBezTo>
                    <a:pt x="10049" y="17704"/>
                    <a:pt x="10038" y="17704"/>
                    <a:pt x="10027" y="17704"/>
                  </a:cubicBezTo>
                  <a:cubicBezTo>
                    <a:pt x="9977" y="17701"/>
                    <a:pt x="9930" y="17700"/>
                    <a:pt x="9884" y="17700"/>
                  </a:cubicBezTo>
                  <a:cubicBezTo>
                    <a:pt x="9451" y="17700"/>
                    <a:pt x="9188" y="17807"/>
                    <a:pt x="8911" y="17914"/>
                  </a:cubicBezTo>
                  <a:cubicBezTo>
                    <a:pt x="8570" y="18050"/>
                    <a:pt x="8185" y="18203"/>
                    <a:pt x="7380" y="18216"/>
                  </a:cubicBezTo>
                  <a:lnTo>
                    <a:pt x="7350" y="18216"/>
                  </a:lnTo>
                  <a:cubicBezTo>
                    <a:pt x="6186" y="18216"/>
                    <a:pt x="5302" y="17026"/>
                    <a:pt x="4988" y="16532"/>
                  </a:cubicBezTo>
                  <a:lnTo>
                    <a:pt x="4988" y="16532"/>
                  </a:lnTo>
                  <a:cubicBezTo>
                    <a:pt x="5565" y="16729"/>
                    <a:pt x="6138" y="16828"/>
                    <a:pt x="6702" y="16828"/>
                  </a:cubicBezTo>
                  <a:cubicBezTo>
                    <a:pt x="7476" y="16828"/>
                    <a:pt x="8236" y="16643"/>
                    <a:pt x="8977" y="16274"/>
                  </a:cubicBezTo>
                  <a:cubicBezTo>
                    <a:pt x="9852" y="15836"/>
                    <a:pt x="9861" y="15495"/>
                    <a:pt x="9786" y="15333"/>
                  </a:cubicBezTo>
                  <a:cubicBezTo>
                    <a:pt x="9713" y="15172"/>
                    <a:pt x="9515" y="15079"/>
                    <a:pt x="9293" y="15079"/>
                  </a:cubicBezTo>
                  <a:cubicBezTo>
                    <a:pt x="9195" y="15079"/>
                    <a:pt x="9092" y="15097"/>
                    <a:pt x="8994" y="15136"/>
                  </a:cubicBezTo>
                  <a:cubicBezTo>
                    <a:pt x="8612" y="15286"/>
                    <a:pt x="7889" y="15445"/>
                    <a:pt x="6958" y="15445"/>
                  </a:cubicBezTo>
                  <a:cubicBezTo>
                    <a:pt x="6099" y="15445"/>
                    <a:pt x="5062" y="15310"/>
                    <a:pt x="3951" y="14909"/>
                  </a:cubicBezTo>
                  <a:cubicBezTo>
                    <a:pt x="1851" y="14148"/>
                    <a:pt x="1217" y="10644"/>
                    <a:pt x="1072" y="9585"/>
                  </a:cubicBezTo>
                  <a:lnTo>
                    <a:pt x="1072" y="9585"/>
                  </a:lnTo>
                  <a:cubicBezTo>
                    <a:pt x="2429" y="11173"/>
                    <a:pt x="4242" y="11787"/>
                    <a:pt x="5490" y="11787"/>
                  </a:cubicBezTo>
                  <a:cubicBezTo>
                    <a:pt x="5964" y="11787"/>
                    <a:pt x="6356" y="11698"/>
                    <a:pt x="6610" y="11541"/>
                  </a:cubicBezTo>
                  <a:cubicBezTo>
                    <a:pt x="7162" y="11199"/>
                    <a:pt x="7433" y="10836"/>
                    <a:pt x="7358" y="10548"/>
                  </a:cubicBezTo>
                  <a:cubicBezTo>
                    <a:pt x="7310" y="10364"/>
                    <a:pt x="7127" y="10246"/>
                    <a:pt x="6864" y="10233"/>
                  </a:cubicBezTo>
                  <a:cubicBezTo>
                    <a:pt x="6729" y="10237"/>
                    <a:pt x="6589" y="10254"/>
                    <a:pt x="6453" y="10285"/>
                  </a:cubicBezTo>
                  <a:cubicBezTo>
                    <a:pt x="6237" y="10325"/>
                    <a:pt x="5971" y="10375"/>
                    <a:pt x="5625" y="10375"/>
                  </a:cubicBezTo>
                  <a:cubicBezTo>
                    <a:pt x="4989" y="10375"/>
                    <a:pt x="4086" y="10205"/>
                    <a:pt x="2748" y="9485"/>
                  </a:cubicBezTo>
                  <a:cubicBezTo>
                    <a:pt x="565" y="8308"/>
                    <a:pt x="1212" y="5898"/>
                    <a:pt x="1457" y="5198"/>
                  </a:cubicBezTo>
                  <a:lnTo>
                    <a:pt x="1457" y="5198"/>
                  </a:lnTo>
                  <a:cubicBezTo>
                    <a:pt x="1659" y="5565"/>
                    <a:pt x="2210" y="6392"/>
                    <a:pt x="3382" y="7017"/>
                  </a:cubicBezTo>
                  <a:cubicBezTo>
                    <a:pt x="3805" y="7245"/>
                    <a:pt x="4136" y="7317"/>
                    <a:pt x="4386" y="7317"/>
                  </a:cubicBezTo>
                  <a:cubicBezTo>
                    <a:pt x="4669" y="7317"/>
                    <a:pt x="4849" y="7225"/>
                    <a:pt x="4939" y="7162"/>
                  </a:cubicBezTo>
                  <a:cubicBezTo>
                    <a:pt x="5114" y="7039"/>
                    <a:pt x="5211" y="6851"/>
                    <a:pt x="5180" y="6667"/>
                  </a:cubicBezTo>
                  <a:cubicBezTo>
                    <a:pt x="5154" y="6501"/>
                    <a:pt x="5031" y="6366"/>
                    <a:pt x="4865" y="6318"/>
                  </a:cubicBezTo>
                  <a:cubicBezTo>
                    <a:pt x="4799" y="6296"/>
                    <a:pt x="4721" y="6274"/>
                    <a:pt x="4638" y="6248"/>
                  </a:cubicBezTo>
                  <a:cubicBezTo>
                    <a:pt x="3964" y="6038"/>
                    <a:pt x="2831" y="5688"/>
                    <a:pt x="2245" y="4625"/>
                  </a:cubicBezTo>
                  <a:cubicBezTo>
                    <a:pt x="1650" y="3540"/>
                    <a:pt x="2319" y="683"/>
                    <a:pt x="2442" y="189"/>
                  </a:cubicBezTo>
                  <a:close/>
                  <a:moveTo>
                    <a:pt x="2367" y="0"/>
                  </a:moveTo>
                  <a:cubicBezTo>
                    <a:pt x="2331" y="0"/>
                    <a:pt x="2296" y="26"/>
                    <a:pt x="2284" y="67"/>
                  </a:cubicBezTo>
                  <a:cubicBezTo>
                    <a:pt x="2249" y="202"/>
                    <a:pt x="1405" y="3457"/>
                    <a:pt x="2087" y="4703"/>
                  </a:cubicBezTo>
                  <a:cubicBezTo>
                    <a:pt x="2708" y="5832"/>
                    <a:pt x="3885" y="6195"/>
                    <a:pt x="4585" y="6414"/>
                  </a:cubicBezTo>
                  <a:cubicBezTo>
                    <a:pt x="4668" y="6440"/>
                    <a:pt x="4743" y="6462"/>
                    <a:pt x="4813" y="6484"/>
                  </a:cubicBezTo>
                  <a:cubicBezTo>
                    <a:pt x="4909" y="6510"/>
                    <a:pt x="4983" y="6589"/>
                    <a:pt x="5005" y="6689"/>
                  </a:cubicBezTo>
                  <a:cubicBezTo>
                    <a:pt x="5023" y="6803"/>
                    <a:pt x="4957" y="6926"/>
                    <a:pt x="4834" y="7009"/>
                  </a:cubicBezTo>
                  <a:cubicBezTo>
                    <a:pt x="4718" y="7090"/>
                    <a:pt x="4567" y="7131"/>
                    <a:pt x="4393" y="7131"/>
                  </a:cubicBezTo>
                  <a:cubicBezTo>
                    <a:pt x="4127" y="7131"/>
                    <a:pt x="3807" y="7038"/>
                    <a:pt x="3470" y="6856"/>
                  </a:cubicBezTo>
                  <a:cubicBezTo>
                    <a:pt x="2009" y="6073"/>
                    <a:pt x="1541" y="4940"/>
                    <a:pt x="1536" y="4931"/>
                  </a:cubicBezTo>
                  <a:cubicBezTo>
                    <a:pt x="1519" y="4896"/>
                    <a:pt x="1488" y="4874"/>
                    <a:pt x="1453" y="4874"/>
                  </a:cubicBezTo>
                  <a:cubicBezTo>
                    <a:pt x="1414" y="4878"/>
                    <a:pt x="1383" y="4896"/>
                    <a:pt x="1366" y="4931"/>
                  </a:cubicBezTo>
                  <a:cubicBezTo>
                    <a:pt x="1352" y="4961"/>
                    <a:pt x="1" y="8203"/>
                    <a:pt x="2665" y="9638"/>
                  </a:cubicBezTo>
                  <a:cubicBezTo>
                    <a:pt x="4040" y="10378"/>
                    <a:pt x="4972" y="10553"/>
                    <a:pt x="5630" y="10553"/>
                  </a:cubicBezTo>
                  <a:cubicBezTo>
                    <a:pt x="5988" y="10553"/>
                    <a:pt x="6265" y="10502"/>
                    <a:pt x="6488" y="10460"/>
                  </a:cubicBezTo>
                  <a:cubicBezTo>
                    <a:pt x="6610" y="10429"/>
                    <a:pt x="6733" y="10416"/>
                    <a:pt x="6860" y="10412"/>
                  </a:cubicBezTo>
                  <a:cubicBezTo>
                    <a:pt x="7035" y="10421"/>
                    <a:pt x="7157" y="10486"/>
                    <a:pt x="7183" y="10591"/>
                  </a:cubicBezTo>
                  <a:cubicBezTo>
                    <a:pt x="7227" y="10744"/>
                    <a:pt x="7070" y="11037"/>
                    <a:pt x="6514" y="11383"/>
                  </a:cubicBezTo>
                  <a:cubicBezTo>
                    <a:pt x="6290" y="11522"/>
                    <a:pt x="5939" y="11599"/>
                    <a:pt x="5512" y="11599"/>
                  </a:cubicBezTo>
                  <a:cubicBezTo>
                    <a:pt x="4259" y="11599"/>
                    <a:pt x="2347" y="10936"/>
                    <a:pt x="1016" y="9226"/>
                  </a:cubicBezTo>
                  <a:cubicBezTo>
                    <a:pt x="997" y="9199"/>
                    <a:pt x="970" y="9187"/>
                    <a:pt x="943" y="9187"/>
                  </a:cubicBezTo>
                  <a:cubicBezTo>
                    <a:pt x="892" y="9187"/>
                    <a:pt x="842" y="9229"/>
                    <a:pt x="854" y="9292"/>
                  </a:cubicBezTo>
                  <a:cubicBezTo>
                    <a:pt x="871" y="9489"/>
                    <a:pt x="1309" y="14139"/>
                    <a:pt x="3890" y="15075"/>
                  </a:cubicBezTo>
                  <a:cubicBezTo>
                    <a:pt x="5056" y="15498"/>
                    <a:pt x="6093" y="15628"/>
                    <a:pt x="6927" y="15628"/>
                  </a:cubicBezTo>
                  <a:cubicBezTo>
                    <a:pt x="8204" y="15628"/>
                    <a:pt x="9003" y="15324"/>
                    <a:pt x="9056" y="15302"/>
                  </a:cubicBezTo>
                  <a:cubicBezTo>
                    <a:pt x="9135" y="15271"/>
                    <a:pt x="9216" y="15258"/>
                    <a:pt x="9292" y="15258"/>
                  </a:cubicBezTo>
                  <a:cubicBezTo>
                    <a:pt x="9449" y="15258"/>
                    <a:pt x="9582" y="15317"/>
                    <a:pt x="9620" y="15403"/>
                  </a:cubicBezTo>
                  <a:cubicBezTo>
                    <a:pt x="9677" y="15534"/>
                    <a:pt x="9519" y="15797"/>
                    <a:pt x="8894" y="16112"/>
                  </a:cubicBezTo>
                  <a:cubicBezTo>
                    <a:pt x="8182" y="16469"/>
                    <a:pt x="7451" y="16647"/>
                    <a:pt x="6707" y="16647"/>
                  </a:cubicBezTo>
                  <a:cubicBezTo>
                    <a:pt x="6084" y="16647"/>
                    <a:pt x="5452" y="16523"/>
                    <a:pt x="4813" y="16274"/>
                  </a:cubicBezTo>
                  <a:cubicBezTo>
                    <a:pt x="4802" y="16270"/>
                    <a:pt x="4791" y="16268"/>
                    <a:pt x="4780" y="16268"/>
                  </a:cubicBezTo>
                  <a:cubicBezTo>
                    <a:pt x="4753" y="16268"/>
                    <a:pt x="4727" y="16278"/>
                    <a:pt x="4712" y="16300"/>
                  </a:cubicBezTo>
                  <a:cubicBezTo>
                    <a:pt x="4686" y="16326"/>
                    <a:pt x="4681" y="16365"/>
                    <a:pt x="4699" y="16400"/>
                  </a:cubicBezTo>
                  <a:cubicBezTo>
                    <a:pt x="4743" y="16484"/>
                    <a:pt x="5775" y="18395"/>
                    <a:pt x="7350" y="18395"/>
                  </a:cubicBezTo>
                  <a:lnTo>
                    <a:pt x="7385" y="18386"/>
                  </a:lnTo>
                  <a:cubicBezTo>
                    <a:pt x="8225" y="18373"/>
                    <a:pt x="8627" y="18216"/>
                    <a:pt x="8981" y="18076"/>
                  </a:cubicBezTo>
                  <a:cubicBezTo>
                    <a:pt x="9252" y="17968"/>
                    <a:pt x="9494" y="17872"/>
                    <a:pt x="9898" y="17872"/>
                  </a:cubicBezTo>
                  <a:cubicBezTo>
                    <a:pt x="9938" y="17872"/>
                    <a:pt x="9979" y="17873"/>
                    <a:pt x="10022" y="17875"/>
                  </a:cubicBezTo>
                  <a:cubicBezTo>
                    <a:pt x="10052" y="17876"/>
                    <a:pt x="10081" y="17877"/>
                    <a:pt x="10110" y="17877"/>
                  </a:cubicBezTo>
                  <a:cubicBezTo>
                    <a:pt x="10641" y="17877"/>
                    <a:pt x="11174" y="17652"/>
                    <a:pt x="11584" y="17258"/>
                  </a:cubicBezTo>
                  <a:cubicBezTo>
                    <a:pt x="11952" y="16908"/>
                    <a:pt x="12385" y="16260"/>
                    <a:pt x="12411" y="15171"/>
                  </a:cubicBezTo>
                  <a:cubicBezTo>
                    <a:pt x="12547" y="15191"/>
                    <a:pt x="12801" y="15219"/>
                    <a:pt x="13122" y="15219"/>
                  </a:cubicBezTo>
                  <a:cubicBezTo>
                    <a:pt x="13882" y="15219"/>
                    <a:pt x="15018" y="15058"/>
                    <a:pt x="15858" y="14231"/>
                  </a:cubicBezTo>
                  <a:cubicBezTo>
                    <a:pt x="16851" y="13255"/>
                    <a:pt x="17157" y="11624"/>
                    <a:pt x="16768" y="9384"/>
                  </a:cubicBezTo>
                  <a:cubicBezTo>
                    <a:pt x="16763" y="9345"/>
                    <a:pt x="16733" y="9318"/>
                    <a:pt x="16693" y="9310"/>
                  </a:cubicBezTo>
                  <a:cubicBezTo>
                    <a:pt x="16689" y="9309"/>
                    <a:pt x="16685" y="9309"/>
                    <a:pt x="16682" y="9309"/>
                  </a:cubicBezTo>
                  <a:cubicBezTo>
                    <a:pt x="16647" y="9309"/>
                    <a:pt x="16617" y="9326"/>
                    <a:pt x="16601" y="9358"/>
                  </a:cubicBezTo>
                  <a:cubicBezTo>
                    <a:pt x="16588" y="9380"/>
                    <a:pt x="15350" y="11702"/>
                    <a:pt x="14047" y="12245"/>
                  </a:cubicBezTo>
                  <a:cubicBezTo>
                    <a:pt x="13864" y="12320"/>
                    <a:pt x="13711" y="12359"/>
                    <a:pt x="13599" y="12359"/>
                  </a:cubicBezTo>
                  <a:cubicBezTo>
                    <a:pt x="13502" y="12359"/>
                    <a:pt x="13437" y="12330"/>
                    <a:pt x="13408" y="12271"/>
                  </a:cubicBezTo>
                  <a:cubicBezTo>
                    <a:pt x="13268" y="12004"/>
                    <a:pt x="13710" y="11239"/>
                    <a:pt x="14336" y="10849"/>
                  </a:cubicBezTo>
                  <a:cubicBezTo>
                    <a:pt x="14891" y="10504"/>
                    <a:pt x="15779" y="9563"/>
                    <a:pt x="15958" y="8373"/>
                  </a:cubicBezTo>
                  <a:cubicBezTo>
                    <a:pt x="16077" y="7560"/>
                    <a:pt x="15840" y="6807"/>
                    <a:pt x="15254" y="6143"/>
                  </a:cubicBezTo>
                  <a:cubicBezTo>
                    <a:pt x="13724" y="4395"/>
                    <a:pt x="12852" y="4282"/>
                    <a:pt x="12717" y="4282"/>
                  </a:cubicBezTo>
                  <a:cubicBezTo>
                    <a:pt x="12708" y="4282"/>
                    <a:pt x="12702" y="4283"/>
                    <a:pt x="12700" y="4283"/>
                  </a:cubicBezTo>
                  <a:cubicBezTo>
                    <a:pt x="12651" y="4283"/>
                    <a:pt x="12612" y="4323"/>
                    <a:pt x="12612" y="4375"/>
                  </a:cubicBezTo>
                  <a:cubicBezTo>
                    <a:pt x="12669" y="6344"/>
                    <a:pt x="12551" y="9550"/>
                    <a:pt x="12000" y="9786"/>
                  </a:cubicBezTo>
                  <a:cubicBezTo>
                    <a:pt x="11907" y="9828"/>
                    <a:pt x="11828" y="9849"/>
                    <a:pt x="11764" y="9849"/>
                  </a:cubicBezTo>
                  <a:cubicBezTo>
                    <a:pt x="11706" y="9849"/>
                    <a:pt x="11661" y="9832"/>
                    <a:pt x="11628" y="9800"/>
                  </a:cubicBezTo>
                  <a:cubicBezTo>
                    <a:pt x="11435" y="9616"/>
                    <a:pt x="11545" y="8898"/>
                    <a:pt x="11908" y="7975"/>
                  </a:cubicBezTo>
                  <a:cubicBezTo>
                    <a:pt x="12122" y="7442"/>
                    <a:pt x="12616" y="6191"/>
                    <a:pt x="12490" y="4896"/>
                  </a:cubicBezTo>
                  <a:cubicBezTo>
                    <a:pt x="12336" y="3343"/>
                    <a:pt x="11361" y="2184"/>
                    <a:pt x="9581" y="1458"/>
                  </a:cubicBezTo>
                  <a:cubicBezTo>
                    <a:pt x="9569" y="1453"/>
                    <a:pt x="9558" y="1451"/>
                    <a:pt x="9547" y="1451"/>
                  </a:cubicBezTo>
                  <a:cubicBezTo>
                    <a:pt x="9524" y="1451"/>
                    <a:pt x="9502" y="1460"/>
                    <a:pt x="9484" y="1475"/>
                  </a:cubicBezTo>
                  <a:cubicBezTo>
                    <a:pt x="9458" y="1497"/>
                    <a:pt x="9449" y="1532"/>
                    <a:pt x="9458" y="1567"/>
                  </a:cubicBezTo>
                  <a:cubicBezTo>
                    <a:pt x="9467" y="1602"/>
                    <a:pt x="10464" y="5215"/>
                    <a:pt x="9795" y="6558"/>
                  </a:cubicBezTo>
                  <a:cubicBezTo>
                    <a:pt x="9627" y="6891"/>
                    <a:pt x="9458" y="7073"/>
                    <a:pt x="9315" y="7073"/>
                  </a:cubicBezTo>
                  <a:cubicBezTo>
                    <a:pt x="9298" y="7073"/>
                    <a:pt x="9282" y="7071"/>
                    <a:pt x="9266" y="7066"/>
                  </a:cubicBezTo>
                  <a:cubicBezTo>
                    <a:pt x="8973" y="6982"/>
                    <a:pt x="8719" y="6178"/>
                    <a:pt x="8780" y="5521"/>
                  </a:cubicBezTo>
                  <a:cubicBezTo>
                    <a:pt x="8789" y="5438"/>
                    <a:pt x="8802" y="5342"/>
                    <a:pt x="8815" y="5233"/>
                  </a:cubicBezTo>
                  <a:cubicBezTo>
                    <a:pt x="8924" y="4371"/>
                    <a:pt x="9126" y="2770"/>
                    <a:pt x="8225" y="1624"/>
                  </a:cubicBezTo>
                  <a:cubicBezTo>
                    <a:pt x="7691" y="946"/>
                    <a:pt x="6851" y="539"/>
                    <a:pt x="5722" y="412"/>
                  </a:cubicBezTo>
                  <a:cubicBezTo>
                    <a:pt x="5687" y="412"/>
                    <a:pt x="5657" y="425"/>
                    <a:pt x="5635" y="456"/>
                  </a:cubicBezTo>
                  <a:cubicBezTo>
                    <a:pt x="5617" y="486"/>
                    <a:pt x="5622" y="526"/>
                    <a:pt x="5639" y="552"/>
                  </a:cubicBezTo>
                  <a:cubicBezTo>
                    <a:pt x="5652" y="574"/>
                    <a:pt x="6925" y="2442"/>
                    <a:pt x="6882" y="3702"/>
                  </a:cubicBezTo>
                  <a:cubicBezTo>
                    <a:pt x="6864" y="4178"/>
                    <a:pt x="6768" y="4275"/>
                    <a:pt x="6742" y="4275"/>
                  </a:cubicBezTo>
                  <a:cubicBezTo>
                    <a:pt x="6632" y="4275"/>
                    <a:pt x="6357" y="3798"/>
                    <a:pt x="6339" y="3076"/>
                  </a:cubicBezTo>
                  <a:cubicBezTo>
                    <a:pt x="6313" y="1930"/>
                    <a:pt x="4760" y="163"/>
                    <a:pt x="2376" y="1"/>
                  </a:cubicBezTo>
                  <a:cubicBezTo>
                    <a:pt x="2373" y="1"/>
                    <a:pt x="2370"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6747310" y="4245994"/>
              <a:ext cx="818930" cy="1219466"/>
            </a:xfrm>
            <a:custGeom>
              <a:avLst/>
              <a:gdLst/>
              <a:ahLst/>
              <a:cxnLst/>
              <a:rect l="l" t="t" r="r" b="b"/>
              <a:pathLst>
                <a:path w="10180" h="15159" extrusionOk="0">
                  <a:moveTo>
                    <a:pt x="121" y="0"/>
                  </a:moveTo>
                  <a:cubicBezTo>
                    <a:pt x="58" y="0"/>
                    <a:pt x="0" y="72"/>
                    <a:pt x="44" y="141"/>
                  </a:cubicBezTo>
                  <a:cubicBezTo>
                    <a:pt x="2476" y="3623"/>
                    <a:pt x="9917" y="15005"/>
                    <a:pt x="9992" y="15119"/>
                  </a:cubicBezTo>
                  <a:cubicBezTo>
                    <a:pt x="10009" y="15145"/>
                    <a:pt x="10035" y="15158"/>
                    <a:pt x="10066" y="15158"/>
                  </a:cubicBezTo>
                  <a:cubicBezTo>
                    <a:pt x="10140" y="15158"/>
                    <a:pt x="10180" y="15080"/>
                    <a:pt x="10140" y="15019"/>
                  </a:cubicBezTo>
                  <a:cubicBezTo>
                    <a:pt x="10066" y="14905"/>
                    <a:pt x="2630" y="3523"/>
                    <a:pt x="189" y="36"/>
                  </a:cubicBezTo>
                  <a:cubicBezTo>
                    <a:pt x="169" y="11"/>
                    <a:pt x="145"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7507507" y="5244793"/>
              <a:ext cx="412039" cy="161534"/>
            </a:xfrm>
            <a:custGeom>
              <a:avLst/>
              <a:gdLst/>
              <a:ahLst/>
              <a:cxnLst/>
              <a:rect l="l" t="t" r="r" b="b"/>
              <a:pathLst>
                <a:path w="5122" h="2008" extrusionOk="0">
                  <a:moveTo>
                    <a:pt x="4998" y="0"/>
                  </a:moveTo>
                  <a:cubicBezTo>
                    <a:pt x="4978" y="0"/>
                    <a:pt x="4957" y="8"/>
                    <a:pt x="4938" y="26"/>
                  </a:cubicBezTo>
                  <a:cubicBezTo>
                    <a:pt x="4918" y="46"/>
                    <a:pt x="3106" y="1828"/>
                    <a:pt x="769" y="1828"/>
                  </a:cubicBezTo>
                  <a:cubicBezTo>
                    <a:pt x="563" y="1828"/>
                    <a:pt x="352" y="1815"/>
                    <a:pt x="139" y="1785"/>
                  </a:cubicBezTo>
                  <a:cubicBezTo>
                    <a:pt x="134" y="1784"/>
                    <a:pt x="128" y="1783"/>
                    <a:pt x="123" y="1783"/>
                  </a:cubicBezTo>
                  <a:cubicBezTo>
                    <a:pt x="19" y="1783"/>
                    <a:pt x="0" y="1947"/>
                    <a:pt x="117" y="1964"/>
                  </a:cubicBezTo>
                  <a:cubicBezTo>
                    <a:pt x="332" y="1994"/>
                    <a:pt x="550" y="2008"/>
                    <a:pt x="769" y="2008"/>
                  </a:cubicBezTo>
                  <a:cubicBezTo>
                    <a:pt x="3184" y="2008"/>
                    <a:pt x="5043" y="170"/>
                    <a:pt x="5065" y="153"/>
                  </a:cubicBezTo>
                  <a:cubicBezTo>
                    <a:pt x="5122" y="86"/>
                    <a:pt x="5065" y="0"/>
                    <a:pt x="4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7021544" y="5418070"/>
              <a:ext cx="519353" cy="250425"/>
            </a:xfrm>
            <a:custGeom>
              <a:avLst/>
              <a:gdLst/>
              <a:ahLst/>
              <a:cxnLst/>
              <a:rect l="l" t="t" r="r" b="b"/>
              <a:pathLst>
                <a:path w="6456" h="3113" extrusionOk="0">
                  <a:moveTo>
                    <a:pt x="6356" y="1"/>
                  </a:moveTo>
                  <a:cubicBezTo>
                    <a:pt x="6319" y="1"/>
                    <a:pt x="6285" y="21"/>
                    <a:pt x="6272" y="55"/>
                  </a:cubicBezTo>
                  <a:cubicBezTo>
                    <a:pt x="6263" y="81"/>
                    <a:pt x="5161" y="2592"/>
                    <a:pt x="117" y="2929"/>
                  </a:cubicBezTo>
                  <a:cubicBezTo>
                    <a:pt x="1" y="2933"/>
                    <a:pt x="3" y="3113"/>
                    <a:pt x="118" y="3113"/>
                  </a:cubicBezTo>
                  <a:cubicBezTo>
                    <a:pt x="119" y="3113"/>
                    <a:pt x="120" y="3113"/>
                    <a:pt x="122" y="3113"/>
                  </a:cubicBezTo>
                  <a:lnTo>
                    <a:pt x="130" y="3113"/>
                  </a:lnTo>
                  <a:cubicBezTo>
                    <a:pt x="5292" y="2767"/>
                    <a:pt x="6395" y="234"/>
                    <a:pt x="6438" y="125"/>
                  </a:cubicBezTo>
                  <a:cubicBezTo>
                    <a:pt x="6456" y="77"/>
                    <a:pt x="6434" y="24"/>
                    <a:pt x="6390" y="7"/>
                  </a:cubicBezTo>
                  <a:cubicBezTo>
                    <a:pt x="6379" y="3"/>
                    <a:pt x="6367" y="1"/>
                    <a:pt x="6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7431728" y="4648618"/>
              <a:ext cx="277053" cy="633504"/>
            </a:xfrm>
            <a:custGeom>
              <a:avLst/>
              <a:gdLst/>
              <a:ahLst/>
              <a:cxnLst/>
              <a:rect l="l" t="t" r="r" b="b"/>
              <a:pathLst>
                <a:path w="3444" h="7875" extrusionOk="0">
                  <a:moveTo>
                    <a:pt x="3351" y="1"/>
                  </a:moveTo>
                  <a:cubicBezTo>
                    <a:pt x="3303" y="1"/>
                    <a:pt x="3264" y="40"/>
                    <a:pt x="3260" y="88"/>
                  </a:cubicBezTo>
                  <a:cubicBezTo>
                    <a:pt x="3260" y="154"/>
                    <a:pt x="3002" y="6615"/>
                    <a:pt x="93" y="7699"/>
                  </a:cubicBezTo>
                  <a:cubicBezTo>
                    <a:pt x="1" y="7734"/>
                    <a:pt x="27" y="7874"/>
                    <a:pt x="123" y="7874"/>
                  </a:cubicBezTo>
                  <a:cubicBezTo>
                    <a:pt x="136" y="7874"/>
                    <a:pt x="145" y="7870"/>
                    <a:pt x="154" y="7870"/>
                  </a:cubicBezTo>
                  <a:cubicBezTo>
                    <a:pt x="3176" y="6741"/>
                    <a:pt x="3430" y="368"/>
                    <a:pt x="3439" y="92"/>
                  </a:cubicBezTo>
                  <a:cubicBezTo>
                    <a:pt x="3443" y="44"/>
                    <a:pt x="3404" y="1"/>
                    <a:pt x="3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6686575" y="5210845"/>
              <a:ext cx="781121" cy="139170"/>
            </a:xfrm>
            <a:custGeom>
              <a:avLst/>
              <a:gdLst/>
              <a:ahLst/>
              <a:cxnLst/>
              <a:rect l="l" t="t" r="r" b="b"/>
              <a:pathLst>
                <a:path w="9710" h="1730" extrusionOk="0">
                  <a:moveTo>
                    <a:pt x="131" y="0"/>
                  </a:moveTo>
                  <a:cubicBezTo>
                    <a:pt x="46" y="0"/>
                    <a:pt x="1" y="128"/>
                    <a:pt x="95" y="177"/>
                  </a:cubicBezTo>
                  <a:cubicBezTo>
                    <a:pt x="2584" y="1393"/>
                    <a:pt x="4741" y="1730"/>
                    <a:pt x="6377" y="1730"/>
                  </a:cubicBezTo>
                  <a:cubicBezTo>
                    <a:pt x="8393" y="1730"/>
                    <a:pt x="9605" y="1214"/>
                    <a:pt x="9627" y="1200"/>
                  </a:cubicBezTo>
                  <a:cubicBezTo>
                    <a:pt x="9710" y="1149"/>
                    <a:pt x="9668" y="1030"/>
                    <a:pt x="9582" y="1030"/>
                  </a:cubicBezTo>
                  <a:cubicBezTo>
                    <a:pt x="9572" y="1030"/>
                    <a:pt x="9563" y="1031"/>
                    <a:pt x="9552" y="1034"/>
                  </a:cubicBezTo>
                  <a:cubicBezTo>
                    <a:pt x="9531" y="1044"/>
                    <a:pt x="8348" y="1547"/>
                    <a:pt x="6373" y="1547"/>
                  </a:cubicBezTo>
                  <a:cubicBezTo>
                    <a:pt x="4765" y="1547"/>
                    <a:pt x="2633" y="1214"/>
                    <a:pt x="174" y="11"/>
                  </a:cubicBezTo>
                  <a:cubicBezTo>
                    <a:pt x="159" y="3"/>
                    <a:pt x="14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7295215" y="4416053"/>
              <a:ext cx="285821" cy="658442"/>
            </a:xfrm>
            <a:custGeom>
              <a:avLst/>
              <a:gdLst/>
              <a:ahLst/>
              <a:cxnLst/>
              <a:rect l="l" t="t" r="r" b="b"/>
              <a:pathLst>
                <a:path w="3553" h="8185" extrusionOk="0">
                  <a:moveTo>
                    <a:pt x="1783" y="1"/>
                  </a:moveTo>
                  <a:cubicBezTo>
                    <a:pt x="1726" y="1"/>
                    <a:pt x="1669" y="51"/>
                    <a:pt x="1693" y="123"/>
                  </a:cubicBezTo>
                  <a:cubicBezTo>
                    <a:pt x="1711" y="171"/>
                    <a:pt x="3342" y="4899"/>
                    <a:pt x="40" y="8027"/>
                  </a:cubicBezTo>
                  <a:cubicBezTo>
                    <a:pt x="5" y="8062"/>
                    <a:pt x="0" y="8119"/>
                    <a:pt x="35" y="8154"/>
                  </a:cubicBezTo>
                  <a:cubicBezTo>
                    <a:pt x="53" y="8171"/>
                    <a:pt x="75" y="8185"/>
                    <a:pt x="101" y="8185"/>
                  </a:cubicBezTo>
                  <a:cubicBezTo>
                    <a:pt x="123" y="8185"/>
                    <a:pt x="145" y="8176"/>
                    <a:pt x="162" y="8158"/>
                  </a:cubicBezTo>
                  <a:cubicBezTo>
                    <a:pt x="3552" y="4948"/>
                    <a:pt x="1881" y="109"/>
                    <a:pt x="1864" y="61"/>
                  </a:cubicBezTo>
                  <a:cubicBezTo>
                    <a:pt x="1849" y="19"/>
                    <a:pt x="1816" y="1"/>
                    <a:pt x="1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6646353" y="4807738"/>
              <a:ext cx="571642" cy="161534"/>
            </a:xfrm>
            <a:custGeom>
              <a:avLst/>
              <a:gdLst/>
              <a:ahLst/>
              <a:cxnLst/>
              <a:rect l="l" t="t" r="r" b="b"/>
              <a:pathLst>
                <a:path w="7106" h="2008" extrusionOk="0">
                  <a:moveTo>
                    <a:pt x="132" y="1"/>
                  </a:moveTo>
                  <a:cubicBezTo>
                    <a:pt x="54" y="1"/>
                    <a:pt x="0" y="112"/>
                    <a:pt x="83" y="166"/>
                  </a:cubicBezTo>
                  <a:cubicBezTo>
                    <a:pt x="2319" y="1636"/>
                    <a:pt x="4038" y="2008"/>
                    <a:pt x="5206" y="2008"/>
                  </a:cubicBezTo>
                  <a:cubicBezTo>
                    <a:pt x="6356" y="2008"/>
                    <a:pt x="6973" y="1645"/>
                    <a:pt x="7021" y="1614"/>
                  </a:cubicBezTo>
                  <a:cubicBezTo>
                    <a:pt x="7105" y="1563"/>
                    <a:pt x="7054" y="1447"/>
                    <a:pt x="6974" y="1447"/>
                  </a:cubicBezTo>
                  <a:cubicBezTo>
                    <a:pt x="6958" y="1447"/>
                    <a:pt x="6942" y="1451"/>
                    <a:pt x="6925" y="1461"/>
                  </a:cubicBezTo>
                  <a:cubicBezTo>
                    <a:pt x="6914" y="1467"/>
                    <a:pt x="6325" y="1814"/>
                    <a:pt x="5204" y="1814"/>
                  </a:cubicBezTo>
                  <a:cubicBezTo>
                    <a:pt x="4064" y="1814"/>
                    <a:pt x="2374" y="1455"/>
                    <a:pt x="184" y="17"/>
                  </a:cubicBezTo>
                  <a:cubicBezTo>
                    <a:pt x="166" y="6"/>
                    <a:pt x="149"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7137947" y="4313889"/>
              <a:ext cx="122840" cy="521686"/>
            </a:xfrm>
            <a:custGeom>
              <a:avLst/>
              <a:gdLst/>
              <a:ahLst/>
              <a:cxnLst/>
              <a:rect l="l" t="t" r="r" b="b"/>
              <a:pathLst>
                <a:path w="1527" h="6485" extrusionOk="0">
                  <a:moveTo>
                    <a:pt x="194" y="0"/>
                  </a:moveTo>
                  <a:cubicBezTo>
                    <a:pt x="139" y="0"/>
                    <a:pt x="85" y="51"/>
                    <a:pt x="105" y="120"/>
                  </a:cubicBezTo>
                  <a:cubicBezTo>
                    <a:pt x="118" y="146"/>
                    <a:pt x="1334" y="3020"/>
                    <a:pt x="22" y="6362"/>
                  </a:cubicBezTo>
                  <a:cubicBezTo>
                    <a:pt x="0" y="6410"/>
                    <a:pt x="26" y="6462"/>
                    <a:pt x="70" y="6480"/>
                  </a:cubicBezTo>
                  <a:cubicBezTo>
                    <a:pt x="83" y="6484"/>
                    <a:pt x="92" y="6484"/>
                    <a:pt x="105" y="6484"/>
                  </a:cubicBezTo>
                  <a:cubicBezTo>
                    <a:pt x="140" y="6484"/>
                    <a:pt x="171" y="6462"/>
                    <a:pt x="188" y="6427"/>
                  </a:cubicBezTo>
                  <a:cubicBezTo>
                    <a:pt x="1527" y="3011"/>
                    <a:pt x="284" y="76"/>
                    <a:pt x="271" y="45"/>
                  </a:cubicBezTo>
                  <a:cubicBezTo>
                    <a:pt x="252" y="14"/>
                    <a:pt x="223"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6714489" y="4515161"/>
              <a:ext cx="302071" cy="121552"/>
            </a:xfrm>
            <a:custGeom>
              <a:avLst/>
              <a:gdLst/>
              <a:ahLst/>
              <a:cxnLst/>
              <a:rect l="l" t="t" r="r" b="b"/>
              <a:pathLst>
                <a:path w="3755" h="1511" extrusionOk="0">
                  <a:moveTo>
                    <a:pt x="134" y="1"/>
                  </a:moveTo>
                  <a:cubicBezTo>
                    <a:pt x="55" y="1"/>
                    <a:pt x="0" y="117"/>
                    <a:pt x="85" y="168"/>
                  </a:cubicBezTo>
                  <a:cubicBezTo>
                    <a:pt x="2084" y="1436"/>
                    <a:pt x="3348" y="1511"/>
                    <a:pt x="3615" y="1511"/>
                  </a:cubicBezTo>
                  <a:lnTo>
                    <a:pt x="3667" y="1511"/>
                  </a:lnTo>
                  <a:cubicBezTo>
                    <a:pt x="3720" y="1506"/>
                    <a:pt x="3755" y="1463"/>
                    <a:pt x="3755" y="1415"/>
                  </a:cubicBezTo>
                  <a:cubicBezTo>
                    <a:pt x="3751" y="1362"/>
                    <a:pt x="3707" y="1327"/>
                    <a:pt x="3659" y="1327"/>
                  </a:cubicBezTo>
                  <a:cubicBezTo>
                    <a:pt x="3658" y="1327"/>
                    <a:pt x="3649" y="1327"/>
                    <a:pt x="3633" y="1327"/>
                  </a:cubicBezTo>
                  <a:cubicBezTo>
                    <a:pt x="3441" y="1327"/>
                    <a:pt x="2176" y="1279"/>
                    <a:pt x="181" y="15"/>
                  </a:cubicBezTo>
                  <a:cubicBezTo>
                    <a:pt x="165" y="5"/>
                    <a:pt x="149"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6947214" y="4336735"/>
              <a:ext cx="61621" cy="223959"/>
            </a:xfrm>
            <a:custGeom>
              <a:avLst/>
              <a:gdLst/>
              <a:ahLst/>
              <a:cxnLst/>
              <a:rect l="l" t="t" r="r" b="b"/>
              <a:pathLst>
                <a:path w="766" h="2784" extrusionOk="0">
                  <a:moveTo>
                    <a:pt x="350" y="1"/>
                  </a:moveTo>
                  <a:cubicBezTo>
                    <a:pt x="295" y="1"/>
                    <a:pt x="239" y="47"/>
                    <a:pt x="263" y="120"/>
                  </a:cubicBezTo>
                  <a:cubicBezTo>
                    <a:pt x="267" y="129"/>
                    <a:pt x="573" y="1301"/>
                    <a:pt x="22" y="2661"/>
                  </a:cubicBezTo>
                  <a:cubicBezTo>
                    <a:pt x="0" y="2705"/>
                    <a:pt x="22" y="2758"/>
                    <a:pt x="70" y="2780"/>
                  </a:cubicBezTo>
                  <a:cubicBezTo>
                    <a:pt x="79" y="2784"/>
                    <a:pt x="92" y="2784"/>
                    <a:pt x="105" y="2784"/>
                  </a:cubicBezTo>
                  <a:cubicBezTo>
                    <a:pt x="140" y="2784"/>
                    <a:pt x="175" y="2762"/>
                    <a:pt x="188" y="2727"/>
                  </a:cubicBezTo>
                  <a:cubicBezTo>
                    <a:pt x="766" y="1310"/>
                    <a:pt x="451" y="120"/>
                    <a:pt x="438" y="72"/>
                  </a:cubicBezTo>
                  <a:cubicBezTo>
                    <a:pt x="425" y="22"/>
                    <a:pt x="388"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99414" y="5008286"/>
              <a:ext cx="306576" cy="173600"/>
            </a:xfrm>
            <a:custGeom>
              <a:avLst/>
              <a:gdLst/>
              <a:ahLst/>
              <a:cxnLst/>
              <a:rect l="l" t="t" r="r" b="b"/>
              <a:pathLst>
                <a:path w="3811" h="2158" extrusionOk="0">
                  <a:moveTo>
                    <a:pt x="1394" y="0"/>
                  </a:moveTo>
                  <a:cubicBezTo>
                    <a:pt x="952" y="0"/>
                    <a:pt x="478" y="153"/>
                    <a:pt x="0" y="560"/>
                  </a:cubicBezTo>
                  <a:cubicBezTo>
                    <a:pt x="0" y="560"/>
                    <a:pt x="82" y="2157"/>
                    <a:pt x="1610" y="2157"/>
                  </a:cubicBezTo>
                  <a:cubicBezTo>
                    <a:pt x="2146" y="2157"/>
                    <a:pt x="2860" y="1961"/>
                    <a:pt x="3810" y="1431"/>
                  </a:cubicBezTo>
                  <a:cubicBezTo>
                    <a:pt x="3810" y="1431"/>
                    <a:pt x="2747" y="0"/>
                    <a:pt x="1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84231" y="5025984"/>
              <a:ext cx="522651" cy="62586"/>
            </a:xfrm>
            <a:custGeom>
              <a:avLst/>
              <a:gdLst/>
              <a:ahLst/>
              <a:cxnLst/>
              <a:rect l="l" t="t" r="r" b="b"/>
              <a:pathLst>
                <a:path w="6497" h="778" extrusionOk="0">
                  <a:moveTo>
                    <a:pt x="1467" y="1"/>
                  </a:moveTo>
                  <a:cubicBezTo>
                    <a:pt x="1033" y="1"/>
                    <a:pt x="572" y="12"/>
                    <a:pt x="88" y="38"/>
                  </a:cubicBezTo>
                  <a:cubicBezTo>
                    <a:pt x="35" y="38"/>
                    <a:pt x="0" y="82"/>
                    <a:pt x="0" y="130"/>
                  </a:cubicBezTo>
                  <a:cubicBezTo>
                    <a:pt x="5" y="183"/>
                    <a:pt x="48" y="218"/>
                    <a:pt x="97" y="218"/>
                  </a:cubicBezTo>
                  <a:cubicBezTo>
                    <a:pt x="575" y="192"/>
                    <a:pt x="1030" y="181"/>
                    <a:pt x="1459" y="181"/>
                  </a:cubicBezTo>
                  <a:cubicBezTo>
                    <a:pt x="4555" y="181"/>
                    <a:pt x="6328" y="765"/>
                    <a:pt x="6348" y="773"/>
                  </a:cubicBezTo>
                  <a:cubicBezTo>
                    <a:pt x="6356" y="773"/>
                    <a:pt x="6365" y="778"/>
                    <a:pt x="6374" y="778"/>
                  </a:cubicBezTo>
                  <a:cubicBezTo>
                    <a:pt x="6474" y="773"/>
                    <a:pt x="6496" y="633"/>
                    <a:pt x="6404" y="598"/>
                  </a:cubicBezTo>
                  <a:cubicBezTo>
                    <a:pt x="6385" y="594"/>
                    <a:pt x="4590" y="1"/>
                    <a:pt x="1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08505" y="4985359"/>
              <a:ext cx="327009" cy="187356"/>
            </a:xfrm>
            <a:custGeom>
              <a:avLst/>
              <a:gdLst/>
              <a:ahLst/>
              <a:cxnLst/>
              <a:rect l="l" t="t" r="r" b="b"/>
              <a:pathLst>
                <a:path w="4065" h="2329" extrusionOk="0">
                  <a:moveTo>
                    <a:pt x="1612" y="180"/>
                  </a:moveTo>
                  <a:cubicBezTo>
                    <a:pt x="1621" y="180"/>
                    <a:pt x="1631" y="180"/>
                    <a:pt x="1641" y="180"/>
                  </a:cubicBezTo>
                  <a:cubicBezTo>
                    <a:pt x="2660" y="189"/>
                    <a:pt x="3575" y="1007"/>
                    <a:pt x="3833" y="1256"/>
                  </a:cubicBezTo>
                  <a:cubicBezTo>
                    <a:pt x="2976" y="1848"/>
                    <a:pt x="2248" y="2146"/>
                    <a:pt x="1658" y="2146"/>
                  </a:cubicBezTo>
                  <a:cubicBezTo>
                    <a:pt x="1450" y="2146"/>
                    <a:pt x="1259" y="2109"/>
                    <a:pt x="1086" y="2035"/>
                  </a:cubicBezTo>
                  <a:cubicBezTo>
                    <a:pt x="434" y="1764"/>
                    <a:pt x="233" y="1020"/>
                    <a:pt x="193" y="832"/>
                  </a:cubicBezTo>
                  <a:cubicBezTo>
                    <a:pt x="614" y="407"/>
                    <a:pt x="1090" y="180"/>
                    <a:pt x="1612" y="180"/>
                  </a:cubicBezTo>
                  <a:close/>
                  <a:moveTo>
                    <a:pt x="1624" y="1"/>
                  </a:moveTo>
                  <a:cubicBezTo>
                    <a:pt x="1033" y="1"/>
                    <a:pt x="495" y="250"/>
                    <a:pt x="27" y="744"/>
                  </a:cubicBezTo>
                  <a:cubicBezTo>
                    <a:pt x="10" y="762"/>
                    <a:pt x="1" y="793"/>
                    <a:pt x="5" y="819"/>
                  </a:cubicBezTo>
                  <a:cubicBezTo>
                    <a:pt x="10" y="863"/>
                    <a:pt x="176" y="1847"/>
                    <a:pt x="1016" y="2206"/>
                  </a:cubicBezTo>
                  <a:cubicBezTo>
                    <a:pt x="1217" y="2289"/>
                    <a:pt x="1431" y="2328"/>
                    <a:pt x="1650" y="2328"/>
                  </a:cubicBezTo>
                  <a:cubicBezTo>
                    <a:pt x="2302" y="2328"/>
                    <a:pt x="3098" y="2000"/>
                    <a:pt x="4025" y="1348"/>
                  </a:cubicBezTo>
                  <a:cubicBezTo>
                    <a:pt x="4047" y="1331"/>
                    <a:pt x="4060" y="1309"/>
                    <a:pt x="4060" y="1283"/>
                  </a:cubicBezTo>
                  <a:cubicBezTo>
                    <a:pt x="4065" y="1256"/>
                    <a:pt x="4056" y="1230"/>
                    <a:pt x="4038" y="1213"/>
                  </a:cubicBezTo>
                  <a:cubicBezTo>
                    <a:pt x="3995" y="1164"/>
                    <a:pt x="2919" y="14"/>
                    <a:pt x="1641"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18517" y="4927519"/>
              <a:ext cx="76825" cy="67413"/>
            </a:xfrm>
            <a:custGeom>
              <a:avLst/>
              <a:gdLst/>
              <a:ahLst/>
              <a:cxnLst/>
              <a:rect l="l" t="t" r="r" b="b"/>
              <a:pathLst>
                <a:path w="955" h="838" extrusionOk="0">
                  <a:moveTo>
                    <a:pt x="495" y="1"/>
                  </a:moveTo>
                  <a:cubicBezTo>
                    <a:pt x="471" y="1"/>
                    <a:pt x="446" y="3"/>
                    <a:pt x="421" y="7"/>
                  </a:cubicBezTo>
                  <a:cubicBezTo>
                    <a:pt x="176" y="42"/>
                    <a:pt x="1" y="247"/>
                    <a:pt x="31" y="479"/>
                  </a:cubicBezTo>
                  <a:cubicBezTo>
                    <a:pt x="55" y="688"/>
                    <a:pt x="248" y="837"/>
                    <a:pt x="469" y="837"/>
                  </a:cubicBezTo>
                  <a:cubicBezTo>
                    <a:pt x="489" y="837"/>
                    <a:pt x="510" y="836"/>
                    <a:pt x="530" y="834"/>
                  </a:cubicBezTo>
                  <a:cubicBezTo>
                    <a:pt x="779" y="799"/>
                    <a:pt x="954" y="589"/>
                    <a:pt x="924" y="361"/>
                  </a:cubicBezTo>
                  <a:cubicBezTo>
                    <a:pt x="896" y="153"/>
                    <a:pt x="713"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451708" y="5079157"/>
              <a:ext cx="51485" cy="100234"/>
            </a:xfrm>
            <a:custGeom>
              <a:avLst/>
              <a:gdLst/>
              <a:ahLst/>
              <a:cxnLst/>
              <a:rect l="l" t="t" r="r" b="b"/>
              <a:pathLst>
                <a:path w="640" h="1246" extrusionOk="0">
                  <a:moveTo>
                    <a:pt x="116" y="0"/>
                  </a:moveTo>
                  <a:cubicBezTo>
                    <a:pt x="58" y="0"/>
                    <a:pt x="1" y="53"/>
                    <a:pt x="31" y="125"/>
                  </a:cubicBezTo>
                  <a:lnTo>
                    <a:pt x="451" y="1188"/>
                  </a:lnTo>
                  <a:cubicBezTo>
                    <a:pt x="465" y="1223"/>
                    <a:pt x="500" y="1245"/>
                    <a:pt x="535" y="1245"/>
                  </a:cubicBezTo>
                  <a:cubicBezTo>
                    <a:pt x="548" y="1245"/>
                    <a:pt x="556" y="1245"/>
                    <a:pt x="570" y="1241"/>
                  </a:cubicBezTo>
                  <a:cubicBezTo>
                    <a:pt x="613" y="1223"/>
                    <a:pt x="640" y="1171"/>
                    <a:pt x="622" y="1123"/>
                  </a:cubicBezTo>
                  <a:lnTo>
                    <a:pt x="198" y="60"/>
                  </a:lnTo>
                  <a:cubicBezTo>
                    <a:pt x="182" y="18"/>
                    <a:pt x="149" y="0"/>
                    <a:pt x="116"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605115" y="-142979"/>
              <a:ext cx="1715570" cy="1553715"/>
            </a:xfrm>
            <a:custGeom>
              <a:avLst/>
              <a:gdLst/>
              <a:ahLst/>
              <a:cxnLst/>
              <a:rect l="l" t="t" r="r" b="b"/>
              <a:pathLst>
                <a:path w="21326" h="19314" extrusionOk="0">
                  <a:moveTo>
                    <a:pt x="11486" y="0"/>
                  </a:moveTo>
                  <a:cubicBezTo>
                    <a:pt x="11341" y="0"/>
                    <a:pt x="11194" y="15"/>
                    <a:pt x="11046" y="47"/>
                  </a:cubicBezTo>
                  <a:cubicBezTo>
                    <a:pt x="9336" y="419"/>
                    <a:pt x="9432" y="1009"/>
                    <a:pt x="8246" y="1197"/>
                  </a:cubicBezTo>
                  <a:cubicBezTo>
                    <a:pt x="7056" y="1381"/>
                    <a:pt x="5906" y="2650"/>
                    <a:pt x="6322" y="4692"/>
                  </a:cubicBezTo>
                  <a:cubicBezTo>
                    <a:pt x="6322" y="4692"/>
                    <a:pt x="1" y="4741"/>
                    <a:pt x="2765" y="11897"/>
                  </a:cubicBezTo>
                  <a:cubicBezTo>
                    <a:pt x="2765" y="11897"/>
                    <a:pt x="3623" y="9014"/>
                    <a:pt x="4983" y="8100"/>
                  </a:cubicBezTo>
                  <a:cubicBezTo>
                    <a:pt x="5246" y="7924"/>
                    <a:pt x="5446" y="7849"/>
                    <a:pt x="5592" y="7849"/>
                  </a:cubicBezTo>
                  <a:cubicBezTo>
                    <a:pt x="6198" y="7849"/>
                    <a:pt x="5855" y="9150"/>
                    <a:pt x="5097" y="9859"/>
                  </a:cubicBezTo>
                  <a:cubicBezTo>
                    <a:pt x="4156" y="10742"/>
                    <a:pt x="2910" y="13411"/>
                    <a:pt x="5110" y="15095"/>
                  </a:cubicBezTo>
                  <a:cubicBezTo>
                    <a:pt x="6861" y="16436"/>
                    <a:pt x="7812" y="16574"/>
                    <a:pt x="8129" y="16574"/>
                  </a:cubicBezTo>
                  <a:cubicBezTo>
                    <a:pt x="8211" y="16574"/>
                    <a:pt x="8251" y="16564"/>
                    <a:pt x="8251" y="16564"/>
                  </a:cubicBezTo>
                  <a:cubicBezTo>
                    <a:pt x="8251" y="16564"/>
                    <a:pt x="6956" y="10922"/>
                    <a:pt x="7774" y="10357"/>
                  </a:cubicBezTo>
                  <a:cubicBezTo>
                    <a:pt x="7916" y="10260"/>
                    <a:pt x="8037" y="10215"/>
                    <a:pt x="8138" y="10215"/>
                  </a:cubicBezTo>
                  <a:cubicBezTo>
                    <a:pt x="8617" y="10215"/>
                    <a:pt x="8650" y="11225"/>
                    <a:pt x="8430" y="12435"/>
                  </a:cubicBezTo>
                  <a:cubicBezTo>
                    <a:pt x="8168" y="13900"/>
                    <a:pt x="7485" y="18052"/>
                    <a:pt x="12354" y="18988"/>
                  </a:cubicBezTo>
                  <a:cubicBezTo>
                    <a:pt x="12354" y="18988"/>
                    <a:pt x="10416" y="15173"/>
                    <a:pt x="10880" y="13485"/>
                  </a:cubicBezTo>
                  <a:cubicBezTo>
                    <a:pt x="11027" y="12946"/>
                    <a:pt x="11226" y="12736"/>
                    <a:pt x="11433" y="12736"/>
                  </a:cubicBezTo>
                  <a:cubicBezTo>
                    <a:pt x="11873" y="12736"/>
                    <a:pt x="12346" y="13682"/>
                    <a:pt x="12424" y="14425"/>
                  </a:cubicBezTo>
                  <a:cubicBezTo>
                    <a:pt x="12533" y="15472"/>
                    <a:pt x="12445" y="19313"/>
                    <a:pt x="16271" y="19313"/>
                  </a:cubicBezTo>
                  <a:cubicBezTo>
                    <a:pt x="16442" y="19313"/>
                    <a:pt x="16620" y="19306"/>
                    <a:pt x="16807" y="19290"/>
                  </a:cubicBezTo>
                  <a:cubicBezTo>
                    <a:pt x="16807" y="19290"/>
                    <a:pt x="14952" y="17483"/>
                    <a:pt x="14716" y="16040"/>
                  </a:cubicBezTo>
                  <a:cubicBezTo>
                    <a:pt x="14625" y="15484"/>
                    <a:pt x="14703" y="15257"/>
                    <a:pt x="14848" y="15257"/>
                  </a:cubicBezTo>
                  <a:cubicBezTo>
                    <a:pt x="15080" y="15257"/>
                    <a:pt x="15484" y="15835"/>
                    <a:pt x="15648" y="16569"/>
                  </a:cubicBezTo>
                  <a:cubicBezTo>
                    <a:pt x="15886" y="17655"/>
                    <a:pt x="17592" y="19057"/>
                    <a:pt x="19856" y="19057"/>
                  </a:cubicBezTo>
                  <a:cubicBezTo>
                    <a:pt x="20091" y="19057"/>
                    <a:pt x="20332" y="19042"/>
                    <a:pt x="20578" y="19010"/>
                  </a:cubicBezTo>
                  <a:cubicBezTo>
                    <a:pt x="20578" y="19010"/>
                    <a:pt x="20809" y="15134"/>
                    <a:pt x="19795" y="13927"/>
                  </a:cubicBezTo>
                  <a:cubicBezTo>
                    <a:pt x="18780" y="12724"/>
                    <a:pt x="17205" y="12693"/>
                    <a:pt x="16470" y="12601"/>
                  </a:cubicBezTo>
                  <a:cubicBezTo>
                    <a:pt x="15859" y="12525"/>
                    <a:pt x="15986" y="11566"/>
                    <a:pt x="17104" y="11566"/>
                  </a:cubicBezTo>
                  <a:cubicBezTo>
                    <a:pt x="17331" y="11566"/>
                    <a:pt x="17598" y="11606"/>
                    <a:pt x="17909" y="11700"/>
                  </a:cubicBezTo>
                  <a:cubicBezTo>
                    <a:pt x="19751" y="12260"/>
                    <a:pt x="20521" y="13437"/>
                    <a:pt x="20521" y="13437"/>
                  </a:cubicBezTo>
                  <a:cubicBezTo>
                    <a:pt x="20521" y="13437"/>
                    <a:pt x="21326" y="9631"/>
                    <a:pt x="18124" y="8651"/>
                  </a:cubicBezTo>
                  <a:cubicBezTo>
                    <a:pt x="17063" y="8328"/>
                    <a:pt x="16250" y="8218"/>
                    <a:pt x="15615" y="8218"/>
                  </a:cubicBezTo>
                  <a:cubicBezTo>
                    <a:pt x="14332" y="8218"/>
                    <a:pt x="13775" y="8669"/>
                    <a:pt x="13377" y="8730"/>
                  </a:cubicBezTo>
                  <a:cubicBezTo>
                    <a:pt x="13333" y="8737"/>
                    <a:pt x="13290" y="8740"/>
                    <a:pt x="13249" y="8740"/>
                  </a:cubicBezTo>
                  <a:cubicBezTo>
                    <a:pt x="12750" y="8740"/>
                    <a:pt x="12590" y="8226"/>
                    <a:pt x="13456" y="7409"/>
                  </a:cubicBezTo>
                  <a:cubicBezTo>
                    <a:pt x="13839" y="7049"/>
                    <a:pt x="14607" y="6820"/>
                    <a:pt x="15550" y="6820"/>
                  </a:cubicBezTo>
                  <a:cubicBezTo>
                    <a:pt x="16920" y="6820"/>
                    <a:pt x="18660" y="7303"/>
                    <a:pt x="20127" y="8568"/>
                  </a:cubicBezTo>
                  <a:cubicBezTo>
                    <a:pt x="20127" y="8568"/>
                    <a:pt x="18609" y="3393"/>
                    <a:pt x="15591" y="2938"/>
                  </a:cubicBezTo>
                  <a:cubicBezTo>
                    <a:pt x="15038" y="2854"/>
                    <a:pt x="14515" y="2818"/>
                    <a:pt x="14026" y="2818"/>
                  </a:cubicBezTo>
                  <a:cubicBezTo>
                    <a:pt x="11850" y="2818"/>
                    <a:pt x="10357" y="3527"/>
                    <a:pt x="9917" y="3813"/>
                  </a:cubicBezTo>
                  <a:cubicBezTo>
                    <a:pt x="9786" y="3897"/>
                    <a:pt x="9630" y="3939"/>
                    <a:pt x="9489" y="3939"/>
                  </a:cubicBezTo>
                  <a:cubicBezTo>
                    <a:pt x="9050" y="3939"/>
                    <a:pt x="8757" y="3531"/>
                    <a:pt x="9804" y="2720"/>
                  </a:cubicBezTo>
                  <a:cubicBezTo>
                    <a:pt x="10863" y="1892"/>
                    <a:pt x="12015" y="1518"/>
                    <a:pt x="13229" y="1518"/>
                  </a:cubicBezTo>
                  <a:cubicBezTo>
                    <a:pt x="13594" y="1518"/>
                    <a:pt x="13964" y="1551"/>
                    <a:pt x="14340" y="1617"/>
                  </a:cubicBezTo>
                  <a:cubicBezTo>
                    <a:pt x="14340" y="1617"/>
                    <a:pt x="13019"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474876" y="-178374"/>
              <a:ext cx="1580744" cy="1568195"/>
            </a:xfrm>
            <a:custGeom>
              <a:avLst/>
              <a:gdLst/>
              <a:ahLst/>
              <a:cxnLst/>
              <a:rect l="l" t="t" r="r" b="b"/>
              <a:pathLst>
                <a:path w="19650" h="19494" extrusionOk="0">
                  <a:moveTo>
                    <a:pt x="9739" y="180"/>
                  </a:moveTo>
                  <a:cubicBezTo>
                    <a:pt x="10903" y="180"/>
                    <a:pt x="11963" y="1162"/>
                    <a:pt x="12362" y="1580"/>
                  </a:cubicBezTo>
                  <a:cubicBezTo>
                    <a:pt x="12066" y="1540"/>
                    <a:pt x="11775" y="1519"/>
                    <a:pt x="11490" y="1519"/>
                  </a:cubicBezTo>
                  <a:cubicBezTo>
                    <a:pt x="10211" y="1519"/>
                    <a:pt x="9042" y="1927"/>
                    <a:pt x="8005" y="2735"/>
                  </a:cubicBezTo>
                  <a:cubicBezTo>
                    <a:pt x="7143" y="3409"/>
                    <a:pt x="7205" y="3781"/>
                    <a:pt x="7318" y="3938"/>
                  </a:cubicBezTo>
                  <a:cubicBezTo>
                    <a:pt x="7405" y="4059"/>
                    <a:pt x="7564" y="4121"/>
                    <a:pt x="7743" y="4121"/>
                  </a:cubicBezTo>
                  <a:cubicBezTo>
                    <a:pt x="7899" y="4121"/>
                    <a:pt x="8070" y="4074"/>
                    <a:pt x="8220" y="3978"/>
                  </a:cubicBezTo>
                  <a:cubicBezTo>
                    <a:pt x="8822" y="3593"/>
                    <a:pt x="10323" y="3002"/>
                    <a:pt x="12314" y="3002"/>
                  </a:cubicBezTo>
                  <a:cubicBezTo>
                    <a:pt x="12793" y="3002"/>
                    <a:pt x="13301" y="3036"/>
                    <a:pt x="13832" y="3116"/>
                  </a:cubicBezTo>
                  <a:cubicBezTo>
                    <a:pt x="16347" y="3501"/>
                    <a:pt x="17826" y="7298"/>
                    <a:pt x="18202" y="8391"/>
                  </a:cubicBezTo>
                  <a:cubicBezTo>
                    <a:pt x="16757" y="7247"/>
                    <a:pt x="15134" y="6823"/>
                    <a:pt x="13836" y="6823"/>
                  </a:cubicBezTo>
                  <a:cubicBezTo>
                    <a:pt x="12843" y="6823"/>
                    <a:pt x="12040" y="7071"/>
                    <a:pt x="11653" y="7433"/>
                  </a:cubicBezTo>
                  <a:cubicBezTo>
                    <a:pt x="11124" y="7928"/>
                    <a:pt x="10905" y="8383"/>
                    <a:pt x="11050" y="8680"/>
                  </a:cubicBezTo>
                  <a:cubicBezTo>
                    <a:pt x="11126" y="8835"/>
                    <a:pt x="11291" y="8919"/>
                    <a:pt x="11506" y="8919"/>
                  </a:cubicBezTo>
                  <a:cubicBezTo>
                    <a:pt x="11551" y="8919"/>
                    <a:pt x="11599" y="8915"/>
                    <a:pt x="11649" y="8908"/>
                  </a:cubicBezTo>
                  <a:cubicBezTo>
                    <a:pt x="11802" y="8877"/>
                    <a:pt x="11947" y="8829"/>
                    <a:pt x="12091" y="8763"/>
                  </a:cubicBezTo>
                  <a:cubicBezTo>
                    <a:pt x="12470" y="8610"/>
                    <a:pt x="12998" y="8397"/>
                    <a:pt x="13870" y="8397"/>
                  </a:cubicBezTo>
                  <a:cubicBezTo>
                    <a:pt x="14497" y="8397"/>
                    <a:pt x="15301" y="8507"/>
                    <a:pt x="16356" y="8829"/>
                  </a:cubicBezTo>
                  <a:cubicBezTo>
                    <a:pt x="19059" y="9656"/>
                    <a:pt x="18841" y="12512"/>
                    <a:pt x="18727" y="13308"/>
                  </a:cubicBezTo>
                  <a:cubicBezTo>
                    <a:pt x="18438" y="12954"/>
                    <a:pt x="17646" y="12145"/>
                    <a:pt x="16194" y="11703"/>
                  </a:cubicBezTo>
                  <a:cubicBezTo>
                    <a:pt x="15861" y="11601"/>
                    <a:pt x="15585" y="11563"/>
                    <a:pt x="15358" y="11563"/>
                  </a:cubicBezTo>
                  <a:cubicBezTo>
                    <a:pt x="14839" y="11563"/>
                    <a:pt x="14573" y="11765"/>
                    <a:pt x="14457" y="11886"/>
                  </a:cubicBezTo>
                  <a:cubicBezTo>
                    <a:pt x="14296" y="12057"/>
                    <a:pt x="14234" y="12285"/>
                    <a:pt x="14300" y="12473"/>
                  </a:cubicBezTo>
                  <a:cubicBezTo>
                    <a:pt x="14361" y="12643"/>
                    <a:pt x="14514" y="12757"/>
                    <a:pt x="14715" y="12783"/>
                  </a:cubicBezTo>
                  <a:cubicBezTo>
                    <a:pt x="14799" y="12792"/>
                    <a:pt x="14886" y="12801"/>
                    <a:pt x="14982" y="12809"/>
                  </a:cubicBezTo>
                  <a:cubicBezTo>
                    <a:pt x="15774" y="12893"/>
                    <a:pt x="17104" y="13028"/>
                    <a:pt x="17983" y="14078"/>
                  </a:cubicBezTo>
                  <a:cubicBezTo>
                    <a:pt x="18889" y="15150"/>
                    <a:pt x="18775" y="18479"/>
                    <a:pt x="18749" y="19021"/>
                  </a:cubicBezTo>
                  <a:cubicBezTo>
                    <a:pt x="18532" y="19046"/>
                    <a:pt x="18319" y="19058"/>
                    <a:pt x="18110" y="19058"/>
                  </a:cubicBezTo>
                  <a:cubicBezTo>
                    <a:pt x="15905" y="19058"/>
                    <a:pt x="14234" y="17717"/>
                    <a:pt x="13994" y="16641"/>
                  </a:cubicBezTo>
                  <a:cubicBezTo>
                    <a:pt x="13830" y="15908"/>
                    <a:pt x="13406" y="15260"/>
                    <a:pt x="13102" y="15260"/>
                  </a:cubicBezTo>
                  <a:cubicBezTo>
                    <a:pt x="13088" y="15260"/>
                    <a:pt x="13075" y="15261"/>
                    <a:pt x="13062" y="15263"/>
                  </a:cubicBezTo>
                  <a:cubicBezTo>
                    <a:pt x="12856" y="15303"/>
                    <a:pt x="12795" y="15600"/>
                    <a:pt x="12883" y="16147"/>
                  </a:cubicBezTo>
                  <a:cubicBezTo>
                    <a:pt x="13088" y="17381"/>
                    <a:pt x="14418" y="18846"/>
                    <a:pt x="14860" y="19305"/>
                  </a:cubicBezTo>
                  <a:cubicBezTo>
                    <a:pt x="14749" y="19311"/>
                    <a:pt x="14640" y="19314"/>
                    <a:pt x="14534" y="19314"/>
                  </a:cubicBezTo>
                  <a:cubicBezTo>
                    <a:pt x="13560" y="19314"/>
                    <a:pt x="12765" y="19062"/>
                    <a:pt x="12174" y="18553"/>
                  </a:cubicBezTo>
                  <a:cubicBezTo>
                    <a:pt x="10989" y="17538"/>
                    <a:pt x="10866" y="15780"/>
                    <a:pt x="10796" y="14835"/>
                  </a:cubicBezTo>
                  <a:cubicBezTo>
                    <a:pt x="10787" y="14708"/>
                    <a:pt x="10779" y="14599"/>
                    <a:pt x="10770" y="14507"/>
                  </a:cubicBezTo>
                  <a:cubicBezTo>
                    <a:pt x="10691" y="13737"/>
                    <a:pt x="10206" y="12774"/>
                    <a:pt x="9720" y="12735"/>
                  </a:cubicBezTo>
                  <a:lnTo>
                    <a:pt x="9689" y="12735"/>
                  </a:lnTo>
                  <a:cubicBezTo>
                    <a:pt x="9409" y="12735"/>
                    <a:pt x="9195" y="13011"/>
                    <a:pt x="9046" y="13553"/>
                  </a:cubicBezTo>
                  <a:cubicBezTo>
                    <a:pt x="8635" y="15071"/>
                    <a:pt x="10079" y="18186"/>
                    <a:pt x="10450" y="18951"/>
                  </a:cubicBezTo>
                  <a:cubicBezTo>
                    <a:pt x="5801" y="17954"/>
                    <a:pt x="6535" y="13890"/>
                    <a:pt x="6776" y="12543"/>
                  </a:cubicBezTo>
                  <a:cubicBezTo>
                    <a:pt x="6907" y="11821"/>
                    <a:pt x="7060" y="10570"/>
                    <a:pt x="6605" y="10277"/>
                  </a:cubicBezTo>
                  <a:cubicBezTo>
                    <a:pt x="6542" y="10237"/>
                    <a:pt x="6472" y="10216"/>
                    <a:pt x="6396" y="10216"/>
                  </a:cubicBezTo>
                  <a:cubicBezTo>
                    <a:pt x="6273" y="10216"/>
                    <a:pt x="6134" y="10269"/>
                    <a:pt x="5980" y="10377"/>
                  </a:cubicBezTo>
                  <a:cubicBezTo>
                    <a:pt x="5175" y="10933"/>
                    <a:pt x="6190" y="15657"/>
                    <a:pt x="6400" y="16576"/>
                  </a:cubicBezTo>
                  <a:cubicBezTo>
                    <a:pt x="6395" y="16576"/>
                    <a:pt x="6390" y="16576"/>
                    <a:pt x="6385" y="16576"/>
                  </a:cubicBezTo>
                  <a:cubicBezTo>
                    <a:pt x="6088" y="16576"/>
                    <a:pt x="5158" y="16443"/>
                    <a:pt x="3421" y="15115"/>
                  </a:cubicBezTo>
                  <a:cubicBezTo>
                    <a:pt x="2677" y="14546"/>
                    <a:pt x="2279" y="13816"/>
                    <a:pt x="2235" y="12954"/>
                  </a:cubicBezTo>
                  <a:cubicBezTo>
                    <a:pt x="2170" y="11668"/>
                    <a:pt x="2905" y="10495"/>
                    <a:pt x="3417" y="10019"/>
                  </a:cubicBezTo>
                  <a:cubicBezTo>
                    <a:pt x="4068" y="9406"/>
                    <a:pt x="4444" y="8361"/>
                    <a:pt x="4147" y="7985"/>
                  </a:cubicBezTo>
                  <a:cubicBezTo>
                    <a:pt x="4088" y="7911"/>
                    <a:pt x="3996" y="7850"/>
                    <a:pt x="3852" y="7850"/>
                  </a:cubicBezTo>
                  <a:cubicBezTo>
                    <a:pt x="3698" y="7850"/>
                    <a:pt x="3485" y="7919"/>
                    <a:pt x="3189" y="8116"/>
                  </a:cubicBezTo>
                  <a:cubicBezTo>
                    <a:pt x="2039" y="8886"/>
                    <a:pt x="1260" y="10985"/>
                    <a:pt x="1015" y="11716"/>
                  </a:cubicBezTo>
                  <a:cubicBezTo>
                    <a:pt x="206" y="9507"/>
                    <a:pt x="210" y="7788"/>
                    <a:pt x="1019" y="6593"/>
                  </a:cubicBezTo>
                  <a:cubicBezTo>
                    <a:pt x="2157" y="4914"/>
                    <a:pt x="4549" y="4874"/>
                    <a:pt x="4576" y="4874"/>
                  </a:cubicBezTo>
                  <a:cubicBezTo>
                    <a:pt x="4602" y="4874"/>
                    <a:pt x="4628" y="4861"/>
                    <a:pt x="4641" y="4844"/>
                  </a:cubicBezTo>
                  <a:cubicBezTo>
                    <a:pt x="4659" y="4822"/>
                    <a:pt x="4668" y="4796"/>
                    <a:pt x="4663" y="4769"/>
                  </a:cubicBezTo>
                  <a:cubicBezTo>
                    <a:pt x="4418" y="3562"/>
                    <a:pt x="4746" y="2770"/>
                    <a:pt x="5061" y="2315"/>
                  </a:cubicBezTo>
                  <a:cubicBezTo>
                    <a:pt x="5416" y="1808"/>
                    <a:pt x="5936" y="1467"/>
                    <a:pt x="6518" y="1375"/>
                  </a:cubicBezTo>
                  <a:cubicBezTo>
                    <a:pt x="7095" y="1283"/>
                    <a:pt x="7388" y="1095"/>
                    <a:pt x="7699" y="894"/>
                  </a:cubicBezTo>
                  <a:cubicBezTo>
                    <a:pt x="8045" y="671"/>
                    <a:pt x="8438" y="417"/>
                    <a:pt x="9322" y="224"/>
                  </a:cubicBezTo>
                  <a:cubicBezTo>
                    <a:pt x="9462" y="194"/>
                    <a:pt x="9601" y="180"/>
                    <a:pt x="9739" y="180"/>
                  </a:cubicBezTo>
                  <a:close/>
                  <a:moveTo>
                    <a:pt x="9753" y="0"/>
                  </a:moveTo>
                  <a:cubicBezTo>
                    <a:pt x="9600" y="0"/>
                    <a:pt x="9444" y="16"/>
                    <a:pt x="9287" y="49"/>
                  </a:cubicBezTo>
                  <a:cubicBezTo>
                    <a:pt x="8368" y="251"/>
                    <a:pt x="7961" y="513"/>
                    <a:pt x="7603" y="745"/>
                  </a:cubicBezTo>
                  <a:cubicBezTo>
                    <a:pt x="7297" y="942"/>
                    <a:pt x="7034" y="1112"/>
                    <a:pt x="6492" y="1200"/>
                  </a:cubicBezTo>
                  <a:cubicBezTo>
                    <a:pt x="5875" y="1296"/>
                    <a:pt x="5302" y="1664"/>
                    <a:pt x="4917" y="2215"/>
                  </a:cubicBezTo>
                  <a:cubicBezTo>
                    <a:pt x="4593" y="2683"/>
                    <a:pt x="4252" y="3492"/>
                    <a:pt x="4471" y="4699"/>
                  </a:cubicBezTo>
                  <a:cubicBezTo>
                    <a:pt x="3976" y="4730"/>
                    <a:pt x="1925" y="4944"/>
                    <a:pt x="875" y="6493"/>
                  </a:cubicBezTo>
                  <a:cubicBezTo>
                    <a:pt x="0" y="7779"/>
                    <a:pt x="18" y="9642"/>
                    <a:pt x="941" y="12022"/>
                  </a:cubicBezTo>
                  <a:cubicBezTo>
                    <a:pt x="956" y="12063"/>
                    <a:pt x="991" y="12082"/>
                    <a:pt x="1026" y="12082"/>
                  </a:cubicBezTo>
                  <a:cubicBezTo>
                    <a:pt x="1063" y="12082"/>
                    <a:pt x="1100" y="12060"/>
                    <a:pt x="1111" y="12018"/>
                  </a:cubicBezTo>
                  <a:cubicBezTo>
                    <a:pt x="1120" y="11987"/>
                    <a:pt x="1973" y="9152"/>
                    <a:pt x="3290" y="8269"/>
                  </a:cubicBezTo>
                  <a:cubicBezTo>
                    <a:pt x="3523" y="8113"/>
                    <a:pt x="3717" y="8034"/>
                    <a:pt x="3850" y="8034"/>
                  </a:cubicBezTo>
                  <a:cubicBezTo>
                    <a:pt x="3920" y="8034"/>
                    <a:pt x="3973" y="8055"/>
                    <a:pt x="4007" y="8098"/>
                  </a:cubicBezTo>
                  <a:cubicBezTo>
                    <a:pt x="4221" y="8369"/>
                    <a:pt x="3902" y="9319"/>
                    <a:pt x="3294" y="9887"/>
                  </a:cubicBezTo>
                  <a:cubicBezTo>
                    <a:pt x="2760" y="10386"/>
                    <a:pt x="1990" y="11620"/>
                    <a:pt x="2056" y="12963"/>
                  </a:cubicBezTo>
                  <a:cubicBezTo>
                    <a:pt x="2100" y="13881"/>
                    <a:pt x="2524" y="14655"/>
                    <a:pt x="3316" y="15259"/>
                  </a:cubicBezTo>
                  <a:cubicBezTo>
                    <a:pt x="5079" y="16610"/>
                    <a:pt x="6051" y="16758"/>
                    <a:pt x="6391" y="16758"/>
                  </a:cubicBezTo>
                  <a:cubicBezTo>
                    <a:pt x="6477" y="16758"/>
                    <a:pt x="6523" y="16748"/>
                    <a:pt x="6531" y="16746"/>
                  </a:cubicBezTo>
                  <a:cubicBezTo>
                    <a:pt x="6579" y="16738"/>
                    <a:pt x="6610" y="16685"/>
                    <a:pt x="6597" y="16637"/>
                  </a:cubicBezTo>
                  <a:cubicBezTo>
                    <a:pt x="6085" y="14393"/>
                    <a:pt x="5521" y="10911"/>
                    <a:pt x="6085" y="10526"/>
                  </a:cubicBezTo>
                  <a:cubicBezTo>
                    <a:pt x="6208" y="10441"/>
                    <a:pt x="6313" y="10397"/>
                    <a:pt x="6398" y="10397"/>
                  </a:cubicBezTo>
                  <a:cubicBezTo>
                    <a:pt x="6440" y="10397"/>
                    <a:pt x="6477" y="10408"/>
                    <a:pt x="6509" y="10430"/>
                  </a:cubicBezTo>
                  <a:cubicBezTo>
                    <a:pt x="6767" y="10592"/>
                    <a:pt x="6802" y="11410"/>
                    <a:pt x="6601" y="12512"/>
                  </a:cubicBezTo>
                  <a:cubicBezTo>
                    <a:pt x="6487" y="13146"/>
                    <a:pt x="6216" y="14629"/>
                    <a:pt x="6640" y="16025"/>
                  </a:cubicBezTo>
                  <a:cubicBezTo>
                    <a:pt x="7148" y="17704"/>
                    <a:pt x="8478" y="18759"/>
                    <a:pt x="10595" y="19165"/>
                  </a:cubicBezTo>
                  <a:cubicBezTo>
                    <a:pt x="10602" y="19167"/>
                    <a:pt x="10609" y="19168"/>
                    <a:pt x="10616" y="19168"/>
                  </a:cubicBezTo>
                  <a:cubicBezTo>
                    <a:pt x="10680" y="19168"/>
                    <a:pt x="10727" y="19098"/>
                    <a:pt x="10695" y="19039"/>
                  </a:cubicBezTo>
                  <a:cubicBezTo>
                    <a:pt x="10674" y="18999"/>
                    <a:pt x="8779" y="15237"/>
                    <a:pt x="9221" y="13601"/>
                  </a:cubicBezTo>
                  <a:cubicBezTo>
                    <a:pt x="9345" y="13158"/>
                    <a:pt x="9510" y="12918"/>
                    <a:pt x="9692" y="12918"/>
                  </a:cubicBezTo>
                  <a:cubicBezTo>
                    <a:pt x="9697" y="12918"/>
                    <a:pt x="9702" y="12918"/>
                    <a:pt x="9707" y="12919"/>
                  </a:cubicBezTo>
                  <a:cubicBezTo>
                    <a:pt x="10057" y="12945"/>
                    <a:pt x="10512" y="13772"/>
                    <a:pt x="10590" y="14524"/>
                  </a:cubicBezTo>
                  <a:cubicBezTo>
                    <a:pt x="10599" y="14616"/>
                    <a:pt x="10608" y="14725"/>
                    <a:pt x="10617" y="14852"/>
                  </a:cubicBezTo>
                  <a:cubicBezTo>
                    <a:pt x="10687" y="15823"/>
                    <a:pt x="10818" y="17630"/>
                    <a:pt x="12060" y="18693"/>
                  </a:cubicBezTo>
                  <a:cubicBezTo>
                    <a:pt x="12681" y="19227"/>
                    <a:pt x="13513" y="19493"/>
                    <a:pt x="14532" y="19493"/>
                  </a:cubicBezTo>
                  <a:cubicBezTo>
                    <a:pt x="14707" y="19493"/>
                    <a:pt x="14886" y="19485"/>
                    <a:pt x="15074" y="19472"/>
                  </a:cubicBezTo>
                  <a:cubicBezTo>
                    <a:pt x="15149" y="19463"/>
                    <a:pt x="15184" y="19371"/>
                    <a:pt x="15127" y="19314"/>
                  </a:cubicBezTo>
                  <a:cubicBezTo>
                    <a:pt x="15109" y="19297"/>
                    <a:pt x="13294" y="17512"/>
                    <a:pt x="13066" y="16116"/>
                  </a:cubicBezTo>
                  <a:cubicBezTo>
                    <a:pt x="12979" y="15587"/>
                    <a:pt x="13062" y="15447"/>
                    <a:pt x="13101" y="15438"/>
                  </a:cubicBezTo>
                  <a:cubicBezTo>
                    <a:pt x="13105" y="15438"/>
                    <a:pt x="13108" y="15437"/>
                    <a:pt x="13112" y="15437"/>
                  </a:cubicBezTo>
                  <a:cubicBezTo>
                    <a:pt x="13257" y="15437"/>
                    <a:pt x="13657" y="15947"/>
                    <a:pt x="13819" y="16681"/>
                  </a:cubicBezTo>
                  <a:cubicBezTo>
                    <a:pt x="14072" y="17815"/>
                    <a:pt x="15821" y="19239"/>
                    <a:pt x="18119" y="19239"/>
                  </a:cubicBezTo>
                  <a:cubicBezTo>
                    <a:pt x="18357" y="19239"/>
                    <a:pt x="18601" y="19224"/>
                    <a:pt x="18849" y="19192"/>
                  </a:cubicBezTo>
                  <a:cubicBezTo>
                    <a:pt x="18893" y="19183"/>
                    <a:pt x="18924" y="19148"/>
                    <a:pt x="18928" y="19104"/>
                  </a:cubicBezTo>
                  <a:cubicBezTo>
                    <a:pt x="18937" y="18947"/>
                    <a:pt x="19151" y="15180"/>
                    <a:pt x="18123" y="13960"/>
                  </a:cubicBezTo>
                  <a:cubicBezTo>
                    <a:pt x="17196" y="12858"/>
                    <a:pt x="15822" y="12718"/>
                    <a:pt x="15004" y="12630"/>
                  </a:cubicBezTo>
                  <a:cubicBezTo>
                    <a:pt x="14908" y="12621"/>
                    <a:pt x="14820" y="12613"/>
                    <a:pt x="14742" y="12604"/>
                  </a:cubicBezTo>
                  <a:cubicBezTo>
                    <a:pt x="14606" y="12586"/>
                    <a:pt x="14514" y="12521"/>
                    <a:pt x="14475" y="12411"/>
                  </a:cubicBezTo>
                  <a:cubicBezTo>
                    <a:pt x="14427" y="12289"/>
                    <a:pt x="14475" y="12131"/>
                    <a:pt x="14593" y="12009"/>
                  </a:cubicBezTo>
                  <a:cubicBezTo>
                    <a:pt x="14758" y="11836"/>
                    <a:pt x="15027" y="11749"/>
                    <a:pt x="15362" y="11749"/>
                  </a:cubicBezTo>
                  <a:cubicBezTo>
                    <a:pt x="15596" y="11749"/>
                    <a:pt x="15862" y="11791"/>
                    <a:pt x="16146" y="11878"/>
                  </a:cubicBezTo>
                  <a:cubicBezTo>
                    <a:pt x="17931" y="12420"/>
                    <a:pt x="18701" y="13566"/>
                    <a:pt x="18705" y="13575"/>
                  </a:cubicBezTo>
                  <a:cubicBezTo>
                    <a:pt x="18723" y="13600"/>
                    <a:pt x="18750" y="13617"/>
                    <a:pt x="18779" y="13617"/>
                  </a:cubicBezTo>
                  <a:cubicBezTo>
                    <a:pt x="18785" y="13617"/>
                    <a:pt x="18791" y="13616"/>
                    <a:pt x="18797" y="13614"/>
                  </a:cubicBezTo>
                  <a:cubicBezTo>
                    <a:pt x="18832" y="13610"/>
                    <a:pt x="18862" y="13579"/>
                    <a:pt x="18871" y="13544"/>
                  </a:cubicBezTo>
                  <a:cubicBezTo>
                    <a:pt x="18876" y="13505"/>
                    <a:pt x="19650" y="9647"/>
                    <a:pt x="16408" y="8658"/>
                  </a:cubicBezTo>
                  <a:cubicBezTo>
                    <a:pt x="15330" y="8328"/>
                    <a:pt x="14506" y="8215"/>
                    <a:pt x="13863" y="8215"/>
                  </a:cubicBezTo>
                  <a:cubicBezTo>
                    <a:pt x="12964" y="8215"/>
                    <a:pt x="12418" y="8436"/>
                    <a:pt x="12025" y="8597"/>
                  </a:cubicBezTo>
                  <a:cubicBezTo>
                    <a:pt x="11894" y="8654"/>
                    <a:pt x="11763" y="8698"/>
                    <a:pt x="11623" y="8733"/>
                  </a:cubicBezTo>
                  <a:cubicBezTo>
                    <a:pt x="11583" y="8739"/>
                    <a:pt x="11545" y="8742"/>
                    <a:pt x="11510" y="8742"/>
                  </a:cubicBezTo>
                  <a:cubicBezTo>
                    <a:pt x="11365" y="8742"/>
                    <a:pt x="11258" y="8693"/>
                    <a:pt x="11216" y="8601"/>
                  </a:cubicBezTo>
                  <a:cubicBezTo>
                    <a:pt x="11133" y="8431"/>
                    <a:pt x="11238" y="8072"/>
                    <a:pt x="11780" y="7565"/>
                  </a:cubicBezTo>
                  <a:cubicBezTo>
                    <a:pt x="12131" y="7236"/>
                    <a:pt x="12881" y="7013"/>
                    <a:pt x="13815" y="7013"/>
                  </a:cubicBezTo>
                  <a:cubicBezTo>
                    <a:pt x="15154" y="7013"/>
                    <a:pt x="16870" y="7471"/>
                    <a:pt x="18329" y="8728"/>
                  </a:cubicBezTo>
                  <a:cubicBezTo>
                    <a:pt x="18346" y="8743"/>
                    <a:pt x="18365" y="8749"/>
                    <a:pt x="18385" y="8749"/>
                  </a:cubicBezTo>
                  <a:cubicBezTo>
                    <a:pt x="18440" y="8749"/>
                    <a:pt x="18492" y="8697"/>
                    <a:pt x="18473" y="8632"/>
                  </a:cubicBezTo>
                  <a:cubicBezTo>
                    <a:pt x="18412" y="8422"/>
                    <a:pt x="16903" y="3400"/>
                    <a:pt x="13862" y="2941"/>
                  </a:cubicBezTo>
                  <a:cubicBezTo>
                    <a:pt x="13296" y="2855"/>
                    <a:pt x="12764" y="2819"/>
                    <a:pt x="12271" y="2819"/>
                  </a:cubicBezTo>
                  <a:cubicBezTo>
                    <a:pt x="9731" y="2819"/>
                    <a:pt x="8201" y="3778"/>
                    <a:pt x="8128" y="3829"/>
                  </a:cubicBezTo>
                  <a:cubicBezTo>
                    <a:pt x="8010" y="3904"/>
                    <a:pt x="7868" y="3942"/>
                    <a:pt x="7743" y="3942"/>
                  </a:cubicBezTo>
                  <a:cubicBezTo>
                    <a:pt x="7623" y="3942"/>
                    <a:pt x="7519" y="3907"/>
                    <a:pt x="7472" y="3838"/>
                  </a:cubicBezTo>
                  <a:cubicBezTo>
                    <a:pt x="7371" y="3693"/>
                    <a:pt x="7489" y="3374"/>
                    <a:pt x="8119" y="2880"/>
                  </a:cubicBezTo>
                  <a:cubicBezTo>
                    <a:pt x="9124" y="2095"/>
                    <a:pt x="10256" y="1701"/>
                    <a:pt x="11492" y="1701"/>
                  </a:cubicBezTo>
                  <a:cubicBezTo>
                    <a:pt x="11848" y="1701"/>
                    <a:pt x="12212" y="1734"/>
                    <a:pt x="12585" y="1799"/>
                  </a:cubicBezTo>
                  <a:cubicBezTo>
                    <a:pt x="12590" y="1800"/>
                    <a:pt x="12595" y="1800"/>
                    <a:pt x="12600" y="1800"/>
                  </a:cubicBezTo>
                  <a:cubicBezTo>
                    <a:pt x="12633" y="1800"/>
                    <a:pt x="12662" y="1786"/>
                    <a:pt x="12681" y="1755"/>
                  </a:cubicBezTo>
                  <a:cubicBezTo>
                    <a:pt x="12699" y="1725"/>
                    <a:pt x="12695" y="1681"/>
                    <a:pt x="12673" y="1655"/>
                  </a:cubicBezTo>
                  <a:cubicBezTo>
                    <a:pt x="12613" y="1579"/>
                    <a:pt x="11303" y="0"/>
                    <a:pt x="9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117221" y="199393"/>
              <a:ext cx="1165728" cy="1166131"/>
            </a:xfrm>
            <a:custGeom>
              <a:avLst/>
              <a:gdLst/>
              <a:ahLst/>
              <a:cxnLst/>
              <a:rect l="l" t="t" r="r" b="b"/>
              <a:pathLst>
                <a:path w="14491" h="14496" extrusionOk="0">
                  <a:moveTo>
                    <a:pt x="131" y="0"/>
                  </a:moveTo>
                  <a:cubicBezTo>
                    <a:pt x="62" y="0"/>
                    <a:pt x="1" y="89"/>
                    <a:pt x="64" y="152"/>
                  </a:cubicBezTo>
                  <a:cubicBezTo>
                    <a:pt x="173" y="266"/>
                    <a:pt x="10878" y="11167"/>
                    <a:pt x="14329" y="14469"/>
                  </a:cubicBezTo>
                  <a:cubicBezTo>
                    <a:pt x="14346" y="14487"/>
                    <a:pt x="14368" y="14496"/>
                    <a:pt x="14390" y="14496"/>
                  </a:cubicBezTo>
                  <a:cubicBezTo>
                    <a:pt x="14416" y="14496"/>
                    <a:pt x="14438" y="14487"/>
                    <a:pt x="14456" y="14469"/>
                  </a:cubicBezTo>
                  <a:cubicBezTo>
                    <a:pt x="14491" y="14430"/>
                    <a:pt x="14486" y="14373"/>
                    <a:pt x="14451" y="14338"/>
                  </a:cubicBezTo>
                  <a:cubicBezTo>
                    <a:pt x="11004" y="11040"/>
                    <a:pt x="305" y="139"/>
                    <a:pt x="195" y="30"/>
                  </a:cubicBezTo>
                  <a:cubicBezTo>
                    <a:pt x="176" y="9"/>
                    <a:pt x="153"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457982" y="259807"/>
              <a:ext cx="418314" cy="259033"/>
            </a:xfrm>
            <a:custGeom>
              <a:avLst/>
              <a:gdLst/>
              <a:ahLst/>
              <a:cxnLst/>
              <a:rect l="l" t="t" r="r" b="b"/>
              <a:pathLst>
                <a:path w="5200" h="3220" extrusionOk="0">
                  <a:moveTo>
                    <a:pt x="5074" y="0"/>
                  </a:moveTo>
                  <a:cubicBezTo>
                    <a:pt x="5073" y="0"/>
                    <a:pt x="5071" y="0"/>
                    <a:pt x="5070" y="0"/>
                  </a:cubicBezTo>
                  <a:cubicBezTo>
                    <a:pt x="1995" y="175"/>
                    <a:pt x="44" y="3054"/>
                    <a:pt x="26" y="3080"/>
                  </a:cubicBezTo>
                  <a:cubicBezTo>
                    <a:pt x="0" y="3124"/>
                    <a:pt x="9" y="3181"/>
                    <a:pt x="53" y="3207"/>
                  </a:cubicBezTo>
                  <a:cubicBezTo>
                    <a:pt x="66" y="3216"/>
                    <a:pt x="83" y="3220"/>
                    <a:pt x="101" y="3220"/>
                  </a:cubicBezTo>
                  <a:cubicBezTo>
                    <a:pt x="131" y="3220"/>
                    <a:pt x="158" y="3207"/>
                    <a:pt x="175" y="3181"/>
                  </a:cubicBezTo>
                  <a:cubicBezTo>
                    <a:pt x="197" y="3154"/>
                    <a:pt x="2091" y="350"/>
                    <a:pt x="5079" y="184"/>
                  </a:cubicBezTo>
                  <a:cubicBezTo>
                    <a:pt x="5200" y="175"/>
                    <a:pt x="5193" y="0"/>
                    <a:pt x="5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80780" y="-139520"/>
              <a:ext cx="519031" cy="384608"/>
            </a:xfrm>
            <a:custGeom>
              <a:avLst/>
              <a:gdLst/>
              <a:ahLst/>
              <a:cxnLst/>
              <a:rect l="l" t="t" r="r" b="b"/>
              <a:pathLst>
                <a:path w="6452" h="4781" extrusionOk="0">
                  <a:moveTo>
                    <a:pt x="6322" y="0"/>
                  </a:moveTo>
                  <a:cubicBezTo>
                    <a:pt x="6314" y="0"/>
                    <a:pt x="6305" y="1"/>
                    <a:pt x="6295" y="4"/>
                  </a:cubicBezTo>
                  <a:cubicBezTo>
                    <a:pt x="692" y="1522"/>
                    <a:pt x="35" y="4549"/>
                    <a:pt x="9" y="4676"/>
                  </a:cubicBezTo>
                  <a:cubicBezTo>
                    <a:pt x="0" y="4724"/>
                    <a:pt x="35" y="4772"/>
                    <a:pt x="84" y="4781"/>
                  </a:cubicBezTo>
                  <a:lnTo>
                    <a:pt x="101" y="4781"/>
                  </a:lnTo>
                  <a:cubicBezTo>
                    <a:pt x="140" y="4781"/>
                    <a:pt x="180" y="4750"/>
                    <a:pt x="189" y="4711"/>
                  </a:cubicBezTo>
                  <a:cubicBezTo>
                    <a:pt x="193" y="4680"/>
                    <a:pt x="858" y="1662"/>
                    <a:pt x="6343" y="179"/>
                  </a:cubicBezTo>
                  <a:cubicBezTo>
                    <a:pt x="6452" y="151"/>
                    <a:pt x="6420" y="0"/>
                    <a:pt x="6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190586" y="376291"/>
              <a:ext cx="261446" cy="753448"/>
            </a:xfrm>
            <a:custGeom>
              <a:avLst/>
              <a:gdLst/>
              <a:ahLst/>
              <a:cxnLst/>
              <a:rect l="l" t="t" r="r" b="b"/>
              <a:pathLst>
                <a:path w="3250" h="9366" extrusionOk="0">
                  <a:moveTo>
                    <a:pt x="3122" y="0"/>
                  </a:moveTo>
                  <a:cubicBezTo>
                    <a:pt x="3107" y="0"/>
                    <a:pt x="3092" y="4"/>
                    <a:pt x="3076" y="13"/>
                  </a:cubicBezTo>
                  <a:cubicBezTo>
                    <a:pt x="1" y="1912"/>
                    <a:pt x="1125" y="8990"/>
                    <a:pt x="1177" y="9287"/>
                  </a:cubicBezTo>
                  <a:cubicBezTo>
                    <a:pt x="1182" y="9331"/>
                    <a:pt x="1221" y="9366"/>
                    <a:pt x="1265" y="9366"/>
                  </a:cubicBezTo>
                  <a:cubicBezTo>
                    <a:pt x="1269" y="9366"/>
                    <a:pt x="1274" y="9366"/>
                    <a:pt x="1278" y="9361"/>
                  </a:cubicBezTo>
                  <a:cubicBezTo>
                    <a:pt x="1330" y="9357"/>
                    <a:pt x="1361" y="9309"/>
                    <a:pt x="1352" y="9261"/>
                  </a:cubicBezTo>
                  <a:cubicBezTo>
                    <a:pt x="1344" y="9186"/>
                    <a:pt x="197" y="2004"/>
                    <a:pt x="3172" y="167"/>
                  </a:cubicBezTo>
                  <a:cubicBezTo>
                    <a:pt x="3249" y="111"/>
                    <a:pt x="3200" y="0"/>
                    <a:pt x="3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26613" y="226423"/>
              <a:ext cx="877172" cy="139009"/>
            </a:xfrm>
            <a:custGeom>
              <a:avLst/>
              <a:gdLst/>
              <a:ahLst/>
              <a:cxnLst/>
              <a:rect l="l" t="t" r="r" b="b"/>
              <a:pathLst>
                <a:path w="10904" h="1728" extrusionOk="0">
                  <a:moveTo>
                    <a:pt x="6351" y="0"/>
                  </a:moveTo>
                  <a:cubicBezTo>
                    <a:pt x="2362" y="0"/>
                    <a:pt x="104" y="1543"/>
                    <a:pt x="74" y="1566"/>
                  </a:cubicBezTo>
                  <a:cubicBezTo>
                    <a:pt x="1" y="1613"/>
                    <a:pt x="38" y="1728"/>
                    <a:pt x="126" y="1728"/>
                  </a:cubicBezTo>
                  <a:cubicBezTo>
                    <a:pt x="128" y="1728"/>
                    <a:pt x="129" y="1728"/>
                    <a:pt x="131" y="1728"/>
                  </a:cubicBezTo>
                  <a:cubicBezTo>
                    <a:pt x="148" y="1728"/>
                    <a:pt x="166" y="1723"/>
                    <a:pt x="179" y="1710"/>
                  </a:cubicBezTo>
                  <a:cubicBezTo>
                    <a:pt x="209" y="1690"/>
                    <a:pt x="2420" y="178"/>
                    <a:pt x="6344" y="178"/>
                  </a:cubicBezTo>
                  <a:cubicBezTo>
                    <a:pt x="7632" y="178"/>
                    <a:pt x="9106" y="341"/>
                    <a:pt x="10747" y="774"/>
                  </a:cubicBezTo>
                  <a:cubicBezTo>
                    <a:pt x="10758" y="777"/>
                    <a:pt x="10767" y="778"/>
                    <a:pt x="10776" y="778"/>
                  </a:cubicBezTo>
                  <a:cubicBezTo>
                    <a:pt x="10873" y="778"/>
                    <a:pt x="10903" y="623"/>
                    <a:pt x="10791" y="599"/>
                  </a:cubicBezTo>
                  <a:cubicBezTo>
                    <a:pt x="9138" y="164"/>
                    <a:pt x="7652" y="0"/>
                    <a:pt x="6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9639" y="574265"/>
              <a:ext cx="259194" cy="753609"/>
            </a:xfrm>
            <a:custGeom>
              <a:avLst/>
              <a:gdLst/>
              <a:ahLst/>
              <a:cxnLst/>
              <a:rect l="l" t="t" r="r" b="b"/>
              <a:pathLst>
                <a:path w="3222" h="9368" extrusionOk="0">
                  <a:moveTo>
                    <a:pt x="3096" y="1"/>
                  </a:moveTo>
                  <a:cubicBezTo>
                    <a:pt x="3070" y="1"/>
                    <a:pt x="3043" y="13"/>
                    <a:pt x="3023" y="41"/>
                  </a:cubicBezTo>
                  <a:cubicBezTo>
                    <a:pt x="1" y="4320"/>
                    <a:pt x="2905" y="9276"/>
                    <a:pt x="2936" y="9324"/>
                  </a:cubicBezTo>
                  <a:cubicBezTo>
                    <a:pt x="2949" y="9350"/>
                    <a:pt x="2980" y="9368"/>
                    <a:pt x="3010" y="9368"/>
                  </a:cubicBezTo>
                  <a:cubicBezTo>
                    <a:pt x="3080" y="9368"/>
                    <a:pt x="3124" y="9293"/>
                    <a:pt x="3089" y="9232"/>
                  </a:cubicBezTo>
                  <a:cubicBezTo>
                    <a:pt x="3063" y="9184"/>
                    <a:pt x="219" y="4324"/>
                    <a:pt x="3172" y="146"/>
                  </a:cubicBezTo>
                  <a:cubicBezTo>
                    <a:pt x="3222" y="75"/>
                    <a:pt x="3161" y="1"/>
                    <a:pt x="3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383865" y="627197"/>
              <a:ext cx="652731" cy="97178"/>
            </a:xfrm>
            <a:custGeom>
              <a:avLst/>
              <a:gdLst/>
              <a:ahLst/>
              <a:cxnLst/>
              <a:rect l="l" t="t" r="r" b="b"/>
              <a:pathLst>
                <a:path w="8114" h="1208" extrusionOk="0">
                  <a:moveTo>
                    <a:pt x="3379" y="0"/>
                  </a:moveTo>
                  <a:cubicBezTo>
                    <a:pt x="1145" y="0"/>
                    <a:pt x="131" y="905"/>
                    <a:pt x="69" y="963"/>
                  </a:cubicBezTo>
                  <a:cubicBezTo>
                    <a:pt x="1" y="1027"/>
                    <a:pt x="59" y="1120"/>
                    <a:pt x="132" y="1120"/>
                  </a:cubicBezTo>
                  <a:cubicBezTo>
                    <a:pt x="153" y="1120"/>
                    <a:pt x="175" y="1113"/>
                    <a:pt x="195" y="1094"/>
                  </a:cubicBezTo>
                  <a:cubicBezTo>
                    <a:pt x="210" y="1082"/>
                    <a:pt x="1209" y="195"/>
                    <a:pt x="3413" y="195"/>
                  </a:cubicBezTo>
                  <a:cubicBezTo>
                    <a:pt x="4579" y="195"/>
                    <a:pt x="6080" y="443"/>
                    <a:pt x="7951" y="1199"/>
                  </a:cubicBezTo>
                  <a:cubicBezTo>
                    <a:pt x="7964" y="1203"/>
                    <a:pt x="7973" y="1208"/>
                    <a:pt x="7986" y="1208"/>
                  </a:cubicBezTo>
                  <a:cubicBezTo>
                    <a:pt x="8087" y="1208"/>
                    <a:pt x="8113" y="1068"/>
                    <a:pt x="8021" y="1033"/>
                  </a:cubicBezTo>
                  <a:cubicBezTo>
                    <a:pt x="6101" y="256"/>
                    <a:pt x="4567" y="0"/>
                    <a:pt x="3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419260" y="802888"/>
              <a:ext cx="178427" cy="575664"/>
            </a:xfrm>
            <a:custGeom>
              <a:avLst/>
              <a:gdLst/>
              <a:ahLst/>
              <a:cxnLst/>
              <a:rect l="l" t="t" r="r" b="b"/>
              <a:pathLst>
                <a:path w="2218" h="7156" extrusionOk="0">
                  <a:moveTo>
                    <a:pt x="805" y="0"/>
                  </a:moveTo>
                  <a:cubicBezTo>
                    <a:pt x="767" y="0"/>
                    <a:pt x="730" y="23"/>
                    <a:pt x="722" y="73"/>
                  </a:cubicBezTo>
                  <a:cubicBezTo>
                    <a:pt x="0" y="4128"/>
                    <a:pt x="2013" y="7086"/>
                    <a:pt x="2034" y="7116"/>
                  </a:cubicBezTo>
                  <a:cubicBezTo>
                    <a:pt x="2047" y="7142"/>
                    <a:pt x="2077" y="7155"/>
                    <a:pt x="2107" y="7155"/>
                  </a:cubicBezTo>
                  <a:lnTo>
                    <a:pt x="2107" y="7155"/>
                  </a:lnTo>
                  <a:cubicBezTo>
                    <a:pt x="2180" y="7154"/>
                    <a:pt x="2218" y="7072"/>
                    <a:pt x="2179" y="7016"/>
                  </a:cubicBezTo>
                  <a:cubicBezTo>
                    <a:pt x="2161" y="6985"/>
                    <a:pt x="188" y="4085"/>
                    <a:pt x="897" y="108"/>
                  </a:cubicBezTo>
                  <a:cubicBezTo>
                    <a:pt x="910" y="41"/>
                    <a:pt x="856" y="0"/>
                    <a:pt x="805" y="0"/>
                  </a:cubicBezTo>
                  <a:close/>
                  <a:moveTo>
                    <a:pt x="2107" y="7155"/>
                  </a:moveTo>
                  <a:lnTo>
                    <a:pt x="2107" y="7155"/>
                  </a:lnTo>
                  <a:cubicBezTo>
                    <a:pt x="2106" y="7156"/>
                    <a:pt x="2105" y="7156"/>
                    <a:pt x="2104" y="7156"/>
                  </a:cubicBezTo>
                  <a:lnTo>
                    <a:pt x="2109" y="7156"/>
                  </a:lnTo>
                  <a:cubicBezTo>
                    <a:pt x="2108" y="7156"/>
                    <a:pt x="2107" y="7156"/>
                    <a:pt x="2107" y="71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669361" y="986543"/>
              <a:ext cx="356613" cy="74975"/>
            </a:xfrm>
            <a:custGeom>
              <a:avLst/>
              <a:gdLst/>
              <a:ahLst/>
              <a:cxnLst/>
              <a:rect l="l" t="t" r="r" b="b"/>
              <a:pathLst>
                <a:path w="4433" h="932" extrusionOk="0">
                  <a:moveTo>
                    <a:pt x="861" y="1"/>
                  </a:moveTo>
                  <a:cubicBezTo>
                    <a:pt x="382" y="1"/>
                    <a:pt x="127" y="64"/>
                    <a:pt x="102" y="69"/>
                  </a:cubicBezTo>
                  <a:cubicBezTo>
                    <a:pt x="1" y="102"/>
                    <a:pt x="31" y="247"/>
                    <a:pt x="123" y="247"/>
                  </a:cubicBezTo>
                  <a:cubicBezTo>
                    <a:pt x="130" y="247"/>
                    <a:pt x="138" y="246"/>
                    <a:pt x="146" y="244"/>
                  </a:cubicBezTo>
                  <a:cubicBezTo>
                    <a:pt x="153" y="243"/>
                    <a:pt x="391" y="184"/>
                    <a:pt x="851" y="184"/>
                  </a:cubicBezTo>
                  <a:cubicBezTo>
                    <a:pt x="1525" y="184"/>
                    <a:pt x="2676" y="310"/>
                    <a:pt x="4271" y="927"/>
                  </a:cubicBezTo>
                  <a:cubicBezTo>
                    <a:pt x="4284" y="931"/>
                    <a:pt x="4293" y="931"/>
                    <a:pt x="4306" y="931"/>
                  </a:cubicBezTo>
                  <a:cubicBezTo>
                    <a:pt x="4407" y="931"/>
                    <a:pt x="4433" y="796"/>
                    <a:pt x="4337" y="761"/>
                  </a:cubicBezTo>
                  <a:cubicBezTo>
                    <a:pt x="2716" y="133"/>
                    <a:pt x="1554" y="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722212" y="1063448"/>
              <a:ext cx="66287" cy="249621"/>
            </a:xfrm>
            <a:custGeom>
              <a:avLst/>
              <a:gdLst/>
              <a:ahLst/>
              <a:cxnLst/>
              <a:rect l="l" t="t" r="r" b="b"/>
              <a:pathLst>
                <a:path w="824" h="3103" extrusionOk="0">
                  <a:moveTo>
                    <a:pt x="407" y="1"/>
                  </a:moveTo>
                  <a:cubicBezTo>
                    <a:pt x="368" y="1"/>
                    <a:pt x="329" y="24"/>
                    <a:pt x="320" y="76"/>
                  </a:cubicBezTo>
                  <a:cubicBezTo>
                    <a:pt x="1" y="1764"/>
                    <a:pt x="604" y="3002"/>
                    <a:pt x="631" y="3055"/>
                  </a:cubicBezTo>
                  <a:cubicBezTo>
                    <a:pt x="648" y="3081"/>
                    <a:pt x="679" y="3103"/>
                    <a:pt x="714" y="3103"/>
                  </a:cubicBezTo>
                  <a:cubicBezTo>
                    <a:pt x="779" y="3103"/>
                    <a:pt x="823" y="3033"/>
                    <a:pt x="792" y="2972"/>
                  </a:cubicBezTo>
                  <a:cubicBezTo>
                    <a:pt x="788" y="2959"/>
                    <a:pt x="189" y="1738"/>
                    <a:pt x="499" y="111"/>
                  </a:cubicBezTo>
                  <a:cubicBezTo>
                    <a:pt x="514" y="43"/>
                    <a:pt x="460" y="1"/>
                    <a:pt x="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897500" y="-200094"/>
              <a:ext cx="983923" cy="1245771"/>
            </a:xfrm>
            <a:custGeom>
              <a:avLst/>
              <a:gdLst/>
              <a:ahLst/>
              <a:cxnLst/>
              <a:rect l="l" t="t" r="r" b="b"/>
              <a:pathLst>
                <a:path w="12231" h="15486" extrusionOk="0">
                  <a:moveTo>
                    <a:pt x="0" y="0"/>
                  </a:moveTo>
                  <a:cubicBezTo>
                    <a:pt x="276" y="1098"/>
                    <a:pt x="433" y="2222"/>
                    <a:pt x="473" y="3355"/>
                  </a:cubicBezTo>
                  <a:cubicBezTo>
                    <a:pt x="529" y="5166"/>
                    <a:pt x="1785" y="7183"/>
                    <a:pt x="1785" y="7183"/>
                  </a:cubicBezTo>
                  <a:lnTo>
                    <a:pt x="2043" y="6387"/>
                  </a:lnTo>
                  <a:cubicBezTo>
                    <a:pt x="2279" y="6671"/>
                    <a:pt x="2432" y="7664"/>
                    <a:pt x="2774" y="8648"/>
                  </a:cubicBezTo>
                  <a:cubicBezTo>
                    <a:pt x="3110" y="9632"/>
                    <a:pt x="5652" y="12135"/>
                    <a:pt x="5652" y="12135"/>
                  </a:cubicBezTo>
                  <a:lnTo>
                    <a:pt x="5442" y="10604"/>
                  </a:lnTo>
                  <a:lnTo>
                    <a:pt x="5442" y="10604"/>
                  </a:lnTo>
                  <a:cubicBezTo>
                    <a:pt x="5442" y="10604"/>
                    <a:pt x="6063" y="11982"/>
                    <a:pt x="6662" y="12699"/>
                  </a:cubicBezTo>
                  <a:cubicBezTo>
                    <a:pt x="7266" y="13412"/>
                    <a:pt x="12231" y="15485"/>
                    <a:pt x="12231" y="15485"/>
                  </a:cubicBezTo>
                  <a:cubicBezTo>
                    <a:pt x="12231" y="15485"/>
                    <a:pt x="11929" y="14077"/>
                    <a:pt x="11146" y="11465"/>
                  </a:cubicBezTo>
                  <a:cubicBezTo>
                    <a:pt x="10367" y="8854"/>
                    <a:pt x="8972" y="8123"/>
                    <a:pt x="8972" y="8123"/>
                  </a:cubicBezTo>
                  <a:lnTo>
                    <a:pt x="8972" y="8123"/>
                  </a:lnTo>
                  <a:lnTo>
                    <a:pt x="10087" y="8403"/>
                  </a:lnTo>
                  <a:cubicBezTo>
                    <a:pt x="9484" y="6820"/>
                    <a:pt x="8377" y="4917"/>
                    <a:pt x="7502" y="4576"/>
                  </a:cubicBezTo>
                  <a:cubicBezTo>
                    <a:pt x="6627" y="4234"/>
                    <a:pt x="5534" y="3417"/>
                    <a:pt x="5534" y="3416"/>
                  </a:cubicBezTo>
                  <a:lnTo>
                    <a:pt x="5534" y="3416"/>
                  </a:lnTo>
                  <a:cubicBezTo>
                    <a:pt x="5849" y="3478"/>
                    <a:pt x="6925" y="3679"/>
                    <a:pt x="6925" y="3679"/>
                  </a:cubicBezTo>
                  <a:cubicBezTo>
                    <a:pt x="4401" y="20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907314" y="-192372"/>
              <a:ext cx="1031466" cy="1234509"/>
            </a:xfrm>
            <a:custGeom>
              <a:avLst/>
              <a:gdLst/>
              <a:ahLst/>
              <a:cxnLst/>
              <a:rect l="l" t="t" r="r" b="b"/>
              <a:pathLst>
                <a:path w="12822" h="15346" extrusionOk="0">
                  <a:moveTo>
                    <a:pt x="219" y="184"/>
                  </a:moveTo>
                  <a:lnTo>
                    <a:pt x="219" y="184"/>
                  </a:lnTo>
                  <a:cubicBezTo>
                    <a:pt x="932" y="237"/>
                    <a:pt x="4581" y="608"/>
                    <a:pt x="6903" y="3460"/>
                  </a:cubicBezTo>
                  <a:cubicBezTo>
                    <a:pt x="6571" y="3408"/>
                    <a:pt x="5954" y="3307"/>
                    <a:pt x="5735" y="3272"/>
                  </a:cubicBezTo>
                  <a:cubicBezTo>
                    <a:pt x="5730" y="3271"/>
                    <a:pt x="5724" y="3270"/>
                    <a:pt x="5718" y="3270"/>
                  </a:cubicBezTo>
                  <a:cubicBezTo>
                    <a:pt x="5685" y="3270"/>
                    <a:pt x="5654" y="3291"/>
                    <a:pt x="5639" y="3325"/>
                  </a:cubicBezTo>
                  <a:cubicBezTo>
                    <a:pt x="5622" y="3364"/>
                    <a:pt x="5635" y="3412"/>
                    <a:pt x="5670" y="3434"/>
                  </a:cubicBezTo>
                  <a:cubicBezTo>
                    <a:pt x="5718" y="3469"/>
                    <a:pt x="6807" y="4239"/>
                    <a:pt x="7686" y="4554"/>
                  </a:cubicBezTo>
                  <a:cubicBezTo>
                    <a:pt x="8504" y="4851"/>
                    <a:pt x="9594" y="6575"/>
                    <a:pt x="10250" y="8106"/>
                  </a:cubicBezTo>
                  <a:lnTo>
                    <a:pt x="9296" y="7892"/>
                  </a:lnTo>
                  <a:cubicBezTo>
                    <a:pt x="9289" y="7890"/>
                    <a:pt x="9282" y="7889"/>
                    <a:pt x="9276" y="7889"/>
                  </a:cubicBezTo>
                  <a:cubicBezTo>
                    <a:pt x="9189" y="7889"/>
                    <a:pt x="9150" y="8018"/>
                    <a:pt x="9239" y="8062"/>
                  </a:cubicBezTo>
                  <a:cubicBezTo>
                    <a:pt x="9252" y="8067"/>
                    <a:pt x="10626" y="8767"/>
                    <a:pt x="11453" y="11295"/>
                  </a:cubicBezTo>
                  <a:cubicBezTo>
                    <a:pt x="12126" y="13347"/>
                    <a:pt x="12481" y="14663"/>
                    <a:pt x="12594" y="15105"/>
                  </a:cubicBezTo>
                  <a:cubicBezTo>
                    <a:pt x="11728" y="14764"/>
                    <a:pt x="7695" y="13154"/>
                    <a:pt x="7157" y="12550"/>
                  </a:cubicBezTo>
                  <a:cubicBezTo>
                    <a:pt x="6553" y="11868"/>
                    <a:pt x="5902" y="10521"/>
                    <a:pt x="5897" y="10508"/>
                  </a:cubicBezTo>
                  <a:cubicBezTo>
                    <a:pt x="5880" y="10477"/>
                    <a:pt x="5849" y="10459"/>
                    <a:pt x="5814" y="10459"/>
                  </a:cubicBezTo>
                  <a:cubicBezTo>
                    <a:pt x="5811" y="10458"/>
                    <a:pt x="5808" y="10457"/>
                    <a:pt x="5805" y="10457"/>
                  </a:cubicBezTo>
                  <a:cubicBezTo>
                    <a:pt x="5800" y="10457"/>
                    <a:pt x="5794" y="10459"/>
                    <a:pt x="5788" y="10459"/>
                  </a:cubicBezTo>
                  <a:cubicBezTo>
                    <a:pt x="5744" y="10473"/>
                    <a:pt x="5718" y="10516"/>
                    <a:pt x="5727" y="10560"/>
                  </a:cubicBezTo>
                  <a:lnTo>
                    <a:pt x="5932" y="11820"/>
                  </a:lnTo>
                  <a:cubicBezTo>
                    <a:pt x="5324" y="11234"/>
                    <a:pt x="3478" y="9418"/>
                    <a:pt x="3181" y="8631"/>
                  </a:cubicBezTo>
                  <a:cubicBezTo>
                    <a:pt x="3032" y="8237"/>
                    <a:pt x="2918" y="7839"/>
                    <a:pt x="2813" y="7489"/>
                  </a:cubicBezTo>
                  <a:cubicBezTo>
                    <a:pt x="2660" y="6960"/>
                    <a:pt x="2538" y="6536"/>
                    <a:pt x="2376" y="6356"/>
                  </a:cubicBezTo>
                  <a:cubicBezTo>
                    <a:pt x="2357" y="6336"/>
                    <a:pt x="2332" y="6326"/>
                    <a:pt x="2307" y="6326"/>
                  </a:cubicBezTo>
                  <a:cubicBezTo>
                    <a:pt x="2270" y="6326"/>
                    <a:pt x="2233" y="6349"/>
                    <a:pt x="2223" y="6391"/>
                  </a:cubicBezTo>
                  <a:lnTo>
                    <a:pt x="2043" y="7004"/>
                  </a:lnTo>
                  <a:cubicBezTo>
                    <a:pt x="1733" y="6488"/>
                    <a:pt x="836" y="4886"/>
                    <a:pt x="753" y="3425"/>
                  </a:cubicBezTo>
                  <a:cubicBezTo>
                    <a:pt x="683" y="2332"/>
                    <a:pt x="504" y="1247"/>
                    <a:pt x="219" y="184"/>
                  </a:cubicBezTo>
                  <a:close/>
                  <a:moveTo>
                    <a:pt x="97" y="0"/>
                  </a:moveTo>
                  <a:cubicBezTo>
                    <a:pt x="71" y="0"/>
                    <a:pt x="40" y="13"/>
                    <a:pt x="27" y="35"/>
                  </a:cubicBezTo>
                  <a:cubicBezTo>
                    <a:pt x="9" y="57"/>
                    <a:pt x="1" y="88"/>
                    <a:pt x="9" y="114"/>
                  </a:cubicBezTo>
                  <a:cubicBezTo>
                    <a:pt x="311" y="1199"/>
                    <a:pt x="499" y="2314"/>
                    <a:pt x="569" y="3439"/>
                  </a:cubicBezTo>
                  <a:cubicBezTo>
                    <a:pt x="674" y="5245"/>
                    <a:pt x="1943" y="7192"/>
                    <a:pt x="1995" y="7271"/>
                  </a:cubicBezTo>
                  <a:cubicBezTo>
                    <a:pt x="2014" y="7301"/>
                    <a:pt x="2044" y="7315"/>
                    <a:pt x="2073" y="7315"/>
                  </a:cubicBezTo>
                  <a:cubicBezTo>
                    <a:pt x="2111" y="7315"/>
                    <a:pt x="2149" y="7291"/>
                    <a:pt x="2162" y="7249"/>
                  </a:cubicBezTo>
                  <a:lnTo>
                    <a:pt x="2337" y="6636"/>
                  </a:lnTo>
                  <a:cubicBezTo>
                    <a:pt x="2437" y="6842"/>
                    <a:pt x="2533" y="7170"/>
                    <a:pt x="2643" y="7542"/>
                  </a:cubicBezTo>
                  <a:cubicBezTo>
                    <a:pt x="2743" y="7892"/>
                    <a:pt x="2866" y="8294"/>
                    <a:pt x="3010" y="8692"/>
                  </a:cubicBezTo>
                  <a:cubicBezTo>
                    <a:pt x="3378" y="9676"/>
                    <a:pt x="5897" y="12039"/>
                    <a:pt x="6002" y="12139"/>
                  </a:cubicBezTo>
                  <a:cubicBezTo>
                    <a:pt x="6021" y="12156"/>
                    <a:pt x="6043" y="12163"/>
                    <a:pt x="6064" y="12163"/>
                  </a:cubicBezTo>
                  <a:cubicBezTo>
                    <a:pt x="6116" y="12163"/>
                    <a:pt x="6165" y="12118"/>
                    <a:pt x="6155" y="12056"/>
                  </a:cubicBezTo>
                  <a:lnTo>
                    <a:pt x="5998" y="11098"/>
                  </a:lnTo>
                  <a:lnTo>
                    <a:pt x="5998" y="11098"/>
                  </a:lnTo>
                  <a:cubicBezTo>
                    <a:pt x="6247" y="11562"/>
                    <a:pt x="6641" y="12235"/>
                    <a:pt x="7021" y="12668"/>
                  </a:cubicBezTo>
                  <a:cubicBezTo>
                    <a:pt x="7651" y="13377"/>
                    <a:pt x="12489" y="15258"/>
                    <a:pt x="12695" y="15341"/>
                  </a:cubicBezTo>
                  <a:cubicBezTo>
                    <a:pt x="12704" y="15341"/>
                    <a:pt x="12713" y="15346"/>
                    <a:pt x="12726" y="15346"/>
                  </a:cubicBezTo>
                  <a:cubicBezTo>
                    <a:pt x="12748" y="15346"/>
                    <a:pt x="12769" y="15337"/>
                    <a:pt x="12783" y="15324"/>
                  </a:cubicBezTo>
                  <a:cubicBezTo>
                    <a:pt x="12809" y="15302"/>
                    <a:pt x="12822" y="15267"/>
                    <a:pt x="12813" y="15232"/>
                  </a:cubicBezTo>
                  <a:cubicBezTo>
                    <a:pt x="12809" y="15219"/>
                    <a:pt x="12463" y="13806"/>
                    <a:pt x="11623" y="11238"/>
                  </a:cubicBezTo>
                  <a:cubicBezTo>
                    <a:pt x="11046" y="9466"/>
                    <a:pt x="10210" y="8570"/>
                    <a:pt x="9720" y="8172"/>
                  </a:cubicBezTo>
                  <a:lnTo>
                    <a:pt x="9720" y="8172"/>
                  </a:lnTo>
                  <a:lnTo>
                    <a:pt x="10377" y="8320"/>
                  </a:lnTo>
                  <a:cubicBezTo>
                    <a:pt x="10384" y="8322"/>
                    <a:pt x="10391" y="8323"/>
                    <a:pt x="10398" y="8323"/>
                  </a:cubicBezTo>
                  <a:cubicBezTo>
                    <a:pt x="10426" y="8323"/>
                    <a:pt x="10451" y="8311"/>
                    <a:pt x="10468" y="8290"/>
                  </a:cubicBezTo>
                  <a:cubicBezTo>
                    <a:pt x="10490" y="8263"/>
                    <a:pt x="10495" y="8229"/>
                    <a:pt x="10482" y="8198"/>
                  </a:cubicBezTo>
                  <a:cubicBezTo>
                    <a:pt x="9808" y="6549"/>
                    <a:pt x="8649" y="4712"/>
                    <a:pt x="7748" y="4383"/>
                  </a:cubicBezTo>
                  <a:cubicBezTo>
                    <a:pt x="7183" y="4182"/>
                    <a:pt x="6514" y="3775"/>
                    <a:pt x="6116" y="3517"/>
                  </a:cubicBezTo>
                  <a:lnTo>
                    <a:pt x="6116" y="3517"/>
                  </a:lnTo>
                  <a:cubicBezTo>
                    <a:pt x="6545" y="3587"/>
                    <a:pt x="7096" y="3675"/>
                    <a:pt x="7105" y="3675"/>
                  </a:cubicBezTo>
                  <a:cubicBezTo>
                    <a:pt x="7110" y="3676"/>
                    <a:pt x="7115" y="3676"/>
                    <a:pt x="7120" y="3676"/>
                  </a:cubicBezTo>
                  <a:cubicBezTo>
                    <a:pt x="7190" y="3676"/>
                    <a:pt x="7237" y="3592"/>
                    <a:pt x="7188" y="3530"/>
                  </a:cubicBezTo>
                  <a:cubicBezTo>
                    <a:pt x="4576" y="132"/>
                    <a:pt x="145" y="0"/>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691724" y="-378601"/>
              <a:ext cx="1152777" cy="1295808"/>
            </a:xfrm>
            <a:custGeom>
              <a:avLst/>
              <a:gdLst/>
              <a:ahLst/>
              <a:cxnLst/>
              <a:rect l="l" t="t" r="r" b="b"/>
              <a:pathLst>
                <a:path w="14330" h="16108" extrusionOk="0">
                  <a:moveTo>
                    <a:pt x="129" y="0"/>
                  </a:moveTo>
                  <a:cubicBezTo>
                    <a:pt x="52" y="0"/>
                    <a:pt x="0" y="110"/>
                    <a:pt x="82" y="167"/>
                  </a:cubicBezTo>
                  <a:cubicBezTo>
                    <a:pt x="826" y="675"/>
                    <a:pt x="3306" y="2744"/>
                    <a:pt x="5835" y="6143"/>
                  </a:cubicBezTo>
                  <a:cubicBezTo>
                    <a:pt x="8258" y="9397"/>
                    <a:pt x="14102" y="16011"/>
                    <a:pt x="14163" y="16077"/>
                  </a:cubicBezTo>
                  <a:cubicBezTo>
                    <a:pt x="14181" y="16095"/>
                    <a:pt x="14203" y="16108"/>
                    <a:pt x="14229" y="16108"/>
                  </a:cubicBezTo>
                  <a:cubicBezTo>
                    <a:pt x="14251" y="16108"/>
                    <a:pt x="14273" y="16099"/>
                    <a:pt x="14290" y="16081"/>
                  </a:cubicBezTo>
                  <a:cubicBezTo>
                    <a:pt x="14325" y="16046"/>
                    <a:pt x="14330" y="15990"/>
                    <a:pt x="14299" y="15955"/>
                  </a:cubicBezTo>
                  <a:cubicBezTo>
                    <a:pt x="14238" y="15889"/>
                    <a:pt x="8394" y="9279"/>
                    <a:pt x="5979" y="6034"/>
                  </a:cubicBezTo>
                  <a:cubicBezTo>
                    <a:pt x="3437" y="2617"/>
                    <a:pt x="935" y="531"/>
                    <a:pt x="183" y="19"/>
                  </a:cubicBezTo>
                  <a:cubicBezTo>
                    <a:pt x="164" y="6"/>
                    <a:pt x="146"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1289101" y="330518"/>
              <a:ext cx="395629" cy="357980"/>
            </a:xfrm>
            <a:custGeom>
              <a:avLst/>
              <a:gdLst/>
              <a:ahLst/>
              <a:cxnLst/>
              <a:rect l="l" t="t" r="r" b="b"/>
              <a:pathLst>
                <a:path w="4918" h="4450" extrusionOk="0">
                  <a:moveTo>
                    <a:pt x="4799" y="1"/>
                  </a:moveTo>
                  <a:lnTo>
                    <a:pt x="845" y="79"/>
                  </a:lnTo>
                  <a:cubicBezTo>
                    <a:pt x="801" y="84"/>
                    <a:pt x="762" y="114"/>
                    <a:pt x="758" y="154"/>
                  </a:cubicBezTo>
                  <a:lnTo>
                    <a:pt x="10" y="4344"/>
                  </a:lnTo>
                  <a:cubicBezTo>
                    <a:pt x="1" y="4392"/>
                    <a:pt x="31" y="4441"/>
                    <a:pt x="80" y="4449"/>
                  </a:cubicBezTo>
                  <a:lnTo>
                    <a:pt x="97" y="4449"/>
                  </a:lnTo>
                  <a:cubicBezTo>
                    <a:pt x="136" y="4445"/>
                    <a:pt x="171" y="4414"/>
                    <a:pt x="180" y="4375"/>
                  </a:cubicBezTo>
                  <a:lnTo>
                    <a:pt x="915" y="259"/>
                  </a:lnTo>
                  <a:lnTo>
                    <a:pt x="4799" y="180"/>
                  </a:lnTo>
                  <a:cubicBezTo>
                    <a:pt x="4918" y="180"/>
                    <a:pt x="4918" y="1"/>
                    <a:pt x="4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1213082" y="250636"/>
              <a:ext cx="420888" cy="347764"/>
            </a:xfrm>
            <a:custGeom>
              <a:avLst/>
              <a:gdLst/>
              <a:ahLst/>
              <a:cxnLst/>
              <a:rect l="l" t="t" r="r" b="b"/>
              <a:pathLst>
                <a:path w="5232" h="4323" extrusionOk="0">
                  <a:moveTo>
                    <a:pt x="4948" y="189"/>
                  </a:moveTo>
                  <a:lnTo>
                    <a:pt x="4502" y="902"/>
                  </a:lnTo>
                  <a:lnTo>
                    <a:pt x="3833" y="241"/>
                  </a:lnTo>
                  <a:lnTo>
                    <a:pt x="4948" y="189"/>
                  </a:lnTo>
                  <a:close/>
                  <a:moveTo>
                    <a:pt x="3584" y="254"/>
                  </a:moveTo>
                  <a:lnTo>
                    <a:pt x="3063" y="963"/>
                  </a:lnTo>
                  <a:lnTo>
                    <a:pt x="2424" y="311"/>
                  </a:lnTo>
                  <a:lnTo>
                    <a:pt x="3584" y="254"/>
                  </a:lnTo>
                  <a:close/>
                  <a:moveTo>
                    <a:pt x="2153" y="324"/>
                  </a:moveTo>
                  <a:lnTo>
                    <a:pt x="1724" y="1099"/>
                  </a:lnTo>
                  <a:lnTo>
                    <a:pt x="801" y="1580"/>
                  </a:lnTo>
                  <a:lnTo>
                    <a:pt x="1077" y="377"/>
                  </a:lnTo>
                  <a:lnTo>
                    <a:pt x="2153" y="324"/>
                  </a:lnTo>
                  <a:close/>
                  <a:moveTo>
                    <a:pt x="745" y="1829"/>
                  </a:moveTo>
                  <a:lnTo>
                    <a:pt x="1353" y="2564"/>
                  </a:lnTo>
                  <a:lnTo>
                    <a:pt x="434" y="3185"/>
                  </a:lnTo>
                  <a:lnTo>
                    <a:pt x="434" y="3185"/>
                  </a:lnTo>
                  <a:lnTo>
                    <a:pt x="745" y="1829"/>
                  </a:lnTo>
                  <a:close/>
                  <a:moveTo>
                    <a:pt x="382" y="3413"/>
                  </a:moveTo>
                  <a:lnTo>
                    <a:pt x="1007" y="4121"/>
                  </a:lnTo>
                  <a:lnTo>
                    <a:pt x="220" y="4139"/>
                  </a:lnTo>
                  <a:lnTo>
                    <a:pt x="220" y="4139"/>
                  </a:lnTo>
                  <a:lnTo>
                    <a:pt x="382" y="3413"/>
                  </a:lnTo>
                  <a:close/>
                  <a:moveTo>
                    <a:pt x="5120" y="0"/>
                  </a:moveTo>
                  <a:cubicBezTo>
                    <a:pt x="5118" y="0"/>
                    <a:pt x="5116" y="1"/>
                    <a:pt x="5115" y="1"/>
                  </a:cubicBezTo>
                  <a:lnTo>
                    <a:pt x="998" y="202"/>
                  </a:lnTo>
                  <a:cubicBezTo>
                    <a:pt x="959" y="202"/>
                    <a:pt x="924" y="232"/>
                    <a:pt x="915" y="272"/>
                  </a:cubicBezTo>
                  <a:lnTo>
                    <a:pt x="14" y="4213"/>
                  </a:lnTo>
                  <a:cubicBezTo>
                    <a:pt x="1" y="4266"/>
                    <a:pt x="45" y="4323"/>
                    <a:pt x="102" y="4323"/>
                  </a:cubicBezTo>
                  <a:lnTo>
                    <a:pt x="106" y="4323"/>
                  </a:lnTo>
                  <a:lnTo>
                    <a:pt x="1208" y="4296"/>
                  </a:lnTo>
                  <a:cubicBezTo>
                    <a:pt x="1283" y="4296"/>
                    <a:pt x="1322" y="4204"/>
                    <a:pt x="1274" y="4148"/>
                  </a:cubicBezTo>
                  <a:lnTo>
                    <a:pt x="548" y="3325"/>
                  </a:lnTo>
                  <a:lnTo>
                    <a:pt x="1541" y="2656"/>
                  </a:lnTo>
                  <a:cubicBezTo>
                    <a:pt x="1558" y="2643"/>
                    <a:pt x="1576" y="2621"/>
                    <a:pt x="1576" y="2595"/>
                  </a:cubicBezTo>
                  <a:cubicBezTo>
                    <a:pt x="1580" y="2568"/>
                    <a:pt x="1576" y="2542"/>
                    <a:pt x="1558" y="2525"/>
                  </a:cubicBezTo>
                  <a:lnTo>
                    <a:pt x="902" y="1733"/>
                  </a:lnTo>
                  <a:lnTo>
                    <a:pt x="1834" y="1243"/>
                  </a:lnTo>
                  <a:cubicBezTo>
                    <a:pt x="1851" y="1234"/>
                    <a:pt x="1864" y="1221"/>
                    <a:pt x="1873" y="1208"/>
                  </a:cubicBezTo>
                  <a:lnTo>
                    <a:pt x="2293" y="438"/>
                  </a:lnTo>
                  <a:lnTo>
                    <a:pt x="3006" y="1169"/>
                  </a:lnTo>
                  <a:cubicBezTo>
                    <a:pt x="3024" y="1186"/>
                    <a:pt x="3050" y="1195"/>
                    <a:pt x="3076" y="1195"/>
                  </a:cubicBezTo>
                  <a:cubicBezTo>
                    <a:pt x="3102" y="1190"/>
                    <a:pt x="3129" y="1177"/>
                    <a:pt x="3142" y="1160"/>
                  </a:cubicBezTo>
                  <a:lnTo>
                    <a:pt x="3715" y="381"/>
                  </a:lnTo>
                  <a:lnTo>
                    <a:pt x="4454" y="1112"/>
                  </a:lnTo>
                  <a:cubicBezTo>
                    <a:pt x="4472" y="1129"/>
                    <a:pt x="4498" y="1138"/>
                    <a:pt x="4528" y="1138"/>
                  </a:cubicBezTo>
                  <a:cubicBezTo>
                    <a:pt x="4555" y="1134"/>
                    <a:pt x="4577" y="1116"/>
                    <a:pt x="4594" y="1094"/>
                  </a:cubicBezTo>
                  <a:lnTo>
                    <a:pt x="5193" y="141"/>
                  </a:lnTo>
                  <a:cubicBezTo>
                    <a:pt x="5232" y="77"/>
                    <a:pt x="5187" y="0"/>
                    <a:pt x="5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1205761" y="215804"/>
              <a:ext cx="343741" cy="265066"/>
            </a:xfrm>
            <a:custGeom>
              <a:avLst/>
              <a:gdLst/>
              <a:ahLst/>
              <a:cxnLst/>
              <a:rect l="l" t="t" r="r" b="b"/>
              <a:pathLst>
                <a:path w="4273" h="3295" extrusionOk="0">
                  <a:moveTo>
                    <a:pt x="4151" y="1"/>
                  </a:moveTo>
                  <a:cubicBezTo>
                    <a:pt x="4150" y="1"/>
                    <a:pt x="4148" y="1"/>
                    <a:pt x="4147" y="1"/>
                  </a:cubicBezTo>
                  <a:lnTo>
                    <a:pt x="648" y="79"/>
                  </a:lnTo>
                  <a:cubicBezTo>
                    <a:pt x="608" y="79"/>
                    <a:pt x="573" y="110"/>
                    <a:pt x="564" y="154"/>
                  </a:cubicBezTo>
                  <a:lnTo>
                    <a:pt x="9" y="3189"/>
                  </a:lnTo>
                  <a:cubicBezTo>
                    <a:pt x="0" y="3238"/>
                    <a:pt x="31" y="3281"/>
                    <a:pt x="79" y="3294"/>
                  </a:cubicBezTo>
                  <a:lnTo>
                    <a:pt x="96" y="3294"/>
                  </a:lnTo>
                  <a:cubicBezTo>
                    <a:pt x="140" y="3294"/>
                    <a:pt x="179" y="3264"/>
                    <a:pt x="188" y="3220"/>
                  </a:cubicBezTo>
                  <a:lnTo>
                    <a:pt x="731" y="259"/>
                  </a:lnTo>
                  <a:lnTo>
                    <a:pt x="4151" y="180"/>
                  </a:lnTo>
                  <a:cubicBezTo>
                    <a:pt x="4272" y="176"/>
                    <a:pt x="4270" y="1"/>
                    <a:pt x="4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1451196" y="172364"/>
              <a:ext cx="34028" cy="32580"/>
            </a:xfrm>
            <a:custGeom>
              <a:avLst/>
              <a:gdLst/>
              <a:ahLst/>
              <a:cxnLst/>
              <a:rect l="l" t="t" r="r" b="b"/>
              <a:pathLst>
                <a:path w="423" h="405" extrusionOk="0">
                  <a:moveTo>
                    <a:pt x="127" y="1"/>
                  </a:moveTo>
                  <a:cubicBezTo>
                    <a:pt x="59" y="1"/>
                    <a:pt x="0" y="86"/>
                    <a:pt x="59" y="151"/>
                  </a:cubicBezTo>
                  <a:lnTo>
                    <a:pt x="256" y="374"/>
                  </a:lnTo>
                  <a:cubicBezTo>
                    <a:pt x="274" y="396"/>
                    <a:pt x="300" y="405"/>
                    <a:pt x="326" y="405"/>
                  </a:cubicBezTo>
                  <a:cubicBezTo>
                    <a:pt x="348" y="405"/>
                    <a:pt x="365" y="401"/>
                    <a:pt x="383" y="383"/>
                  </a:cubicBezTo>
                  <a:cubicBezTo>
                    <a:pt x="422" y="352"/>
                    <a:pt x="422" y="296"/>
                    <a:pt x="392" y="256"/>
                  </a:cubicBezTo>
                  <a:lnTo>
                    <a:pt x="195" y="33"/>
                  </a:lnTo>
                  <a:cubicBezTo>
                    <a:pt x="174" y="10"/>
                    <a:pt x="15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1396977" y="168100"/>
              <a:ext cx="34430" cy="32661"/>
            </a:xfrm>
            <a:custGeom>
              <a:avLst/>
              <a:gdLst/>
              <a:ahLst/>
              <a:cxnLst/>
              <a:rect l="l" t="t" r="r" b="b"/>
              <a:pathLst>
                <a:path w="428" h="406" extrusionOk="0">
                  <a:moveTo>
                    <a:pt x="128" y="0"/>
                  </a:moveTo>
                  <a:cubicBezTo>
                    <a:pt x="61" y="0"/>
                    <a:pt x="1" y="83"/>
                    <a:pt x="60" y="152"/>
                  </a:cubicBezTo>
                  <a:lnTo>
                    <a:pt x="261" y="375"/>
                  </a:lnTo>
                  <a:cubicBezTo>
                    <a:pt x="274" y="392"/>
                    <a:pt x="300" y="405"/>
                    <a:pt x="326" y="405"/>
                  </a:cubicBezTo>
                  <a:cubicBezTo>
                    <a:pt x="348" y="405"/>
                    <a:pt x="370" y="397"/>
                    <a:pt x="388" y="384"/>
                  </a:cubicBezTo>
                  <a:cubicBezTo>
                    <a:pt x="423" y="349"/>
                    <a:pt x="427" y="292"/>
                    <a:pt x="392" y="257"/>
                  </a:cubicBezTo>
                  <a:lnTo>
                    <a:pt x="195" y="34"/>
                  </a:lnTo>
                  <a:cubicBezTo>
                    <a:pt x="175" y="10"/>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1343160" y="163756"/>
              <a:ext cx="34028" cy="32741"/>
            </a:xfrm>
            <a:custGeom>
              <a:avLst/>
              <a:gdLst/>
              <a:ahLst/>
              <a:cxnLst/>
              <a:rect l="l" t="t" r="r" b="b"/>
              <a:pathLst>
                <a:path w="423" h="407" extrusionOk="0">
                  <a:moveTo>
                    <a:pt x="128" y="0"/>
                  </a:moveTo>
                  <a:cubicBezTo>
                    <a:pt x="60" y="0"/>
                    <a:pt x="0" y="84"/>
                    <a:pt x="59" y="153"/>
                  </a:cubicBezTo>
                  <a:lnTo>
                    <a:pt x="256" y="376"/>
                  </a:lnTo>
                  <a:cubicBezTo>
                    <a:pt x="274" y="394"/>
                    <a:pt x="300" y="407"/>
                    <a:pt x="326" y="407"/>
                  </a:cubicBezTo>
                  <a:cubicBezTo>
                    <a:pt x="348" y="407"/>
                    <a:pt x="366" y="398"/>
                    <a:pt x="383" y="381"/>
                  </a:cubicBezTo>
                  <a:cubicBezTo>
                    <a:pt x="422" y="350"/>
                    <a:pt x="422" y="293"/>
                    <a:pt x="392" y="254"/>
                  </a:cubicBezTo>
                  <a:lnTo>
                    <a:pt x="195" y="31"/>
                  </a:lnTo>
                  <a:cubicBezTo>
                    <a:pt x="174" y="9"/>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1288941" y="159332"/>
              <a:ext cx="35798" cy="32661"/>
            </a:xfrm>
            <a:custGeom>
              <a:avLst/>
              <a:gdLst/>
              <a:ahLst/>
              <a:cxnLst/>
              <a:rect l="l" t="t" r="r" b="b"/>
              <a:pathLst>
                <a:path w="445" h="406" extrusionOk="0">
                  <a:moveTo>
                    <a:pt x="130" y="1"/>
                  </a:moveTo>
                  <a:cubicBezTo>
                    <a:pt x="62" y="1"/>
                    <a:pt x="1" y="86"/>
                    <a:pt x="60" y="151"/>
                  </a:cubicBezTo>
                  <a:lnTo>
                    <a:pt x="261" y="375"/>
                  </a:lnTo>
                  <a:cubicBezTo>
                    <a:pt x="274" y="396"/>
                    <a:pt x="300" y="405"/>
                    <a:pt x="327" y="405"/>
                  </a:cubicBezTo>
                  <a:cubicBezTo>
                    <a:pt x="405" y="405"/>
                    <a:pt x="445" y="313"/>
                    <a:pt x="392" y="256"/>
                  </a:cubicBezTo>
                  <a:lnTo>
                    <a:pt x="195" y="33"/>
                  </a:lnTo>
                  <a:cubicBezTo>
                    <a:pt x="176" y="10"/>
                    <a:pt x="152"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1235124" y="155149"/>
              <a:ext cx="35798" cy="32982"/>
            </a:xfrm>
            <a:custGeom>
              <a:avLst/>
              <a:gdLst/>
              <a:ahLst/>
              <a:cxnLst/>
              <a:rect l="l" t="t" r="r" b="b"/>
              <a:pathLst>
                <a:path w="445" h="410" extrusionOk="0">
                  <a:moveTo>
                    <a:pt x="127" y="0"/>
                  </a:moveTo>
                  <a:cubicBezTo>
                    <a:pt x="59" y="0"/>
                    <a:pt x="0" y="85"/>
                    <a:pt x="59" y="151"/>
                  </a:cubicBezTo>
                  <a:lnTo>
                    <a:pt x="256" y="378"/>
                  </a:lnTo>
                  <a:cubicBezTo>
                    <a:pt x="274" y="396"/>
                    <a:pt x="300" y="409"/>
                    <a:pt x="326" y="409"/>
                  </a:cubicBezTo>
                  <a:cubicBezTo>
                    <a:pt x="401" y="405"/>
                    <a:pt x="444" y="317"/>
                    <a:pt x="392" y="256"/>
                  </a:cubicBezTo>
                  <a:lnTo>
                    <a:pt x="195" y="33"/>
                  </a:lnTo>
                  <a:cubicBezTo>
                    <a:pt x="174" y="10"/>
                    <a:pt x="150"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1167390" y="407503"/>
              <a:ext cx="36281" cy="33224"/>
            </a:xfrm>
            <a:custGeom>
              <a:avLst/>
              <a:gdLst/>
              <a:ahLst/>
              <a:cxnLst/>
              <a:rect l="l" t="t" r="r" b="b"/>
              <a:pathLst>
                <a:path w="451" h="413" extrusionOk="0">
                  <a:moveTo>
                    <a:pt x="133" y="0"/>
                  </a:moveTo>
                  <a:cubicBezTo>
                    <a:pt x="64" y="0"/>
                    <a:pt x="1" y="91"/>
                    <a:pt x="66" y="159"/>
                  </a:cubicBezTo>
                  <a:lnTo>
                    <a:pt x="267" y="382"/>
                  </a:lnTo>
                  <a:cubicBezTo>
                    <a:pt x="280" y="400"/>
                    <a:pt x="306" y="413"/>
                    <a:pt x="333" y="413"/>
                  </a:cubicBezTo>
                  <a:cubicBezTo>
                    <a:pt x="411" y="413"/>
                    <a:pt x="451" y="321"/>
                    <a:pt x="403" y="264"/>
                  </a:cubicBezTo>
                  <a:lnTo>
                    <a:pt x="202" y="37"/>
                  </a:lnTo>
                  <a:cubicBezTo>
                    <a:pt x="181" y="11"/>
                    <a:pt x="15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1176158" y="358512"/>
              <a:ext cx="33867" cy="32661"/>
            </a:xfrm>
            <a:custGeom>
              <a:avLst/>
              <a:gdLst/>
              <a:ahLst/>
              <a:cxnLst/>
              <a:rect l="l" t="t" r="r" b="b"/>
              <a:pathLst>
                <a:path w="421" h="406" extrusionOk="0">
                  <a:moveTo>
                    <a:pt x="104" y="0"/>
                  </a:moveTo>
                  <a:cubicBezTo>
                    <a:pt x="82" y="0"/>
                    <a:pt x="61" y="8"/>
                    <a:pt x="44" y="24"/>
                  </a:cubicBezTo>
                  <a:cubicBezTo>
                    <a:pt x="5" y="55"/>
                    <a:pt x="1" y="112"/>
                    <a:pt x="36" y="151"/>
                  </a:cubicBezTo>
                  <a:lnTo>
                    <a:pt x="232" y="374"/>
                  </a:lnTo>
                  <a:cubicBezTo>
                    <a:pt x="250" y="392"/>
                    <a:pt x="276" y="405"/>
                    <a:pt x="302" y="405"/>
                  </a:cubicBezTo>
                  <a:cubicBezTo>
                    <a:pt x="381" y="405"/>
                    <a:pt x="421" y="313"/>
                    <a:pt x="368" y="252"/>
                  </a:cubicBezTo>
                  <a:lnTo>
                    <a:pt x="171" y="29"/>
                  </a:lnTo>
                  <a:cubicBezTo>
                    <a:pt x="153" y="10"/>
                    <a:pt x="128"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1177445" y="305339"/>
              <a:ext cx="34350" cy="32661"/>
            </a:xfrm>
            <a:custGeom>
              <a:avLst/>
              <a:gdLst/>
              <a:ahLst/>
              <a:cxnLst/>
              <a:rect l="l" t="t" r="r" b="b"/>
              <a:pathLst>
                <a:path w="427" h="406" extrusionOk="0">
                  <a:moveTo>
                    <a:pt x="128" y="0"/>
                  </a:moveTo>
                  <a:cubicBezTo>
                    <a:pt x="61" y="0"/>
                    <a:pt x="0" y="83"/>
                    <a:pt x="59" y="152"/>
                  </a:cubicBezTo>
                  <a:lnTo>
                    <a:pt x="256" y="375"/>
                  </a:lnTo>
                  <a:cubicBezTo>
                    <a:pt x="273" y="392"/>
                    <a:pt x="300" y="405"/>
                    <a:pt x="326" y="405"/>
                  </a:cubicBezTo>
                  <a:cubicBezTo>
                    <a:pt x="348" y="405"/>
                    <a:pt x="370" y="397"/>
                    <a:pt x="387" y="384"/>
                  </a:cubicBezTo>
                  <a:cubicBezTo>
                    <a:pt x="422" y="349"/>
                    <a:pt x="426" y="292"/>
                    <a:pt x="391" y="257"/>
                  </a:cubicBezTo>
                  <a:lnTo>
                    <a:pt x="195" y="34"/>
                  </a:lnTo>
                  <a:cubicBezTo>
                    <a:pt x="175" y="10"/>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1182111" y="253935"/>
              <a:ext cx="35637" cy="32661"/>
            </a:xfrm>
            <a:custGeom>
              <a:avLst/>
              <a:gdLst/>
              <a:ahLst/>
              <a:cxnLst/>
              <a:rect l="l" t="t" r="r" b="b"/>
              <a:pathLst>
                <a:path w="443" h="406" extrusionOk="0">
                  <a:moveTo>
                    <a:pt x="127" y="1"/>
                  </a:moveTo>
                  <a:cubicBezTo>
                    <a:pt x="60" y="1"/>
                    <a:pt x="0" y="84"/>
                    <a:pt x="62" y="152"/>
                  </a:cubicBezTo>
                  <a:lnTo>
                    <a:pt x="259" y="375"/>
                  </a:lnTo>
                  <a:cubicBezTo>
                    <a:pt x="277" y="397"/>
                    <a:pt x="298" y="406"/>
                    <a:pt x="325" y="406"/>
                  </a:cubicBezTo>
                  <a:cubicBezTo>
                    <a:pt x="403" y="406"/>
                    <a:pt x="443" y="314"/>
                    <a:pt x="395" y="257"/>
                  </a:cubicBezTo>
                  <a:lnTo>
                    <a:pt x="193" y="34"/>
                  </a:lnTo>
                  <a:cubicBezTo>
                    <a:pt x="173" y="11"/>
                    <a:pt x="15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1184444" y="199795"/>
              <a:ext cx="35798" cy="32661"/>
            </a:xfrm>
            <a:custGeom>
              <a:avLst/>
              <a:gdLst/>
              <a:ahLst/>
              <a:cxnLst/>
              <a:rect l="l" t="t" r="r" b="b"/>
              <a:pathLst>
                <a:path w="445" h="406" extrusionOk="0">
                  <a:moveTo>
                    <a:pt x="129" y="1"/>
                  </a:moveTo>
                  <a:cubicBezTo>
                    <a:pt x="62" y="1"/>
                    <a:pt x="1" y="86"/>
                    <a:pt x="60" y="151"/>
                  </a:cubicBezTo>
                  <a:lnTo>
                    <a:pt x="256" y="375"/>
                  </a:lnTo>
                  <a:cubicBezTo>
                    <a:pt x="274" y="396"/>
                    <a:pt x="300" y="405"/>
                    <a:pt x="326" y="405"/>
                  </a:cubicBezTo>
                  <a:cubicBezTo>
                    <a:pt x="401" y="405"/>
                    <a:pt x="444" y="313"/>
                    <a:pt x="392" y="256"/>
                  </a:cubicBezTo>
                  <a:lnTo>
                    <a:pt x="195" y="33"/>
                  </a:lnTo>
                  <a:cubicBezTo>
                    <a:pt x="175" y="10"/>
                    <a:pt x="152"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1428350" y="375486"/>
              <a:ext cx="367231" cy="431909"/>
            </a:xfrm>
            <a:custGeom>
              <a:avLst/>
              <a:gdLst/>
              <a:ahLst/>
              <a:cxnLst/>
              <a:rect l="l" t="t" r="r" b="b"/>
              <a:pathLst>
                <a:path w="4565" h="5369" extrusionOk="0">
                  <a:moveTo>
                    <a:pt x="126" y="0"/>
                  </a:moveTo>
                  <a:cubicBezTo>
                    <a:pt x="61" y="0"/>
                    <a:pt x="0" y="73"/>
                    <a:pt x="50" y="142"/>
                  </a:cubicBezTo>
                  <a:cubicBezTo>
                    <a:pt x="1402" y="2062"/>
                    <a:pt x="4368" y="5303"/>
                    <a:pt x="4398" y="5338"/>
                  </a:cubicBezTo>
                  <a:cubicBezTo>
                    <a:pt x="4416" y="5356"/>
                    <a:pt x="4442" y="5369"/>
                    <a:pt x="4468" y="5369"/>
                  </a:cubicBezTo>
                  <a:cubicBezTo>
                    <a:pt x="4490" y="5369"/>
                    <a:pt x="4512" y="5360"/>
                    <a:pt x="4525" y="5343"/>
                  </a:cubicBezTo>
                  <a:cubicBezTo>
                    <a:pt x="4565" y="5312"/>
                    <a:pt x="4565" y="5255"/>
                    <a:pt x="4534" y="5216"/>
                  </a:cubicBezTo>
                  <a:cubicBezTo>
                    <a:pt x="4503" y="5185"/>
                    <a:pt x="1542" y="1948"/>
                    <a:pt x="199" y="41"/>
                  </a:cubicBezTo>
                  <a:cubicBezTo>
                    <a:pt x="179" y="12"/>
                    <a:pt x="152"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1440980" y="512001"/>
              <a:ext cx="232808" cy="270778"/>
            </a:xfrm>
            <a:custGeom>
              <a:avLst/>
              <a:gdLst/>
              <a:ahLst/>
              <a:cxnLst/>
              <a:rect l="l" t="t" r="r" b="b"/>
              <a:pathLst>
                <a:path w="2894" h="3366" extrusionOk="0">
                  <a:moveTo>
                    <a:pt x="128" y="1"/>
                  </a:moveTo>
                  <a:cubicBezTo>
                    <a:pt x="64" y="1"/>
                    <a:pt x="0" y="73"/>
                    <a:pt x="55" y="146"/>
                  </a:cubicBezTo>
                  <a:cubicBezTo>
                    <a:pt x="1232" y="1979"/>
                    <a:pt x="2719" y="3331"/>
                    <a:pt x="2732" y="3344"/>
                  </a:cubicBezTo>
                  <a:cubicBezTo>
                    <a:pt x="2750" y="3357"/>
                    <a:pt x="2772" y="3366"/>
                    <a:pt x="2793" y="3366"/>
                  </a:cubicBezTo>
                  <a:cubicBezTo>
                    <a:pt x="2820" y="3366"/>
                    <a:pt x="2842" y="3357"/>
                    <a:pt x="2859" y="3335"/>
                  </a:cubicBezTo>
                  <a:cubicBezTo>
                    <a:pt x="2894" y="3300"/>
                    <a:pt x="2890" y="3243"/>
                    <a:pt x="2855" y="3208"/>
                  </a:cubicBezTo>
                  <a:cubicBezTo>
                    <a:pt x="2837" y="3195"/>
                    <a:pt x="1367" y="1861"/>
                    <a:pt x="204" y="50"/>
                  </a:cubicBezTo>
                  <a:cubicBezTo>
                    <a:pt x="185" y="15"/>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988241" y="-23438"/>
              <a:ext cx="388952" cy="257665"/>
            </a:xfrm>
            <a:custGeom>
              <a:avLst/>
              <a:gdLst/>
              <a:ahLst/>
              <a:cxnLst/>
              <a:rect l="l" t="t" r="r" b="b"/>
              <a:pathLst>
                <a:path w="4835" h="3203" extrusionOk="0">
                  <a:moveTo>
                    <a:pt x="4712" y="0"/>
                  </a:moveTo>
                  <a:lnTo>
                    <a:pt x="1042" y="61"/>
                  </a:lnTo>
                  <a:cubicBezTo>
                    <a:pt x="1002" y="61"/>
                    <a:pt x="967" y="87"/>
                    <a:pt x="954" y="122"/>
                  </a:cubicBezTo>
                  <a:lnTo>
                    <a:pt x="18" y="3084"/>
                  </a:lnTo>
                  <a:cubicBezTo>
                    <a:pt x="1" y="3132"/>
                    <a:pt x="27" y="3180"/>
                    <a:pt x="75" y="3198"/>
                  </a:cubicBezTo>
                  <a:cubicBezTo>
                    <a:pt x="84" y="3198"/>
                    <a:pt x="93" y="3202"/>
                    <a:pt x="101" y="3202"/>
                  </a:cubicBezTo>
                  <a:cubicBezTo>
                    <a:pt x="141" y="3198"/>
                    <a:pt x="176" y="3171"/>
                    <a:pt x="184" y="3136"/>
                  </a:cubicBezTo>
                  <a:lnTo>
                    <a:pt x="1103" y="241"/>
                  </a:lnTo>
                  <a:lnTo>
                    <a:pt x="4712" y="184"/>
                  </a:lnTo>
                  <a:cubicBezTo>
                    <a:pt x="4834" y="184"/>
                    <a:pt x="4834" y="0"/>
                    <a:pt x="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1195706" y="-118524"/>
              <a:ext cx="101924" cy="107796"/>
            </a:xfrm>
            <a:custGeom>
              <a:avLst/>
              <a:gdLst/>
              <a:ahLst/>
              <a:cxnLst/>
              <a:rect l="l" t="t" r="r" b="b"/>
              <a:pathLst>
                <a:path w="1267" h="1340" extrusionOk="0">
                  <a:moveTo>
                    <a:pt x="129" y="1"/>
                  </a:moveTo>
                  <a:cubicBezTo>
                    <a:pt x="60" y="1"/>
                    <a:pt x="0" y="85"/>
                    <a:pt x="59" y="154"/>
                  </a:cubicBezTo>
                  <a:lnTo>
                    <a:pt x="1083" y="1309"/>
                  </a:lnTo>
                  <a:cubicBezTo>
                    <a:pt x="1101" y="1326"/>
                    <a:pt x="1122" y="1339"/>
                    <a:pt x="1149" y="1339"/>
                  </a:cubicBezTo>
                  <a:cubicBezTo>
                    <a:pt x="1227" y="1339"/>
                    <a:pt x="1267" y="1248"/>
                    <a:pt x="1219" y="1191"/>
                  </a:cubicBezTo>
                  <a:lnTo>
                    <a:pt x="195" y="32"/>
                  </a:lnTo>
                  <a:cubicBezTo>
                    <a:pt x="175" y="10"/>
                    <a:pt x="151"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1076568" y="-159550"/>
              <a:ext cx="142951" cy="154133"/>
            </a:xfrm>
            <a:custGeom>
              <a:avLst/>
              <a:gdLst/>
              <a:ahLst/>
              <a:cxnLst/>
              <a:rect l="l" t="t" r="r" b="b"/>
              <a:pathLst>
                <a:path w="1777" h="1916" extrusionOk="0">
                  <a:moveTo>
                    <a:pt x="124" y="1"/>
                  </a:moveTo>
                  <a:cubicBezTo>
                    <a:pt x="57" y="1"/>
                    <a:pt x="0" y="82"/>
                    <a:pt x="53" y="148"/>
                  </a:cubicBezTo>
                  <a:lnTo>
                    <a:pt x="1589" y="1884"/>
                  </a:lnTo>
                  <a:cubicBezTo>
                    <a:pt x="1606" y="1902"/>
                    <a:pt x="1628" y="1915"/>
                    <a:pt x="1654" y="1915"/>
                  </a:cubicBezTo>
                  <a:cubicBezTo>
                    <a:pt x="1733" y="1915"/>
                    <a:pt x="1777" y="1823"/>
                    <a:pt x="1724" y="1762"/>
                  </a:cubicBezTo>
                  <a:lnTo>
                    <a:pt x="189" y="30"/>
                  </a:lnTo>
                  <a:cubicBezTo>
                    <a:pt x="168" y="9"/>
                    <a:pt x="146"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978748" y="-185373"/>
              <a:ext cx="162660" cy="177783"/>
            </a:xfrm>
            <a:custGeom>
              <a:avLst/>
              <a:gdLst/>
              <a:ahLst/>
              <a:cxnLst/>
              <a:rect l="l" t="t" r="r" b="b"/>
              <a:pathLst>
                <a:path w="2022" h="2210" extrusionOk="0">
                  <a:moveTo>
                    <a:pt x="127" y="0"/>
                  </a:moveTo>
                  <a:cubicBezTo>
                    <a:pt x="60" y="0"/>
                    <a:pt x="0" y="80"/>
                    <a:pt x="53" y="150"/>
                  </a:cubicBezTo>
                  <a:lnTo>
                    <a:pt x="1855" y="2179"/>
                  </a:lnTo>
                  <a:cubicBezTo>
                    <a:pt x="1868" y="2201"/>
                    <a:pt x="1895" y="2210"/>
                    <a:pt x="1921" y="2210"/>
                  </a:cubicBezTo>
                  <a:cubicBezTo>
                    <a:pt x="1943" y="2210"/>
                    <a:pt x="1965" y="2205"/>
                    <a:pt x="1982" y="2188"/>
                  </a:cubicBezTo>
                  <a:cubicBezTo>
                    <a:pt x="2017" y="2157"/>
                    <a:pt x="2022" y="2100"/>
                    <a:pt x="1987" y="2061"/>
                  </a:cubicBezTo>
                  <a:lnTo>
                    <a:pt x="189" y="27"/>
                  </a:lnTo>
                  <a:cubicBezTo>
                    <a:pt x="170" y="8"/>
                    <a:pt x="148"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932815" y="-82726"/>
              <a:ext cx="126862" cy="135389"/>
            </a:xfrm>
            <a:custGeom>
              <a:avLst/>
              <a:gdLst/>
              <a:ahLst/>
              <a:cxnLst/>
              <a:rect l="l" t="t" r="r" b="b"/>
              <a:pathLst>
                <a:path w="1577" h="1683" extrusionOk="0">
                  <a:moveTo>
                    <a:pt x="130" y="0"/>
                  </a:moveTo>
                  <a:cubicBezTo>
                    <a:pt x="62" y="0"/>
                    <a:pt x="1" y="85"/>
                    <a:pt x="60" y="151"/>
                  </a:cubicBezTo>
                  <a:lnTo>
                    <a:pt x="1390" y="1656"/>
                  </a:lnTo>
                  <a:cubicBezTo>
                    <a:pt x="1405" y="1671"/>
                    <a:pt x="1427" y="1683"/>
                    <a:pt x="1449" y="1683"/>
                  </a:cubicBezTo>
                  <a:cubicBezTo>
                    <a:pt x="1453" y="1683"/>
                    <a:pt x="1456" y="1682"/>
                    <a:pt x="1460" y="1682"/>
                  </a:cubicBezTo>
                  <a:cubicBezTo>
                    <a:pt x="1461" y="1682"/>
                    <a:pt x="1463" y="1682"/>
                    <a:pt x="1465" y="1682"/>
                  </a:cubicBezTo>
                  <a:cubicBezTo>
                    <a:pt x="1540" y="1682"/>
                    <a:pt x="1577" y="1593"/>
                    <a:pt x="1525" y="1533"/>
                  </a:cubicBezTo>
                  <a:lnTo>
                    <a:pt x="195" y="33"/>
                  </a:lnTo>
                  <a:cubicBezTo>
                    <a:pt x="176" y="10"/>
                    <a:pt x="152" y="0"/>
                    <a:pt x="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948984" y="16945"/>
              <a:ext cx="88248" cy="93397"/>
            </a:xfrm>
            <a:custGeom>
              <a:avLst/>
              <a:gdLst/>
              <a:ahLst/>
              <a:cxnLst/>
              <a:rect l="l" t="t" r="r" b="b"/>
              <a:pathLst>
                <a:path w="1097" h="1161" extrusionOk="0">
                  <a:moveTo>
                    <a:pt x="129" y="1"/>
                  </a:moveTo>
                  <a:cubicBezTo>
                    <a:pt x="60" y="1"/>
                    <a:pt x="1" y="85"/>
                    <a:pt x="60" y="154"/>
                  </a:cubicBezTo>
                  <a:lnTo>
                    <a:pt x="926" y="1130"/>
                  </a:lnTo>
                  <a:cubicBezTo>
                    <a:pt x="944" y="1152"/>
                    <a:pt x="966" y="1160"/>
                    <a:pt x="992" y="1160"/>
                  </a:cubicBezTo>
                  <a:cubicBezTo>
                    <a:pt x="1014" y="1160"/>
                    <a:pt x="1036" y="1156"/>
                    <a:pt x="1053" y="1143"/>
                  </a:cubicBezTo>
                  <a:cubicBezTo>
                    <a:pt x="1092" y="1108"/>
                    <a:pt x="1097" y="1051"/>
                    <a:pt x="1062" y="1012"/>
                  </a:cubicBezTo>
                  <a:lnTo>
                    <a:pt x="196" y="32"/>
                  </a:lnTo>
                  <a:cubicBezTo>
                    <a:pt x="175" y="10"/>
                    <a:pt x="152"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953408" y="93850"/>
              <a:ext cx="72481" cy="75940"/>
            </a:xfrm>
            <a:custGeom>
              <a:avLst/>
              <a:gdLst/>
              <a:ahLst/>
              <a:cxnLst/>
              <a:rect l="l" t="t" r="r" b="b"/>
              <a:pathLst>
                <a:path w="901" h="944" extrusionOk="0">
                  <a:moveTo>
                    <a:pt x="101" y="0"/>
                  </a:moveTo>
                  <a:cubicBezTo>
                    <a:pt x="80" y="0"/>
                    <a:pt x="60" y="7"/>
                    <a:pt x="44" y="21"/>
                  </a:cubicBezTo>
                  <a:cubicBezTo>
                    <a:pt x="5" y="56"/>
                    <a:pt x="1" y="112"/>
                    <a:pt x="36" y="152"/>
                  </a:cubicBezTo>
                  <a:lnTo>
                    <a:pt x="714" y="917"/>
                  </a:lnTo>
                  <a:cubicBezTo>
                    <a:pt x="731" y="935"/>
                    <a:pt x="753" y="944"/>
                    <a:pt x="779" y="944"/>
                  </a:cubicBezTo>
                  <a:cubicBezTo>
                    <a:pt x="781" y="944"/>
                    <a:pt x="783" y="944"/>
                    <a:pt x="784" y="944"/>
                  </a:cubicBezTo>
                  <a:cubicBezTo>
                    <a:pt x="860" y="944"/>
                    <a:pt x="901" y="850"/>
                    <a:pt x="849" y="795"/>
                  </a:cubicBezTo>
                  <a:lnTo>
                    <a:pt x="171" y="29"/>
                  </a:lnTo>
                  <a:cubicBezTo>
                    <a:pt x="152" y="10"/>
                    <a:pt x="126"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2072224" y="-1214500"/>
              <a:ext cx="1106682" cy="1840018"/>
            </a:xfrm>
            <a:custGeom>
              <a:avLst/>
              <a:gdLst/>
              <a:ahLst/>
              <a:cxnLst/>
              <a:rect l="l" t="t" r="r" b="b"/>
              <a:pathLst>
                <a:path w="13757" h="22873" extrusionOk="0">
                  <a:moveTo>
                    <a:pt x="110" y="1"/>
                  </a:moveTo>
                  <a:cubicBezTo>
                    <a:pt x="55" y="1"/>
                    <a:pt x="0" y="50"/>
                    <a:pt x="21" y="117"/>
                  </a:cubicBezTo>
                  <a:cubicBezTo>
                    <a:pt x="1495" y="3538"/>
                    <a:pt x="3713" y="7510"/>
                    <a:pt x="7671" y="13839"/>
                  </a:cubicBezTo>
                  <a:cubicBezTo>
                    <a:pt x="11328" y="19679"/>
                    <a:pt x="13559" y="22802"/>
                    <a:pt x="13581" y="22833"/>
                  </a:cubicBezTo>
                  <a:cubicBezTo>
                    <a:pt x="13599" y="22859"/>
                    <a:pt x="13625" y="22872"/>
                    <a:pt x="13656" y="22872"/>
                  </a:cubicBezTo>
                  <a:cubicBezTo>
                    <a:pt x="13673" y="22872"/>
                    <a:pt x="13691" y="22868"/>
                    <a:pt x="13708" y="22855"/>
                  </a:cubicBezTo>
                  <a:cubicBezTo>
                    <a:pt x="13747" y="22824"/>
                    <a:pt x="13756" y="22772"/>
                    <a:pt x="13730" y="22728"/>
                  </a:cubicBezTo>
                  <a:cubicBezTo>
                    <a:pt x="13704" y="22697"/>
                    <a:pt x="11473" y="19578"/>
                    <a:pt x="7825" y="13743"/>
                  </a:cubicBezTo>
                  <a:cubicBezTo>
                    <a:pt x="3870" y="7422"/>
                    <a:pt x="1661" y="3455"/>
                    <a:pt x="183" y="42"/>
                  </a:cubicBezTo>
                  <a:cubicBezTo>
                    <a:pt x="165" y="13"/>
                    <a:pt x="137"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2574758" y="-306522"/>
              <a:ext cx="375759" cy="354923"/>
            </a:xfrm>
            <a:custGeom>
              <a:avLst/>
              <a:gdLst/>
              <a:ahLst/>
              <a:cxnLst/>
              <a:rect l="l" t="t" r="r" b="b"/>
              <a:pathLst>
                <a:path w="4671" h="4412" extrusionOk="0">
                  <a:moveTo>
                    <a:pt x="127" y="0"/>
                  </a:moveTo>
                  <a:cubicBezTo>
                    <a:pt x="29" y="0"/>
                    <a:pt x="1" y="153"/>
                    <a:pt x="108" y="181"/>
                  </a:cubicBezTo>
                  <a:cubicBezTo>
                    <a:pt x="1971" y="593"/>
                    <a:pt x="4456" y="4333"/>
                    <a:pt x="4482" y="4368"/>
                  </a:cubicBezTo>
                  <a:cubicBezTo>
                    <a:pt x="4500" y="4394"/>
                    <a:pt x="4526" y="4411"/>
                    <a:pt x="4556" y="4411"/>
                  </a:cubicBezTo>
                  <a:lnTo>
                    <a:pt x="4556" y="4407"/>
                  </a:lnTo>
                  <a:cubicBezTo>
                    <a:pt x="4626" y="4407"/>
                    <a:pt x="4670" y="4328"/>
                    <a:pt x="4631" y="4267"/>
                  </a:cubicBezTo>
                  <a:cubicBezTo>
                    <a:pt x="4526" y="4114"/>
                    <a:pt x="2076" y="431"/>
                    <a:pt x="147" y="2"/>
                  </a:cubicBezTo>
                  <a:cubicBezTo>
                    <a:pt x="140" y="1"/>
                    <a:pt x="134"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2798071" y="-154402"/>
              <a:ext cx="216799" cy="120828"/>
            </a:xfrm>
            <a:custGeom>
              <a:avLst/>
              <a:gdLst/>
              <a:ahLst/>
              <a:cxnLst/>
              <a:rect l="l" t="t" r="r" b="b"/>
              <a:pathLst>
                <a:path w="2695" h="1502" extrusionOk="0">
                  <a:moveTo>
                    <a:pt x="88" y="0"/>
                  </a:moveTo>
                  <a:cubicBezTo>
                    <a:pt x="43" y="0"/>
                    <a:pt x="4" y="34"/>
                    <a:pt x="0" y="84"/>
                  </a:cubicBezTo>
                  <a:cubicBezTo>
                    <a:pt x="0" y="132"/>
                    <a:pt x="35" y="176"/>
                    <a:pt x="88" y="180"/>
                  </a:cubicBezTo>
                  <a:cubicBezTo>
                    <a:pt x="1186" y="246"/>
                    <a:pt x="2520" y="1462"/>
                    <a:pt x="2533" y="1475"/>
                  </a:cubicBezTo>
                  <a:cubicBezTo>
                    <a:pt x="2550" y="1492"/>
                    <a:pt x="2572" y="1501"/>
                    <a:pt x="2594" y="1501"/>
                  </a:cubicBezTo>
                  <a:cubicBezTo>
                    <a:pt x="2620" y="1501"/>
                    <a:pt x="2642" y="1488"/>
                    <a:pt x="2660" y="1471"/>
                  </a:cubicBezTo>
                  <a:cubicBezTo>
                    <a:pt x="2695" y="1436"/>
                    <a:pt x="2690" y="1374"/>
                    <a:pt x="2655" y="1344"/>
                  </a:cubicBezTo>
                  <a:cubicBezTo>
                    <a:pt x="2598" y="1291"/>
                    <a:pt x="1264" y="66"/>
                    <a:pt x="96" y="1"/>
                  </a:cubicBezTo>
                  <a:cubicBezTo>
                    <a:pt x="94" y="0"/>
                    <a:pt x="91"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2425695" y="-552119"/>
              <a:ext cx="345994" cy="147938"/>
            </a:xfrm>
            <a:custGeom>
              <a:avLst/>
              <a:gdLst/>
              <a:ahLst/>
              <a:cxnLst/>
              <a:rect l="l" t="t" r="r" b="b"/>
              <a:pathLst>
                <a:path w="4301" h="1839" extrusionOk="0">
                  <a:moveTo>
                    <a:pt x="705" y="0"/>
                  </a:moveTo>
                  <a:cubicBezTo>
                    <a:pt x="513" y="0"/>
                    <a:pt x="316" y="14"/>
                    <a:pt x="115" y="45"/>
                  </a:cubicBezTo>
                  <a:cubicBezTo>
                    <a:pt x="0" y="58"/>
                    <a:pt x="16" y="223"/>
                    <a:pt x="118" y="223"/>
                  </a:cubicBezTo>
                  <a:cubicBezTo>
                    <a:pt x="125" y="223"/>
                    <a:pt x="133" y="222"/>
                    <a:pt x="141" y="220"/>
                  </a:cubicBezTo>
                  <a:cubicBezTo>
                    <a:pt x="330" y="192"/>
                    <a:pt x="515" y="179"/>
                    <a:pt x="696" y="179"/>
                  </a:cubicBezTo>
                  <a:cubicBezTo>
                    <a:pt x="2693" y="179"/>
                    <a:pt x="4114" y="1788"/>
                    <a:pt x="4130" y="1808"/>
                  </a:cubicBezTo>
                  <a:cubicBezTo>
                    <a:pt x="4148" y="1826"/>
                    <a:pt x="4174" y="1839"/>
                    <a:pt x="4200" y="1839"/>
                  </a:cubicBezTo>
                  <a:cubicBezTo>
                    <a:pt x="4222" y="1839"/>
                    <a:pt x="4244" y="1830"/>
                    <a:pt x="4257" y="1817"/>
                  </a:cubicBezTo>
                  <a:cubicBezTo>
                    <a:pt x="4297" y="1782"/>
                    <a:pt x="4301" y="1725"/>
                    <a:pt x="4266" y="1686"/>
                  </a:cubicBezTo>
                  <a:cubicBezTo>
                    <a:pt x="4250" y="1670"/>
                    <a:pt x="2782" y="0"/>
                    <a:pt x="70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2365925" y="-427270"/>
              <a:ext cx="141261" cy="330709"/>
            </a:xfrm>
            <a:custGeom>
              <a:avLst/>
              <a:gdLst/>
              <a:ahLst/>
              <a:cxnLst/>
              <a:rect l="l" t="t" r="r" b="b"/>
              <a:pathLst>
                <a:path w="1756" h="4111" extrusionOk="0">
                  <a:moveTo>
                    <a:pt x="1629" y="1"/>
                  </a:moveTo>
                  <a:cubicBezTo>
                    <a:pt x="1607" y="1"/>
                    <a:pt x="1583" y="10"/>
                    <a:pt x="1562" y="33"/>
                  </a:cubicBezTo>
                  <a:cubicBezTo>
                    <a:pt x="0" y="1726"/>
                    <a:pt x="307" y="4010"/>
                    <a:pt x="311" y="4031"/>
                  </a:cubicBezTo>
                  <a:cubicBezTo>
                    <a:pt x="320" y="4075"/>
                    <a:pt x="355" y="4106"/>
                    <a:pt x="403" y="4110"/>
                  </a:cubicBezTo>
                  <a:lnTo>
                    <a:pt x="412" y="4106"/>
                  </a:lnTo>
                  <a:cubicBezTo>
                    <a:pt x="464" y="4101"/>
                    <a:pt x="499" y="4053"/>
                    <a:pt x="490" y="4005"/>
                  </a:cubicBezTo>
                  <a:cubicBezTo>
                    <a:pt x="486" y="3983"/>
                    <a:pt x="193" y="1783"/>
                    <a:pt x="1693" y="156"/>
                  </a:cubicBezTo>
                  <a:cubicBezTo>
                    <a:pt x="1756" y="87"/>
                    <a:pt x="1697"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2412744" y="-334356"/>
              <a:ext cx="85593" cy="188483"/>
            </a:xfrm>
            <a:custGeom>
              <a:avLst/>
              <a:gdLst/>
              <a:ahLst/>
              <a:cxnLst/>
              <a:rect l="l" t="t" r="r" b="b"/>
              <a:pathLst>
                <a:path w="1064" h="2343" extrusionOk="0">
                  <a:moveTo>
                    <a:pt x="279" y="0"/>
                  </a:moveTo>
                  <a:cubicBezTo>
                    <a:pt x="239" y="0"/>
                    <a:pt x="200" y="24"/>
                    <a:pt x="193" y="77"/>
                  </a:cubicBezTo>
                  <a:cubicBezTo>
                    <a:pt x="0" y="1293"/>
                    <a:pt x="840" y="2268"/>
                    <a:pt x="875" y="2312"/>
                  </a:cubicBezTo>
                  <a:cubicBezTo>
                    <a:pt x="893" y="2330"/>
                    <a:pt x="919" y="2343"/>
                    <a:pt x="945" y="2343"/>
                  </a:cubicBezTo>
                  <a:cubicBezTo>
                    <a:pt x="1019" y="2343"/>
                    <a:pt x="1063" y="2251"/>
                    <a:pt x="1011" y="2194"/>
                  </a:cubicBezTo>
                  <a:cubicBezTo>
                    <a:pt x="1002" y="2181"/>
                    <a:pt x="193" y="1236"/>
                    <a:pt x="368" y="103"/>
                  </a:cubicBezTo>
                  <a:cubicBezTo>
                    <a:pt x="377" y="38"/>
                    <a:pt x="328"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2597443" y="-181833"/>
              <a:ext cx="61299" cy="292176"/>
            </a:xfrm>
            <a:custGeom>
              <a:avLst/>
              <a:gdLst/>
              <a:ahLst/>
              <a:cxnLst/>
              <a:rect l="l" t="t" r="r" b="b"/>
              <a:pathLst>
                <a:path w="762" h="3632" extrusionOk="0">
                  <a:moveTo>
                    <a:pt x="633" y="1"/>
                  </a:moveTo>
                  <a:cubicBezTo>
                    <a:pt x="598" y="1"/>
                    <a:pt x="563" y="20"/>
                    <a:pt x="547" y="66"/>
                  </a:cubicBezTo>
                  <a:cubicBezTo>
                    <a:pt x="1" y="1798"/>
                    <a:pt x="552" y="3500"/>
                    <a:pt x="578" y="3570"/>
                  </a:cubicBezTo>
                  <a:cubicBezTo>
                    <a:pt x="587" y="3609"/>
                    <a:pt x="622" y="3631"/>
                    <a:pt x="661" y="3631"/>
                  </a:cubicBezTo>
                  <a:cubicBezTo>
                    <a:pt x="670" y="3631"/>
                    <a:pt x="683" y="3631"/>
                    <a:pt x="692" y="3627"/>
                  </a:cubicBezTo>
                  <a:cubicBezTo>
                    <a:pt x="740" y="3609"/>
                    <a:pt x="762" y="3561"/>
                    <a:pt x="749" y="3513"/>
                  </a:cubicBezTo>
                  <a:cubicBezTo>
                    <a:pt x="740" y="3496"/>
                    <a:pt x="189" y="1794"/>
                    <a:pt x="722" y="119"/>
                  </a:cubicBezTo>
                  <a:cubicBezTo>
                    <a:pt x="744" y="49"/>
                    <a:pt x="688"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2780051" y="77118"/>
              <a:ext cx="172555" cy="409385"/>
            </a:xfrm>
            <a:custGeom>
              <a:avLst/>
              <a:gdLst/>
              <a:ahLst/>
              <a:cxnLst/>
              <a:rect l="l" t="t" r="r" b="b"/>
              <a:pathLst>
                <a:path w="2145" h="5089" extrusionOk="0">
                  <a:moveTo>
                    <a:pt x="301" y="1"/>
                  </a:moveTo>
                  <a:cubicBezTo>
                    <a:pt x="272" y="1"/>
                    <a:pt x="243" y="15"/>
                    <a:pt x="224" y="49"/>
                  </a:cubicBezTo>
                  <a:cubicBezTo>
                    <a:pt x="198" y="97"/>
                    <a:pt x="1" y="574"/>
                    <a:pt x="613" y="2101"/>
                  </a:cubicBezTo>
                  <a:cubicBezTo>
                    <a:pt x="1226" y="3632"/>
                    <a:pt x="1952" y="5027"/>
                    <a:pt x="1961" y="5040"/>
                  </a:cubicBezTo>
                  <a:cubicBezTo>
                    <a:pt x="1974" y="5071"/>
                    <a:pt x="2009" y="5088"/>
                    <a:pt x="2039" y="5088"/>
                  </a:cubicBezTo>
                  <a:cubicBezTo>
                    <a:pt x="2057" y="5088"/>
                    <a:pt x="2070" y="5084"/>
                    <a:pt x="2083" y="5075"/>
                  </a:cubicBezTo>
                  <a:cubicBezTo>
                    <a:pt x="2127" y="5053"/>
                    <a:pt x="2144" y="5001"/>
                    <a:pt x="2123" y="4957"/>
                  </a:cubicBezTo>
                  <a:cubicBezTo>
                    <a:pt x="2114" y="4940"/>
                    <a:pt x="1392" y="3553"/>
                    <a:pt x="780" y="2035"/>
                  </a:cubicBezTo>
                  <a:cubicBezTo>
                    <a:pt x="193" y="578"/>
                    <a:pt x="386" y="132"/>
                    <a:pt x="386" y="132"/>
                  </a:cubicBezTo>
                  <a:cubicBezTo>
                    <a:pt x="421" y="62"/>
                    <a:pt x="361"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2796623" y="236156"/>
              <a:ext cx="47945" cy="156707"/>
            </a:xfrm>
            <a:custGeom>
              <a:avLst/>
              <a:gdLst/>
              <a:ahLst/>
              <a:cxnLst/>
              <a:rect l="l" t="t" r="r" b="b"/>
              <a:pathLst>
                <a:path w="596" h="1948" extrusionOk="0">
                  <a:moveTo>
                    <a:pt x="490" y="1"/>
                  </a:moveTo>
                  <a:cubicBezTo>
                    <a:pt x="458" y="1"/>
                    <a:pt x="427" y="18"/>
                    <a:pt x="412" y="49"/>
                  </a:cubicBezTo>
                  <a:cubicBezTo>
                    <a:pt x="1" y="859"/>
                    <a:pt x="141" y="1830"/>
                    <a:pt x="145" y="1869"/>
                  </a:cubicBezTo>
                  <a:cubicBezTo>
                    <a:pt x="149" y="1913"/>
                    <a:pt x="189" y="1944"/>
                    <a:pt x="232" y="1948"/>
                  </a:cubicBezTo>
                  <a:lnTo>
                    <a:pt x="250" y="1944"/>
                  </a:lnTo>
                  <a:cubicBezTo>
                    <a:pt x="298" y="1939"/>
                    <a:pt x="333" y="1891"/>
                    <a:pt x="324" y="1843"/>
                  </a:cubicBezTo>
                  <a:cubicBezTo>
                    <a:pt x="320" y="1834"/>
                    <a:pt x="189" y="889"/>
                    <a:pt x="569" y="133"/>
                  </a:cubicBezTo>
                  <a:cubicBezTo>
                    <a:pt x="596" y="89"/>
                    <a:pt x="578" y="32"/>
                    <a:pt x="530" y="10"/>
                  </a:cubicBezTo>
                  <a:cubicBezTo>
                    <a:pt x="517" y="4"/>
                    <a:pt x="504" y="1"/>
                    <a:pt x="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2963062" y="310889"/>
              <a:ext cx="242461" cy="76423"/>
            </a:xfrm>
            <a:custGeom>
              <a:avLst/>
              <a:gdLst/>
              <a:ahLst/>
              <a:cxnLst/>
              <a:rect l="l" t="t" r="r" b="b"/>
              <a:pathLst>
                <a:path w="3014" h="950" extrusionOk="0">
                  <a:moveTo>
                    <a:pt x="717" y="0"/>
                  </a:moveTo>
                  <a:cubicBezTo>
                    <a:pt x="510" y="0"/>
                    <a:pt x="302" y="26"/>
                    <a:pt x="97" y="87"/>
                  </a:cubicBezTo>
                  <a:cubicBezTo>
                    <a:pt x="1" y="119"/>
                    <a:pt x="33" y="261"/>
                    <a:pt x="123" y="261"/>
                  </a:cubicBezTo>
                  <a:cubicBezTo>
                    <a:pt x="132" y="261"/>
                    <a:pt x="140" y="260"/>
                    <a:pt x="149" y="258"/>
                  </a:cubicBezTo>
                  <a:cubicBezTo>
                    <a:pt x="331" y="204"/>
                    <a:pt x="518" y="182"/>
                    <a:pt x="705" y="182"/>
                  </a:cubicBezTo>
                  <a:cubicBezTo>
                    <a:pt x="1771" y="182"/>
                    <a:pt x="2824" y="924"/>
                    <a:pt x="2835" y="931"/>
                  </a:cubicBezTo>
                  <a:cubicBezTo>
                    <a:pt x="2853" y="945"/>
                    <a:pt x="2870" y="949"/>
                    <a:pt x="2892" y="949"/>
                  </a:cubicBezTo>
                  <a:lnTo>
                    <a:pt x="2888" y="949"/>
                  </a:lnTo>
                  <a:cubicBezTo>
                    <a:pt x="2889" y="949"/>
                    <a:pt x="2891" y="949"/>
                    <a:pt x="2892" y="949"/>
                  </a:cubicBezTo>
                  <a:cubicBezTo>
                    <a:pt x="2977" y="949"/>
                    <a:pt x="3013" y="834"/>
                    <a:pt x="2940" y="787"/>
                  </a:cubicBezTo>
                  <a:cubicBezTo>
                    <a:pt x="2889" y="750"/>
                    <a:pt x="1832" y="0"/>
                    <a:pt x="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3134971" y="601857"/>
              <a:ext cx="126942" cy="84226"/>
            </a:xfrm>
            <a:custGeom>
              <a:avLst/>
              <a:gdLst/>
              <a:ahLst/>
              <a:cxnLst/>
              <a:rect l="l" t="t" r="r" b="b"/>
              <a:pathLst>
                <a:path w="1578" h="1047" extrusionOk="0">
                  <a:moveTo>
                    <a:pt x="479" y="1"/>
                  </a:moveTo>
                  <a:cubicBezTo>
                    <a:pt x="0" y="1"/>
                    <a:pt x="129" y="1047"/>
                    <a:pt x="742" y="1047"/>
                  </a:cubicBezTo>
                  <a:cubicBezTo>
                    <a:pt x="806" y="1047"/>
                    <a:pt x="874" y="1035"/>
                    <a:pt x="948" y="1011"/>
                  </a:cubicBezTo>
                  <a:cubicBezTo>
                    <a:pt x="948" y="1011"/>
                    <a:pt x="1577" y="420"/>
                    <a:pt x="655" y="40"/>
                  </a:cubicBezTo>
                  <a:cubicBezTo>
                    <a:pt x="589" y="13"/>
                    <a:pt x="530"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3157897" y="367040"/>
              <a:ext cx="132493" cy="76181"/>
            </a:xfrm>
            <a:custGeom>
              <a:avLst/>
              <a:gdLst/>
              <a:ahLst/>
              <a:cxnLst/>
              <a:rect l="l" t="t" r="r" b="b"/>
              <a:pathLst>
                <a:path w="1647" h="947" extrusionOk="0">
                  <a:moveTo>
                    <a:pt x="618" y="1"/>
                  </a:moveTo>
                  <a:cubicBezTo>
                    <a:pt x="1" y="1"/>
                    <a:pt x="361" y="947"/>
                    <a:pt x="906" y="947"/>
                  </a:cubicBezTo>
                  <a:cubicBezTo>
                    <a:pt x="1016" y="947"/>
                    <a:pt x="1134" y="908"/>
                    <a:pt x="1253" y="815"/>
                  </a:cubicBezTo>
                  <a:cubicBezTo>
                    <a:pt x="1253" y="815"/>
                    <a:pt x="1647" y="50"/>
                    <a:pt x="649" y="2"/>
                  </a:cubicBezTo>
                  <a:cubicBezTo>
                    <a:pt x="639" y="1"/>
                    <a:pt x="628"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2907877" y="27242"/>
              <a:ext cx="128792" cy="82215"/>
            </a:xfrm>
            <a:custGeom>
              <a:avLst/>
              <a:gdLst/>
              <a:ahLst/>
              <a:cxnLst/>
              <a:rect l="l" t="t" r="r" b="b"/>
              <a:pathLst>
                <a:path w="1601" h="1022" extrusionOk="0">
                  <a:moveTo>
                    <a:pt x="502" y="1"/>
                  </a:moveTo>
                  <a:cubicBezTo>
                    <a:pt x="1" y="1"/>
                    <a:pt x="189" y="1021"/>
                    <a:pt x="778" y="1021"/>
                  </a:cubicBezTo>
                  <a:cubicBezTo>
                    <a:pt x="854" y="1021"/>
                    <a:pt x="936" y="1004"/>
                    <a:pt x="1023" y="967"/>
                  </a:cubicBezTo>
                  <a:cubicBezTo>
                    <a:pt x="1023" y="967"/>
                    <a:pt x="1601" y="324"/>
                    <a:pt x="652" y="26"/>
                  </a:cubicBezTo>
                  <a:cubicBezTo>
                    <a:pt x="596" y="9"/>
                    <a:pt x="546"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2981081" y="-61488"/>
              <a:ext cx="128792" cy="82134"/>
            </a:xfrm>
            <a:custGeom>
              <a:avLst/>
              <a:gdLst/>
              <a:ahLst/>
              <a:cxnLst/>
              <a:rect l="l" t="t" r="r" b="b"/>
              <a:pathLst>
                <a:path w="1601" h="1021" extrusionOk="0">
                  <a:moveTo>
                    <a:pt x="499" y="0"/>
                  </a:moveTo>
                  <a:cubicBezTo>
                    <a:pt x="1" y="0"/>
                    <a:pt x="191" y="1021"/>
                    <a:pt x="781" y="1021"/>
                  </a:cubicBezTo>
                  <a:cubicBezTo>
                    <a:pt x="855" y="1021"/>
                    <a:pt x="936" y="1004"/>
                    <a:pt x="1023" y="967"/>
                  </a:cubicBezTo>
                  <a:cubicBezTo>
                    <a:pt x="1023" y="967"/>
                    <a:pt x="1601" y="324"/>
                    <a:pt x="652" y="27"/>
                  </a:cubicBezTo>
                  <a:cubicBezTo>
                    <a:pt x="595" y="9"/>
                    <a:pt x="54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2734359" y="-425500"/>
              <a:ext cx="132412" cy="83019"/>
            </a:xfrm>
            <a:custGeom>
              <a:avLst/>
              <a:gdLst/>
              <a:ahLst/>
              <a:cxnLst/>
              <a:rect l="l" t="t" r="r" b="b"/>
              <a:pathLst>
                <a:path w="1646" h="1032" extrusionOk="0">
                  <a:moveTo>
                    <a:pt x="477" y="1"/>
                  </a:moveTo>
                  <a:cubicBezTo>
                    <a:pt x="1" y="1"/>
                    <a:pt x="186" y="1031"/>
                    <a:pt x="771" y="1031"/>
                  </a:cubicBezTo>
                  <a:cubicBezTo>
                    <a:pt x="845" y="1031"/>
                    <a:pt x="925" y="1015"/>
                    <a:pt x="1011" y="978"/>
                  </a:cubicBezTo>
                  <a:cubicBezTo>
                    <a:pt x="1011" y="978"/>
                    <a:pt x="1645" y="405"/>
                    <a:pt x="639" y="33"/>
                  </a:cubicBezTo>
                  <a:cubicBezTo>
                    <a:pt x="578" y="11"/>
                    <a:pt x="525" y="1"/>
                    <a:pt x="477" y="1"/>
                  </a:cubicBezTo>
                  <a:close/>
                </a:path>
              </a:pathLst>
            </a:custGeom>
            <a:solidFill>
              <a:srgbClr val="7D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2912462" y="463734"/>
              <a:ext cx="122840" cy="88248"/>
            </a:xfrm>
            <a:custGeom>
              <a:avLst/>
              <a:gdLst/>
              <a:ahLst/>
              <a:cxnLst/>
              <a:rect l="l" t="t" r="r" b="b"/>
              <a:pathLst>
                <a:path w="1527" h="1097" extrusionOk="0">
                  <a:moveTo>
                    <a:pt x="472" y="1"/>
                  </a:moveTo>
                  <a:cubicBezTo>
                    <a:pt x="31" y="1"/>
                    <a:pt x="1" y="1097"/>
                    <a:pt x="702" y="1097"/>
                  </a:cubicBezTo>
                  <a:cubicBezTo>
                    <a:pt x="729" y="1097"/>
                    <a:pt x="758" y="1095"/>
                    <a:pt x="787" y="1092"/>
                  </a:cubicBezTo>
                  <a:cubicBezTo>
                    <a:pt x="787" y="1092"/>
                    <a:pt x="1526" y="637"/>
                    <a:pt x="695" y="81"/>
                  </a:cubicBezTo>
                  <a:cubicBezTo>
                    <a:pt x="612" y="25"/>
                    <a:pt x="538"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2762756" y="371786"/>
              <a:ext cx="126862" cy="91868"/>
            </a:xfrm>
            <a:custGeom>
              <a:avLst/>
              <a:gdLst/>
              <a:ahLst/>
              <a:cxnLst/>
              <a:rect l="l" t="t" r="r" b="b"/>
              <a:pathLst>
                <a:path w="1577" h="1142" extrusionOk="0">
                  <a:moveTo>
                    <a:pt x="659" y="1"/>
                  </a:moveTo>
                  <a:cubicBezTo>
                    <a:pt x="249" y="1"/>
                    <a:pt x="0" y="1036"/>
                    <a:pt x="750" y="1141"/>
                  </a:cubicBezTo>
                  <a:cubicBezTo>
                    <a:pt x="750" y="1141"/>
                    <a:pt x="1576" y="892"/>
                    <a:pt x="920" y="144"/>
                  </a:cubicBezTo>
                  <a:cubicBezTo>
                    <a:pt x="831" y="43"/>
                    <a:pt x="742"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2601466" y="89908"/>
              <a:ext cx="126942" cy="91868"/>
            </a:xfrm>
            <a:custGeom>
              <a:avLst/>
              <a:gdLst/>
              <a:ahLst/>
              <a:cxnLst/>
              <a:rect l="l" t="t" r="r" b="b"/>
              <a:pathLst>
                <a:path w="1578" h="1142" extrusionOk="0">
                  <a:moveTo>
                    <a:pt x="658" y="1"/>
                  </a:moveTo>
                  <a:cubicBezTo>
                    <a:pt x="251" y="1"/>
                    <a:pt x="1" y="1036"/>
                    <a:pt x="747" y="1141"/>
                  </a:cubicBezTo>
                  <a:cubicBezTo>
                    <a:pt x="747" y="1141"/>
                    <a:pt x="1578" y="892"/>
                    <a:pt x="917" y="144"/>
                  </a:cubicBezTo>
                  <a:cubicBezTo>
                    <a:pt x="829" y="43"/>
                    <a:pt x="740"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2453529" y="-163894"/>
              <a:ext cx="122518" cy="88087"/>
            </a:xfrm>
            <a:custGeom>
              <a:avLst/>
              <a:gdLst/>
              <a:ahLst/>
              <a:cxnLst/>
              <a:rect l="l" t="t" r="r" b="b"/>
              <a:pathLst>
                <a:path w="1523" h="1095" extrusionOk="0">
                  <a:moveTo>
                    <a:pt x="473" y="0"/>
                  </a:moveTo>
                  <a:cubicBezTo>
                    <a:pt x="29" y="0"/>
                    <a:pt x="1" y="1095"/>
                    <a:pt x="703" y="1095"/>
                  </a:cubicBezTo>
                  <a:cubicBezTo>
                    <a:pt x="730" y="1095"/>
                    <a:pt x="758" y="1093"/>
                    <a:pt x="788" y="1090"/>
                  </a:cubicBezTo>
                  <a:cubicBezTo>
                    <a:pt x="788" y="1090"/>
                    <a:pt x="1523" y="635"/>
                    <a:pt x="696" y="79"/>
                  </a:cubicBezTo>
                  <a:cubicBezTo>
                    <a:pt x="613" y="24"/>
                    <a:pt x="538"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2349998" y="-117317"/>
              <a:ext cx="127184" cy="92190"/>
            </a:xfrm>
            <a:custGeom>
              <a:avLst/>
              <a:gdLst/>
              <a:ahLst/>
              <a:cxnLst/>
              <a:rect l="l" t="t" r="r" b="b"/>
              <a:pathLst>
                <a:path w="1581" h="1146" extrusionOk="0">
                  <a:moveTo>
                    <a:pt x="660" y="1"/>
                  </a:moveTo>
                  <a:cubicBezTo>
                    <a:pt x="250" y="1"/>
                    <a:pt x="0" y="1040"/>
                    <a:pt x="754" y="1145"/>
                  </a:cubicBezTo>
                  <a:cubicBezTo>
                    <a:pt x="754" y="1145"/>
                    <a:pt x="1581" y="891"/>
                    <a:pt x="920" y="143"/>
                  </a:cubicBezTo>
                  <a:cubicBezTo>
                    <a:pt x="831" y="43"/>
                    <a:pt x="742"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0"/>
        <p:cNvGrpSpPr/>
        <p:nvPr/>
      </p:nvGrpSpPr>
      <p:grpSpPr>
        <a:xfrm>
          <a:off x="0" y="0"/>
          <a:ext cx="0" cy="0"/>
          <a:chOff x="0" y="0"/>
          <a:chExt cx="0" cy="0"/>
        </a:xfrm>
      </p:grpSpPr>
      <p:sp>
        <p:nvSpPr>
          <p:cNvPr id="1181" name="Google Shape;1181;p10"/>
          <p:cNvSpPr txBox="1">
            <a:spLocks noGrp="1"/>
          </p:cNvSpPr>
          <p:nvPr>
            <p:ph type="title"/>
          </p:nvPr>
        </p:nvSpPr>
        <p:spPr>
          <a:xfrm>
            <a:off x="720000" y="535000"/>
            <a:ext cx="3141000" cy="1740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82" name="Google Shape;1182;p10"/>
          <p:cNvGrpSpPr/>
          <p:nvPr/>
        </p:nvGrpSpPr>
        <p:grpSpPr>
          <a:xfrm>
            <a:off x="-1040075" y="-430648"/>
            <a:ext cx="10524832" cy="5740928"/>
            <a:chOff x="-1040075" y="-430648"/>
            <a:chExt cx="10524832" cy="5740928"/>
          </a:xfrm>
        </p:grpSpPr>
        <p:grpSp>
          <p:nvGrpSpPr>
            <p:cNvPr id="1183" name="Google Shape;1183;p10"/>
            <p:cNvGrpSpPr/>
            <p:nvPr/>
          </p:nvGrpSpPr>
          <p:grpSpPr>
            <a:xfrm>
              <a:off x="-1040075" y="-430648"/>
              <a:ext cx="10524832" cy="5740928"/>
              <a:chOff x="-1040075" y="-430648"/>
              <a:chExt cx="10524832" cy="5740928"/>
            </a:xfrm>
          </p:grpSpPr>
          <p:sp>
            <p:nvSpPr>
              <p:cNvPr id="1184" name="Google Shape;1184;p10"/>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0"/>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0"/>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0"/>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0"/>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10"/>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69"/>
        <p:cNvGrpSpPr/>
        <p:nvPr/>
      </p:nvGrpSpPr>
      <p:grpSpPr>
        <a:xfrm>
          <a:off x="0" y="0"/>
          <a:ext cx="0" cy="0"/>
          <a:chOff x="0" y="0"/>
          <a:chExt cx="0" cy="0"/>
        </a:xfrm>
      </p:grpSpPr>
      <p:sp>
        <p:nvSpPr>
          <p:cNvPr id="1470" name="Google Shape;1470;p13"/>
          <p:cNvSpPr txBox="1">
            <a:spLocks noGrp="1"/>
          </p:cNvSpPr>
          <p:nvPr>
            <p:ph type="title"/>
          </p:nvPr>
        </p:nvSpPr>
        <p:spPr>
          <a:xfrm>
            <a:off x="1602950" y="1568313"/>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1" name="Google Shape;1471;p13"/>
          <p:cNvSpPr txBox="1">
            <a:spLocks noGrp="1"/>
          </p:cNvSpPr>
          <p:nvPr>
            <p:ph type="title" idx="2" hasCustomPrompt="1"/>
          </p:nvPr>
        </p:nvSpPr>
        <p:spPr>
          <a:xfrm>
            <a:off x="715100" y="1502613"/>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2" name="Google Shape;1472;p13"/>
          <p:cNvSpPr txBox="1">
            <a:spLocks noGrp="1"/>
          </p:cNvSpPr>
          <p:nvPr>
            <p:ph type="subTitle" idx="1"/>
          </p:nvPr>
        </p:nvSpPr>
        <p:spPr>
          <a:xfrm>
            <a:off x="1602950" y="2078638"/>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3" name="Google Shape;1473;p13"/>
          <p:cNvSpPr txBox="1">
            <a:spLocks noGrp="1"/>
          </p:cNvSpPr>
          <p:nvPr>
            <p:ph type="title" idx="3"/>
          </p:nvPr>
        </p:nvSpPr>
        <p:spPr>
          <a:xfrm>
            <a:off x="5827875" y="1564038"/>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4" name="Google Shape;1474;p13"/>
          <p:cNvSpPr txBox="1">
            <a:spLocks noGrp="1"/>
          </p:cNvSpPr>
          <p:nvPr>
            <p:ph type="title" idx="4" hasCustomPrompt="1"/>
          </p:nvPr>
        </p:nvSpPr>
        <p:spPr>
          <a:xfrm>
            <a:off x="4940175" y="1498338"/>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5" name="Google Shape;1475;p13"/>
          <p:cNvSpPr txBox="1">
            <a:spLocks noGrp="1"/>
          </p:cNvSpPr>
          <p:nvPr>
            <p:ph type="subTitle" idx="5"/>
          </p:nvPr>
        </p:nvSpPr>
        <p:spPr>
          <a:xfrm>
            <a:off x="5827875" y="20743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6" name="Google Shape;1476;p13"/>
          <p:cNvSpPr txBox="1">
            <a:spLocks noGrp="1"/>
          </p:cNvSpPr>
          <p:nvPr>
            <p:ph type="title" idx="6"/>
          </p:nvPr>
        </p:nvSpPr>
        <p:spPr>
          <a:xfrm>
            <a:off x="1602950" y="299430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7" name="Google Shape;1477;p13"/>
          <p:cNvSpPr txBox="1">
            <a:spLocks noGrp="1"/>
          </p:cNvSpPr>
          <p:nvPr>
            <p:ph type="title" idx="7" hasCustomPrompt="1"/>
          </p:nvPr>
        </p:nvSpPr>
        <p:spPr>
          <a:xfrm>
            <a:off x="715100" y="2928600"/>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8" name="Google Shape;1478;p13"/>
          <p:cNvSpPr txBox="1">
            <a:spLocks noGrp="1"/>
          </p:cNvSpPr>
          <p:nvPr>
            <p:ph type="subTitle" idx="8"/>
          </p:nvPr>
        </p:nvSpPr>
        <p:spPr>
          <a:xfrm>
            <a:off x="1602950" y="3504625"/>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9" name="Google Shape;1479;p13"/>
          <p:cNvSpPr txBox="1">
            <a:spLocks noGrp="1"/>
          </p:cNvSpPr>
          <p:nvPr>
            <p:ph type="title" idx="9"/>
          </p:nvPr>
        </p:nvSpPr>
        <p:spPr>
          <a:xfrm>
            <a:off x="5827875" y="2990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0" name="Google Shape;1480;p13"/>
          <p:cNvSpPr txBox="1">
            <a:spLocks noGrp="1"/>
          </p:cNvSpPr>
          <p:nvPr>
            <p:ph type="title" idx="13" hasCustomPrompt="1"/>
          </p:nvPr>
        </p:nvSpPr>
        <p:spPr>
          <a:xfrm>
            <a:off x="4940175" y="2924325"/>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1" name="Google Shape;1481;p13"/>
          <p:cNvSpPr txBox="1">
            <a:spLocks noGrp="1"/>
          </p:cNvSpPr>
          <p:nvPr>
            <p:ph type="subTitle" idx="14"/>
          </p:nvPr>
        </p:nvSpPr>
        <p:spPr>
          <a:xfrm>
            <a:off x="5827875" y="35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82" name="Google Shape;1482;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83" name="Google Shape;1483;p13"/>
          <p:cNvGrpSpPr/>
          <p:nvPr/>
        </p:nvGrpSpPr>
        <p:grpSpPr>
          <a:xfrm>
            <a:off x="-351830" y="-725075"/>
            <a:ext cx="10090389" cy="6700847"/>
            <a:chOff x="-351830" y="-725075"/>
            <a:chExt cx="10090389" cy="6700847"/>
          </a:xfrm>
        </p:grpSpPr>
        <p:sp>
          <p:nvSpPr>
            <p:cNvPr id="1484" name="Google Shape;1484;p1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13"/>
            <p:cNvGrpSpPr/>
            <p:nvPr/>
          </p:nvGrpSpPr>
          <p:grpSpPr>
            <a:xfrm>
              <a:off x="1075507" y="4534394"/>
              <a:ext cx="1472454" cy="1441378"/>
              <a:chOff x="2299395" y="5096207"/>
              <a:chExt cx="1472454" cy="1441378"/>
            </a:xfrm>
          </p:grpSpPr>
          <p:sp>
            <p:nvSpPr>
              <p:cNvPr id="1534" name="Google Shape;1534;p13"/>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3"/>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3"/>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3"/>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3"/>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3"/>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3"/>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3"/>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3"/>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3"/>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3"/>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3"/>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3"/>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13"/>
            <p:cNvGrpSpPr/>
            <p:nvPr/>
          </p:nvGrpSpPr>
          <p:grpSpPr>
            <a:xfrm>
              <a:off x="6694386" y="-725075"/>
              <a:ext cx="3044172" cy="2273746"/>
              <a:chOff x="6694386" y="-725075"/>
              <a:chExt cx="3044172" cy="2273746"/>
            </a:xfrm>
          </p:grpSpPr>
          <p:sp>
            <p:nvSpPr>
              <p:cNvPr id="1560" name="Google Shape;1560;p1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3"/>
              <p:cNvGrpSpPr/>
              <p:nvPr/>
            </p:nvGrpSpPr>
            <p:grpSpPr>
              <a:xfrm>
                <a:off x="7759545" y="-725075"/>
                <a:ext cx="1784808" cy="1333507"/>
                <a:chOff x="7759545" y="-725075"/>
                <a:chExt cx="1784808" cy="1333507"/>
              </a:xfrm>
            </p:grpSpPr>
            <p:sp>
              <p:nvSpPr>
                <p:cNvPr id="1562" name="Google Shape;1562;p1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1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13"/>
              <p:cNvGrpSpPr/>
              <p:nvPr/>
            </p:nvGrpSpPr>
            <p:grpSpPr>
              <a:xfrm>
                <a:off x="8495013" y="327968"/>
                <a:ext cx="1243546" cy="1220702"/>
                <a:chOff x="936825" y="10899768"/>
                <a:chExt cx="1243546" cy="1220702"/>
              </a:xfrm>
            </p:grpSpPr>
            <p:sp>
              <p:nvSpPr>
                <p:cNvPr id="1591" name="Google Shape;1591;p13"/>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3"/>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00"/>
        <p:cNvGrpSpPr/>
        <p:nvPr/>
      </p:nvGrpSpPr>
      <p:grpSpPr>
        <a:xfrm>
          <a:off x="0" y="0"/>
          <a:ext cx="0" cy="0"/>
          <a:chOff x="0" y="0"/>
          <a:chExt cx="0" cy="0"/>
        </a:xfrm>
      </p:grpSpPr>
      <p:sp>
        <p:nvSpPr>
          <p:cNvPr id="1601" name="Google Shape;1601;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02" name="Google Shape;1602;p14"/>
          <p:cNvGrpSpPr/>
          <p:nvPr/>
        </p:nvGrpSpPr>
        <p:grpSpPr>
          <a:xfrm>
            <a:off x="-351830" y="-725075"/>
            <a:ext cx="10090389" cy="6700847"/>
            <a:chOff x="-351830" y="-725075"/>
            <a:chExt cx="10090389" cy="6700847"/>
          </a:xfrm>
        </p:grpSpPr>
        <p:sp>
          <p:nvSpPr>
            <p:cNvPr id="1603" name="Google Shape;1603;p14"/>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4"/>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4"/>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4"/>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4"/>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4"/>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4"/>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4"/>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4"/>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4"/>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4"/>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4"/>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4"/>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4"/>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4"/>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4"/>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4"/>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4"/>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4"/>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4"/>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4"/>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4"/>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14"/>
            <p:cNvGrpSpPr/>
            <p:nvPr/>
          </p:nvGrpSpPr>
          <p:grpSpPr>
            <a:xfrm>
              <a:off x="1075507" y="4534394"/>
              <a:ext cx="1472454" cy="1441378"/>
              <a:chOff x="2299395" y="5096207"/>
              <a:chExt cx="1472454" cy="1441378"/>
            </a:xfrm>
          </p:grpSpPr>
          <p:sp>
            <p:nvSpPr>
              <p:cNvPr id="1653" name="Google Shape;1653;p14"/>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4"/>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4"/>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4"/>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4"/>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4"/>
            <p:cNvGrpSpPr/>
            <p:nvPr/>
          </p:nvGrpSpPr>
          <p:grpSpPr>
            <a:xfrm>
              <a:off x="6694386" y="-725075"/>
              <a:ext cx="3044172" cy="2273746"/>
              <a:chOff x="6694386" y="-725075"/>
              <a:chExt cx="3044172" cy="2273746"/>
            </a:xfrm>
          </p:grpSpPr>
          <p:sp>
            <p:nvSpPr>
              <p:cNvPr id="1679" name="Google Shape;1679;p14"/>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4"/>
              <p:cNvGrpSpPr/>
              <p:nvPr/>
            </p:nvGrpSpPr>
            <p:grpSpPr>
              <a:xfrm>
                <a:off x="7759545" y="-725075"/>
                <a:ext cx="1784808" cy="1333507"/>
                <a:chOff x="7759545" y="-725075"/>
                <a:chExt cx="1784808" cy="1333507"/>
              </a:xfrm>
            </p:grpSpPr>
            <p:sp>
              <p:nvSpPr>
                <p:cNvPr id="1681" name="Google Shape;1681;p14"/>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6" name="Google Shape;1706;p14"/>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14"/>
              <p:cNvGrpSpPr/>
              <p:nvPr/>
            </p:nvGrpSpPr>
            <p:grpSpPr>
              <a:xfrm>
                <a:off x="8495013" y="327968"/>
                <a:ext cx="1243546" cy="1220702"/>
                <a:chOff x="936825" y="10899768"/>
                <a:chExt cx="1243546" cy="1220702"/>
              </a:xfrm>
            </p:grpSpPr>
            <p:sp>
              <p:nvSpPr>
                <p:cNvPr id="1710" name="Google Shape;1710;p14"/>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719"/>
        <p:cNvGrpSpPr/>
        <p:nvPr/>
      </p:nvGrpSpPr>
      <p:grpSpPr>
        <a:xfrm>
          <a:off x="0" y="0"/>
          <a:ext cx="0" cy="0"/>
          <a:chOff x="0" y="0"/>
          <a:chExt cx="0" cy="0"/>
        </a:xfrm>
      </p:grpSpPr>
      <p:sp>
        <p:nvSpPr>
          <p:cNvPr id="1720" name="Google Shape;1720;p15"/>
          <p:cNvSpPr txBox="1">
            <a:spLocks noGrp="1"/>
          </p:cNvSpPr>
          <p:nvPr>
            <p:ph type="subTitle" idx="1"/>
          </p:nvPr>
        </p:nvSpPr>
        <p:spPr>
          <a:xfrm>
            <a:off x="720000" y="2897813"/>
            <a:ext cx="3005100" cy="107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1" name="Google Shape;1721;p15"/>
          <p:cNvSpPr txBox="1">
            <a:spLocks noGrp="1"/>
          </p:cNvSpPr>
          <p:nvPr>
            <p:ph type="title"/>
          </p:nvPr>
        </p:nvSpPr>
        <p:spPr>
          <a:xfrm>
            <a:off x="715100" y="1169000"/>
            <a:ext cx="3248700" cy="1742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22" name="Google Shape;1722;p15"/>
          <p:cNvGrpSpPr/>
          <p:nvPr/>
        </p:nvGrpSpPr>
        <p:grpSpPr>
          <a:xfrm>
            <a:off x="-351830" y="-725075"/>
            <a:ext cx="10090389" cy="6700847"/>
            <a:chOff x="-351830" y="-725075"/>
            <a:chExt cx="10090389" cy="6700847"/>
          </a:xfrm>
        </p:grpSpPr>
        <p:sp>
          <p:nvSpPr>
            <p:cNvPr id="1723" name="Google Shape;1723;p15"/>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5"/>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5"/>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5"/>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5"/>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5"/>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5"/>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5"/>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5"/>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5"/>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5"/>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5"/>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5"/>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5"/>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5"/>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5"/>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5"/>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5"/>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5"/>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5"/>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5"/>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5"/>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5"/>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5"/>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5"/>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5"/>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5"/>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5"/>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5"/>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5"/>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5"/>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5"/>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5"/>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5"/>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5"/>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5"/>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5"/>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5"/>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5"/>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5"/>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5"/>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5"/>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15"/>
            <p:cNvGrpSpPr/>
            <p:nvPr/>
          </p:nvGrpSpPr>
          <p:grpSpPr>
            <a:xfrm>
              <a:off x="1075507" y="4534394"/>
              <a:ext cx="1472454" cy="1441378"/>
              <a:chOff x="2299395" y="5096207"/>
              <a:chExt cx="1472454" cy="1441378"/>
            </a:xfrm>
          </p:grpSpPr>
          <p:sp>
            <p:nvSpPr>
              <p:cNvPr id="1773" name="Google Shape;1773;p15"/>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5"/>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5"/>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5"/>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5"/>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5"/>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5"/>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5"/>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5"/>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5"/>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5"/>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5"/>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5"/>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5"/>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5"/>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5"/>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5"/>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5"/>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5"/>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5"/>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5"/>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5"/>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5"/>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5"/>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5"/>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5"/>
            <p:cNvGrpSpPr/>
            <p:nvPr/>
          </p:nvGrpSpPr>
          <p:grpSpPr>
            <a:xfrm>
              <a:off x="6694386" y="-725075"/>
              <a:ext cx="3044172" cy="2273746"/>
              <a:chOff x="6694386" y="-725075"/>
              <a:chExt cx="3044172" cy="2273746"/>
            </a:xfrm>
          </p:grpSpPr>
          <p:sp>
            <p:nvSpPr>
              <p:cNvPr id="1799" name="Google Shape;1799;p15"/>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15"/>
              <p:cNvGrpSpPr/>
              <p:nvPr/>
            </p:nvGrpSpPr>
            <p:grpSpPr>
              <a:xfrm>
                <a:off x="7759545" y="-725075"/>
                <a:ext cx="1784808" cy="1333507"/>
                <a:chOff x="7759545" y="-725075"/>
                <a:chExt cx="1784808" cy="1333507"/>
              </a:xfrm>
            </p:grpSpPr>
            <p:sp>
              <p:nvSpPr>
                <p:cNvPr id="1801" name="Google Shape;1801;p15"/>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5"/>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5"/>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5"/>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5"/>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5"/>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5"/>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5"/>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5"/>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5"/>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5"/>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5"/>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5"/>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5"/>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5"/>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5"/>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5"/>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5"/>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5"/>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5"/>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5"/>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5"/>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5"/>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5"/>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5"/>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6" name="Google Shape;1826;p15"/>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5"/>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5"/>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15"/>
              <p:cNvGrpSpPr/>
              <p:nvPr/>
            </p:nvGrpSpPr>
            <p:grpSpPr>
              <a:xfrm>
                <a:off x="8495013" y="327968"/>
                <a:ext cx="1243546" cy="1220702"/>
                <a:chOff x="936825" y="10899768"/>
                <a:chExt cx="1243546" cy="1220702"/>
              </a:xfrm>
            </p:grpSpPr>
            <p:sp>
              <p:nvSpPr>
                <p:cNvPr id="1830" name="Google Shape;1830;p15"/>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5"/>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5"/>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5"/>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5"/>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5"/>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5"/>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5"/>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1pPr>
            <a:lvl2pPr lvl="1"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2pPr>
            <a:lvl3pPr lvl="2"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3pPr>
            <a:lvl4pPr lvl="3"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4pPr>
            <a:lvl5pPr lvl="4"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5pPr>
            <a:lvl6pPr lvl="5"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6pPr>
            <a:lvl7pPr lvl="6"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7pPr>
            <a:lvl8pPr lvl="7"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8pPr>
            <a:lvl9pPr lvl="8"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1pPr>
            <a:lvl2pPr marL="914400" lvl="1"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2pPr>
            <a:lvl3pPr marL="1371600" lvl="2"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3pPr>
            <a:lvl4pPr marL="1828800" lvl="3"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4pPr>
            <a:lvl5pPr marL="2286000" lvl="4"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5pPr>
            <a:lvl6pPr marL="2743200" lvl="5"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6pPr>
            <a:lvl7pPr marL="3200400" lvl="6"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7pPr>
            <a:lvl8pPr marL="3657600" lvl="7"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8pPr>
            <a:lvl9pPr marL="4114800" lvl="8" indent="-317500">
              <a:lnSpc>
                <a:spcPct val="115000"/>
              </a:lnSpc>
              <a:spcBef>
                <a:spcPts val="1600"/>
              </a:spcBef>
              <a:spcAft>
                <a:spcPts val="1600"/>
              </a:spcAft>
              <a:buClr>
                <a:schemeClr val="lt1"/>
              </a:buClr>
              <a:buSzPts val="1400"/>
              <a:buFont typeface="Poppins Light"/>
              <a:buChar char="■"/>
              <a:defRPr>
                <a:solidFill>
                  <a:schemeClr val="lt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6" r:id="rId5"/>
    <p:sldLayoutId id="2147483658" r:id="rId6"/>
    <p:sldLayoutId id="2147483659" r:id="rId7"/>
    <p:sldLayoutId id="2147483660" r:id="rId8"/>
    <p:sldLayoutId id="2147483661" r:id="rId9"/>
    <p:sldLayoutId id="2147483664" r:id="rId10"/>
    <p:sldLayoutId id="2147483668"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28"/>
          <p:cNvSpPr/>
          <p:nvPr/>
        </p:nvSpPr>
        <p:spPr>
          <a:xfrm>
            <a:off x="573372" y="1753072"/>
            <a:ext cx="926341" cy="1116704"/>
          </a:xfrm>
          <a:custGeom>
            <a:avLst/>
            <a:gdLst/>
            <a:ahLst/>
            <a:cxnLst/>
            <a:rect l="l" t="t" r="r" b="b"/>
            <a:pathLst>
              <a:path w="14524" h="17508" extrusionOk="0">
                <a:moveTo>
                  <a:pt x="7358" y="1"/>
                </a:moveTo>
                <a:cubicBezTo>
                  <a:pt x="5372" y="7958"/>
                  <a:pt x="1" y="9152"/>
                  <a:pt x="1" y="9152"/>
                </a:cubicBezTo>
                <a:cubicBezTo>
                  <a:pt x="6567" y="9152"/>
                  <a:pt x="7756" y="17507"/>
                  <a:pt x="7761" y="17507"/>
                </a:cubicBezTo>
                <a:cubicBezTo>
                  <a:pt x="7761" y="10346"/>
                  <a:pt x="14523" y="8557"/>
                  <a:pt x="14523" y="8557"/>
                </a:cubicBezTo>
                <a:cubicBezTo>
                  <a:pt x="7958" y="5574"/>
                  <a:pt x="7358" y="1"/>
                  <a:pt x="7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0" name="Google Shape;2880;p28"/>
          <p:cNvSpPr/>
          <p:nvPr/>
        </p:nvSpPr>
        <p:spPr>
          <a:xfrm>
            <a:off x="5665825" y="230757"/>
            <a:ext cx="676264" cy="815161"/>
          </a:xfrm>
          <a:custGeom>
            <a:avLst/>
            <a:gdLst/>
            <a:ahLst/>
            <a:cxnLst/>
            <a:rect l="l" t="t" r="r" b="b"/>
            <a:pathLst>
              <a:path w="8163" h="9839" extrusionOk="0">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7269673" y="3340077"/>
            <a:ext cx="445558" cy="537057"/>
          </a:xfrm>
          <a:custGeom>
            <a:avLst/>
            <a:gdLst/>
            <a:ahLst/>
            <a:cxnLst/>
            <a:rect l="l" t="t" r="r" b="b"/>
            <a:pathLst>
              <a:path w="6606" h="7962" extrusionOk="0">
                <a:moveTo>
                  <a:pt x="3351" y="0"/>
                </a:moveTo>
                <a:cubicBezTo>
                  <a:pt x="2446" y="3618"/>
                  <a:pt x="1" y="4160"/>
                  <a:pt x="1" y="4160"/>
                </a:cubicBezTo>
                <a:cubicBezTo>
                  <a:pt x="2988" y="4160"/>
                  <a:pt x="3531" y="7961"/>
                  <a:pt x="3531" y="7961"/>
                </a:cubicBezTo>
                <a:cubicBezTo>
                  <a:pt x="3531" y="4707"/>
                  <a:pt x="6606" y="3889"/>
                  <a:pt x="6606" y="3889"/>
                </a:cubicBezTo>
                <a:cubicBezTo>
                  <a:pt x="3623" y="2533"/>
                  <a:pt x="3351"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txBox="1">
            <a:spLocks noGrp="1"/>
          </p:cNvSpPr>
          <p:nvPr>
            <p:ph type="ctrTitle"/>
          </p:nvPr>
        </p:nvSpPr>
        <p:spPr>
          <a:xfrm>
            <a:off x="1187624" y="1501184"/>
            <a:ext cx="8460432" cy="1853100"/>
          </a:xfrm>
          <a:prstGeom prst="rect">
            <a:avLst/>
          </a:prstGeom>
        </p:spPr>
        <p:txBody>
          <a:bodyPr spcFirstLastPara="1" wrap="square" lIns="91425" tIns="91425" rIns="91425" bIns="91425" anchor="ctr" anchorCtr="0">
            <a:noAutofit/>
          </a:bodyPr>
          <a:lstStyle/>
          <a:p>
            <a:pPr algn="l">
              <a:lnSpc>
                <a:spcPct val="115000"/>
              </a:lnSpc>
              <a:spcAft>
                <a:spcPts val="1000"/>
              </a:spcAft>
            </a:pPr>
            <a:r>
              <a:rPr lang="vi-VN" sz="3200" i="1" u="sng" dirty="0" smtClean="0">
                <a:latin typeface="Times New Roman"/>
                <a:ea typeface="Calibri"/>
                <a:cs typeface="Times New Roman"/>
              </a:rPr>
              <a:t>Bài 4: Văn bản thông tin</a:t>
            </a:r>
            <a:r>
              <a:rPr lang="vi-VN" sz="3200" i="1" u="sng" dirty="0">
                <a:latin typeface="Times New Roman"/>
                <a:ea typeface="Calibri"/>
                <a:cs typeface="Times New Roman"/>
              </a:rPr>
              <a:t> </a:t>
            </a:r>
            <a:r>
              <a:rPr lang="vi-VN" sz="3200" i="1" u="sng" dirty="0" smtClean="0">
                <a:latin typeface="Times New Roman"/>
                <a:ea typeface="Calibri"/>
                <a:cs typeface="Times New Roman"/>
              </a:rPr>
              <a:t>- Tự đánh giá</a:t>
            </a:r>
            <a:r>
              <a:rPr lang="en-SG" sz="2400" dirty="0">
                <a:latin typeface="Calibri"/>
                <a:ea typeface="Calibri"/>
                <a:cs typeface="Times New Roman"/>
              </a:rPr>
              <a:t/>
            </a:r>
            <a:br>
              <a:rPr lang="en-SG" sz="2400" dirty="0">
                <a:latin typeface="Calibri"/>
                <a:ea typeface="Calibri"/>
                <a:cs typeface="Times New Roman"/>
              </a:rPr>
            </a:br>
            <a:r>
              <a:rPr lang="en-SG" sz="4000" dirty="0">
                <a:latin typeface="Calibri"/>
                <a:ea typeface="Calibri"/>
                <a:cs typeface="Times New Roman"/>
              </a:rPr>
              <a:t/>
            </a:r>
            <a:br>
              <a:rPr lang="en-SG" sz="4000" dirty="0">
                <a:latin typeface="Calibri"/>
                <a:ea typeface="Calibri"/>
                <a:cs typeface="Times New Roman"/>
              </a:rPr>
            </a:br>
            <a:endParaRPr dirty="0"/>
          </a:p>
        </p:txBody>
      </p:sp>
      <p:sp>
        <p:nvSpPr>
          <p:cNvPr id="3" name="Rectangle 2"/>
          <p:cNvSpPr/>
          <p:nvPr/>
        </p:nvSpPr>
        <p:spPr>
          <a:xfrm>
            <a:off x="2286000" y="2427734"/>
            <a:ext cx="5958408" cy="646331"/>
          </a:xfrm>
          <a:prstGeom prst="rect">
            <a:avLst/>
          </a:prstGeom>
        </p:spPr>
        <p:txBody>
          <a:bodyPr wrap="square">
            <a:spAutoFit/>
          </a:bodyPr>
          <a:lstStyle/>
          <a:p>
            <a:r>
              <a:rPr lang="vi-VN" sz="3600" b="1" dirty="0">
                <a:solidFill>
                  <a:srgbClr val="7D5F45"/>
                </a:solidFill>
                <a:latin typeface="Times New Roman"/>
                <a:ea typeface="Calibri"/>
                <a:cs typeface="Times New Roman"/>
                <a:sym typeface="Annie Use Your Telescope"/>
              </a:rPr>
              <a:t>Lễ hội Ok Om Bok (1 tiết) </a:t>
            </a:r>
            <a:endParaRPr lang="en-S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37742980"/>
              </p:ext>
            </p:extLst>
          </p:nvPr>
        </p:nvGraphicFramePr>
        <p:xfrm>
          <a:off x="827584" y="267494"/>
          <a:ext cx="6768751" cy="3923375"/>
        </p:xfrm>
        <a:graphic>
          <a:graphicData uri="http://schemas.openxmlformats.org/drawingml/2006/table">
            <a:tbl>
              <a:tblPr firstRow="1" firstCol="1" bandRow="1">
                <a:tableStyleId>{9F318473-CB88-4A39-8405-230CDAB02F5A}</a:tableStyleId>
              </a:tblPr>
              <a:tblGrid>
                <a:gridCol w="3240359"/>
                <a:gridCol w="1656184"/>
                <a:gridCol w="1872208"/>
              </a:tblGrid>
              <a:tr h="157445">
                <a:tc>
                  <a:txBody>
                    <a:bodyPr/>
                    <a:lstStyle/>
                    <a:p>
                      <a:pPr algn="ctr">
                        <a:lnSpc>
                          <a:spcPct val="115000"/>
                        </a:lnSpc>
                        <a:spcAft>
                          <a:spcPts val="0"/>
                        </a:spcAft>
                      </a:pPr>
                      <a:r>
                        <a:rPr lang="vi-VN" sz="2000" dirty="0">
                          <a:effectLst/>
                          <a:latin typeface="+mj-lt"/>
                          <a:cs typeface="Arial" pitchFamily="34" charset="0"/>
                        </a:rPr>
                        <a:t>Tiêu chí</a:t>
                      </a:r>
                      <a:endParaRPr lang="en-SG" sz="2000" dirty="0">
                        <a:effectLst/>
                        <a:latin typeface="+mj-lt"/>
                        <a:ea typeface="Calibri"/>
                        <a:cs typeface="Arial" pitchFamily="34" charset="0"/>
                      </a:endParaRPr>
                    </a:p>
                  </a:txBody>
                  <a:tcPr marL="48968" marR="48968" marT="0" marB="0"/>
                </a:tc>
                <a:tc>
                  <a:txBody>
                    <a:bodyPr/>
                    <a:lstStyle/>
                    <a:p>
                      <a:pPr algn="ctr">
                        <a:lnSpc>
                          <a:spcPct val="115000"/>
                        </a:lnSpc>
                        <a:spcAft>
                          <a:spcPts val="0"/>
                        </a:spcAft>
                      </a:pPr>
                      <a:r>
                        <a:rPr lang="vi-VN" sz="2000">
                          <a:effectLst/>
                          <a:latin typeface="+mj-lt"/>
                          <a:cs typeface="Arial" pitchFamily="34" charset="0"/>
                        </a:rPr>
                        <a:t>Có</a:t>
                      </a:r>
                      <a:endParaRPr lang="en-SG" sz="2000">
                        <a:effectLst/>
                        <a:latin typeface="+mj-lt"/>
                        <a:ea typeface="Calibri"/>
                        <a:cs typeface="Arial" pitchFamily="34" charset="0"/>
                      </a:endParaRPr>
                    </a:p>
                  </a:txBody>
                  <a:tcPr marL="48968" marR="48968" marT="0" marB="0"/>
                </a:tc>
                <a:tc>
                  <a:txBody>
                    <a:bodyPr/>
                    <a:lstStyle/>
                    <a:p>
                      <a:pPr algn="ctr">
                        <a:lnSpc>
                          <a:spcPct val="115000"/>
                        </a:lnSpc>
                        <a:spcAft>
                          <a:spcPts val="0"/>
                        </a:spcAft>
                      </a:pPr>
                      <a:r>
                        <a:rPr lang="vi-VN" sz="2000">
                          <a:effectLst/>
                          <a:latin typeface="+mj-lt"/>
                          <a:cs typeface="Arial" pitchFamily="34" charset="0"/>
                        </a:rPr>
                        <a:t>Không</a:t>
                      </a:r>
                      <a:endParaRPr lang="en-SG" sz="2000">
                        <a:effectLst/>
                        <a:latin typeface="+mj-lt"/>
                        <a:ea typeface="Calibri"/>
                        <a:cs typeface="Arial" pitchFamily="34" charset="0"/>
                      </a:endParaRPr>
                    </a:p>
                  </a:txBody>
                  <a:tcPr marL="48968" marR="48968" marT="0" marB="0"/>
                </a:tc>
              </a:tr>
              <a:tr h="314892">
                <a:tc>
                  <a:txBody>
                    <a:bodyPr/>
                    <a:lstStyle/>
                    <a:p>
                      <a:pPr algn="just">
                        <a:lnSpc>
                          <a:spcPct val="115000"/>
                        </a:lnSpc>
                        <a:spcAft>
                          <a:spcPts val="0"/>
                        </a:spcAft>
                      </a:pPr>
                      <a:r>
                        <a:rPr lang="vi-VN" sz="2000">
                          <a:effectLst/>
                          <a:latin typeface="+mj-lt"/>
                          <a:cs typeface="Arial" pitchFamily="34" charset="0"/>
                        </a:rPr>
                        <a:t>Đảm bảo dung lượng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r>
              <a:tr h="753457">
                <a:tc>
                  <a:txBody>
                    <a:bodyPr/>
                    <a:lstStyle/>
                    <a:p>
                      <a:pPr algn="just">
                        <a:lnSpc>
                          <a:spcPct val="115000"/>
                        </a:lnSpc>
                        <a:spcAft>
                          <a:spcPts val="0"/>
                        </a:spcAft>
                      </a:pPr>
                      <a:r>
                        <a:rPr lang="vi-VN" sz="2000" dirty="0">
                          <a:effectLst/>
                          <a:latin typeface="+mj-lt"/>
                          <a:cs typeface="Arial" pitchFamily="34" charset="0"/>
                        </a:rPr>
                        <a:t>Lễ hội của người Khmer Nam Bộ/ Sóc Trăng </a:t>
                      </a:r>
                      <a:endParaRPr lang="en-SG" sz="2000" dirty="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dirty="0">
                          <a:effectLst/>
                          <a:latin typeface="+mj-lt"/>
                          <a:cs typeface="Arial" pitchFamily="34" charset="0"/>
                        </a:rPr>
                        <a:t> </a:t>
                      </a:r>
                      <a:endParaRPr lang="en-SG" sz="2000" dirty="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dirty="0">
                          <a:effectLst/>
                          <a:latin typeface="+mj-lt"/>
                          <a:cs typeface="Arial" pitchFamily="34" charset="0"/>
                        </a:rPr>
                        <a:t> </a:t>
                      </a:r>
                      <a:endParaRPr lang="en-SG" sz="2000" dirty="0">
                        <a:effectLst/>
                        <a:latin typeface="+mj-lt"/>
                        <a:ea typeface="Calibri"/>
                        <a:cs typeface="Arial" pitchFamily="34" charset="0"/>
                      </a:endParaRPr>
                    </a:p>
                  </a:txBody>
                  <a:tcPr marL="48968" marR="48968" marT="0" marB="0"/>
                </a:tc>
              </a:tr>
              <a:tr h="1058773">
                <a:tc>
                  <a:txBody>
                    <a:bodyPr/>
                    <a:lstStyle/>
                    <a:p>
                      <a:pPr algn="just">
                        <a:lnSpc>
                          <a:spcPct val="115000"/>
                        </a:lnSpc>
                        <a:spcAft>
                          <a:spcPts val="0"/>
                        </a:spcAft>
                      </a:pPr>
                      <a:r>
                        <a:rPr lang="vi-VN" sz="2000">
                          <a:effectLst/>
                          <a:latin typeface="+mj-lt"/>
                          <a:cs typeface="Arial" pitchFamily="34" charset="0"/>
                        </a:rPr>
                        <a:t>Thời gian: được tổ chức khoảng giữa tháng 10 hàng năm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r>
              <a:tr h="629783">
                <a:tc>
                  <a:txBody>
                    <a:bodyPr/>
                    <a:lstStyle/>
                    <a:p>
                      <a:pPr algn="just">
                        <a:lnSpc>
                          <a:spcPct val="115000"/>
                        </a:lnSpc>
                        <a:spcAft>
                          <a:spcPts val="0"/>
                        </a:spcAft>
                      </a:pPr>
                      <a:r>
                        <a:rPr lang="vi-VN" sz="2000" dirty="0">
                          <a:effectLst/>
                          <a:latin typeface="+mj-lt"/>
                          <a:cs typeface="Arial" pitchFamily="34" charset="0"/>
                        </a:rPr>
                        <a:t>Hoạt động chính của lễ hội: hội đua ghe </a:t>
                      </a:r>
                      <a:endParaRPr lang="en-SG" sz="2000" dirty="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r>
              <a:tr h="314892">
                <a:tc>
                  <a:txBody>
                    <a:bodyPr/>
                    <a:lstStyle/>
                    <a:p>
                      <a:pPr algn="just">
                        <a:lnSpc>
                          <a:spcPct val="115000"/>
                        </a:lnSpc>
                        <a:spcAft>
                          <a:spcPts val="0"/>
                        </a:spcAft>
                      </a:pPr>
                      <a:r>
                        <a:rPr lang="vi-VN" sz="2000">
                          <a:effectLst/>
                          <a:latin typeface="+mj-lt"/>
                          <a:cs typeface="Arial" pitchFamily="34" charset="0"/>
                        </a:rPr>
                        <a:t>Ấn tượng về lễ hội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r>
              <a:tr h="472337">
                <a:tc>
                  <a:txBody>
                    <a:bodyPr/>
                    <a:lstStyle/>
                    <a:p>
                      <a:pPr algn="just">
                        <a:lnSpc>
                          <a:spcPct val="115000"/>
                        </a:lnSpc>
                        <a:spcAft>
                          <a:spcPts val="0"/>
                        </a:spcAft>
                      </a:pPr>
                      <a:r>
                        <a:rPr lang="vi-VN" sz="2000">
                          <a:effectLst/>
                          <a:latin typeface="+mj-lt"/>
                          <a:cs typeface="Arial" pitchFamily="34" charset="0"/>
                        </a:rPr>
                        <a:t>Diễn đạt rành mạch, rõ ý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a:effectLst/>
                          <a:latin typeface="+mj-lt"/>
                          <a:cs typeface="Arial" pitchFamily="34" charset="0"/>
                        </a:rPr>
                        <a:t> </a:t>
                      </a:r>
                      <a:endParaRPr lang="en-SG" sz="2000">
                        <a:effectLst/>
                        <a:latin typeface="+mj-lt"/>
                        <a:ea typeface="Calibri"/>
                        <a:cs typeface="Arial" pitchFamily="34" charset="0"/>
                      </a:endParaRPr>
                    </a:p>
                  </a:txBody>
                  <a:tcPr marL="48968" marR="48968" marT="0" marB="0"/>
                </a:tc>
                <a:tc>
                  <a:txBody>
                    <a:bodyPr/>
                    <a:lstStyle/>
                    <a:p>
                      <a:pPr algn="just">
                        <a:lnSpc>
                          <a:spcPct val="115000"/>
                        </a:lnSpc>
                        <a:spcAft>
                          <a:spcPts val="0"/>
                        </a:spcAft>
                      </a:pPr>
                      <a:r>
                        <a:rPr lang="vi-VN" sz="2000" dirty="0">
                          <a:effectLst/>
                          <a:latin typeface="+mj-lt"/>
                          <a:cs typeface="Arial" pitchFamily="34" charset="0"/>
                        </a:rPr>
                        <a:t> </a:t>
                      </a:r>
                      <a:endParaRPr lang="en-SG" sz="2000" dirty="0">
                        <a:effectLst/>
                        <a:latin typeface="+mj-lt"/>
                        <a:ea typeface="Calibri"/>
                        <a:cs typeface="Arial" pitchFamily="34" charset="0"/>
                      </a:endParaRPr>
                    </a:p>
                  </a:txBody>
                  <a:tcPr marL="48968" marR="48968" marT="0" marB="0"/>
                </a:tc>
              </a:tr>
            </a:tbl>
          </a:graphicData>
        </a:graphic>
      </p:graphicFrame>
    </p:spTree>
    <p:extLst>
      <p:ext uri="{BB962C8B-B14F-4D97-AF65-F5344CB8AC3E}">
        <p14:creationId xmlns:p14="http://schemas.microsoft.com/office/powerpoint/2010/main" val="2560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15566"/>
            <a:ext cx="7704000" cy="572700"/>
          </a:xfrm>
        </p:spPr>
        <p:txBody>
          <a:bodyPr/>
          <a:lstStyle/>
          <a:p>
            <a:pPr algn="ctr">
              <a:lnSpc>
                <a:spcPct val="115000"/>
              </a:lnSpc>
              <a:spcAft>
                <a:spcPts val="1000"/>
              </a:spcAft>
            </a:pPr>
            <a:r>
              <a:rPr lang="vi-VN" sz="2400" i="1" dirty="0">
                <a:solidFill>
                  <a:srgbClr val="000000"/>
                </a:solidFill>
                <a:latin typeface="Times New Roman"/>
                <a:ea typeface="Calibri"/>
                <a:cs typeface="Times New Roman"/>
              </a:rPr>
              <a:t>*Hướng dẫn chữa câu 10: Từ văn bản trên, em suy nghĩ gì về ý nghĩa của các lễ hội trong đời sống tinh thần của người Việt Nam </a:t>
            </a:r>
            <a:r>
              <a:rPr lang="en-SG" sz="2800" dirty="0">
                <a:latin typeface="Calibri"/>
                <a:ea typeface="Calibri"/>
                <a:cs typeface="Times New Roman"/>
              </a:rPr>
              <a:t/>
            </a:r>
            <a:br>
              <a:rPr lang="en-SG" sz="2800" dirty="0">
                <a:latin typeface="Calibri"/>
                <a:ea typeface="Calibri"/>
                <a:cs typeface="Times New Roman"/>
              </a:rPr>
            </a:br>
            <a:endParaRPr lang="en-S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137" y="1707654"/>
            <a:ext cx="3727324" cy="2515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07654"/>
            <a:ext cx="3779315" cy="2515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5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1665788"/>
              </p:ext>
            </p:extLst>
          </p:nvPr>
        </p:nvGraphicFramePr>
        <p:xfrm>
          <a:off x="1691681" y="843558"/>
          <a:ext cx="5760639" cy="3545118"/>
        </p:xfrm>
        <a:graphic>
          <a:graphicData uri="http://schemas.openxmlformats.org/drawingml/2006/table">
            <a:tbl>
              <a:tblPr firstRow="1" firstCol="1" bandRow="1"/>
              <a:tblGrid>
                <a:gridCol w="4248471"/>
                <a:gridCol w="792088"/>
                <a:gridCol w="720080"/>
              </a:tblGrid>
              <a:tr h="1008112">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Góp phần làm cho đời sống tinh thần của con người trở nên phong phú: khơi gợi, bồi dưỡng, duy trì những tình cảm, cảm xúc tích cực, có giá trị nhân </a:t>
                      </a:r>
                      <a:r>
                        <a:rPr lang="vi-VN" sz="1800" dirty="0" smtClean="0">
                          <a:solidFill>
                            <a:srgbClr val="000000"/>
                          </a:solidFill>
                          <a:effectLst/>
                          <a:latin typeface="Times New Roman"/>
                          <a:ea typeface="Calibri"/>
                          <a:cs typeface="Times New Roman"/>
                        </a:rPr>
                        <a:t>văn</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a:solidFill>
                            <a:srgbClr val="000000"/>
                          </a:solidFill>
                          <a:effectLst/>
                          <a:latin typeface="Times New Roman"/>
                          <a:ea typeface="Calibri"/>
                          <a:cs typeface="Times New Roman"/>
                        </a:rPr>
                        <a:t> </a:t>
                      </a:r>
                      <a:endParaRPr lang="en-SG" sz="180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a:solidFill>
                            <a:srgbClr val="000000"/>
                          </a:solidFill>
                          <a:effectLst/>
                          <a:latin typeface="Times New Roman"/>
                          <a:ea typeface="Calibri"/>
                          <a:cs typeface="Times New Roman"/>
                        </a:rPr>
                        <a:t> </a:t>
                      </a:r>
                      <a:endParaRPr lang="en-SG" sz="180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796">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Bảo tồn những giá trị văn hóa truyền thống tốt đẹp của dân tộc như biết ơn tổ tiên, tinh thần trách nhiệm với cộng đồng, đoàn kết ... </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 </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 </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94">
                <a:tc>
                  <a:txBody>
                    <a:bodyPr/>
                    <a:lstStyle/>
                    <a:p>
                      <a:pPr algn="just">
                        <a:lnSpc>
                          <a:spcPct val="115000"/>
                        </a:lnSpc>
                        <a:spcAft>
                          <a:spcPts val="0"/>
                        </a:spcAft>
                      </a:pPr>
                      <a:r>
                        <a:rPr lang="vi-VN" sz="1800">
                          <a:solidFill>
                            <a:srgbClr val="000000"/>
                          </a:solidFill>
                          <a:effectLst/>
                          <a:latin typeface="Times New Roman"/>
                          <a:ea typeface="Calibri"/>
                          <a:cs typeface="Times New Roman"/>
                        </a:rPr>
                        <a:t>Tạo môi trường sinh hoạt cộng đồng, giao lưu</a:t>
                      </a:r>
                      <a:endParaRPr lang="en-SG" sz="180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 </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a:solidFill>
                            <a:srgbClr val="000000"/>
                          </a:solidFill>
                          <a:effectLst/>
                          <a:latin typeface="Times New Roman"/>
                          <a:ea typeface="Calibri"/>
                          <a:cs typeface="Times New Roman"/>
                        </a:rPr>
                        <a:t> </a:t>
                      </a:r>
                      <a:endParaRPr lang="en-SG" sz="180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518">
                <a:tc>
                  <a:txBody>
                    <a:bodyPr/>
                    <a:lstStyle/>
                    <a:p>
                      <a:pPr algn="just">
                        <a:lnSpc>
                          <a:spcPct val="115000"/>
                        </a:lnSpc>
                        <a:spcAft>
                          <a:spcPts val="0"/>
                        </a:spcAft>
                      </a:pPr>
                      <a:r>
                        <a:rPr lang="vi-VN" sz="1800">
                          <a:solidFill>
                            <a:srgbClr val="000000"/>
                          </a:solidFill>
                          <a:effectLst/>
                          <a:latin typeface="Times New Roman"/>
                          <a:ea typeface="Calibri"/>
                          <a:cs typeface="Times New Roman"/>
                        </a:rPr>
                        <a:t>Những suy nghĩ sáng tạo, hợp lý khác</a:t>
                      </a:r>
                      <a:endParaRPr lang="en-SG" sz="180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 </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1800" dirty="0">
                          <a:solidFill>
                            <a:srgbClr val="000000"/>
                          </a:solidFill>
                          <a:effectLst/>
                          <a:latin typeface="Times New Roman"/>
                          <a:ea typeface="Calibri"/>
                          <a:cs typeface="Times New Roman"/>
                        </a:rPr>
                        <a:t> </a:t>
                      </a:r>
                      <a:endParaRPr lang="en-SG" sz="1800" dirty="0">
                        <a:effectLst/>
                        <a:latin typeface="Calibri"/>
                        <a:ea typeface="Calibri"/>
                        <a:cs typeface="Times New Roman"/>
                      </a:endParaRPr>
                    </a:p>
                  </a:txBody>
                  <a:tcPr marL="32135" marR="32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4427984" y="486641"/>
            <a:ext cx="32960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a:t>
            </a:r>
            <a:r>
              <a:rPr kumimoji="0" lang="vi-VN" sz="1600" b="0" i="0" u="none" strike="noStrike" cap="none" normalizeH="0" baseline="0" dirty="0" smtClean="0">
                <a:ln>
                  <a:noFill/>
                </a:ln>
                <a:solidFill>
                  <a:srgbClr val="000000"/>
                </a:solidFill>
                <a:effectLst/>
                <a:latin typeface="Calibri"/>
                <a:ea typeface="Calibri" pitchFamily="34" charset="0"/>
                <a:cs typeface="Times New Roman" pitchFamily="18" charset="0"/>
              </a:rPr>
              <a:t>ó</a:t>
            </a:r>
            <a:r>
              <a:rPr kumimoji="0" lang="vi-VN"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Không</a:t>
            </a:r>
            <a:endParaRPr kumimoji="0" lang="vi-VN"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0916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1880" y="123478"/>
            <a:ext cx="1848583" cy="584775"/>
          </a:xfrm>
          <a:prstGeom prst="rect">
            <a:avLst/>
          </a:prstGeom>
        </p:spPr>
        <p:txBody>
          <a:bodyPr wrap="none">
            <a:spAutoFit/>
          </a:bodyPr>
          <a:lstStyle/>
          <a:p>
            <a:r>
              <a:rPr lang="vi-VN" sz="3200" b="1" u="sng" dirty="0" smtClean="0">
                <a:latin typeface="+mj-lt"/>
              </a:rPr>
              <a:t>Tổng kết </a:t>
            </a:r>
            <a:endParaRPr lang="en-SG" sz="3200" b="1" u="sng" dirty="0">
              <a:latin typeface="+mj-lt"/>
            </a:endParaRPr>
          </a:p>
        </p:txBody>
      </p:sp>
      <p:sp>
        <p:nvSpPr>
          <p:cNvPr id="4" name="Rectangle 3"/>
          <p:cNvSpPr/>
          <p:nvPr/>
        </p:nvSpPr>
        <p:spPr>
          <a:xfrm>
            <a:off x="1547664" y="1131590"/>
            <a:ext cx="6858000" cy="2698175"/>
          </a:xfrm>
          <a:prstGeom prst="rect">
            <a:avLst/>
          </a:prstGeom>
        </p:spPr>
        <p:txBody>
          <a:bodyPr wrap="square">
            <a:spAutoFit/>
          </a:bodyPr>
          <a:lstStyle/>
          <a:p>
            <a:pPr indent="457200" algn="just">
              <a:lnSpc>
                <a:spcPct val="115000"/>
              </a:lnSpc>
              <a:spcAft>
                <a:spcPts val="1000"/>
              </a:spcAft>
            </a:pPr>
            <a:r>
              <a:rPr lang="vi-VN" sz="2000" dirty="0">
                <a:latin typeface="+mj-lt"/>
                <a:ea typeface="Calibri"/>
                <a:cs typeface="Times New Roman"/>
              </a:rPr>
              <a:t>Cách xác định văn bản thông tin:</a:t>
            </a:r>
            <a:endParaRPr lang="en-SG" sz="1800" dirty="0">
              <a:latin typeface="+mj-lt"/>
              <a:ea typeface="Calibri"/>
              <a:cs typeface="Times New Roman"/>
            </a:endParaRPr>
          </a:p>
          <a:p>
            <a:pPr marL="342900" lvl="0" indent="-342900" algn="just">
              <a:lnSpc>
                <a:spcPct val="115000"/>
              </a:lnSpc>
              <a:buFont typeface="Wingdings"/>
              <a:buChar char=""/>
            </a:pPr>
            <a:r>
              <a:rPr lang="vi-VN" sz="2000" dirty="0">
                <a:latin typeface="+mj-lt"/>
                <a:ea typeface="Calibri"/>
                <a:cs typeface="Times New Roman"/>
              </a:rPr>
              <a:t>Nội dung: cung cấp thông tin về chương trình, sự kiện </a:t>
            </a:r>
            <a:endParaRPr lang="en-SG" sz="1800" dirty="0">
              <a:latin typeface="+mj-lt"/>
              <a:ea typeface="Calibri"/>
              <a:cs typeface="Times New Roman"/>
            </a:endParaRPr>
          </a:p>
          <a:p>
            <a:pPr marL="342900" lvl="0" indent="-342900" algn="just">
              <a:lnSpc>
                <a:spcPct val="115000"/>
              </a:lnSpc>
              <a:buFont typeface="Wingdings"/>
              <a:buChar char=""/>
            </a:pPr>
            <a:r>
              <a:rPr lang="vi-VN" sz="2000" dirty="0">
                <a:latin typeface="+mj-lt"/>
                <a:ea typeface="Calibri"/>
                <a:cs typeface="Times New Roman"/>
              </a:rPr>
              <a:t>Phương thức biểu đại: thuyết minh kết hợp với một số PTBĐ khác </a:t>
            </a:r>
            <a:endParaRPr lang="en-SG" sz="1800" dirty="0">
              <a:latin typeface="+mj-lt"/>
              <a:ea typeface="Calibri"/>
              <a:cs typeface="Times New Roman"/>
            </a:endParaRPr>
          </a:p>
          <a:p>
            <a:pPr marL="342900" lvl="0" indent="-342900" algn="just">
              <a:lnSpc>
                <a:spcPct val="115000"/>
              </a:lnSpc>
              <a:buFont typeface="Wingdings"/>
              <a:buChar char=""/>
            </a:pPr>
            <a:r>
              <a:rPr lang="vi-VN" sz="2000" dirty="0">
                <a:latin typeface="+mj-lt"/>
                <a:ea typeface="Calibri"/>
                <a:cs typeface="Times New Roman"/>
              </a:rPr>
              <a:t>Hình thức trình bày: ngôn ngữ (chữ viết) và phi ngôn ngữ (sơ đồ, hình ảnh, bảng biểu)</a:t>
            </a:r>
            <a:endParaRPr lang="en-SG" sz="1800" dirty="0">
              <a:latin typeface="+mj-lt"/>
              <a:ea typeface="Calibri"/>
              <a:cs typeface="Times New Roman"/>
            </a:endParaRPr>
          </a:p>
          <a:p>
            <a:pPr marL="342900" lvl="0" indent="-342900" algn="just">
              <a:lnSpc>
                <a:spcPct val="115000"/>
              </a:lnSpc>
              <a:spcAft>
                <a:spcPts val="1000"/>
              </a:spcAft>
              <a:buFont typeface="Wingdings"/>
              <a:buChar char=""/>
            </a:pPr>
            <a:r>
              <a:rPr lang="vi-VN" sz="2000" dirty="0">
                <a:latin typeface="+mj-lt"/>
                <a:ea typeface="Calibri"/>
                <a:cs typeface="Times New Roman"/>
              </a:rPr>
              <a:t>Có thể sử dụng các trích dẫn, chú thích </a:t>
            </a:r>
            <a:endParaRPr lang="en-SG" sz="1800" dirty="0">
              <a:effectLst/>
              <a:latin typeface="+mj-lt"/>
              <a:ea typeface="Calibri"/>
              <a:cs typeface="Times New Roman"/>
            </a:endParaRPr>
          </a:p>
        </p:txBody>
      </p:sp>
    </p:spTree>
    <p:extLst>
      <p:ext uri="{BB962C8B-B14F-4D97-AF65-F5344CB8AC3E}">
        <p14:creationId xmlns:p14="http://schemas.microsoft.com/office/powerpoint/2010/main" val="25420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7" y="175323"/>
            <a:ext cx="3672408" cy="239642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31" y="175323"/>
            <a:ext cx="3744416" cy="239642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723" y="2604475"/>
            <a:ext cx="3618000" cy="2415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68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67694"/>
            <a:ext cx="7704000" cy="572700"/>
          </a:xfrm>
        </p:spPr>
        <p:txBody>
          <a:bodyPr/>
          <a:lstStyle/>
          <a:p>
            <a:r>
              <a:rPr lang="vi-VN" sz="4400" dirty="0" smtClean="0"/>
              <a:t>Cảm ơn các em đã tham gia tiết học. </a:t>
            </a:r>
            <a:endParaRPr lang="en-SG" sz="4400" dirty="0"/>
          </a:p>
        </p:txBody>
      </p:sp>
    </p:spTree>
    <p:extLst>
      <p:ext uri="{BB962C8B-B14F-4D97-AF65-F5344CB8AC3E}">
        <p14:creationId xmlns:p14="http://schemas.microsoft.com/office/powerpoint/2010/main" val="231235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2" name="Google Shape;2902;p30"/>
          <p:cNvSpPr txBox="1">
            <a:spLocks noGrp="1"/>
          </p:cNvSpPr>
          <p:nvPr>
            <p:ph type="title"/>
          </p:nvPr>
        </p:nvSpPr>
        <p:spPr>
          <a:xfrm>
            <a:off x="1547664" y="2211710"/>
            <a:ext cx="352839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HS thực hiện ở nhà</a:t>
            </a:r>
            <a:endParaRPr dirty="0"/>
          </a:p>
        </p:txBody>
      </p:sp>
      <p:sp>
        <p:nvSpPr>
          <p:cNvPr id="2903" name="Google Shape;2903;p30"/>
          <p:cNvSpPr txBox="1">
            <a:spLocks noGrp="1"/>
          </p:cNvSpPr>
          <p:nvPr>
            <p:ph type="title" idx="2"/>
          </p:nvPr>
        </p:nvSpPr>
        <p:spPr>
          <a:xfrm>
            <a:off x="539552" y="2067694"/>
            <a:ext cx="1080120" cy="10801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904" name="Google Shape;2904;p30"/>
          <p:cNvSpPr txBox="1">
            <a:spLocks noGrp="1"/>
          </p:cNvSpPr>
          <p:nvPr>
            <p:ph type="subTitle" idx="1"/>
          </p:nvPr>
        </p:nvSpPr>
        <p:spPr>
          <a:xfrm>
            <a:off x="2123728" y="3219822"/>
            <a:ext cx="2952328" cy="864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smtClean="0"/>
              <a:t>90 phút </a:t>
            </a:r>
            <a:endParaRPr dirty="0"/>
          </a:p>
        </p:txBody>
      </p:sp>
      <p:sp>
        <p:nvSpPr>
          <p:cNvPr id="2905" name="Google Shape;2905;p30"/>
          <p:cNvSpPr txBox="1">
            <a:spLocks noGrp="1"/>
          </p:cNvSpPr>
          <p:nvPr>
            <p:ph type="title" idx="3"/>
          </p:nvPr>
        </p:nvSpPr>
        <p:spPr>
          <a:xfrm>
            <a:off x="5868144" y="2283718"/>
            <a:ext cx="277657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HS chữa bài trên lớp</a:t>
            </a:r>
            <a:endParaRPr dirty="0"/>
          </a:p>
        </p:txBody>
      </p:sp>
      <p:sp>
        <p:nvSpPr>
          <p:cNvPr id="2906" name="Google Shape;2906;p30"/>
          <p:cNvSpPr txBox="1">
            <a:spLocks noGrp="1"/>
          </p:cNvSpPr>
          <p:nvPr>
            <p:ph type="title" idx="4"/>
          </p:nvPr>
        </p:nvSpPr>
        <p:spPr>
          <a:xfrm>
            <a:off x="4788024" y="1995686"/>
            <a:ext cx="1008112" cy="86409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2907" name="Google Shape;2907;p30"/>
          <p:cNvSpPr txBox="1">
            <a:spLocks noGrp="1"/>
          </p:cNvSpPr>
          <p:nvPr>
            <p:ph type="subTitle" idx="5"/>
          </p:nvPr>
        </p:nvSpPr>
        <p:spPr>
          <a:xfrm>
            <a:off x="6372200" y="2859782"/>
            <a:ext cx="2880320" cy="6480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smtClean="0"/>
              <a:t>45 phút </a:t>
            </a:r>
            <a:endParaRPr dirty="0"/>
          </a:p>
        </p:txBody>
      </p:sp>
      <p:sp>
        <p:nvSpPr>
          <p:cNvPr id="2914" name="Google Shape;2914;p30"/>
          <p:cNvSpPr txBox="1">
            <a:spLocks noGrp="1"/>
          </p:cNvSpPr>
          <p:nvPr>
            <p:ph type="title" idx="15"/>
          </p:nvPr>
        </p:nvSpPr>
        <p:spPr>
          <a:xfrm>
            <a:off x="1547664" y="1347614"/>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Nội dung: văn bản: Lễ hội Ok Om Bok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2" name="Google Shape;2902;p30"/>
          <p:cNvSpPr txBox="1">
            <a:spLocks noGrp="1"/>
          </p:cNvSpPr>
          <p:nvPr>
            <p:ph type="title"/>
          </p:nvPr>
        </p:nvSpPr>
        <p:spPr>
          <a:xfrm>
            <a:off x="1547664" y="2211710"/>
            <a:ext cx="352839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Trắc nghiệm </a:t>
            </a:r>
            <a:endParaRPr dirty="0"/>
          </a:p>
        </p:txBody>
      </p:sp>
      <p:sp>
        <p:nvSpPr>
          <p:cNvPr id="2903" name="Google Shape;2903;p30"/>
          <p:cNvSpPr txBox="1">
            <a:spLocks noGrp="1"/>
          </p:cNvSpPr>
          <p:nvPr>
            <p:ph type="title" idx="2"/>
          </p:nvPr>
        </p:nvSpPr>
        <p:spPr>
          <a:xfrm>
            <a:off x="539552" y="2067694"/>
            <a:ext cx="1080120" cy="108012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905" name="Google Shape;2905;p30"/>
          <p:cNvSpPr txBox="1">
            <a:spLocks noGrp="1"/>
          </p:cNvSpPr>
          <p:nvPr>
            <p:ph type="title" idx="3"/>
          </p:nvPr>
        </p:nvSpPr>
        <p:spPr>
          <a:xfrm>
            <a:off x="6084168" y="1995686"/>
            <a:ext cx="2952328" cy="7200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Tự luận </a:t>
            </a:r>
            <a:endParaRPr dirty="0"/>
          </a:p>
        </p:txBody>
      </p:sp>
      <p:sp>
        <p:nvSpPr>
          <p:cNvPr id="2906" name="Google Shape;2906;p30"/>
          <p:cNvSpPr txBox="1">
            <a:spLocks noGrp="1"/>
          </p:cNvSpPr>
          <p:nvPr>
            <p:ph type="title" idx="4"/>
          </p:nvPr>
        </p:nvSpPr>
        <p:spPr>
          <a:xfrm>
            <a:off x="4788024" y="1995686"/>
            <a:ext cx="1008112" cy="86409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2907" name="Google Shape;2907;p30"/>
          <p:cNvSpPr txBox="1">
            <a:spLocks noGrp="1"/>
          </p:cNvSpPr>
          <p:nvPr>
            <p:ph type="subTitle" idx="5"/>
          </p:nvPr>
        </p:nvSpPr>
        <p:spPr>
          <a:xfrm>
            <a:off x="6012160" y="2787774"/>
            <a:ext cx="4176464" cy="7200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dirty="0" smtClean="0"/>
              <a:t>8.0 điểm</a:t>
            </a:r>
            <a:endParaRPr sz="2000" dirty="0"/>
          </a:p>
        </p:txBody>
      </p:sp>
      <p:sp>
        <p:nvSpPr>
          <p:cNvPr id="2914" name="Google Shape;2914;p30"/>
          <p:cNvSpPr txBox="1">
            <a:spLocks noGrp="1"/>
          </p:cNvSpPr>
          <p:nvPr>
            <p:ph type="title" idx="15"/>
          </p:nvPr>
        </p:nvSpPr>
        <p:spPr>
          <a:xfrm>
            <a:off x="2051720" y="1203598"/>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mtClean="0"/>
              <a:t>Hình thức kiểm tra đánh giá</a:t>
            </a:r>
            <a:endParaRPr dirty="0"/>
          </a:p>
        </p:txBody>
      </p:sp>
      <p:sp>
        <p:nvSpPr>
          <p:cNvPr id="2" name="Subtitle 1"/>
          <p:cNvSpPr>
            <a:spLocks noGrp="1"/>
          </p:cNvSpPr>
          <p:nvPr>
            <p:ph type="subTitle" idx="1"/>
          </p:nvPr>
        </p:nvSpPr>
        <p:spPr>
          <a:xfrm>
            <a:off x="1259632" y="2931790"/>
            <a:ext cx="2336400" cy="484800"/>
          </a:xfrm>
        </p:spPr>
        <p:txBody>
          <a:bodyPr/>
          <a:lstStyle/>
          <a:p>
            <a:r>
              <a:rPr lang="vi-VN" sz="2400" dirty="0" smtClean="0"/>
              <a:t>2.0 điểm</a:t>
            </a:r>
            <a:endParaRPr lang="en-SG" sz="2400" dirty="0"/>
          </a:p>
        </p:txBody>
      </p:sp>
    </p:spTree>
    <p:extLst>
      <p:ext uri="{BB962C8B-B14F-4D97-AF65-F5344CB8AC3E}">
        <p14:creationId xmlns:p14="http://schemas.microsoft.com/office/powerpoint/2010/main" val="6389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971600" y="148204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Phần I – Trắc nghiệm </a:t>
            </a:r>
            <a:endParaRPr dirty="0"/>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2569854015"/>
              </p:ext>
            </p:extLst>
          </p:nvPr>
        </p:nvGraphicFramePr>
        <p:xfrm>
          <a:off x="1102466" y="2499742"/>
          <a:ext cx="6279585" cy="1068755"/>
        </p:xfrm>
        <a:graphic>
          <a:graphicData uri="http://schemas.openxmlformats.org/drawingml/2006/table">
            <a:tbl>
              <a:tblPr firstRow="1" firstCol="1" bandRow="1"/>
              <a:tblGrid>
                <a:gridCol w="1200738"/>
                <a:gridCol w="1159288"/>
                <a:gridCol w="1160584"/>
                <a:gridCol w="2758975"/>
              </a:tblGrid>
              <a:tr h="1068755">
                <a:tc>
                  <a:txBody>
                    <a:bodyPr/>
                    <a:lstStyle/>
                    <a:p>
                      <a:pPr algn="ctr">
                        <a:lnSpc>
                          <a:spcPct val="115000"/>
                        </a:lnSpc>
                        <a:spcAft>
                          <a:spcPts val="0"/>
                        </a:spcAft>
                      </a:pPr>
                      <a:r>
                        <a:rPr lang="vi-VN" sz="2400" dirty="0">
                          <a:solidFill>
                            <a:srgbClr val="943634"/>
                          </a:solidFill>
                          <a:effectLst/>
                          <a:latin typeface="Times New Roman"/>
                          <a:ea typeface="Calibri"/>
                          <a:cs typeface="Times New Roman"/>
                        </a:rPr>
                        <a:t>1 – C</a:t>
                      </a:r>
                      <a:endParaRPr lang="en-SG" sz="2400" dirty="0">
                        <a:effectLst/>
                        <a:latin typeface="Calibri"/>
                        <a:ea typeface="Calibri"/>
                        <a:cs typeface="Times New Roman"/>
                      </a:endParaRPr>
                    </a:p>
                    <a:p>
                      <a:pPr algn="ctr">
                        <a:lnSpc>
                          <a:spcPct val="115000"/>
                        </a:lnSpc>
                        <a:spcAft>
                          <a:spcPts val="0"/>
                        </a:spcAft>
                      </a:pPr>
                      <a:r>
                        <a:rPr lang="vi-VN" sz="2400" dirty="0">
                          <a:solidFill>
                            <a:srgbClr val="943634"/>
                          </a:solidFill>
                          <a:effectLst/>
                          <a:latin typeface="Times New Roman"/>
                          <a:ea typeface="Calibri"/>
                          <a:cs typeface="Times New Roman"/>
                        </a:rPr>
                        <a:t>0.25 đ</a:t>
                      </a:r>
                      <a:endParaRPr lang="en-SG"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dirty="0">
                          <a:solidFill>
                            <a:srgbClr val="943634"/>
                          </a:solidFill>
                          <a:effectLst/>
                          <a:latin typeface="Times New Roman"/>
                          <a:ea typeface="Calibri"/>
                          <a:cs typeface="Times New Roman"/>
                        </a:rPr>
                        <a:t>2 – D</a:t>
                      </a:r>
                      <a:endParaRPr lang="en-SG" sz="2400" dirty="0">
                        <a:effectLst/>
                        <a:latin typeface="Calibri"/>
                        <a:ea typeface="Calibri"/>
                        <a:cs typeface="Times New Roman"/>
                      </a:endParaRPr>
                    </a:p>
                    <a:p>
                      <a:pPr algn="ctr">
                        <a:lnSpc>
                          <a:spcPct val="115000"/>
                        </a:lnSpc>
                        <a:spcAft>
                          <a:spcPts val="0"/>
                        </a:spcAft>
                      </a:pPr>
                      <a:r>
                        <a:rPr lang="vi-VN" sz="2400" dirty="0">
                          <a:solidFill>
                            <a:srgbClr val="943634"/>
                          </a:solidFill>
                          <a:effectLst/>
                          <a:latin typeface="Times New Roman"/>
                          <a:ea typeface="Calibri"/>
                          <a:cs typeface="Times New Roman"/>
                        </a:rPr>
                        <a:t>0.25 đ</a:t>
                      </a:r>
                      <a:endParaRPr lang="en-SG"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dirty="0">
                          <a:solidFill>
                            <a:srgbClr val="943634"/>
                          </a:solidFill>
                          <a:effectLst/>
                          <a:latin typeface="Times New Roman"/>
                          <a:ea typeface="Calibri"/>
                          <a:cs typeface="Times New Roman"/>
                        </a:rPr>
                        <a:t>3 – A</a:t>
                      </a:r>
                      <a:endParaRPr lang="en-SG" sz="2400" dirty="0">
                        <a:effectLst/>
                        <a:latin typeface="Calibri"/>
                        <a:ea typeface="Calibri"/>
                        <a:cs typeface="Times New Roman"/>
                      </a:endParaRPr>
                    </a:p>
                    <a:p>
                      <a:pPr algn="ctr">
                        <a:lnSpc>
                          <a:spcPct val="115000"/>
                        </a:lnSpc>
                        <a:spcAft>
                          <a:spcPts val="0"/>
                        </a:spcAft>
                      </a:pPr>
                      <a:r>
                        <a:rPr lang="vi-VN" sz="2400" dirty="0">
                          <a:solidFill>
                            <a:srgbClr val="943634"/>
                          </a:solidFill>
                          <a:effectLst/>
                          <a:latin typeface="Times New Roman"/>
                          <a:ea typeface="Calibri"/>
                          <a:cs typeface="Times New Roman"/>
                        </a:rPr>
                        <a:t>0.25 đ</a:t>
                      </a:r>
                      <a:endParaRPr lang="en-SG"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400" dirty="0">
                          <a:solidFill>
                            <a:srgbClr val="943634"/>
                          </a:solidFill>
                          <a:effectLst/>
                          <a:latin typeface="Times New Roman"/>
                          <a:ea typeface="Calibri"/>
                          <a:cs typeface="Times New Roman"/>
                        </a:rPr>
                        <a:t>4 –a, c, d, e, g, h</a:t>
                      </a:r>
                      <a:endParaRPr lang="en-SG" sz="2400" dirty="0">
                        <a:effectLst/>
                        <a:latin typeface="Calibri"/>
                        <a:ea typeface="Calibri"/>
                        <a:cs typeface="Times New Roman"/>
                      </a:endParaRPr>
                    </a:p>
                    <a:p>
                      <a:pPr algn="ctr">
                        <a:lnSpc>
                          <a:spcPct val="115000"/>
                        </a:lnSpc>
                        <a:spcAft>
                          <a:spcPts val="0"/>
                        </a:spcAft>
                      </a:pPr>
                      <a:r>
                        <a:rPr lang="vi-VN" sz="2400" dirty="0">
                          <a:solidFill>
                            <a:srgbClr val="943634"/>
                          </a:solidFill>
                          <a:effectLst/>
                          <a:latin typeface="Times New Roman"/>
                          <a:ea typeface="Calibri"/>
                          <a:cs typeface="Times New Roman"/>
                        </a:rPr>
                        <a:t>1.25 đ</a:t>
                      </a:r>
                      <a:endParaRPr lang="en-SG"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19"/>
                                        </p:tgtEl>
                                        <p:attrNameLst>
                                          <p:attrName>style.visibility</p:attrName>
                                        </p:attrNameLst>
                                      </p:cBhvr>
                                      <p:to>
                                        <p:strVal val="visible"/>
                                      </p:to>
                                    </p:set>
                                    <p:animEffect transition="in" filter="barn(inVertical)">
                                      <p:cBhvr>
                                        <p:cTn id="7" dur="500"/>
                                        <p:tgtEl>
                                          <p:spTgt spid="29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7"/>
        <p:cNvGrpSpPr/>
        <p:nvPr/>
      </p:nvGrpSpPr>
      <p:grpSpPr>
        <a:xfrm>
          <a:off x="0" y="0"/>
          <a:ext cx="0" cy="0"/>
          <a:chOff x="0" y="0"/>
          <a:chExt cx="0" cy="0"/>
        </a:xfrm>
      </p:grpSpPr>
      <p:sp>
        <p:nvSpPr>
          <p:cNvPr id="2948" name="Google Shape;2948;p32"/>
          <p:cNvSpPr txBox="1">
            <a:spLocks noGrp="1"/>
          </p:cNvSpPr>
          <p:nvPr>
            <p:ph type="title"/>
          </p:nvPr>
        </p:nvSpPr>
        <p:spPr>
          <a:xfrm>
            <a:off x="1547664" y="2689158"/>
            <a:ext cx="5964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Tự luận </a:t>
            </a:r>
            <a:endParaRPr dirty="0"/>
          </a:p>
        </p:txBody>
      </p:sp>
      <p:sp>
        <p:nvSpPr>
          <p:cNvPr id="2950" name="Google Shape;2950;p32"/>
          <p:cNvSpPr txBox="1">
            <a:spLocks noGrp="1"/>
          </p:cNvSpPr>
          <p:nvPr>
            <p:ph type="title" idx="2"/>
          </p:nvPr>
        </p:nvSpPr>
        <p:spPr>
          <a:xfrm>
            <a:off x="2770348" y="1716991"/>
            <a:ext cx="3659622"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Phần 2. </a:t>
            </a:r>
            <a:endParaRPr dirty="0"/>
          </a:p>
        </p:txBody>
      </p:sp>
      <p:sp>
        <p:nvSpPr>
          <p:cNvPr id="2951" name="Google Shape;2951;p32"/>
          <p:cNvSpPr/>
          <p:nvPr/>
        </p:nvSpPr>
        <p:spPr>
          <a:xfrm>
            <a:off x="273007"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2444562" y="3808563"/>
            <a:ext cx="767474" cy="924969"/>
          </a:xfrm>
          <a:custGeom>
            <a:avLst/>
            <a:gdLst/>
            <a:ahLst/>
            <a:cxnLst/>
            <a:rect l="l" t="t" r="r" b="b"/>
            <a:pathLst>
              <a:path w="14200" h="17114" extrusionOk="0">
                <a:moveTo>
                  <a:pt x="7196" y="1"/>
                </a:moveTo>
                <a:cubicBezTo>
                  <a:pt x="5249" y="7778"/>
                  <a:pt x="0" y="8946"/>
                  <a:pt x="0" y="8946"/>
                </a:cubicBezTo>
                <a:cubicBezTo>
                  <a:pt x="6417" y="8946"/>
                  <a:pt x="7585" y="17113"/>
                  <a:pt x="7585" y="17113"/>
                </a:cubicBezTo>
                <a:cubicBezTo>
                  <a:pt x="7585" y="10110"/>
                  <a:pt x="14199" y="8360"/>
                  <a:pt x="14199" y="8360"/>
                </a:cubicBezTo>
                <a:cubicBezTo>
                  <a:pt x="7778" y="5447"/>
                  <a:pt x="7196" y="1"/>
                  <a:pt x="7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32"/>
          <p:cNvGrpSpPr/>
          <p:nvPr/>
        </p:nvGrpSpPr>
        <p:grpSpPr>
          <a:xfrm>
            <a:off x="6159518" y="3769362"/>
            <a:ext cx="640841" cy="997716"/>
            <a:chOff x="6173643" y="3486875"/>
            <a:chExt cx="640841" cy="997716"/>
          </a:xfrm>
        </p:grpSpPr>
        <p:sp>
          <p:nvSpPr>
            <p:cNvPr id="2955" name="Google Shape;2955;p32"/>
            <p:cNvSpPr/>
            <p:nvPr/>
          </p:nvSpPr>
          <p:spPr>
            <a:xfrm>
              <a:off x="6173643" y="3620858"/>
              <a:ext cx="618033" cy="854491"/>
            </a:xfrm>
            <a:custGeom>
              <a:avLst/>
              <a:gdLst/>
              <a:ahLst/>
              <a:cxnLst/>
              <a:rect l="l" t="t" r="r" b="b"/>
              <a:pathLst>
                <a:path w="11435" h="15810" extrusionOk="0">
                  <a:moveTo>
                    <a:pt x="7699" y="1"/>
                  </a:moveTo>
                  <a:lnTo>
                    <a:pt x="0" y="8185"/>
                  </a:lnTo>
                  <a:lnTo>
                    <a:pt x="3460" y="15285"/>
                  </a:lnTo>
                  <a:lnTo>
                    <a:pt x="5800" y="15810"/>
                  </a:lnTo>
                  <a:lnTo>
                    <a:pt x="11435" y="10420"/>
                  </a:lnTo>
                  <a:lnTo>
                    <a:pt x="7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6184507" y="3620912"/>
              <a:ext cx="627762" cy="863679"/>
            </a:xfrm>
            <a:custGeom>
              <a:avLst/>
              <a:gdLst/>
              <a:ahLst/>
              <a:cxnLst/>
              <a:rect l="l" t="t" r="r" b="b"/>
              <a:pathLst>
                <a:path w="11615" h="15980" extrusionOk="0">
                  <a:moveTo>
                    <a:pt x="8005" y="332"/>
                  </a:moveTo>
                  <a:lnTo>
                    <a:pt x="11356" y="10599"/>
                  </a:lnTo>
                  <a:lnTo>
                    <a:pt x="5669" y="15734"/>
                  </a:lnTo>
                  <a:lnTo>
                    <a:pt x="3465" y="15174"/>
                  </a:lnTo>
                  <a:lnTo>
                    <a:pt x="263" y="8105"/>
                  </a:lnTo>
                  <a:lnTo>
                    <a:pt x="8005" y="332"/>
                  </a:lnTo>
                  <a:close/>
                  <a:moveTo>
                    <a:pt x="8055" y="1"/>
                  </a:moveTo>
                  <a:cubicBezTo>
                    <a:pt x="8025" y="1"/>
                    <a:pt x="7995" y="11"/>
                    <a:pt x="7975" y="35"/>
                  </a:cubicBezTo>
                  <a:lnTo>
                    <a:pt x="44" y="7996"/>
                  </a:lnTo>
                  <a:cubicBezTo>
                    <a:pt x="9" y="8031"/>
                    <a:pt x="0" y="8083"/>
                    <a:pt x="18" y="8127"/>
                  </a:cubicBezTo>
                  <a:lnTo>
                    <a:pt x="3277" y="15319"/>
                  </a:lnTo>
                  <a:cubicBezTo>
                    <a:pt x="3290" y="15349"/>
                    <a:pt x="3320" y="15376"/>
                    <a:pt x="3355" y="15384"/>
                  </a:cubicBezTo>
                  <a:lnTo>
                    <a:pt x="5678" y="15975"/>
                  </a:lnTo>
                  <a:cubicBezTo>
                    <a:pt x="5687" y="15975"/>
                    <a:pt x="5696" y="15979"/>
                    <a:pt x="5704" y="15979"/>
                  </a:cubicBezTo>
                  <a:cubicBezTo>
                    <a:pt x="5735" y="15979"/>
                    <a:pt x="5761" y="15966"/>
                    <a:pt x="5783" y="15949"/>
                  </a:cubicBezTo>
                  <a:lnTo>
                    <a:pt x="11570" y="10721"/>
                  </a:lnTo>
                  <a:cubicBezTo>
                    <a:pt x="11601" y="10691"/>
                    <a:pt x="11614" y="10642"/>
                    <a:pt x="11601" y="10599"/>
                  </a:cubicBezTo>
                  <a:lnTo>
                    <a:pt x="8167" y="78"/>
                  </a:lnTo>
                  <a:cubicBezTo>
                    <a:pt x="8154" y="43"/>
                    <a:pt x="8123" y="13"/>
                    <a:pt x="8084" y="4"/>
                  </a:cubicBezTo>
                  <a:cubicBezTo>
                    <a:pt x="8075" y="2"/>
                    <a:pt x="8065" y="1"/>
                    <a:pt x="8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6181967" y="4051127"/>
              <a:ext cx="632518" cy="181654"/>
            </a:xfrm>
            <a:custGeom>
              <a:avLst/>
              <a:gdLst/>
              <a:ahLst/>
              <a:cxnLst/>
              <a:rect l="l" t="t" r="r" b="b"/>
              <a:pathLst>
                <a:path w="11703" h="3361" extrusionOk="0">
                  <a:moveTo>
                    <a:pt x="172" y="0"/>
                  </a:moveTo>
                  <a:cubicBezTo>
                    <a:pt x="72" y="0"/>
                    <a:pt x="0" y="140"/>
                    <a:pt x="104" y="215"/>
                  </a:cubicBezTo>
                  <a:lnTo>
                    <a:pt x="2877" y="2166"/>
                  </a:lnTo>
                  <a:cubicBezTo>
                    <a:pt x="2891" y="2175"/>
                    <a:pt x="2904" y="2184"/>
                    <a:pt x="2917" y="2184"/>
                  </a:cubicBezTo>
                  <a:lnTo>
                    <a:pt x="7838" y="3356"/>
                  </a:lnTo>
                  <a:cubicBezTo>
                    <a:pt x="7847" y="3360"/>
                    <a:pt x="7856" y="3360"/>
                    <a:pt x="7864" y="3360"/>
                  </a:cubicBezTo>
                  <a:lnTo>
                    <a:pt x="7886" y="3360"/>
                  </a:lnTo>
                  <a:lnTo>
                    <a:pt x="11556" y="2792"/>
                  </a:lnTo>
                  <a:cubicBezTo>
                    <a:pt x="11702" y="2767"/>
                    <a:pt x="11677" y="2558"/>
                    <a:pt x="11541" y="2558"/>
                  </a:cubicBezTo>
                  <a:cubicBezTo>
                    <a:pt x="11535" y="2558"/>
                    <a:pt x="11528" y="2559"/>
                    <a:pt x="11521" y="2560"/>
                  </a:cubicBezTo>
                  <a:lnTo>
                    <a:pt x="7873" y="3129"/>
                  </a:lnTo>
                  <a:lnTo>
                    <a:pt x="2991" y="1965"/>
                  </a:lnTo>
                  <a:lnTo>
                    <a:pt x="240" y="23"/>
                  </a:lnTo>
                  <a:cubicBezTo>
                    <a:pt x="217" y="7"/>
                    <a:pt x="194"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6334595" y="3620912"/>
              <a:ext cx="291586" cy="863679"/>
            </a:xfrm>
            <a:custGeom>
              <a:avLst/>
              <a:gdLst/>
              <a:ahLst/>
              <a:cxnLst/>
              <a:rect l="l" t="t" r="r" b="b"/>
              <a:pathLst>
                <a:path w="5395" h="15980" extrusionOk="0">
                  <a:moveTo>
                    <a:pt x="5277" y="0"/>
                  </a:moveTo>
                  <a:cubicBezTo>
                    <a:pt x="5238" y="0"/>
                    <a:pt x="5198" y="19"/>
                    <a:pt x="5176" y="61"/>
                  </a:cubicBezTo>
                  <a:lnTo>
                    <a:pt x="14" y="9978"/>
                  </a:lnTo>
                  <a:cubicBezTo>
                    <a:pt x="5" y="9999"/>
                    <a:pt x="1" y="10021"/>
                    <a:pt x="1" y="10043"/>
                  </a:cubicBezTo>
                  <a:lnTo>
                    <a:pt x="491" y="15279"/>
                  </a:lnTo>
                  <a:cubicBezTo>
                    <a:pt x="495" y="15354"/>
                    <a:pt x="549" y="15389"/>
                    <a:pt x="603" y="15389"/>
                  </a:cubicBezTo>
                  <a:cubicBezTo>
                    <a:pt x="667" y="15389"/>
                    <a:pt x="732" y="15342"/>
                    <a:pt x="723" y="15257"/>
                  </a:cubicBezTo>
                  <a:lnTo>
                    <a:pt x="237" y="10056"/>
                  </a:lnTo>
                  <a:lnTo>
                    <a:pt x="5154" y="612"/>
                  </a:lnTo>
                  <a:lnTo>
                    <a:pt x="5154" y="612"/>
                  </a:lnTo>
                  <a:lnTo>
                    <a:pt x="4927" y="11181"/>
                  </a:lnTo>
                  <a:lnTo>
                    <a:pt x="2822" y="15813"/>
                  </a:lnTo>
                  <a:cubicBezTo>
                    <a:pt x="2796" y="15874"/>
                    <a:pt x="2822" y="15940"/>
                    <a:pt x="2879" y="15966"/>
                  </a:cubicBezTo>
                  <a:cubicBezTo>
                    <a:pt x="2897" y="15975"/>
                    <a:pt x="2910" y="15979"/>
                    <a:pt x="2927" y="15979"/>
                  </a:cubicBezTo>
                  <a:cubicBezTo>
                    <a:pt x="2976" y="15979"/>
                    <a:pt x="3015" y="15949"/>
                    <a:pt x="3032" y="15909"/>
                  </a:cubicBezTo>
                  <a:lnTo>
                    <a:pt x="5145" y="11250"/>
                  </a:lnTo>
                  <a:cubicBezTo>
                    <a:pt x="5154" y="11237"/>
                    <a:pt x="5154" y="11224"/>
                    <a:pt x="5154" y="11207"/>
                  </a:cubicBezTo>
                  <a:lnTo>
                    <a:pt x="5395" y="118"/>
                  </a:lnTo>
                  <a:cubicBezTo>
                    <a:pt x="5395" y="44"/>
                    <a:pt x="5336" y="0"/>
                    <a:pt x="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6723085" y="3626479"/>
              <a:ext cx="81450" cy="45508"/>
            </a:xfrm>
            <a:custGeom>
              <a:avLst/>
              <a:gdLst/>
              <a:ahLst/>
              <a:cxnLst/>
              <a:rect l="l" t="t" r="r" b="b"/>
              <a:pathLst>
                <a:path w="1507" h="842" extrusionOk="0">
                  <a:moveTo>
                    <a:pt x="1337" y="0"/>
                  </a:moveTo>
                  <a:cubicBezTo>
                    <a:pt x="1320" y="0"/>
                    <a:pt x="1301" y="5"/>
                    <a:pt x="1282" y="15"/>
                  </a:cubicBezTo>
                  <a:lnTo>
                    <a:pt x="105" y="623"/>
                  </a:lnTo>
                  <a:cubicBezTo>
                    <a:pt x="0" y="675"/>
                    <a:pt x="39" y="841"/>
                    <a:pt x="162" y="841"/>
                  </a:cubicBezTo>
                  <a:cubicBezTo>
                    <a:pt x="179" y="841"/>
                    <a:pt x="197" y="837"/>
                    <a:pt x="214" y="828"/>
                  </a:cubicBezTo>
                  <a:lnTo>
                    <a:pt x="1387" y="220"/>
                  </a:lnTo>
                  <a:cubicBezTo>
                    <a:pt x="1507" y="160"/>
                    <a:pt x="1443"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6667957" y="3534382"/>
              <a:ext cx="61830" cy="79936"/>
            </a:xfrm>
            <a:custGeom>
              <a:avLst/>
              <a:gdLst/>
              <a:ahLst/>
              <a:cxnLst/>
              <a:rect l="l" t="t" r="r" b="b"/>
              <a:pathLst>
                <a:path w="1144" h="1479" extrusionOk="0">
                  <a:moveTo>
                    <a:pt x="985" y="0"/>
                  </a:moveTo>
                  <a:cubicBezTo>
                    <a:pt x="952" y="0"/>
                    <a:pt x="918" y="16"/>
                    <a:pt x="893" y="52"/>
                  </a:cubicBezTo>
                  <a:lnTo>
                    <a:pt x="40" y="1294"/>
                  </a:lnTo>
                  <a:cubicBezTo>
                    <a:pt x="1" y="1347"/>
                    <a:pt x="14" y="1421"/>
                    <a:pt x="71" y="1456"/>
                  </a:cubicBezTo>
                  <a:cubicBezTo>
                    <a:pt x="88" y="1469"/>
                    <a:pt x="110" y="1474"/>
                    <a:pt x="136" y="1478"/>
                  </a:cubicBezTo>
                  <a:cubicBezTo>
                    <a:pt x="171" y="1478"/>
                    <a:pt x="206" y="1456"/>
                    <a:pt x="228" y="1426"/>
                  </a:cubicBezTo>
                  <a:lnTo>
                    <a:pt x="1081" y="183"/>
                  </a:lnTo>
                  <a:cubicBezTo>
                    <a:pt x="1144" y="93"/>
                    <a:pt x="1066" y="0"/>
                    <a:pt x="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6617856" y="3486875"/>
              <a:ext cx="28915" cy="95502"/>
            </a:xfrm>
            <a:custGeom>
              <a:avLst/>
              <a:gdLst/>
              <a:ahLst/>
              <a:cxnLst/>
              <a:rect l="l" t="t" r="r" b="b"/>
              <a:pathLst>
                <a:path w="535" h="1767" extrusionOk="0">
                  <a:moveTo>
                    <a:pt x="399" y="0"/>
                  </a:moveTo>
                  <a:cubicBezTo>
                    <a:pt x="346" y="0"/>
                    <a:pt x="294" y="31"/>
                    <a:pt x="285" y="100"/>
                  </a:cubicBezTo>
                  <a:lnTo>
                    <a:pt x="14" y="1631"/>
                  </a:lnTo>
                  <a:cubicBezTo>
                    <a:pt x="0" y="1697"/>
                    <a:pt x="44" y="1758"/>
                    <a:pt x="105" y="1767"/>
                  </a:cubicBezTo>
                  <a:lnTo>
                    <a:pt x="127" y="1767"/>
                  </a:lnTo>
                  <a:cubicBezTo>
                    <a:pt x="184" y="1767"/>
                    <a:pt x="228" y="1727"/>
                    <a:pt x="241" y="1675"/>
                  </a:cubicBezTo>
                  <a:lnTo>
                    <a:pt x="512" y="144"/>
                  </a:lnTo>
                  <a:cubicBezTo>
                    <a:pt x="534" y="52"/>
                    <a:pt x="466"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6501763" y="3525951"/>
              <a:ext cx="66749" cy="57128"/>
            </a:xfrm>
            <a:custGeom>
              <a:avLst/>
              <a:gdLst/>
              <a:ahLst/>
              <a:cxnLst/>
              <a:rect l="l" t="t" r="r" b="b"/>
              <a:pathLst>
                <a:path w="1235" h="1057" extrusionOk="0">
                  <a:moveTo>
                    <a:pt x="167" y="0"/>
                  </a:moveTo>
                  <a:cubicBezTo>
                    <a:pt x="76" y="0"/>
                    <a:pt x="0" y="122"/>
                    <a:pt x="93" y="204"/>
                  </a:cubicBezTo>
                  <a:lnTo>
                    <a:pt x="998" y="1026"/>
                  </a:lnTo>
                  <a:cubicBezTo>
                    <a:pt x="1020" y="1044"/>
                    <a:pt x="1046" y="1057"/>
                    <a:pt x="1077" y="1057"/>
                  </a:cubicBezTo>
                  <a:cubicBezTo>
                    <a:pt x="1182" y="1057"/>
                    <a:pt x="1234" y="925"/>
                    <a:pt x="1155" y="851"/>
                  </a:cubicBezTo>
                  <a:lnTo>
                    <a:pt x="246" y="33"/>
                  </a:lnTo>
                  <a:cubicBezTo>
                    <a:pt x="221" y="10"/>
                    <a:pt x="193"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6444095" y="3584808"/>
              <a:ext cx="77126" cy="48643"/>
            </a:xfrm>
            <a:custGeom>
              <a:avLst/>
              <a:gdLst/>
              <a:ahLst/>
              <a:cxnLst/>
              <a:rect l="l" t="t" r="r" b="b"/>
              <a:pathLst>
                <a:path w="1427" h="900" extrusionOk="0">
                  <a:moveTo>
                    <a:pt x="168" y="0"/>
                  </a:moveTo>
                  <a:cubicBezTo>
                    <a:pt x="67" y="0"/>
                    <a:pt x="1" y="148"/>
                    <a:pt x="110" y="217"/>
                  </a:cubicBezTo>
                  <a:lnTo>
                    <a:pt x="1203" y="886"/>
                  </a:lnTo>
                  <a:cubicBezTo>
                    <a:pt x="1225" y="895"/>
                    <a:pt x="1243" y="899"/>
                    <a:pt x="1265" y="899"/>
                  </a:cubicBezTo>
                  <a:cubicBezTo>
                    <a:pt x="1383" y="899"/>
                    <a:pt x="1426" y="746"/>
                    <a:pt x="1326" y="685"/>
                  </a:cubicBezTo>
                  <a:lnTo>
                    <a:pt x="232" y="20"/>
                  </a:lnTo>
                  <a:cubicBezTo>
                    <a:pt x="210" y="6"/>
                    <a:pt x="188"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6636772" y="3946438"/>
              <a:ext cx="12809" cy="213974"/>
            </a:xfrm>
            <a:custGeom>
              <a:avLst/>
              <a:gdLst/>
              <a:ahLst/>
              <a:cxnLst/>
              <a:rect l="l" t="t" r="r" b="b"/>
              <a:pathLst>
                <a:path w="237" h="3959" extrusionOk="0">
                  <a:moveTo>
                    <a:pt x="114" y="0"/>
                  </a:moveTo>
                  <a:cubicBezTo>
                    <a:pt x="49" y="0"/>
                    <a:pt x="0" y="53"/>
                    <a:pt x="0" y="118"/>
                  </a:cubicBezTo>
                  <a:lnTo>
                    <a:pt x="5" y="3841"/>
                  </a:lnTo>
                  <a:cubicBezTo>
                    <a:pt x="5" y="3906"/>
                    <a:pt x="57" y="3959"/>
                    <a:pt x="123" y="3959"/>
                  </a:cubicBezTo>
                  <a:cubicBezTo>
                    <a:pt x="189" y="3959"/>
                    <a:pt x="237" y="3906"/>
                    <a:pt x="237" y="3841"/>
                  </a:cubicBezTo>
                  <a:lnTo>
                    <a:pt x="232" y="114"/>
                  </a:lnTo>
                  <a:cubicBezTo>
                    <a:pt x="232" y="53"/>
                    <a:pt x="180"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6377509" y="4218133"/>
              <a:ext cx="22646" cy="154360"/>
            </a:xfrm>
            <a:custGeom>
              <a:avLst/>
              <a:gdLst/>
              <a:ahLst/>
              <a:cxnLst/>
              <a:rect l="l" t="t" r="r" b="b"/>
              <a:pathLst>
                <a:path w="419" h="2856" extrusionOk="0">
                  <a:moveTo>
                    <a:pt x="120" y="0"/>
                  </a:moveTo>
                  <a:cubicBezTo>
                    <a:pt x="60" y="0"/>
                    <a:pt x="1" y="42"/>
                    <a:pt x="7" y="122"/>
                  </a:cubicBezTo>
                  <a:lnTo>
                    <a:pt x="182" y="2746"/>
                  </a:lnTo>
                  <a:cubicBezTo>
                    <a:pt x="187" y="2808"/>
                    <a:pt x="235" y="2856"/>
                    <a:pt x="301" y="2856"/>
                  </a:cubicBezTo>
                  <a:lnTo>
                    <a:pt x="305" y="2856"/>
                  </a:lnTo>
                  <a:cubicBezTo>
                    <a:pt x="371" y="2851"/>
                    <a:pt x="419" y="2794"/>
                    <a:pt x="414" y="2733"/>
                  </a:cubicBezTo>
                  <a:lnTo>
                    <a:pt x="235" y="109"/>
                  </a:lnTo>
                  <a:cubicBezTo>
                    <a:pt x="231" y="35"/>
                    <a:pt x="175"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32"/>
          <p:cNvGrpSpPr/>
          <p:nvPr/>
        </p:nvGrpSpPr>
        <p:grpSpPr>
          <a:xfrm>
            <a:off x="1093021" y="1856272"/>
            <a:ext cx="249159" cy="1503593"/>
            <a:chOff x="1245421" y="1856272"/>
            <a:chExt cx="249159" cy="1503593"/>
          </a:xfrm>
        </p:grpSpPr>
        <p:sp>
          <p:nvSpPr>
            <p:cNvPr id="2967" name="Google Shape;2967;p32"/>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32"/>
          <p:cNvGrpSpPr/>
          <p:nvPr/>
        </p:nvGrpSpPr>
        <p:grpSpPr>
          <a:xfrm>
            <a:off x="7736832" y="1787470"/>
            <a:ext cx="248943" cy="1503377"/>
            <a:chOff x="7584432" y="1787470"/>
            <a:chExt cx="248943" cy="1503377"/>
          </a:xfrm>
        </p:grpSpPr>
        <p:sp>
          <p:nvSpPr>
            <p:cNvPr id="2980" name="Google Shape;2980;p32"/>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2" name="Google Shape;2992;p32"/>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2"/>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915566"/>
            <a:ext cx="6390456" cy="3578416"/>
          </a:xfrm>
          <a:prstGeom prst="rect">
            <a:avLst/>
          </a:prstGeom>
        </p:spPr>
        <p:txBody>
          <a:bodyPr wrap="square">
            <a:spAutoFit/>
          </a:bodyPr>
          <a:lstStyle/>
          <a:p>
            <a:pPr algn="just">
              <a:lnSpc>
                <a:spcPct val="115000"/>
              </a:lnSpc>
              <a:spcAft>
                <a:spcPts val="1000"/>
              </a:spcAft>
            </a:pPr>
            <a:r>
              <a:rPr lang="vi-VN" sz="2400" dirty="0">
                <a:latin typeface="Times New Roman"/>
                <a:ea typeface="Calibri"/>
                <a:cs typeface="Times New Roman"/>
              </a:rPr>
              <a:t>Câu 5. Đề tài của văn bản là lễ hội Ok Om Bok. </a:t>
            </a:r>
            <a:endParaRPr lang="en-SG" sz="2400" dirty="0">
              <a:latin typeface="Calibri"/>
              <a:ea typeface="Calibri"/>
              <a:cs typeface="Times New Roman"/>
            </a:endParaRPr>
          </a:p>
          <a:p>
            <a:pPr algn="just">
              <a:lnSpc>
                <a:spcPct val="115000"/>
              </a:lnSpc>
              <a:spcAft>
                <a:spcPts val="1000"/>
              </a:spcAft>
            </a:pPr>
            <a:r>
              <a:rPr lang="vi-VN" sz="2400" dirty="0">
                <a:latin typeface="Times New Roman"/>
                <a:ea typeface="Calibri"/>
                <a:cs typeface="Times New Roman"/>
              </a:rPr>
              <a:t>Dựa vào nhan đề để nhận biết điều đó. (1.0)</a:t>
            </a:r>
            <a:endParaRPr lang="en-SG" sz="2400" dirty="0">
              <a:latin typeface="Calibri"/>
              <a:ea typeface="Calibri"/>
              <a:cs typeface="Times New Roman"/>
            </a:endParaRPr>
          </a:p>
          <a:p>
            <a:pPr algn="just">
              <a:lnSpc>
                <a:spcPct val="115000"/>
              </a:lnSpc>
              <a:spcAft>
                <a:spcPts val="1000"/>
              </a:spcAft>
            </a:pPr>
            <a:r>
              <a:rPr lang="vi-VN" sz="2400" dirty="0" smtClean="0">
                <a:latin typeface="Times New Roman"/>
                <a:ea typeface="Calibri"/>
                <a:cs typeface="Times New Roman"/>
              </a:rPr>
              <a:t>Câu 6. Các dòng in đậm ngay dưới nhan đề văn bản được gọi là sa pô. (1.0) </a:t>
            </a:r>
          </a:p>
          <a:p>
            <a:pPr algn="just">
              <a:lnSpc>
                <a:spcPct val="115000"/>
              </a:lnSpc>
              <a:spcAft>
                <a:spcPts val="1000"/>
              </a:spcAft>
            </a:pPr>
            <a:r>
              <a:rPr lang="vi-VN" sz="2400" dirty="0" smtClean="0">
                <a:latin typeface="Times New Roman"/>
                <a:ea typeface="Calibri"/>
                <a:cs typeface="Times New Roman"/>
              </a:rPr>
              <a:t>Lưu ý: phần </a:t>
            </a:r>
            <a:r>
              <a:rPr lang="vi-VN" sz="2400" dirty="0">
                <a:latin typeface="Times New Roman"/>
                <a:ea typeface="Calibri"/>
                <a:cs typeface="Times New Roman"/>
              </a:rPr>
              <a:t>này tóm tắt khái quát thông tin của văn bản, thu hút sự chú ý của người đọc. </a:t>
            </a:r>
            <a:endParaRPr lang="en-SG" sz="1800" dirty="0">
              <a:latin typeface="Calibri"/>
              <a:ea typeface="Calibri"/>
              <a:cs typeface="Times New Roman"/>
            </a:endParaRPr>
          </a:p>
          <a:p>
            <a:pPr algn="just">
              <a:lnSpc>
                <a:spcPct val="115000"/>
              </a:lnSpc>
              <a:spcAft>
                <a:spcPts val="1000"/>
              </a:spcAft>
            </a:pPr>
            <a:endParaRPr lang="en-SG" sz="2400" dirty="0">
              <a:effectLst/>
              <a:latin typeface="Calibri"/>
              <a:ea typeface="Calibri"/>
              <a:cs typeface="Times New Roman"/>
            </a:endParaRPr>
          </a:p>
        </p:txBody>
      </p:sp>
    </p:spTree>
    <p:extLst>
      <p:ext uri="{BB962C8B-B14F-4D97-AF65-F5344CB8AC3E}">
        <p14:creationId xmlns:p14="http://schemas.microsoft.com/office/powerpoint/2010/main" val="1346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411510"/>
            <a:ext cx="7416824" cy="3839000"/>
          </a:xfrm>
          <a:prstGeom prst="rect">
            <a:avLst/>
          </a:prstGeom>
        </p:spPr>
        <p:txBody>
          <a:bodyPr wrap="square">
            <a:spAutoFit/>
          </a:bodyPr>
          <a:lstStyle/>
          <a:p>
            <a:pPr algn="just">
              <a:lnSpc>
                <a:spcPct val="115000"/>
              </a:lnSpc>
              <a:spcAft>
                <a:spcPts val="1000"/>
              </a:spcAft>
            </a:pPr>
            <a:r>
              <a:rPr lang="vi-VN" sz="2400" dirty="0">
                <a:latin typeface="Times New Roman"/>
                <a:ea typeface="Calibri"/>
                <a:cs typeface="Times New Roman"/>
              </a:rPr>
              <a:t>Câu 8. Thông tin về chiếc ghe ngo, hội đua ghe ngo. (1.0)</a:t>
            </a:r>
            <a:endParaRPr lang="en-SG" sz="2400" dirty="0">
              <a:latin typeface="Calibri"/>
              <a:ea typeface="Calibri"/>
              <a:cs typeface="Times New Roman"/>
            </a:endParaRPr>
          </a:p>
          <a:p>
            <a:pPr algn="just">
              <a:lnSpc>
                <a:spcPct val="115000"/>
              </a:lnSpc>
              <a:spcAft>
                <a:spcPts val="1000"/>
              </a:spcAft>
            </a:pPr>
            <a:r>
              <a:rPr lang="vi-VN" sz="2400" dirty="0">
                <a:latin typeface="Times New Roman"/>
                <a:ea typeface="Calibri"/>
                <a:cs typeface="Times New Roman"/>
              </a:rPr>
              <a:t>Câu 9. Những câu văn cho thấy nhận xét và quan điểm của người tạo lập văn bản:</a:t>
            </a:r>
            <a:endParaRPr lang="en-SG" sz="2400" dirty="0">
              <a:latin typeface="Calibri"/>
              <a:ea typeface="Calibri"/>
              <a:cs typeface="Times New Roman"/>
            </a:endParaRPr>
          </a:p>
          <a:p>
            <a:pPr algn="just"/>
            <a:r>
              <a:rPr lang="vi-VN" sz="2400" i="1" dirty="0">
                <a:latin typeface="Times New Roman"/>
                <a:ea typeface="Calibri"/>
              </a:rPr>
              <a:t>Những năm gần đây, Lễ hội Ok Om Bok – Đua ghe ngo ở Sóc Trăng ngày càng được tổ chức quy mô, đi vào chiều sâu hơn. Lễ hội chính là dịp tăng cường các mối quan hệ cộng đồng để đồng bào các dân tộc ở Sóc Trăng ngày càng gắn kết, thi đua lao động sản xuất, xây dựng quê hương giàu đẹp.  </a:t>
            </a:r>
            <a:r>
              <a:rPr lang="vi-VN" sz="2400" dirty="0">
                <a:latin typeface="Times New Roman"/>
                <a:ea typeface="Calibri"/>
              </a:rPr>
              <a:t>(1.0) </a:t>
            </a:r>
            <a:endParaRPr lang="en-SG" sz="2400" dirty="0"/>
          </a:p>
        </p:txBody>
      </p:sp>
    </p:spTree>
    <p:extLst>
      <p:ext uri="{BB962C8B-B14F-4D97-AF65-F5344CB8AC3E}">
        <p14:creationId xmlns:p14="http://schemas.microsoft.com/office/powerpoint/2010/main" val="37671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51871"/>
            <a:ext cx="4104456" cy="242536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419622"/>
            <a:ext cx="3936953" cy="228986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555776" y="4227934"/>
            <a:ext cx="3119765" cy="338554"/>
          </a:xfrm>
          <a:prstGeom prst="rect">
            <a:avLst/>
          </a:prstGeom>
        </p:spPr>
        <p:txBody>
          <a:bodyPr wrap="none">
            <a:spAutoFit/>
          </a:bodyPr>
          <a:lstStyle/>
          <a:p>
            <a:r>
              <a:rPr lang="vi-VN" sz="1600" i="1" dirty="0">
                <a:latin typeface="Times New Roman"/>
                <a:ea typeface="Calibri"/>
              </a:rPr>
              <a:t>Chiếu video:</a:t>
            </a:r>
            <a:r>
              <a:rPr lang="vi-VN" sz="1600" dirty="0">
                <a:latin typeface="Times New Roman"/>
                <a:ea typeface="Calibri"/>
              </a:rPr>
              <a:t> </a:t>
            </a:r>
            <a:r>
              <a:rPr lang="vi-VN" i="1" dirty="0">
                <a:latin typeface="Times New Roman"/>
                <a:ea typeface="Calibri"/>
              </a:rPr>
              <a:t>https://www.youtube.com</a:t>
            </a:r>
            <a:endParaRPr lang="en-SG" dirty="0"/>
          </a:p>
        </p:txBody>
      </p:sp>
    </p:spTree>
    <p:extLst>
      <p:ext uri="{BB962C8B-B14F-4D97-AF65-F5344CB8AC3E}">
        <p14:creationId xmlns:p14="http://schemas.microsoft.com/office/powerpoint/2010/main" val="3314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7416824" cy="572700"/>
          </a:xfrm>
        </p:spPr>
        <p:txBody>
          <a:bodyPr/>
          <a:lstStyle/>
          <a:p>
            <a:r>
              <a:rPr lang="vi-VN" sz="2800" i="1" dirty="0">
                <a:solidFill>
                  <a:srgbClr val="000000"/>
                </a:solidFill>
                <a:latin typeface="Times New Roman"/>
                <a:ea typeface="Calibri"/>
              </a:rPr>
              <a:t>Hướng dẫn chữa câu 7: viết đoạn văn 3 – 4 câu để trả lời câu hỏi: Lễ hội Ok Om Bok là gì? </a:t>
            </a:r>
            <a:endParaRPr lang="en-SG" sz="2800" dirty="0"/>
          </a:p>
        </p:txBody>
      </p:sp>
      <p:graphicFrame>
        <p:nvGraphicFramePr>
          <p:cNvPr id="6" name="Diagram 5"/>
          <p:cNvGraphicFramePr/>
          <p:nvPr>
            <p:extLst>
              <p:ext uri="{D42A27DB-BD31-4B8C-83A1-F6EECF244321}">
                <p14:modId xmlns:p14="http://schemas.microsoft.com/office/powerpoint/2010/main" val="1000400431"/>
              </p:ext>
            </p:extLst>
          </p:nvPr>
        </p:nvGraphicFramePr>
        <p:xfrm>
          <a:off x="1619672" y="1491630"/>
          <a:ext cx="5663952"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6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theme/theme1.xml><?xml version="1.0" encoding="utf-8"?>
<a:theme xmlns:a="http://schemas.openxmlformats.org/drawingml/2006/main" name="Ibiza Festival of the Earth in Spain - Minitheme by Slidesgo">
  <a:themeElements>
    <a:clrScheme name="Simple Light">
      <a:dk1>
        <a:srgbClr val="FFF6ED"/>
      </a:dk1>
      <a:lt1>
        <a:srgbClr val="7D5F45"/>
      </a:lt1>
      <a:dk2>
        <a:srgbClr val="C88751"/>
      </a:dk2>
      <a:lt2>
        <a:srgbClr val="FDD2A7"/>
      </a:lt2>
      <a:accent1>
        <a:srgbClr val="BCB299"/>
      </a:accent1>
      <a:accent2>
        <a:srgbClr val="D38777"/>
      </a:accent2>
      <a:accent3>
        <a:srgbClr val="CEAA9A"/>
      </a:accent3>
      <a:accent4>
        <a:srgbClr val="CCD2E5"/>
      </a:accent4>
      <a:accent5>
        <a:srgbClr val="5E4734"/>
      </a:accent5>
      <a:accent6>
        <a:srgbClr val="FFFFFF"/>
      </a:accent6>
      <a:hlink>
        <a:srgbClr val="7D5F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590</Words>
  <Application>Microsoft Office PowerPoint</Application>
  <PresentationFormat>On-screen Show (16:9)</PresentationFormat>
  <Paragraphs>83</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Annie Use Your Telescope</vt:lpstr>
      <vt:lpstr>Calibri</vt:lpstr>
      <vt:lpstr>Poppins Light</vt:lpstr>
      <vt:lpstr>Times New Roman</vt:lpstr>
      <vt:lpstr>Wingdings</vt:lpstr>
      <vt:lpstr>Ibiza Festival of the Earth in Spain - Minitheme by Slidesgo</vt:lpstr>
      <vt:lpstr>Bài 4: Văn bản thông tin - Tự đánh giá  </vt:lpstr>
      <vt:lpstr>HS thực hiện ở nhà</vt:lpstr>
      <vt:lpstr>Trắc nghiệm </vt:lpstr>
      <vt:lpstr>Phần I – Trắc nghiệm </vt:lpstr>
      <vt:lpstr>Tự luận </vt:lpstr>
      <vt:lpstr>PowerPoint Presentation</vt:lpstr>
      <vt:lpstr>PowerPoint Presentation</vt:lpstr>
      <vt:lpstr>PowerPoint Presentation</vt:lpstr>
      <vt:lpstr>Hướng dẫn chữa câu 7: viết đoạn văn 3 – 4 câu để trả lời câu hỏi: Lễ hội Ok Om Bok là gì? </vt:lpstr>
      <vt:lpstr>PowerPoint Presentation</vt:lpstr>
      <vt:lpstr>*Hướng dẫn chữa câu 10: Từ văn bản trên, em suy nghĩ gì về ý nghĩa của các lễ hội trong đời sống tinh thần của người Việt Nam  </vt:lpstr>
      <vt:lpstr>PowerPoint Presentation</vt:lpstr>
      <vt:lpstr>PowerPoint Presentation</vt:lpstr>
      <vt:lpstr>PowerPoint Presentation</vt:lpstr>
      <vt:lpstr>Cảm ơn các em đã tham gia tiết học.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Văn bản thông tin - Tự đánh giá  </dc:title>
  <cp:lastModifiedBy>HP_AMD</cp:lastModifiedBy>
  <cp:revision>5</cp:revision>
  <dcterms:modified xsi:type="dcterms:W3CDTF">2022-08-21T17:15:42Z</dcterms:modified>
</cp:coreProperties>
</file>