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8"/>
  </p:notesMasterIdLst>
  <p:sldIdLst>
    <p:sldId id="328" r:id="rId2"/>
    <p:sldId id="361" r:id="rId3"/>
    <p:sldId id="359" r:id="rId4"/>
    <p:sldId id="360" r:id="rId5"/>
    <p:sldId id="362" r:id="rId6"/>
    <p:sldId id="358" r:id="rId7"/>
    <p:sldId id="337" r:id="rId8"/>
    <p:sldId id="351" r:id="rId9"/>
    <p:sldId id="353" r:id="rId10"/>
    <p:sldId id="363" r:id="rId11"/>
    <p:sldId id="364" r:id="rId12"/>
    <p:sldId id="370" r:id="rId13"/>
    <p:sldId id="371" r:id="rId14"/>
    <p:sldId id="372" r:id="rId15"/>
    <p:sldId id="373" r:id="rId16"/>
    <p:sldId id="355" r:id="rId17"/>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C3B"/>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816" autoAdjust="0"/>
  </p:normalViewPr>
  <p:slideViewPr>
    <p:cSldViewPr>
      <p:cViewPr varScale="1">
        <p:scale>
          <a:sx n="95" d="100"/>
          <a:sy n="95" d="100"/>
        </p:scale>
        <p:origin x="-120" y="-96"/>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0C98D-8F54-474D-9FF7-616D9258BDAA}" type="doc">
      <dgm:prSet loTypeId="urn:microsoft.com/office/officeart/2005/8/layout/chevron1" loCatId="process" qsTypeId="urn:microsoft.com/office/officeart/2005/8/quickstyle/simple1" qsCatId="simple" csTypeId="urn:microsoft.com/office/officeart/2005/8/colors/accent1_2" csCatId="accent1" phldr="1"/>
      <dgm:spPr/>
    </dgm:pt>
    <dgm:pt modelId="{1265B0AD-AEB5-4213-B1D6-7EEEB58B3B67}">
      <dgm:prSet phldrT="[Text]"/>
      <dgm:spPr/>
      <dgm:t>
        <a:bodyPr/>
        <a:lstStyle/>
        <a:p>
          <a:r>
            <a:rPr lang="en-US" dirty="0" err="1" smtClean="0"/>
            <a:t>Tiêu</a:t>
          </a:r>
          <a:r>
            <a:rPr lang="en-US" dirty="0" smtClean="0"/>
            <a:t> </a:t>
          </a:r>
          <a:r>
            <a:rPr lang="en-US" dirty="0" err="1" smtClean="0"/>
            <a:t>chí</a:t>
          </a:r>
          <a:endParaRPr lang="en-US" dirty="0"/>
        </a:p>
      </dgm:t>
    </dgm:pt>
    <dgm:pt modelId="{77619697-7AD9-48BF-A4CD-6DDCC129E67A}" type="parTrans" cxnId="{6AEBA0CC-F2DD-4FBC-AF3F-3F8229F17D1A}">
      <dgm:prSet/>
      <dgm:spPr/>
      <dgm:t>
        <a:bodyPr/>
        <a:lstStyle/>
        <a:p>
          <a:endParaRPr lang="en-US"/>
        </a:p>
      </dgm:t>
    </dgm:pt>
    <dgm:pt modelId="{E9182082-B0E5-4334-A0F0-1CFC5BD4E9AB}" type="sibTrans" cxnId="{6AEBA0CC-F2DD-4FBC-AF3F-3F8229F17D1A}">
      <dgm:prSet/>
      <dgm:spPr/>
      <dgm:t>
        <a:bodyPr/>
        <a:lstStyle/>
        <a:p>
          <a:endParaRPr lang="en-US"/>
        </a:p>
      </dgm:t>
    </dgm:pt>
    <dgm:pt modelId="{144A16F0-334E-4F55-8D77-19BC0E34F47F}">
      <dgm:prSet phldrT="[Text]"/>
      <dgm:spPr/>
      <dgm:t>
        <a:bodyPr/>
        <a:lstStyle/>
        <a:p>
          <a:r>
            <a:rPr lang="en-US" dirty="0" err="1" smtClean="0"/>
            <a:t>Đọc</a:t>
          </a:r>
          <a:r>
            <a:rPr lang="en-US" dirty="0" smtClean="0"/>
            <a:t> </a:t>
          </a:r>
          <a:r>
            <a:rPr lang="en-US" dirty="0" err="1" smtClean="0"/>
            <a:t>thuộc</a:t>
          </a:r>
          <a:r>
            <a:rPr lang="en-US" dirty="0" smtClean="0"/>
            <a:t>, </a:t>
          </a:r>
          <a:r>
            <a:rPr lang="en-US" dirty="0" err="1" smtClean="0"/>
            <a:t>diễn</a:t>
          </a:r>
          <a:r>
            <a:rPr lang="en-US" dirty="0" smtClean="0"/>
            <a:t> </a:t>
          </a:r>
          <a:r>
            <a:rPr lang="en-US" dirty="0" err="1" smtClean="0"/>
            <a:t>cảm</a:t>
          </a:r>
          <a:endParaRPr lang="en-US" dirty="0"/>
        </a:p>
      </dgm:t>
    </dgm:pt>
    <dgm:pt modelId="{2488909D-C3CD-4F5F-AA48-9813C4EC290B}" type="parTrans" cxnId="{BAC6F74C-D8E6-4749-98D8-2843ED937CC6}">
      <dgm:prSet/>
      <dgm:spPr/>
      <dgm:t>
        <a:bodyPr/>
        <a:lstStyle/>
        <a:p>
          <a:endParaRPr lang="en-US"/>
        </a:p>
      </dgm:t>
    </dgm:pt>
    <dgm:pt modelId="{DB36D53F-C1C0-4E21-B6F2-13237C819684}" type="sibTrans" cxnId="{BAC6F74C-D8E6-4749-98D8-2843ED937CC6}">
      <dgm:prSet/>
      <dgm:spPr/>
      <dgm:t>
        <a:bodyPr/>
        <a:lstStyle/>
        <a:p>
          <a:endParaRPr lang="en-US"/>
        </a:p>
      </dgm:t>
    </dgm:pt>
    <dgm:pt modelId="{E03935E7-6E46-4E2B-9014-FCE9365D8936}">
      <dgm:prSet phldrT="[Text]"/>
      <dgm:spPr/>
      <dgm:t>
        <a:bodyPr/>
        <a:lstStyle/>
        <a:p>
          <a:r>
            <a:rPr lang="en-US" dirty="0" err="1" smtClean="0"/>
            <a:t>Đúng</a:t>
          </a:r>
          <a:r>
            <a:rPr lang="en-US" dirty="0" smtClean="0"/>
            <a:t> </a:t>
          </a:r>
          <a:r>
            <a:rPr lang="en-US" dirty="0" err="1" smtClean="0"/>
            <a:t>thời</a:t>
          </a:r>
          <a:r>
            <a:rPr lang="en-US" dirty="0" smtClean="0"/>
            <a:t> </a:t>
          </a:r>
          <a:r>
            <a:rPr lang="en-US" dirty="0" err="1" smtClean="0"/>
            <a:t>gian</a:t>
          </a:r>
          <a:r>
            <a:rPr lang="en-US" dirty="0" smtClean="0"/>
            <a:t> </a:t>
          </a:r>
          <a:endParaRPr lang="en-US" dirty="0"/>
        </a:p>
      </dgm:t>
    </dgm:pt>
    <dgm:pt modelId="{2E75331A-F246-4C08-90C2-CD6BEC51FFAE}" type="parTrans" cxnId="{CDC2547D-E5E0-405B-8283-BD8666BFAB14}">
      <dgm:prSet/>
      <dgm:spPr/>
      <dgm:t>
        <a:bodyPr/>
        <a:lstStyle/>
        <a:p>
          <a:endParaRPr lang="en-US"/>
        </a:p>
      </dgm:t>
    </dgm:pt>
    <dgm:pt modelId="{2EB4C46E-E1A7-4F38-BCC1-AD961BDC7ADC}" type="sibTrans" cxnId="{CDC2547D-E5E0-405B-8283-BD8666BFAB14}">
      <dgm:prSet/>
      <dgm:spPr/>
      <dgm:t>
        <a:bodyPr/>
        <a:lstStyle/>
        <a:p>
          <a:endParaRPr lang="en-US"/>
        </a:p>
      </dgm:t>
    </dgm:pt>
    <dgm:pt modelId="{8CE0CA35-BB1D-4671-94C1-B52588BF385E}" type="pres">
      <dgm:prSet presAssocID="{CBF0C98D-8F54-474D-9FF7-616D9258BDAA}" presName="Name0" presStyleCnt="0">
        <dgm:presLayoutVars>
          <dgm:dir/>
          <dgm:animLvl val="lvl"/>
          <dgm:resizeHandles val="exact"/>
        </dgm:presLayoutVars>
      </dgm:prSet>
      <dgm:spPr/>
    </dgm:pt>
    <dgm:pt modelId="{C6A0E357-7844-48E4-8A28-02D21EF71BEB}" type="pres">
      <dgm:prSet presAssocID="{1265B0AD-AEB5-4213-B1D6-7EEEB58B3B67}" presName="parTxOnly" presStyleLbl="node1" presStyleIdx="0" presStyleCnt="3" custLinFactNeighborX="-23039" custLinFactNeighborY="359">
        <dgm:presLayoutVars>
          <dgm:chMax val="0"/>
          <dgm:chPref val="0"/>
          <dgm:bulletEnabled val="1"/>
        </dgm:presLayoutVars>
      </dgm:prSet>
      <dgm:spPr/>
      <dgm:t>
        <a:bodyPr/>
        <a:lstStyle/>
        <a:p>
          <a:endParaRPr lang="en-US"/>
        </a:p>
      </dgm:t>
    </dgm:pt>
    <dgm:pt modelId="{CE4E538C-77F8-4E9D-B699-5C43654E5AC0}" type="pres">
      <dgm:prSet presAssocID="{E9182082-B0E5-4334-A0F0-1CFC5BD4E9AB}" presName="parTxOnlySpace" presStyleCnt="0"/>
      <dgm:spPr/>
    </dgm:pt>
    <dgm:pt modelId="{AECD577C-0D7D-4462-BADA-C3ABF41108A4}" type="pres">
      <dgm:prSet presAssocID="{144A16F0-334E-4F55-8D77-19BC0E34F47F}" presName="parTxOnly" presStyleLbl="node1" presStyleIdx="1" presStyleCnt="3">
        <dgm:presLayoutVars>
          <dgm:chMax val="0"/>
          <dgm:chPref val="0"/>
          <dgm:bulletEnabled val="1"/>
        </dgm:presLayoutVars>
      </dgm:prSet>
      <dgm:spPr/>
      <dgm:t>
        <a:bodyPr/>
        <a:lstStyle/>
        <a:p>
          <a:endParaRPr lang="en-US"/>
        </a:p>
      </dgm:t>
    </dgm:pt>
    <dgm:pt modelId="{95FFC75F-8CF1-437E-B44C-8D5CE705006B}" type="pres">
      <dgm:prSet presAssocID="{DB36D53F-C1C0-4E21-B6F2-13237C819684}" presName="parTxOnlySpace" presStyleCnt="0"/>
      <dgm:spPr/>
    </dgm:pt>
    <dgm:pt modelId="{F4235078-BDBB-491B-964D-3C68F4A2D812}" type="pres">
      <dgm:prSet presAssocID="{E03935E7-6E46-4E2B-9014-FCE9365D8936}" presName="parTxOnly" presStyleLbl="node1" presStyleIdx="2" presStyleCnt="3">
        <dgm:presLayoutVars>
          <dgm:chMax val="0"/>
          <dgm:chPref val="0"/>
          <dgm:bulletEnabled val="1"/>
        </dgm:presLayoutVars>
      </dgm:prSet>
      <dgm:spPr/>
      <dgm:t>
        <a:bodyPr/>
        <a:lstStyle/>
        <a:p>
          <a:endParaRPr lang="en-US"/>
        </a:p>
      </dgm:t>
    </dgm:pt>
  </dgm:ptLst>
  <dgm:cxnLst>
    <dgm:cxn modelId="{BAC6F74C-D8E6-4749-98D8-2843ED937CC6}" srcId="{CBF0C98D-8F54-474D-9FF7-616D9258BDAA}" destId="{144A16F0-334E-4F55-8D77-19BC0E34F47F}" srcOrd="1" destOrd="0" parTransId="{2488909D-C3CD-4F5F-AA48-9813C4EC290B}" sibTransId="{DB36D53F-C1C0-4E21-B6F2-13237C819684}"/>
    <dgm:cxn modelId="{F9D60C19-C7D7-4677-BBC6-6D1A99D300A9}" type="presOf" srcId="{144A16F0-334E-4F55-8D77-19BC0E34F47F}" destId="{AECD577C-0D7D-4462-BADA-C3ABF41108A4}" srcOrd="0" destOrd="0" presId="urn:microsoft.com/office/officeart/2005/8/layout/chevron1"/>
    <dgm:cxn modelId="{6AEBA0CC-F2DD-4FBC-AF3F-3F8229F17D1A}" srcId="{CBF0C98D-8F54-474D-9FF7-616D9258BDAA}" destId="{1265B0AD-AEB5-4213-B1D6-7EEEB58B3B67}" srcOrd="0" destOrd="0" parTransId="{77619697-7AD9-48BF-A4CD-6DDCC129E67A}" sibTransId="{E9182082-B0E5-4334-A0F0-1CFC5BD4E9AB}"/>
    <dgm:cxn modelId="{CDC2547D-E5E0-405B-8283-BD8666BFAB14}" srcId="{CBF0C98D-8F54-474D-9FF7-616D9258BDAA}" destId="{E03935E7-6E46-4E2B-9014-FCE9365D8936}" srcOrd="2" destOrd="0" parTransId="{2E75331A-F246-4C08-90C2-CD6BEC51FFAE}" sibTransId="{2EB4C46E-E1A7-4F38-BCC1-AD961BDC7ADC}"/>
    <dgm:cxn modelId="{CBB6F3F9-6B3D-4D0F-9815-0849673AD000}" type="presOf" srcId="{1265B0AD-AEB5-4213-B1D6-7EEEB58B3B67}" destId="{C6A0E357-7844-48E4-8A28-02D21EF71BEB}" srcOrd="0" destOrd="0" presId="urn:microsoft.com/office/officeart/2005/8/layout/chevron1"/>
    <dgm:cxn modelId="{28A30A46-357A-4C2D-AB56-9A9F03AF9137}" type="presOf" srcId="{CBF0C98D-8F54-474D-9FF7-616D9258BDAA}" destId="{8CE0CA35-BB1D-4671-94C1-B52588BF385E}" srcOrd="0" destOrd="0" presId="urn:microsoft.com/office/officeart/2005/8/layout/chevron1"/>
    <dgm:cxn modelId="{4285C90D-07F0-444A-9957-02778CDA2980}" type="presOf" srcId="{E03935E7-6E46-4E2B-9014-FCE9365D8936}" destId="{F4235078-BDBB-491B-964D-3C68F4A2D812}" srcOrd="0" destOrd="0" presId="urn:microsoft.com/office/officeart/2005/8/layout/chevron1"/>
    <dgm:cxn modelId="{A8C6CBDB-F2E8-41F9-92AB-725F09F9535F}" type="presParOf" srcId="{8CE0CA35-BB1D-4671-94C1-B52588BF385E}" destId="{C6A0E357-7844-48E4-8A28-02D21EF71BEB}" srcOrd="0" destOrd="0" presId="urn:microsoft.com/office/officeart/2005/8/layout/chevron1"/>
    <dgm:cxn modelId="{53BE2BF3-AD8D-4B89-8914-0DB96BDE735D}" type="presParOf" srcId="{8CE0CA35-BB1D-4671-94C1-B52588BF385E}" destId="{CE4E538C-77F8-4E9D-B699-5C43654E5AC0}" srcOrd="1" destOrd="0" presId="urn:microsoft.com/office/officeart/2005/8/layout/chevron1"/>
    <dgm:cxn modelId="{6C8E7AEC-AD0C-4BAA-B37B-CE50C57A30AA}" type="presParOf" srcId="{8CE0CA35-BB1D-4671-94C1-B52588BF385E}" destId="{AECD577C-0D7D-4462-BADA-C3ABF41108A4}" srcOrd="2" destOrd="0" presId="urn:microsoft.com/office/officeart/2005/8/layout/chevron1"/>
    <dgm:cxn modelId="{200E866D-36DA-4218-B859-3930C277D4AA}" type="presParOf" srcId="{8CE0CA35-BB1D-4671-94C1-B52588BF385E}" destId="{95FFC75F-8CF1-437E-B44C-8D5CE705006B}" srcOrd="3" destOrd="0" presId="urn:microsoft.com/office/officeart/2005/8/layout/chevron1"/>
    <dgm:cxn modelId="{67B13D76-B00F-46A1-A326-E7594553C9C5}" type="presParOf" srcId="{8CE0CA35-BB1D-4671-94C1-B52588BF385E}" destId="{F4235078-BDBB-491B-964D-3C68F4A2D812}"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0E357-7844-48E4-8A28-02D21EF71BEB}">
      <dsp:nvSpPr>
        <dsp:cNvPr id="0" name=""/>
        <dsp:cNvSpPr/>
      </dsp:nvSpPr>
      <dsp:spPr>
        <a:xfrm>
          <a:off x="0" y="105058"/>
          <a:ext cx="2544505" cy="1017802"/>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err="1" smtClean="0"/>
            <a:t>Tiêu</a:t>
          </a:r>
          <a:r>
            <a:rPr lang="en-US" sz="2100" kern="1200" dirty="0" smtClean="0"/>
            <a:t> </a:t>
          </a:r>
          <a:r>
            <a:rPr lang="en-US" sz="2100" kern="1200" dirty="0" err="1" smtClean="0"/>
            <a:t>chí</a:t>
          </a:r>
          <a:endParaRPr lang="en-US" sz="2100" kern="1200" dirty="0"/>
        </a:p>
      </dsp:txBody>
      <dsp:txXfrm>
        <a:off x="508901" y="105058"/>
        <a:ext cx="1526703" cy="1017802"/>
      </dsp:txXfrm>
    </dsp:sp>
    <dsp:sp modelId="{AECD577C-0D7D-4462-BADA-C3ABF41108A4}">
      <dsp:nvSpPr>
        <dsp:cNvPr id="0" name=""/>
        <dsp:cNvSpPr/>
      </dsp:nvSpPr>
      <dsp:spPr>
        <a:xfrm>
          <a:off x="2292143" y="101404"/>
          <a:ext cx="2544505" cy="1017802"/>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err="1" smtClean="0"/>
            <a:t>Đọc</a:t>
          </a:r>
          <a:r>
            <a:rPr lang="en-US" sz="2100" kern="1200" dirty="0" smtClean="0"/>
            <a:t> </a:t>
          </a:r>
          <a:r>
            <a:rPr lang="en-US" sz="2100" kern="1200" dirty="0" err="1" smtClean="0"/>
            <a:t>thuộc</a:t>
          </a:r>
          <a:r>
            <a:rPr lang="en-US" sz="2100" kern="1200" dirty="0" smtClean="0"/>
            <a:t>, </a:t>
          </a:r>
          <a:r>
            <a:rPr lang="en-US" sz="2100" kern="1200" dirty="0" err="1" smtClean="0"/>
            <a:t>diễn</a:t>
          </a:r>
          <a:r>
            <a:rPr lang="en-US" sz="2100" kern="1200" dirty="0" smtClean="0"/>
            <a:t> </a:t>
          </a:r>
          <a:r>
            <a:rPr lang="en-US" sz="2100" kern="1200" dirty="0" err="1" smtClean="0"/>
            <a:t>cảm</a:t>
          </a:r>
          <a:endParaRPr lang="en-US" sz="2100" kern="1200" dirty="0"/>
        </a:p>
      </dsp:txBody>
      <dsp:txXfrm>
        <a:off x="2801044" y="101404"/>
        <a:ext cx="1526703" cy="1017802"/>
      </dsp:txXfrm>
    </dsp:sp>
    <dsp:sp modelId="{F4235078-BDBB-491B-964D-3C68F4A2D812}">
      <dsp:nvSpPr>
        <dsp:cNvPr id="0" name=""/>
        <dsp:cNvSpPr/>
      </dsp:nvSpPr>
      <dsp:spPr>
        <a:xfrm>
          <a:off x="4582198" y="101404"/>
          <a:ext cx="2544505" cy="1017802"/>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err="1" smtClean="0"/>
            <a:t>Đúng</a:t>
          </a:r>
          <a:r>
            <a:rPr lang="en-US" sz="2100" kern="1200" dirty="0" smtClean="0"/>
            <a:t> </a:t>
          </a:r>
          <a:r>
            <a:rPr lang="en-US" sz="2100" kern="1200" dirty="0" err="1" smtClean="0"/>
            <a:t>thời</a:t>
          </a:r>
          <a:r>
            <a:rPr lang="en-US" sz="2100" kern="1200" dirty="0" smtClean="0"/>
            <a:t> </a:t>
          </a:r>
          <a:r>
            <a:rPr lang="en-US" sz="2100" kern="1200" dirty="0" err="1" smtClean="0"/>
            <a:t>gian</a:t>
          </a:r>
          <a:r>
            <a:rPr lang="en-US" sz="2100" kern="1200" dirty="0" smtClean="0"/>
            <a:t> </a:t>
          </a:r>
          <a:endParaRPr lang="en-US" sz="2100" kern="1200" dirty="0"/>
        </a:p>
      </dsp:txBody>
      <dsp:txXfrm>
        <a:off x="5091099" y="101404"/>
        <a:ext cx="1526703" cy="10178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2B909-2B53-4A70-BC70-AEF46C7ACF24}" type="datetimeFigureOut">
              <a:rPr lang="zh-CN" altLang="en-US" smtClean="0"/>
              <a:pPr/>
              <a:t>2022/8/20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9BF44-F5CE-455C-A9FE-73A15FC422D4}" type="slidenum">
              <a:rPr lang="zh-CN" altLang="en-US" smtClean="0"/>
              <a:pPr/>
              <a:t>‹#›</a:t>
            </a:fld>
            <a:endParaRPr lang="zh-CN" altLang="en-US"/>
          </a:p>
        </p:txBody>
      </p:sp>
    </p:spTree>
    <p:extLst>
      <p:ext uri="{BB962C8B-B14F-4D97-AF65-F5344CB8AC3E}">
        <p14:creationId xmlns:p14="http://schemas.microsoft.com/office/powerpoint/2010/main" val="5532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pPr/>
              <a:t>1</a:t>
            </a:fld>
            <a:endParaRPr lang="zh-CN" altLang="en-US"/>
          </a:p>
        </p:txBody>
      </p:sp>
    </p:spTree>
    <p:extLst>
      <p:ext uri="{BB962C8B-B14F-4D97-AF65-F5344CB8AC3E}">
        <p14:creationId xmlns:p14="http://schemas.microsoft.com/office/powerpoint/2010/main" val="351361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37526" indent="-283664">
              <a:defRPr sz="2800">
                <a:solidFill>
                  <a:schemeClr val="tx1"/>
                </a:solidFill>
                <a:latin typeface="Times New Roman" panose="02020603050405020304" pitchFamily="18" charset="0"/>
              </a:defRPr>
            </a:lvl2pPr>
            <a:lvl3pPr marL="1134656" indent="-226931">
              <a:defRPr sz="2800">
                <a:solidFill>
                  <a:schemeClr val="tx1"/>
                </a:solidFill>
                <a:latin typeface="Times New Roman" panose="02020603050405020304" pitchFamily="18" charset="0"/>
              </a:defRPr>
            </a:lvl3pPr>
            <a:lvl4pPr marL="1588519" indent="-226931">
              <a:defRPr sz="2800">
                <a:solidFill>
                  <a:schemeClr val="tx1"/>
                </a:solidFill>
                <a:latin typeface="Times New Roman" panose="02020603050405020304" pitchFamily="18" charset="0"/>
              </a:defRPr>
            </a:lvl4pPr>
            <a:lvl5pPr marL="2042381" indent="-226931">
              <a:defRPr sz="2800">
                <a:solidFill>
                  <a:schemeClr val="tx1"/>
                </a:solidFill>
                <a:latin typeface="Times New Roman" panose="02020603050405020304" pitchFamily="18" charset="0"/>
              </a:defRPr>
            </a:lvl5pPr>
            <a:lvl6pPr marL="2496243" indent="-226931" eaLnBrk="0" fontAlgn="base" hangingPunct="0">
              <a:spcBef>
                <a:spcPct val="0"/>
              </a:spcBef>
              <a:spcAft>
                <a:spcPct val="0"/>
              </a:spcAft>
              <a:defRPr sz="2800">
                <a:solidFill>
                  <a:schemeClr val="tx1"/>
                </a:solidFill>
                <a:latin typeface="Times New Roman" panose="02020603050405020304" pitchFamily="18" charset="0"/>
              </a:defRPr>
            </a:lvl6pPr>
            <a:lvl7pPr marL="2950106" indent="-226931" eaLnBrk="0" fontAlgn="base" hangingPunct="0">
              <a:spcBef>
                <a:spcPct val="0"/>
              </a:spcBef>
              <a:spcAft>
                <a:spcPct val="0"/>
              </a:spcAft>
              <a:defRPr sz="2800">
                <a:solidFill>
                  <a:schemeClr val="tx1"/>
                </a:solidFill>
                <a:latin typeface="Times New Roman" panose="02020603050405020304" pitchFamily="18" charset="0"/>
              </a:defRPr>
            </a:lvl7pPr>
            <a:lvl8pPr marL="3403968" indent="-226931" eaLnBrk="0" fontAlgn="base" hangingPunct="0">
              <a:spcBef>
                <a:spcPct val="0"/>
              </a:spcBef>
              <a:spcAft>
                <a:spcPct val="0"/>
              </a:spcAft>
              <a:defRPr sz="2800">
                <a:solidFill>
                  <a:schemeClr val="tx1"/>
                </a:solidFill>
                <a:latin typeface="Times New Roman" panose="02020603050405020304" pitchFamily="18" charset="0"/>
              </a:defRPr>
            </a:lvl8pPr>
            <a:lvl9pPr marL="3857831" indent="-226931" eaLnBrk="0" fontAlgn="base" hangingPunct="0">
              <a:spcBef>
                <a:spcPct val="0"/>
              </a:spcBef>
              <a:spcAft>
                <a:spcPct val="0"/>
              </a:spcAft>
              <a:defRPr sz="2800">
                <a:solidFill>
                  <a:schemeClr val="tx1"/>
                </a:solidFill>
                <a:latin typeface="Times New Roman" panose="02020603050405020304" pitchFamily="18" charset="0"/>
              </a:defRPr>
            </a:lvl9pPr>
          </a:lstStyle>
          <a:p>
            <a:fld id="{E50CB7F1-729E-4909-B3B9-AC9E3C6D1F03}" type="slidenum">
              <a:rPr lang="en-US" altLang="en-US" sz="1200">
                <a:solidFill>
                  <a:srgbClr val="000000"/>
                </a:solidFill>
                <a:latin typeface="VNI-Times" pitchFamily="2" charset="0"/>
              </a:rPr>
              <a:pPr/>
              <a:t>2</a:t>
            </a:fld>
            <a:endParaRPr lang="en-US" altLang="en-US" sz="1200">
              <a:solidFill>
                <a:srgbClr val="000000"/>
              </a:solidFill>
              <a:latin typeface="VNI-Times" pitchFamily="2" charset="0"/>
            </a:endParaRPr>
          </a:p>
        </p:txBody>
      </p:sp>
    </p:spTree>
    <p:extLst>
      <p:ext uri="{BB962C8B-B14F-4D97-AF65-F5344CB8AC3E}">
        <p14:creationId xmlns:p14="http://schemas.microsoft.com/office/powerpoint/2010/main" val="3586849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A5F9A63-D57D-49C7-980E-AD7159FDDBE9}" type="datetimeFigureOut">
              <a:rPr lang="en-US" smtClean="0"/>
              <a:t>8/20/2022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096A015-E4D9-48D9-A110-327E0597F7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8/20/2022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8/20/2022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封面/目录">
    <p:spTree>
      <p:nvGrpSpPr>
        <p:cNvPr id="1" name=""/>
        <p:cNvGrpSpPr/>
        <p:nvPr/>
      </p:nvGrpSpPr>
      <p:grpSpPr>
        <a:xfrm>
          <a:off x="0" y="0"/>
          <a:ext cx="0" cy="0"/>
          <a:chOff x="0" y="0"/>
          <a:chExt cx="0" cy="0"/>
        </a:xfrm>
      </p:grpSpPr>
      <p:pic>
        <p:nvPicPr>
          <p:cNvPr id="3"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19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圆角矩形 11"/>
          <p:cNvSpPr/>
          <p:nvPr userDrawn="1"/>
        </p:nvSpPr>
        <p:spPr>
          <a:xfrm>
            <a:off x="792422" y="282745"/>
            <a:ext cx="7956042" cy="556740"/>
          </a:xfrm>
          <a:prstGeom prst="roundRect">
            <a:avLst>
              <a:gd name="adj" fmla="val 10650"/>
            </a:avLst>
          </a:prstGeom>
          <a:solidFill>
            <a:schemeClr val="bg1"/>
          </a:solidFill>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23528" y="150888"/>
            <a:ext cx="690204" cy="690204"/>
            <a:chOff x="4229236" y="3968984"/>
            <a:chExt cx="792000" cy="792000"/>
          </a:xfrm>
          <a:effectLst/>
        </p:grpSpPr>
        <p:sp>
          <p:nvSpPr>
            <p:cNvPr id="14" name="MH_Other_2"/>
            <p:cNvSpPr/>
            <p:nvPr>
              <p:custDataLst>
                <p:tags r:id="rId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900">
                <a:solidFill>
                  <a:prstClr val="white"/>
                </a:solidFill>
                <a:cs typeface="+mn-ea"/>
                <a:sym typeface="+mn-lt"/>
              </a:endParaRPr>
            </a:p>
          </p:txBody>
        </p:sp>
        <p:sp>
          <p:nvSpPr>
            <p:cNvPr id="15" name="MH_Title_1"/>
            <p:cNvSpPr/>
            <p:nvPr>
              <p:custDataLst>
                <p:tags r:id="rId2"/>
              </p:custDataLst>
            </p:nvPr>
          </p:nvSpPr>
          <p:spPr>
            <a:xfrm>
              <a:off x="4355236" y="4094984"/>
              <a:ext cx="540000" cy="540000"/>
            </a:xfrm>
            <a:prstGeom prst="ellipse">
              <a:avLst/>
            </a:prstGeom>
            <a:solidFill>
              <a:schemeClr val="accent2"/>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2400" dirty="0">
                <a:latin typeface="阿里巴巴普惠体 H" panose="00020600040101010101" pitchFamily="18" charset="-122"/>
                <a:ea typeface="阿里巴巴普惠体 H" panose="00020600040101010101" pitchFamily="18" charset="-122"/>
                <a:cs typeface="阿里巴巴普惠体 H" panose="00020600040101010101" pitchFamily="18" charset="-122"/>
                <a:sym typeface="+mn-lt"/>
              </a:endParaRPr>
            </a:p>
          </p:txBody>
        </p:sp>
      </p:grpSp>
      <p:grpSp>
        <p:nvGrpSpPr>
          <p:cNvPr id="16" name="组合 15"/>
          <p:cNvGrpSpPr/>
          <p:nvPr userDrawn="1"/>
        </p:nvGrpSpPr>
        <p:grpSpPr>
          <a:xfrm>
            <a:off x="3426849" y="2715766"/>
            <a:ext cx="5717151" cy="2430016"/>
            <a:chOff x="3426849" y="2715766"/>
            <a:chExt cx="5717151" cy="2430016"/>
          </a:xfrm>
        </p:grpSpPr>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t="77539"/>
            <a:stretch/>
          </p:blipFill>
          <p:spPr>
            <a:xfrm rot="16200000">
              <a:off x="7317728" y="3319510"/>
              <a:ext cx="2430016" cy="1222527"/>
            </a:xfrm>
            <a:prstGeom prst="rect">
              <a:avLst/>
            </a:prstGeom>
          </p:spPr>
        </p:pic>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712634" y="1712134"/>
              <a:ext cx="1145581" cy="5717151"/>
            </a:xfrm>
            <a:prstGeom prst="rect">
              <a:avLst/>
            </a:prstGeom>
          </p:spPr>
        </p:pic>
      </p:grpSp>
    </p:spTree>
    <p:extLst>
      <p:ext uri="{BB962C8B-B14F-4D97-AF65-F5344CB8AC3E}">
        <p14:creationId xmlns:p14="http://schemas.microsoft.com/office/powerpoint/2010/main" val="352430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êu đề bản chiếu">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028950" y="4767263"/>
            <a:ext cx="3086100" cy="273844"/>
          </a:xfrm>
          <a:prstGeom prst="rect">
            <a:avLst/>
          </a:prstGeom>
        </p:spPr>
        <p:txBody>
          <a:bodyPr/>
          <a:lstStyle/>
          <a:p>
            <a:pPr lvl="0" eaLnBrk="1" hangingPunct="1"/>
            <a:r>
              <a:rPr dirty="0">
                <a:latin typeface="Arial" panose="020B0604020202020204" pitchFamily="34" charset="0"/>
              </a:rPr>
              <a:t>Here comes your footer  </a:t>
            </a:r>
            <a:r>
              <a:rPr sz="900" dirty="0">
                <a:solidFill>
                  <a:srgbClr val="4F4F4F"/>
                </a:solidFill>
                <a:latin typeface="Arial" panose="020B0604020202020204" pitchFamily="34" charset="0"/>
                <a:sym typeface="Wingdings" panose="05000000000000000000" pitchFamily="2" charset="2"/>
              </a:rPr>
              <a:t></a:t>
            </a:r>
            <a:r>
              <a:rPr sz="900" dirty="0">
                <a:solidFill>
                  <a:srgbClr val="4F4F4F"/>
                </a:solidFill>
                <a:latin typeface="Arial" panose="020B0604020202020204" pitchFamily="34" charset="0"/>
              </a:rPr>
              <a:t>  Page </a:t>
            </a:r>
            <a:fld id="{9A0DB2DC-4C9A-4742-B13C-FB6460FD3503}" type="slidenum">
              <a:rPr lang="de-DE" sz="900" dirty="0">
                <a:solidFill>
                  <a:srgbClr val="4F4F4F"/>
                </a:solidFill>
                <a:latin typeface="Arial" panose="020B0604020202020204" pitchFamily="34" charset="0"/>
              </a:rPr>
              <a:t>‹#›</a:t>
            </a:fld>
            <a:endParaRPr lang="de-DE" sz="900" dirty="0">
              <a:solidFill>
                <a:srgbClr val="4F4F4F"/>
              </a:solidFill>
              <a:latin typeface="Arial" panose="020B0604020202020204" pitchFamily="34" charset="0"/>
            </a:endParaRPr>
          </a:p>
        </p:txBody>
      </p:sp>
    </p:spTree>
    <p:extLst>
      <p:ext uri="{BB962C8B-B14F-4D97-AF65-F5344CB8AC3E}">
        <p14:creationId xmlns:p14="http://schemas.microsoft.com/office/powerpoint/2010/main" val="20760876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教学设计">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0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pic>
        <p:nvPicPr>
          <p:cNvPr id="10" name="Picture 4" descr="F:\0PPT素材\背景及图片\白麻子.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23478"/>
          <a:stretch/>
        </p:blipFill>
        <p:spPr bwMode="auto">
          <a:xfrm>
            <a:off x="0" y="0"/>
            <a:ext cx="9143999" cy="51434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577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32B432-ACDA-4023-A761-2BAB76577B62}" type="datetime1">
              <a:rPr lang="en-US" smtClean="0"/>
              <a:t>8/20/2022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4B7E4EF-A1BD-40F4-AB7B-04F084DD991D}"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8/20/2022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8/20/2022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8/20/2022</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defTabSz="342900">
              <a:defRPr/>
            </a:pPr>
            <a:endParaRPr lang="en-US" sz="700">
              <a:solidFill>
                <a:srgbClr val="FFFFFF"/>
              </a:solidFill>
            </a:endParaRPr>
          </a:p>
        </p:txBody>
      </p:sp>
      <p:sp>
        <p:nvSpPr>
          <p:cNvPr id="4" name="Footer Placeholder 3"/>
          <p:cNvSpPr>
            <a:spLocks noGrp="1"/>
          </p:cNvSpPr>
          <p:nvPr>
            <p:ph type="ftr" sz="quarter" idx="11"/>
          </p:nvPr>
        </p:nvSpPr>
        <p:spPr/>
        <p:txBody>
          <a:bodyPr/>
          <a:lstStyle>
            <a:extLst/>
          </a:lstStyle>
          <a:p>
            <a:pPr algn="ctr" defTabSz="342900">
              <a:defRPr/>
            </a:pPr>
            <a:endParaRPr lang="en-US" sz="700" cap="all">
              <a:solidFill>
                <a:srgbClr val="FFFFFF"/>
              </a:solidFill>
            </a:endParaRPr>
          </a:p>
        </p:txBody>
      </p:sp>
      <p:sp>
        <p:nvSpPr>
          <p:cNvPr id="5" name="Slide Number Placeholder 4"/>
          <p:cNvSpPr>
            <a:spLocks noGrp="1"/>
          </p:cNvSpPr>
          <p:nvPr>
            <p:ph type="sldNum" sz="quarter" idx="12"/>
          </p:nvPr>
        </p:nvSpPr>
        <p:spPr/>
        <p:txBody>
          <a:bodyPr/>
          <a:lstStyle>
            <a:extLst/>
          </a:lstStyle>
          <a:p>
            <a:pPr algn="r" eaLnBrk="1" hangingPunct="1">
              <a:buNone/>
            </a:pPr>
            <a:fld id="{9A0DB2DC-4C9A-4742-B13C-FB6460FD3503}" type="slidenum">
              <a:rPr lang="en-US" altLang="en-US" smtClean="0"/>
              <a:t>‹#›</a:t>
            </a:fld>
            <a:endParaRPr lang="en-US" alt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C7899B9B-175C-4191-9C04-2BD2FC64938A}" type="datetimeFigureOut">
              <a:rPr lang="en-US" smtClean="0"/>
              <a:pPr>
                <a:defRPr/>
              </a:pPr>
              <a:t>8/20/2022</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38ACDE68-241F-416C-AA44-2CC83BEE1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extLst/>
          </a:lstStyle>
          <a:p>
            <a:pPr eaLnBrk="1" latinLnBrk="0" hangingPunct="1"/>
            <a:fld id="{544213AF-26F6-41FA-8D85-E2C5388D6E58}" type="datetimeFigureOut">
              <a:rPr lang="en-US" smtClean="0"/>
              <a:pPr eaLnBrk="1" latinLnBrk="0" hangingPunct="1"/>
              <a:t>8/20/2022</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8/20/2022</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8/20/2022</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74" r:id="rId15"/>
    <p:sldLayoutId id="2147483676"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slideLayout" Target="../slideLayouts/slideLayout1.xml"/><Relationship Id="rId7" Type="http://schemas.openxmlformats.org/officeDocument/2006/relationships/image" Target="../media/image9.png"/><Relationship Id="rId12" Type="http://schemas.microsoft.com/office/2007/relationships/diagramDrawing" Target="../diagrams/drawing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jpeg"/><Relationship Id="rId11" Type="http://schemas.openxmlformats.org/officeDocument/2006/relationships/diagramColors" Target="../diagrams/colors1.xml"/><Relationship Id="rId5" Type="http://schemas.openxmlformats.org/officeDocument/2006/relationships/image" Target="../media/image7.png"/><Relationship Id="rId10" Type="http://schemas.openxmlformats.org/officeDocument/2006/relationships/diagramQuickStyle" Target="../diagrams/quickStyle1.xml"/><Relationship Id="rId4" Type="http://schemas.openxmlformats.org/officeDocument/2006/relationships/notesSlide" Target="../notesSlides/notesSlide2.xml"/><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0" y="0"/>
            <a:ext cx="9144000" cy="864096"/>
          </a:xfrm>
          <a:prstGeom prst="roundRect">
            <a:avLst>
              <a:gd name="adj" fmla="val 6466"/>
            </a:avLst>
          </a:prstGeom>
          <a:ln>
            <a:noFill/>
          </a:ln>
          <a:effectLst>
            <a:innerShdw blurRad="63500" dist="114300" dir="18900000">
              <a:prstClr val="black">
                <a:alpha val="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00" b="1" dirty="0" smtClean="0">
                <a:latin typeface="UVN Bach Dang Nang" pitchFamily="18" charset="0"/>
              </a:rPr>
              <a:t>BÀI 8 : VĂN BẢN NGHỊ LUẬN</a:t>
            </a:r>
            <a:endParaRPr lang="zh-CN" altLang="en-US" sz="3500" b="1" dirty="0">
              <a:latin typeface="UVN Bach Dang Nang" pitchFamily="18" charset="0"/>
            </a:endParaRPr>
          </a:p>
        </p:txBody>
      </p:sp>
      <p:pic>
        <p:nvPicPr>
          <p:cNvPr id="1026" name="Picture 2" descr="https://o.rada.vn/data/image/2022/08/10/gio-thanh-lay-dong-canh-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08" y="864096"/>
            <a:ext cx="9016792" cy="4195217"/>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12"/>
          <p:cNvSpPr/>
          <p:nvPr/>
        </p:nvSpPr>
        <p:spPr>
          <a:xfrm>
            <a:off x="1162239" y="2499742"/>
            <a:ext cx="7416824" cy="1584175"/>
          </a:xfrm>
          <a:prstGeom prst="roundRect">
            <a:avLst/>
          </a:prstGeom>
          <a:solidFill>
            <a:schemeClr val="bg2">
              <a:lumMod val="75000"/>
            </a:schemeClr>
          </a:solidFill>
          <a:ln>
            <a:solidFill>
              <a:schemeClr val="bg1"/>
            </a:solidFill>
          </a:ln>
          <a:effectLst>
            <a:innerShdw blurRad="127000" dist="50800" dir="18900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smtClean="0">
              <a:solidFill>
                <a:srgbClr val="FF0000"/>
              </a:solidFill>
              <a:latin typeface="Times New Roman" pitchFamily="18" charset="0"/>
              <a:cs typeface="Times New Roman" pitchFamily="18" charset="0"/>
            </a:endParaRPr>
          </a:p>
          <a:p>
            <a:pPr algn="ctr"/>
            <a:r>
              <a:rPr lang="en-US" altLang="zh-CN" sz="2400" dirty="0" err="1" smtClean="0">
                <a:solidFill>
                  <a:srgbClr val="FF0000"/>
                </a:solidFill>
                <a:latin typeface="Times New Roman" pitchFamily="18" charset="0"/>
                <a:cs typeface="Times New Roman" pitchFamily="18" charset="0"/>
              </a:rPr>
              <a:t>Tiết</a:t>
            </a:r>
            <a:r>
              <a:rPr lang="en-US" altLang="zh-CN" sz="2400" dirty="0" smtClean="0">
                <a:solidFill>
                  <a:srgbClr val="FF0000"/>
                </a:solidFill>
                <a:latin typeface="Times New Roman" pitchFamily="18" charset="0"/>
                <a:cs typeface="Times New Roman" pitchFamily="18" charset="0"/>
              </a:rPr>
              <a:t> 93, 94: </a:t>
            </a:r>
            <a:r>
              <a:rPr lang="en-US" sz="2400" b="1" dirty="0">
                <a:solidFill>
                  <a:srgbClr val="FF0000"/>
                </a:solidFill>
                <a:latin typeface="Times New Roman" pitchFamily="18" charset="0"/>
                <a:cs typeface="Times New Roman" pitchFamily="18" charset="0"/>
              </a:rPr>
              <a:t>ĐỌC VĂN BẢN</a:t>
            </a:r>
            <a:endParaRPr lang="en-US" sz="2400" dirty="0">
              <a:solidFill>
                <a:srgbClr val="FF0000"/>
              </a:solidFill>
              <a:latin typeface="Times New Roman" pitchFamily="18" charset="0"/>
              <a:cs typeface="Times New Roman" pitchFamily="18" charset="0"/>
            </a:endParaRPr>
          </a:p>
          <a:p>
            <a:pPr algn="ctr"/>
            <a:endParaRPr lang="en-US" altLang="zh-CN" sz="2400" dirty="0" smtClean="0">
              <a:solidFill>
                <a:srgbClr val="FF0000"/>
              </a:solidFill>
              <a:latin typeface="Times New Roman" pitchFamily="18" charset="0"/>
              <a:cs typeface="Times New Roman" pitchFamily="18" charset="0"/>
            </a:endParaRPr>
          </a:p>
          <a:p>
            <a:pPr algn="ctr"/>
            <a:r>
              <a:rPr lang="vi-VN" sz="2400" b="1" dirty="0" smtClean="0"/>
              <a:t>VĂN </a:t>
            </a:r>
            <a:r>
              <a:rPr lang="vi-VN" sz="2400" b="1" dirty="0"/>
              <a:t>BẢN </a:t>
            </a:r>
            <a:r>
              <a:rPr lang="vi-VN" sz="2400" b="1" dirty="0" smtClean="0"/>
              <a:t>2</a:t>
            </a:r>
            <a:r>
              <a:rPr lang="en-US" sz="2400" b="1" dirty="0" smtClean="0"/>
              <a:t>: </a:t>
            </a:r>
            <a:r>
              <a:rPr lang="vi-VN" sz="2400" b="1" dirty="0" smtClean="0"/>
              <a:t> </a:t>
            </a:r>
            <a:r>
              <a:rPr lang="vi-VN" sz="2400" b="1" dirty="0"/>
              <a:t>GIÓ THANH LAY ĐỘNG CÀNH CÔ TRÚC</a:t>
            </a:r>
            <a:endParaRPr lang="en-US" sz="2400" dirty="0"/>
          </a:p>
          <a:p>
            <a:pPr algn="ctr"/>
            <a:r>
              <a:rPr lang="vi-VN" sz="2400" dirty="0"/>
              <a:t>(Chu Văn Sơn)</a:t>
            </a:r>
            <a:endParaRPr lang="en-US" sz="2400" dirty="0"/>
          </a:p>
          <a:p>
            <a:pPr algn="ctr"/>
            <a:endParaRPr lang="zh-CN" altLang="en-US" sz="1200" dirty="0">
              <a:latin typeface="+mn-ea"/>
            </a:endParaRPr>
          </a:p>
        </p:txBody>
      </p:sp>
    </p:spTree>
    <p:extLst>
      <p:ext uri="{BB962C8B-B14F-4D97-AF65-F5344CB8AC3E}">
        <p14:creationId xmlns:p14="http://schemas.microsoft.com/office/powerpoint/2010/main" val="3659580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104"/>
          <p:cNvGrpSpPr/>
          <p:nvPr/>
        </p:nvGrpSpPr>
        <p:grpSpPr>
          <a:xfrm>
            <a:off x="397708" y="725206"/>
            <a:ext cx="1786414" cy="1098709"/>
            <a:chOff x="899886" y="870946"/>
            <a:chExt cx="3299963" cy="1586196"/>
          </a:xfrm>
        </p:grpSpPr>
        <p:sp>
          <p:nvSpPr>
            <p:cNvPr id="65" name="Rectangle 64"/>
            <p:cNvSpPr/>
            <p:nvPr/>
          </p:nvSpPr>
          <p:spPr>
            <a:xfrm>
              <a:off x="899886" y="1257613"/>
              <a:ext cx="3299963" cy="805988"/>
            </a:xfrm>
            <a:prstGeom prst="rect">
              <a:avLst/>
            </a:prstGeom>
            <a:solidFill>
              <a:schemeClr val="accent2"/>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47" name="Picture 345" descr="shadow_1_m"/>
            <p:cNvPicPr>
              <a:picLocks noChangeAspect="1"/>
            </p:cNvPicPr>
            <p:nvPr/>
          </p:nvPicPr>
          <p:blipFill>
            <a:blip r:embed="rId2"/>
            <a:srcRect t="61411"/>
            <a:stretch>
              <a:fillRect/>
            </a:stretch>
          </p:blipFill>
          <p:spPr>
            <a:xfrm rot="5400000" flipV="1">
              <a:off x="146193" y="1624638"/>
              <a:ext cx="1586195" cy="78810"/>
            </a:xfrm>
            <a:prstGeom prst="rect">
              <a:avLst/>
            </a:prstGeom>
            <a:noFill/>
            <a:ln w="9525">
              <a:noFill/>
            </a:ln>
          </p:spPr>
        </p:pic>
        <p:pic>
          <p:nvPicPr>
            <p:cNvPr id="5148" name="Picture 345" descr="shadow_1_m"/>
            <p:cNvPicPr>
              <a:picLocks noChangeAspect="1"/>
            </p:cNvPicPr>
            <p:nvPr/>
          </p:nvPicPr>
          <p:blipFill>
            <a:blip r:embed="rId3"/>
            <a:srcRect t="61411"/>
            <a:stretch>
              <a:fillRect/>
            </a:stretch>
          </p:blipFill>
          <p:spPr>
            <a:xfrm rot="-5400000" flipH="1" flipV="1">
              <a:off x="3361846" y="1619139"/>
              <a:ext cx="1586195" cy="89811"/>
            </a:xfrm>
            <a:prstGeom prst="rect">
              <a:avLst/>
            </a:prstGeom>
            <a:noFill/>
            <a:ln w="9525">
              <a:noFill/>
            </a:ln>
          </p:spPr>
        </p:pic>
      </p:grpSp>
      <p:grpSp>
        <p:nvGrpSpPr>
          <p:cNvPr id="5126" name="Group 103"/>
          <p:cNvGrpSpPr/>
          <p:nvPr/>
        </p:nvGrpSpPr>
        <p:grpSpPr>
          <a:xfrm>
            <a:off x="405369" y="1742157"/>
            <a:ext cx="1786414" cy="1098709"/>
            <a:chOff x="899885" y="2202229"/>
            <a:chExt cx="3299964" cy="1586196"/>
          </a:xfrm>
        </p:grpSpPr>
        <p:sp>
          <p:nvSpPr>
            <p:cNvPr id="83" name="Rectangle 82"/>
            <p:cNvSpPr/>
            <p:nvPr/>
          </p:nvSpPr>
          <p:spPr>
            <a:xfrm>
              <a:off x="899885" y="2588896"/>
              <a:ext cx="3299964" cy="1086057"/>
            </a:xfrm>
            <a:prstGeom prst="rect">
              <a:avLst/>
            </a:prstGeom>
            <a:solidFill>
              <a:schemeClr val="accent3"/>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defRPr/>
              </a:pPr>
              <a:endParaRPr lang="en-US">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endParaRPr>
            </a:p>
          </p:txBody>
        </p:sp>
        <p:pic>
          <p:nvPicPr>
            <p:cNvPr id="5144" name="Picture 345" descr="shadow_1_m"/>
            <p:cNvPicPr>
              <a:picLocks noChangeAspect="1"/>
            </p:cNvPicPr>
            <p:nvPr/>
          </p:nvPicPr>
          <p:blipFill>
            <a:blip r:embed="rId2"/>
            <a:srcRect t="61411"/>
            <a:stretch>
              <a:fillRect/>
            </a:stretch>
          </p:blipFill>
          <p:spPr>
            <a:xfrm rot="5400000" flipV="1">
              <a:off x="146193" y="2955921"/>
              <a:ext cx="1586195" cy="78811"/>
            </a:xfrm>
            <a:prstGeom prst="rect">
              <a:avLst/>
            </a:prstGeom>
            <a:noFill/>
            <a:ln w="9525">
              <a:noFill/>
            </a:ln>
          </p:spPr>
        </p:pic>
        <p:pic>
          <p:nvPicPr>
            <p:cNvPr id="5145" name="Picture 345" descr="shadow_1_m"/>
            <p:cNvPicPr>
              <a:picLocks noChangeAspect="1"/>
            </p:cNvPicPr>
            <p:nvPr/>
          </p:nvPicPr>
          <p:blipFill>
            <a:blip r:embed="rId3"/>
            <a:srcRect t="61411"/>
            <a:stretch>
              <a:fillRect/>
            </a:stretch>
          </p:blipFill>
          <p:spPr>
            <a:xfrm rot="-5400000" flipH="1" flipV="1">
              <a:off x="3361846" y="2950422"/>
              <a:ext cx="1586195" cy="89811"/>
            </a:xfrm>
            <a:prstGeom prst="rect">
              <a:avLst/>
            </a:prstGeom>
            <a:noFill/>
            <a:ln w="9525">
              <a:noFill/>
            </a:ln>
          </p:spPr>
        </p:pic>
      </p:grpSp>
      <p:grpSp>
        <p:nvGrpSpPr>
          <p:cNvPr id="7173" name="Group 48"/>
          <p:cNvGrpSpPr/>
          <p:nvPr/>
        </p:nvGrpSpPr>
        <p:grpSpPr>
          <a:xfrm>
            <a:off x="320040" y="3144118"/>
            <a:ext cx="1786414" cy="2051209"/>
            <a:chOff x="1417211" y="3791423"/>
            <a:chExt cx="3299964" cy="2735968"/>
          </a:xfrm>
        </p:grpSpPr>
        <p:grpSp>
          <p:nvGrpSpPr>
            <p:cNvPr id="7186" name="Group 49"/>
            <p:cNvGrpSpPr/>
            <p:nvPr/>
          </p:nvGrpSpPr>
          <p:grpSpPr>
            <a:xfrm>
              <a:off x="1417212" y="3791423"/>
              <a:ext cx="3299963" cy="1465637"/>
              <a:chOff x="899886" y="870946"/>
              <a:chExt cx="3299963" cy="1586196"/>
            </a:xfrm>
          </p:grpSpPr>
          <p:sp>
            <p:nvSpPr>
              <p:cNvPr id="55" name="Rectangle 54"/>
              <p:cNvSpPr/>
              <p:nvPr/>
            </p:nvSpPr>
            <p:spPr>
              <a:xfrm>
                <a:off x="899885" y="1257614"/>
                <a:ext cx="3299964" cy="805989"/>
              </a:xfrm>
              <a:prstGeom prst="rect">
                <a:avLst/>
              </a:prstGeom>
              <a:gradFill flip="none" rotWithShape="1">
                <a:gsLst>
                  <a:gs pos="20000">
                    <a:schemeClr val="accent5"/>
                  </a:gs>
                  <a:gs pos="0">
                    <a:schemeClr val="accent5">
                      <a:lumMod val="75000"/>
                    </a:schemeClr>
                  </a:gs>
                  <a:gs pos="80000">
                    <a:schemeClr val="accent5"/>
                  </a:gs>
                  <a:gs pos="50000">
                    <a:schemeClr val="accent5">
                      <a:lumMod val="80000"/>
                      <a:lumOff val="20000"/>
                    </a:schemeClr>
                  </a:gs>
                  <a:gs pos="100000">
                    <a:schemeClr val="accent5">
                      <a:lumMod val="75000"/>
                    </a:schemeClr>
                  </a:gs>
                </a:gsLst>
                <a:lin ang="0" scaled="1"/>
                <a:tileRect/>
              </a:gra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endParaRPr>
              </a:p>
            </p:txBody>
          </p:sp>
          <p:pic>
            <p:nvPicPr>
              <p:cNvPr id="7192" name="Picture 345" descr="shadow_1_m"/>
              <p:cNvPicPr>
                <a:picLocks noChangeAspect="1"/>
              </p:cNvPicPr>
              <p:nvPr/>
            </p:nvPicPr>
            <p:blipFill>
              <a:blip r:embed="rId4"/>
              <a:srcRect t="61411"/>
              <a:stretch>
                <a:fillRect/>
              </a:stretch>
            </p:blipFill>
            <p:spPr>
              <a:xfrm rot="5400000" flipV="1">
                <a:off x="146193" y="1624638"/>
                <a:ext cx="1586195" cy="78810"/>
              </a:xfrm>
              <a:prstGeom prst="rect">
                <a:avLst/>
              </a:prstGeom>
              <a:noFill/>
              <a:ln w="9525">
                <a:noFill/>
              </a:ln>
            </p:spPr>
          </p:pic>
          <p:pic>
            <p:nvPicPr>
              <p:cNvPr id="7193" name="Picture 345" descr="shadow_1_m"/>
              <p:cNvPicPr>
                <a:picLocks noChangeAspect="1"/>
              </p:cNvPicPr>
              <p:nvPr/>
            </p:nvPicPr>
            <p:blipFill>
              <a:blip r:embed="rId5"/>
              <a:srcRect t="61411"/>
              <a:stretch>
                <a:fillRect/>
              </a:stretch>
            </p:blipFill>
            <p:spPr>
              <a:xfrm rot="-5400000" flipH="1" flipV="1">
                <a:off x="3361846" y="1619139"/>
                <a:ext cx="1586195" cy="89811"/>
              </a:xfrm>
              <a:prstGeom prst="rect">
                <a:avLst/>
              </a:prstGeom>
              <a:noFill/>
              <a:ln w="9525">
                <a:noFill/>
              </a:ln>
            </p:spPr>
          </p:pic>
        </p:grpSp>
        <p:grpSp>
          <p:nvGrpSpPr>
            <p:cNvPr id="7187" name="Group 50"/>
            <p:cNvGrpSpPr/>
            <p:nvPr/>
          </p:nvGrpSpPr>
          <p:grpSpPr>
            <a:xfrm>
              <a:off x="1417211" y="5061754"/>
              <a:ext cx="3299964" cy="1465637"/>
              <a:chOff x="899885" y="2202229"/>
              <a:chExt cx="3299964" cy="1586196"/>
            </a:xfrm>
          </p:grpSpPr>
          <p:pic>
            <p:nvPicPr>
              <p:cNvPr id="7189" name="Picture 345" descr="shadow_1_m"/>
              <p:cNvPicPr>
                <a:picLocks noChangeAspect="1"/>
              </p:cNvPicPr>
              <p:nvPr/>
            </p:nvPicPr>
            <p:blipFill>
              <a:blip r:embed="rId4"/>
              <a:srcRect t="61411"/>
              <a:stretch>
                <a:fillRect/>
              </a:stretch>
            </p:blipFill>
            <p:spPr>
              <a:xfrm rot="5400000" flipV="1">
                <a:off x="146193" y="2955921"/>
                <a:ext cx="1586195" cy="78811"/>
              </a:xfrm>
              <a:prstGeom prst="rect">
                <a:avLst/>
              </a:prstGeom>
              <a:noFill/>
              <a:ln w="9525">
                <a:noFill/>
              </a:ln>
            </p:spPr>
          </p:pic>
          <p:pic>
            <p:nvPicPr>
              <p:cNvPr id="7190" name="Picture 345" descr="shadow_1_m"/>
              <p:cNvPicPr>
                <a:picLocks noChangeAspect="1"/>
              </p:cNvPicPr>
              <p:nvPr/>
            </p:nvPicPr>
            <p:blipFill>
              <a:blip r:embed="rId5"/>
              <a:srcRect t="61411"/>
              <a:stretch>
                <a:fillRect/>
              </a:stretch>
            </p:blipFill>
            <p:spPr>
              <a:xfrm rot="-5400000" flipH="1" flipV="1">
                <a:off x="3361846" y="2950422"/>
                <a:ext cx="1586195" cy="89811"/>
              </a:xfrm>
              <a:prstGeom prst="rect">
                <a:avLst/>
              </a:prstGeom>
              <a:noFill/>
              <a:ln w="9525">
                <a:noFill/>
              </a:ln>
            </p:spPr>
          </p:pic>
        </p:grpSp>
      </p:grpSp>
      <p:sp>
        <p:nvSpPr>
          <p:cNvPr id="3" name="Text Box 2"/>
          <p:cNvSpPr txBox="1"/>
          <p:nvPr/>
        </p:nvSpPr>
        <p:spPr>
          <a:xfrm>
            <a:off x="495150" y="2102237"/>
            <a:ext cx="1606850" cy="500137"/>
          </a:xfrm>
          <a:prstGeom prst="rect">
            <a:avLst/>
          </a:prstGeom>
          <a:noFill/>
        </p:spPr>
        <p:txBody>
          <a:bodyPr wrap="none" lIns="68580" tIns="34290" rIns="68580" bIns="34290" rtlCol="0">
            <a:spAutoFit/>
          </a:bodyPr>
          <a:lstStyle/>
          <a:p>
            <a:pPr algn="ctr"/>
            <a:r>
              <a:rPr lang="en-US"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Phân</a:t>
            </a: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tích</a:t>
            </a:r>
            <a:endParaRPr lang="en-US" sz="2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 name="Group 104"/>
          <p:cNvGrpSpPr/>
          <p:nvPr/>
        </p:nvGrpSpPr>
        <p:grpSpPr>
          <a:xfrm>
            <a:off x="2493400" y="760935"/>
            <a:ext cx="6310313" cy="1098709"/>
            <a:chOff x="899886" y="870946"/>
            <a:chExt cx="3299963" cy="1586196"/>
          </a:xfrm>
        </p:grpSpPr>
        <p:sp>
          <p:nvSpPr>
            <p:cNvPr id="5" name="Rectangle 64"/>
            <p:cNvSpPr/>
            <p:nvPr/>
          </p:nvSpPr>
          <p:spPr>
            <a:xfrm>
              <a:off x="899886" y="1257613"/>
              <a:ext cx="3299963" cy="805988"/>
            </a:xfrm>
            <a:prstGeom prst="rect">
              <a:avLst/>
            </a:prstGeom>
            <a:solidFill>
              <a:schemeClr val="accent2"/>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a:t>
              </a:r>
            </a:p>
          </p:txBody>
        </p:sp>
        <p:pic>
          <p:nvPicPr>
            <p:cNvPr id="6" name="Picture 345" descr="shadow_1_m"/>
            <p:cNvPicPr>
              <a:picLocks noChangeAspect="1"/>
            </p:cNvPicPr>
            <p:nvPr/>
          </p:nvPicPr>
          <p:blipFill>
            <a:blip r:embed="rId2"/>
            <a:srcRect t="61411"/>
            <a:stretch>
              <a:fillRect/>
            </a:stretch>
          </p:blipFill>
          <p:spPr>
            <a:xfrm rot="5400000" flipV="1">
              <a:off x="146193" y="1624638"/>
              <a:ext cx="1586195" cy="78810"/>
            </a:xfrm>
            <a:prstGeom prst="rect">
              <a:avLst/>
            </a:prstGeom>
            <a:noFill/>
            <a:ln w="9525">
              <a:noFill/>
            </a:ln>
          </p:spPr>
        </p:pic>
        <p:pic>
          <p:nvPicPr>
            <p:cNvPr id="7" name="Picture 345" descr="shadow_1_m"/>
            <p:cNvPicPr>
              <a:picLocks noChangeAspect="1"/>
            </p:cNvPicPr>
            <p:nvPr/>
          </p:nvPicPr>
          <p:blipFill>
            <a:blip r:embed="rId3"/>
            <a:srcRect t="61411"/>
            <a:stretch>
              <a:fillRect/>
            </a:stretch>
          </p:blipFill>
          <p:spPr>
            <a:xfrm rot="-5400000" flipH="1" flipV="1">
              <a:off x="3361846" y="1619139"/>
              <a:ext cx="1586195" cy="89811"/>
            </a:xfrm>
            <a:prstGeom prst="rect">
              <a:avLst/>
            </a:prstGeom>
            <a:noFill/>
            <a:ln w="9525">
              <a:noFill/>
            </a:ln>
          </p:spPr>
        </p:pic>
      </p:grpSp>
      <p:sp>
        <p:nvSpPr>
          <p:cNvPr id="8" name="Text Box 7"/>
          <p:cNvSpPr txBox="1"/>
          <p:nvPr/>
        </p:nvSpPr>
        <p:spPr>
          <a:xfrm>
            <a:off x="2714625" y="3164558"/>
            <a:ext cx="4768870" cy="346249"/>
          </a:xfrm>
          <a:prstGeom prst="rect">
            <a:avLst/>
          </a:prstGeom>
          <a:noFill/>
        </p:spPr>
        <p:txBody>
          <a:bodyPr wrap="none" lIns="68580" tIns="34290" rIns="68580" bIns="34290" rtlCol="0">
            <a:spAutoFit/>
          </a:bodyPr>
          <a:lstStyle/>
          <a:p>
            <a:r>
              <a:rPr lang="vi-VN" dirty="0"/>
              <a:t>Phân tích câu “Trời thu xanh ngắt mấy từng cao”, </a:t>
            </a:r>
            <a:endParaRPr lang="en-US" sz="1800" b="1" dirty="0">
              <a:solidFill>
                <a:schemeClr val="bg1"/>
              </a:solidFill>
            </a:endParaRPr>
          </a:p>
        </p:txBody>
      </p:sp>
      <p:sp>
        <p:nvSpPr>
          <p:cNvPr id="9" name="Text Box 8"/>
          <p:cNvSpPr txBox="1"/>
          <p:nvPr/>
        </p:nvSpPr>
        <p:spPr>
          <a:xfrm>
            <a:off x="324899" y="1206096"/>
            <a:ext cx="1804020" cy="438582"/>
          </a:xfrm>
          <a:prstGeom prst="rect">
            <a:avLst/>
          </a:prstGeom>
          <a:noFill/>
        </p:spPr>
        <p:txBody>
          <a:bodyPr wrap="none" lIns="68580" tIns="34290" rIns="68580" bIns="34290" rtlCol="0">
            <a:spAutoFit/>
          </a:bodyPr>
          <a:lstStyle/>
          <a:p>
            <a:pPr algn="ctr"/>
            <a:r>
              <a:rPr lang="en-US" sz="3600" b="1" baseline="30000" dirty="0" err="1" smtClean="0">
                <a:solidFill>
                  <a:schemeClr val="bg1"/>
                </a:solidFill>
                <a:latin typeface="Times New Roman" pitchFamily="18" charset="0"/>
                <a:cs typeface="Times New Roman" pitchFamily="18" charset="0"/>
              </a:rPr>
              <a:t>Chứng</a:t>
            </a:r>
            <a:r>
              <a:rPr lang="en-US" sz="3600" b="1" baseline="30000" dirty="0" smtClean="0">
                <a:solidFill>
                  <a:schemeClr val="bg1"/>
                </a:solidFill>
                <a:latin typeface="Times New Roman" pitchFamily="18" charset="0"/>
                <a:cs typeface="Times New Roman" pitchFamily="18" charset="0"/>
              </a:rPr>
              <a:t> minh</a:t>
            </a:r>
            <a:endParaRPr lang="en-US" sz="3600" b="1" baseline="30000" dirty="0">
              <a:solidFill>
                <a:schemeClr val="bg1"/>
              </a:solidFill>
              <a:latin typeface="Times New Roman" pitchFamily="18" charset="0"/>
              <a:cs typeface="Times New Roman" pitchFamily="18" charset="0"/>
            </a:endParaRPr>
          </a:p>
        </p:txBody>
      </p:sp>
      <p:grpSp>
        <p:nvGrpSpPr>
          <p:cNvPr id="10" name="Group 103"/>
          <p:cNvGrpSpPr/>
          <p:nvPr/>
        </p:nvGrpSpPr>
        <p:grpSpPr>
          <a:xfrm>
            <a:off x="2465538" y="1449943"/>
            <a:ext cx="6309836" cy="1750757"/>
            <a:chOff x="899885" y="2202229"/>
            <a:chExt cx="3299964" cy="1586196"/>
          </a:xfrm>
        </p:grpSpPr>
        <p:sp>
          <p:nvSpPr>
            <p:cNvPr id="11" name="Rectangle 82"/>
            <p:cNvSpPr/>
            <p:nvPr/>
          </p:nvSpPr>
          <p:spPr>
            <a:xfrm>
              <a:off x="899885" y="2588896"/>
              <a:ext cx="3299964" cy="805988"/>
            </a:xfrm>
            <a:prstGeom prst="rect">
              <a:avLst/>
            </a:prstGeom>
            <a:solidFill>
              <a:schemeClr val="accent3"/>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defRPr/>
              </a:pPr>
              <a:endParaRPr lang="en-US">
                <a:ln w="22225">
                  <a:solidFill>
                    <a:schemeClr val="accent2"/>
                  </a:solidFill>
                  <a:prstDash val="solid"/>
                </a:ln>
                <a:solidFill>
                  <a:schemeClr val="accent2">
                    <a:lumMod val="40000"/>
                    <a:lumOff val="60000"/>
                  </a:schemeClr>
                </a:solidFill>
              </a:endParaRPr>
            </a:p>
          </p:txBody>
        </p:sp>
        <p:pic>
          <p:nvPicPr>
            <p:cNvPr id="12" name="Picture 345" descr="shadow_1_m"/>
            <p:cNvPicPr>
              <a:picLocks noChangeAspect="1"/>
            </p:cNvPicPr>
            <p:nvPr/>
          </p:nvPicPr>
          <p:blipFill>
            <a:blip r:embed="rId2"/>
            <a:srcRect t="61411"/>
            <a:stretch>
              <a:fillRect/>
            </a:stretch>
          </p:blipFill>
          <p:spPr>
            <a:xfrm rot="5400000" flipV="1">
              <a:off x="146193" y="2955921"/>
              <a:ext cx="1586195" cy="78811"/>
            </a:xfrm>
            <a:prstGeom prst="rect">
              <a:avLst/>
            </a:prstGeom>
            <a:noFill/>
            <a:ln w="9525">
              <a:noFill/>
            </a:ln>
          </p:spPr>
        </p:pic>
        <p:pic>
          <p:nvPicPr>
            <p:cNvPr id="13" name="Picture 345" descr="shadow_1_m"/>
            <p:cNvPicPr>
              <a:picLocks noChangeAspect="1"/>
            </p:cNvPicPr>
            <p:nvPr/>
          </p:nvPicPr>
          <p:blipFill>
            <a:blip r:embed="rId3"/>
            <a:srcRect t="61411"/>
            <a:stretch>
              <a:fillRect/>
            </a:stretch>
          </p:blipFill>
          <p:spPr>
            <a:xfrm rot="-5400000" flipH="1" flipV="1">
              <a:off x="3361846" y="2950422"/>
              <a:ext cx="1586195" cy="89811"/>
            </a:xfrm>
            <a:prstGeom prst="rect">
              <a:avLst/>
            </a:prstGeom>
            <a:noFill/>
            <a:ln w="9525">
              <a:noFill/>
            </a:ln>
          </p:spPr>
        </p:pic>
      </p:grpSp>
      <p:grpSp>
        <p:nvGrpSpPr>
          <p:cNvPr id="14" name="Group 48"/>
          <p:cNvGrpSpPr/>
          <p:nvPr/>
        </p:nvGrpSpPr>
        <p:grpSpPr>
          <a:xfrm>
            <a:off x="2534598" y="2840865"/>
            <a:ext cx="6310313" cy="2149327"/>
            <a:chOff x="1417211" y="3791422"/>
            <a:chExt cx="3299964" cy="2735969"/>
          </a:xfrm>
        </p:grpSpPr>
        <p:grpSp>
          <p:nvGrpSpPr>
            <p:cNvPr id="15" name="Group 49"/>
            <p:cNvGrpSpPr/>
            <p:nvPr/>
          </p:nvGrpSpPr>
          <p:grpSpPr>
            <a:xfrm>
              <a:off x="1417211" y="3791422"/>
              <a:ext cx="3299964" cy="1828175"/>
              <a:chOff x="899885" y="870945"/>
              <a:chExt cx="3299964" cy="1978555"/>
            </a:xfrm>
          </p:grpSpPr>
          <p:sp>
            <p:nvSpPr>
              <p:cNvPr id="16" name="Rectangle 54"/>
              <p:cNvSpPr/>
              <p:nvPr/>
            </p:nvSpPr>
            <p:spPr>
              <a:xfrm>
                <a:off x="899885" y="1257613"/>
                <a:ext cx="3299964" cy="1591887"/>
              </a:xfrm>
              <a:prstGeom prst="rect">
                <a:avLst/>
              </a:prstGeom>
              <a:gradFill flip="none" rotWithShape="1">
                <a:gsLst>
                  <a:gs pos="20000">
                    <a:schemeClr val="accent5"/>
                  </a:gs>
                  <a:gs pos="0">
                    <a:schemeClr val="accent5">
                      <a:lumMod val="75000"/>
                    </a:schemeClr>
                  </a:gs>
                  <a:gs pos="80000">
                    <a:schemeClr val="accent5"/>
                  </a:gs>
                  <a:gs pos="50000">
                    <a:schemeClr val="accent5">
                      <a:lumMod val="80000"/>
                      <a:lumOff val="20000"/>
                    </a:schemeClr>
                  </a:gs>
                  <a:gs pos="100000">
                    <a:schemeClr val="accent5">
                      <a:lumMod val="75000"/>
                    </a:schemeClr>
                  </a:gs>
                </a:gsLst>
                <a:lin ang="0" scaled="1"/>
                <a:tileRect/>
              </a:gra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 name="Picture 345" descr="shadow_1_m"/>
              <p:cNvPicPr>
                <a:picLocks noChangeAspect="1"/>
              </p:cNvPicPr>
              <p:nvPr/>
            </p:nvPicPr>
            <p:blipFill>
              <a:blip r:embed="rId4"/>
              <a:srcRect t="61411"/>
              <a:stretch>
                <a:fillRect/>
              </a:stretch>
            </p:blipFill>
            <p:spPr>
              <a:xfrm rot="5400000" flipV="1">
                <a:off x="146193" y="1624638"/>
                <a:ext cx="1586195" cy="78810"/>
              </a:xfrm>
              <a:prstGeom prst="rect">
                <a:avLst/>
              </a:prstGeom>
              <a:noFill/>
              <a:ln w="9525">
                <a:noFill/>
              </a:ln>
            </p:spPr>
          </p:pic>
          <p:pic>
            <p:nvPicPr>
              <p:cNvPr id="18" name="Picture 345" descr="shadow_1_m"/>
              <p:cNvPicPr>
                <a:picLocks noChangeAspect="1"/>
              </p:cNvPicPr>
              <p:nvPr/>
            </p:nvPicPr>
            <p:blipFill>
              <a:blip r:embed="rId5"/>
              <a:srcRect t="61411"/>
              <a:stretch>
                <a:fillRect/>
              </a:stretch>
            </p:blipFill>
            <p:spPr>
              <a:xfrm rot="-5400000" flipH="1" flipV="1">
                <a:off x="3361846" y="1619139"/>
                <a:ext cx="1586195" cy="89811"/>
              </a:xfrm>
              <a:prstGeom prst="rect">
                <a:avLst/>
              </a:prstGeom>
              <a:noFill/>
              <a:ln w="9525">
                <a:noFill/>
              </a:ln>
            </p:spPr>
          </p:pic>
        </p:grpSp>
        <p:grpSp>
          <p:nvGrpSpPr>
            <p:cNvPr id="19" name="Group 50"/>
            <p:cNvGrpSpPr/>
            <p:nvPr/>
          </p:nvGrpSpPr>
          <p:grpSpPr>
            <a:xfrm>
              <a:off x="1417211" y="5061754"/>
              <a:ext cx="3299964" cy="1465637"/>
              <a:chOff x="899885" y="2202229"/>
              <a:chExt cx="3299964" cy="1586196"/>
            </a:xfrm>
          </p:grpSpPr>
          <p:pic>
            <p:nvPicPr>
              <p:cNvPr id="21" name="Picture 345" descr="shadow_1_m"/>
              <p:cNvPicPr>
                <a:picLocks noChangeAspect="1"/>
              </p:cNvPicPr>
              <p:nvPr/>
            </p:nvPicPr>
            <p:blipFill>
              <a:blip r:embed="rId4"/>
              <a:srcRect t="61411"/>
              <a:stretch>
                <a:fillRect/>
              </a:stretch>
            </p:blipFill>
            <p:spPr>
              <a:xfrm rot="5400000" flipV="1">
                <a:off x="146193" y="2955921"/>
                <a:ext cx="1586195" cy="78811"/>
              </a:xfrm>
              <a:prstGeom prst="rect">
                <a:avLst/>
              </a:prstGeom>
              <a:noFill/>
              <a:ln w="9525">
                <a:noFill/>
              </a:ln>
            </p:spPr>
          </p:pic>
          <p:pic>
            <p:nvPicPr>
              <p:cNvPr id="22" name="Picture 345" descr="shadow_1_m"/>
              <p:cNvPicPr>
                <a:picLocks noChangeAspect="1"/>
              </p:cNvPicPr>
              <p:nvPr/>
            </p:nvPicPr>
            <p:blipFill>
              <a:blip r:embed="rId5"/>
              <a:srcRect t="61411"/>
              <a:stretch>
                <a:fillRect/>
              </a:stretch>
            </p:blipFill>
            <p:spPr>
              <a:xfrm rot="-5400000" flipH="1" flipV="1">
                <a:off x="3361846" y="2950422"/>
                <a:ext cx="1586195" cy="89811"/>
              </a:xfrm>
              <a:prstGeom prst="rect">
                <a:avLst/>
              </a:prstGeom>
              <a:noFill/>
              <a:ln w="9525">
                <a:noFill/>
              </a:ln>
            </p:spPr>
          </p:pic>
        </p:grpSp>
      </p:grpSp>
      <p:sp>
        <p:nvSpPr>
          <p:cNvPr id="23" name="Text Box 22"/>
          <p:cNvSpPr txBox="1"/>
          <p:nvPr/>
        </p:nvSpPr>
        <p:spPr>
          <a:xfrm>
            <a:off x="2603077" y="1095000"/>
            <a:ext cx="6241834" cy="346249"/>
          </a:xfrm>
          <a:prstGeom prst="rect">
            <a:avLst/>
          </a:prstGeom>
          <a:noFill/>
        </p:spPr>
        <p:txBody>
          <a:bodyPr wrap="square" lIns="68580" tIns="34290" rIns="68580" bIns="34290" rtlCol="0">
            <a:spAutoFit/>
          </a:bodyPr>
          <a:lstStyle/>
          <a:p>
            <a:r>
              <a:rPr lang="vi-VN" dirty="0"/>
              <a:t>Hai câu đề đã ghi ngay được cái thần thái của trời thu.</a:t>
            </a:r>
            <a:endParaRPr lang="en-US" dirty="0"/>
          </a:p>
        </p:txBody>
      </p:sp>
      <p:sp>
        <p:nvSpPr>
          <p:cNvPr id="24" name="Text Box 23"/>
          <p:cNvSpPr txBox="1"/>
          <p:nvPr/>
        </p:nvSpPr>
        <p:spPr>
          <a:xfrm>
            <a:off x="429717" y="3575861"/>
            <a:ext cx="1286250" cy="397545"/>
          </a:xfrm>
          <a:prstGeom prst="rect">
            <a:avLst/>
          </a:prstGeom>
          <a:noFill/>
        </p:spPr>
        <p:txBody>
          <a:bodyPr wrap="none" lIns="68580" tIns="34290" rIns="68580" bIns="34290" rtlCol="0">
            <a:spAutoFit/>
          </a:bodyPr>
          <a:lstStyle/>
          <a:p>
            <a:pPr algn="ctr"/>
            <a:r>
              <a:rPr lang="en-US" sz="3200" b="1" baseline="30000" dirty="0" err="1" smtClean="0">
                <a:solidFill>
                  <a:schemeClr val="bg1"/>
                </a:solidFill>
                <a:latin typeface="Times New Roman" pitchFamily="18" charset="0"/>
                <a:cs typeface="Times New Roman" pitchFamily="18" charset="0"/>
              </a:rPr>
              <a:t>Bình</a:t>
            </a:r>
            <a:r>
              <a:rPr lang="en-US" sz="3200" b="1" baseline="30000" dirty="0" smtClean="0">
                <a:solidFill>
                  <a:schemeClr val="bg1"/>
                </a:solidFill>
                <a:latin typeface="Times New Roman" pitchFamily="18" charset="0"/>
                <a:cs typeface="Times New Roman" pitchFamily="18" charset="0"/>
              </a:rPr>
              <a:t> </a:t>
            </a:r>
            <a:r>
              <a:rPr lang="en-US" sz="3200" b="1" baseline="30000" dirty="0" err="1" smtClean="0">
                <a:solidFill>
                  <a:schemeClr val="bg1"/>
                </a:solidFill>
                <a:latin typeface="Times New Roman" pitchFamily="18" charset="0"/>
                <a:cs typeface="Times New Roman" pitchFamily="18" charset="0"/>
              </a:rPr>
              <a:t>luận</a:t>
            </a:r>
            <a:endParaRPr lang="en-US" sz="3200" b="1" baseline="30000" dirty="0">
              <a:solidFill>
                <a:schemeClr val="bg1"/>
              </a:solidFill>
              <a:latin typeface="Times New Roman" pitchFamily="18" charset="0"/>
              <a:cs typeface="Times New Roman" pitchFamily="18" charset="0"/>
            </a:endParaRPr>
          </a:p>
        </p:txBody>
      </p:sp>
      <p:sp>
        <p:nvSpPr>
          <p:cNvPr id="2" name="Rectangle 1"/>
          <p:cNvSpPr/>
          <p:nvPr/>
        </p:nvSpPr>
        <p:spPr>
          <a:xfrm>
            <a:off x="35496" y="1"/>
            <a:ext cx="8784975" cy="954107"/>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3. T</a:t>
            </a:r>
            <a:r>
              <a:rPr lang="vi-VN" sz="2800" b="1" dirty="0" smtClean="0">
                <a:solidFill>
                  <a:srgbClr val="FF0000"/>
                </a:solidFill>
                <a:latin typeface="Times New Roman" pitchFamily="18" charset="0"/>
                <a:cs typeface="Times New Roman" pitchFamily="18" charset="0"/>
              </a:rPr>
              <a:t>ác </a:t>
            </a:r>
            <a:r>
              <a:rPr lang="vi-VN" sz="2800" b="1" dirty="0">
                <a:solidFill>
                  <a:srgbClr val="FF0000"/>
                </a:solidFill>
                <a:latin typeface="Times New Roman" pitchFamily="18" charset="0"/>
                <a:cs typeface="Times New Roman" pitchFamily="18" charset="0"/>
              </a:rPr>
              <a:t>giả đã kết hợp những thao tác nghị luận: phân tích, chứng minh, bình luận</a:t>
            </a:r>
            <a:r>
              <a:rPr lang="vi-VN" dirty="0"/>
              <a:t>.</a:t>
            </a:r>
            <a:endParaRPr lang="en-US" dirty="0"/>
          </a:p>
        </p:txBody>
      </p:sp>
      <p:sp>
        <p:nvSpPr>
          <p:cNvPr id="28" name="Rectangle 27"/>
          <p:cNvSpPr/>
          <p:nvPr/>
        </p:nvSpPr>
        <p:spPr>
          <a:xfrm>
            <a:off x="2554410" y="1981696"/>
            <a:ext cx="6317664" cy="646331"/>
          </a:xfrm>
          <a:prstGeom prst="rect">
            <a:avLst/>
          </a:prstGeom>
        </p:spPr>
        <p:txBody>
          <a:bodyPr wrap="square">
            <a:spAutoFit/>
          </a:bodyPr>
          <a:lstStyle/>
          <a:p>
            <a:r>
              <a:rPr lang="vi-VN" dirty="0" smtClean="0"/>
              <a:t> Đưa </a:t>
            </a:r>
            <a:r>
              <a:rPr lang="vi-VN" dirty="0"/>
              <a:t>ra, phân tích các dẫn chứng để chứng minh cho luận điểm </a:t>
            </a:r>
            <a:r>
              <a:rPr lang="vi-VN" dirty="0" smtClean="0"/>
              <a:t>trên:  </a:t>
            </a:r>
            <a:r>
              <a:rPr lang="vi-VN" dirty="0"/>
              <a:t>Phân tích câu “Trời thu xanh ngắt mấy từng cao”, </a:t>
            </a:r>
            <a:endParaRPr lang="en-US" dirty="0"/>
          </a:p>
        </p:txBody>
      </p:sp>
      <p:sp>
        <p:nvSpPr>
          <p:cNvPr id="30" name="Rectangle 29"/>
          <p:cNvSpPr/>
          <p:nvPr/>
        </p:nvSpPr>
        <p:spPr>
          <a:xfrm>
            <a:off x="2746580" y="3237626"/>
            <a:ext cx="6028794" cy="923330"/>
          </a:xfrm>
          <a:prstGeom prst="rect">
            <a:avLst/>
          </a:prstGeom>
        </p:spPr>
        <p:txBody>
          <a:bodyPr wrap="square">
            <a:spAutoFit/>
          </a:bodyPr>
          <a:lstStyle/>
          <a:p>
            <a:r>
              <a:rPr lang="vi-VN" dirty="0"/>
              <a:t>Từ kết quả phân tích, cắt nghĩa, người viết đã đưa ra những bình luận, đánh giá của mình: “Đó là những gợn gió thật mỏng manh, </a:t>
            </a:r>
            <a:r>
              <a:rPr lang="en-US" dirty="0" smtClean="0"/>
              <a:t>………………</a:t>
            </a:r>
            <a:r>
              <a:rPr lang="vi-VN" dirty="0" smtClean="0"/>
              <a:t> </a:t>
            </a:r>
            <a:r>
              <a:rPr lang="vi-VN" dirty="0"/>
              <a:t>Nguyễn Khuyến đấy chăng?”.</a:t>
            </a:r>
            <a:endParaRPr lang="en-US" dirty="0"/>
          </a:p>
        </p:txBody>
      </p:sp>
    </p:spTree>
    <p:extLst>
      <p:ext uri="{BB962C8B-B14F-4D97-AF65-F5344CB8AC3E}">
        <p14:creationId xmlns:p14="http://schemas.microsoft.com/office/powerpoint/2010/main" val="281468968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5" name="Group 104"/>
          <p:cNvGrpSpPr/>
          <p:nvPr/>
        </p:nvGrpSpPr>
        <p:grpSpPr>
          <a:xfrm>
            <a:off x="552882" y="1635646"/>
            <a:ext cx="1786414" cy="1098709"/>
            <a:chOff x="899886" y="870946"/>
            <a:chExt cx="3299963" cy="1586196"/>
          </a:xfrm>
        </p:grpSpPr>
        <p:sp>
          <p:nvSpPr>
            <p:cNvPr id="65" name="Rectangle 64"/>
            <p:cNvSpPr/>
            <p:nvPr/>
          </p:nvSpPr>
          <p:spPr>
            <a:xfrm>
              <a:off x="899886" y="1257613"/>
              <a:ext cx="3299963" cy="805988"/>
            </a:xfrm>
            <a:prstGeom prst="rect">
              <a:avLst/>
            </a:prstGeom>
            <a:solidFill>
              <a:schemeClr val="accent2"/>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47" name="Picture 345" descr="shadow_1_m"/>
            <p:cNvPicPr>
              <a:picLocks noChangeAspect="1"/>
            </p:cNvPicPr>
            <p:nvPr/>
          </p:nvPicPr>
          <p:blipFill>
            <a:blip r:embed="rId2"/>
            <a:srcRect t="61411"/>
            <a:stretch>
              <a:fillRect/>
            </a:stretch>
          </p:blipFill>
          <p:spPr>
            <a:xfrm rot="5400000" flipV="1">
              <a:off x="146193" y="1624638"/>
              <a:ext cx="1586195" cy="78810"/>
            </a:xfrm>
            <a:prstGeom prst="rect">
              <a:avLst/>
            </a:prstGeom>
            <a:noFill/>
            <a:ln w="9525">
              <a:noFill/>
            </a:ln>
          </p:spPr>
        </p:pic>
        <p:pic>
          <p:nvPicPr>
            <p:cNvPr id="5148" name="Picture 345" descr="shadow_1_m"/>
            <p:cNvPicPr>
              <a:picLocks noChangeAspect="1"/>
            </p:cNvPicPr>
            <p:nvPr/>
          </p:nvPicPr>
          <p:blipFill>
            <a:blip r:embed="rId3"/>
            <a:srcRect t="61411"/>
            <a:stretch>
              <a:fillRect/>
            </a:stretch>
          </p:blipFill>
          <p:spPr>
            <a:xfrm rot="-5400000" flipH="1" flipV="1">
              <a:off x="3361846" y="1619139"/>
              <a:ext cx="1586195" cy="89811"/>
            </a:xfrm>
            <a:prstGeom prst="rect">
              <a:avLst/>
            </a:prstGeom>
            <a:noFill/>
            <a:ln w="9525">
              <a:noFill/>
            </a:ln>
          </p:spPr>
        </p:pic>
      </p:grpSp>
      <p:grpSp>
        <p:nvGrpSpPr>
          <p:cNvPr id="4" name="Group 104"/>
          <p:cNvGrpSpPr/>
          <p:nvPr/>
        </p:nvGrpSpPr>
        <p:grpSpPr>
          <a:xfrm>
            <a:off x="2568751" y="477055"/>
            <a:ext cx="6234962" cy="3246824"/>
            <a:chOff x="899886" y="870946"/>
            <a:chExt cx="3299963" cy="1586196"/>
          </a:xfrm>
        </p:grpSpPr>
        <p:sp>
          <p:nvSpPr>
            <p:cNvPr id="5" name="Rectangle 64"/>
            <p:cNvSpPr/>
            <p:nvPr/>
          </p:nvSpPr>
          <p:spPr>
            <a:xfrm>
              <a:off x="899886" y="1257613"/>
              <a:ext cx="3299963" cy="805988"/>
            </a:xfrm>
            <a:prstGeom prst="rect">
              <a:avLst/>
            </a:prstGeom>
            <a:solidFill>
              <a:schemeClr val="accent2"/>
            </a:solidFill>
            <a:ln>
              <a:noFill/>
            </a:ln>
            <a:effectLst>
              <a:outerShdw blurRad="508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a:t>
              </a:r>
            </a:p>
          </p:txBody>
        </p:sp>
        <p:pic>
          <p:nvPicPr>
            <p:cNvPr id="6" name="Picture 345" descr="shadow_1_m"/>
            <p:cNvPicPr>
              <a:picLocks noChangeAspect="1"/>
            </p:cNvPicPr>
            <p:nvPr/>
          </p:nvPicPr>
          <p:blipFill>
            <a:blip r:embed="rId2"/>
            <a:srcRect t="61411"/>
            <a:stretch>
              <a:fillRect/>
            </a:stretch>
          </p:blipFill>
          <p:spPr>
            <a:xfrm rot="5400000" flipV="1">
              <a:off x="146193" y="1624638"/>
              <a:ext cx="1586195" cy="78810"/>
            </a:xfrm>
            <a:prstGeom prst="rect">
              <a:avLst/>
            </a:prstGeom>
            <a:noFill/>
            <a:ln w="9525">
              <a:noFill/>
            </a:ln>
          </p:spPr>
        </p:pic>
        <p:pic>
          <p:nvPicPr>
            <p:cNvPr id="7" name="Picture 345" descr="shadow_1_m"/>
            <p:cNvPicPr>
              <a:picLocks noChangeAspect="1"/>
            </p:cNvPicPr>
            <p:nvPr/>
          </p:nvPicPr>
          <p:blipFill>
            <a:blip r:embed="rId3"/>
            <a:srcRect t="61411"/>
            <a:stretch>
              <a:fillRect/>
            </a:stretch>
          </p:blipFill>
          <p:spPr>
            <a:xfrm rot="-5400000" flipH="1" flipV="1">
              <a:off x="3361846" y="1619139"/>
              <a:ext cx="1586195" cy="89811"/>
            </a:xfrm>
            <a:prstGeom prst="rect">
              <a:avLst/>
            </a:prstGeom>
            <a:noFill/>
            <a:ln w="9525">
              <a:noFill/>
            </a:ln>
          </p:spPr>
        </p:pic>
      </p:grpSp>
      <p:sp>
        <p:nvSpPr>
          <p:cNvPr id="9" name="Text Box 8"/>
          <p:cNvSpPr txBox="1"/>
          <p:nvPr/>
        </p:nvSpPr>
        <p:spPr>
          <a:xfrm>
            <a:off x="428357" y="1899582"/>
            <a:ext cx="2035464" cy="787395"/>
          </a:xfrm>
          <a:prstGeom prst="rect">
            <a:avLst/>
          </a:prstGeom>
          <a:noFill/>
        </p:spPr>
        <p:txBody>
          <a:bodyPr wrap="square" lIns="68580" tIns="34290" rIns="68580" bIns="34290" rtlCol="0">
            <a:spAutoFit/>
          </a:bodyPr>
          <a:lstStyle/>
          <a:p>
            <a:pPr algn="ctr"/>
            <a:r>
              <a:rPr lang="en-US" sz="2800" b="1" baseline="30000" dirty="0" err="1" smtClean="0">
                <a:solidFill>
                  <a:schemeClr val="bg1"/>
                </a:solidFill>
                <a:latin typeface="Times New Roman" pitchFamily="18" charset="0"/>
                <a:cs typeface="Times New Roman" pitchFamily="18" charset="0"/>
              </a:rPr>
              <a:t>Câu</a:t>
            </a:r>
            <a:r>
              <a:rPr lang="en-US" sz="2800" b="1" baseline="30000" dirty="0" smtClean="0">
                <a:solidFill>
                  <a:schemeClr val="bg1"/>
                </a:solidFill>
                <a:latin typeface="Times New Roman" pitchFamily="18" charset="0"/>
                <a:cs typeface="Times New Roman" pitchFamily="18" charset="0"/>
              </a:rPr>
              <a:t> </a:t>
            </a:r>
            <a:r>
              <a:rPr lang="en-US" sz="2800" b="1" baseline="30000" dirty="0" err="1" smtClean="0">
                <a:solidFill>
                  <a:schemeClr val="bg1"/>
                </a:solidFill>
                <a:latin typeface="Times New Roman" pitchFamily="18" charset="0"/>
                <a:cs typeface="Times New Roman" pitchFamily="18" charset="0"/>
              </a:rPr>
              <a:t>hỏi</a:t>
            </a:r>
            <a:r>
              <a:rPr lang="en-US" sz="2800" b="1" baseline="30000" dirty="0" smtClean="0">
                <a:solidFill>
                  <a:schemeClr val="bg1"/>
                </a:solidFill>
                <a:latin typeface="Times New Roman" pitchFamily="18" charset="0"/>
                <a:cs typeface="Times New Roman" pitchFamily="18" charset="0"/>
              </a:rPr>
              <a:t> </a:t>
            </a:r>
            <a:r>
              <a:rPr lang="en-US" sz="2800" b="1" baseline="30000" dirty="0" err="1" smtClean="0">
                <a:solidFill>
                  <a:schemeClr val="bg1"/>
                </a:solidFill>
                <a:latin typeface="Times New Roman" pitchFamily="18" charset="0"/>
                <a:cs typeface="Times New Roman" pitchFamily="18" charset="0"/>
              </a:rPr>
              <a:t>tu</a:t>
            </a:r>
            <a:r>
              <a:rPr lang="en-US" sz="2800" b="1" baseline="30000" dirty="0" smtClean="0">
                <a:solidFill>
                  <a:schemeClr val="bg1"/>
                </a:solidFill>
                <a:latin typeface="Times New Roman" pitchFamily="18" charset="0"/>
                <a:cs typeface="Times New Roman" pitchFamily="18" charset="0"/>
              </a:rPr>
              <a:t> </a:t>
            </a:r>
            <a:r>
              <a:rPr lang="en-US" sz="2800" b="1" baseline="30000" dirty="0" err="1" smtClean="0">
                <a:solidFill>
                  <a:schemeClr val="bg1"/>
                </a:solidFill>
                <a:latin typeface="Times New Roman" pitchFamily="18" charset="0"/>
                <a:cs typeface="Times New Roman" pitchFamily="18" charset="0"/>
              </a:rPr>
              <a:t>từ</a:t>
            </a:r>
            <a:endParaRPr lang="en-US" sz="2800" dirty="0">
              <a:latin typeface="Times New Roman" pitchFamily="18" charset="0"/>
              <a:cs typeface="Times New Roman" pitchFamily="18" charset="0"/>
            </a:endParaRPr>
          </a:p>
          <a:p>
            <a:pPr algn="ctr"/>
            <a:endParaRPr lang="en-US" sz="2800" b="1" baseline="30000" dirty="0">
              <a:solidFill>
                <a:schemeClr val="bg1"/>
              </a:solidFill>
              <a:latin typeface="Times New Roman" pitchFamily="18" charset="0"/>
              <a:cs typeface="Times New Roman" pitchFamily="18" charset="0"/>
            </a:endParaRPr>
          </a:p>
        </p:txBody>
      </p:sp>
      <p:sp>
        <p:nvSpPr>
          <p:cNvPr id="23" name="Text Box 22"/>
          <p:cNvSpPr txBox="1"/>
          <p:nvPr/>
        </p:nvSpPr>
        <p:spPr>
          <a:xfrm>
            <a:off x="2699864" y="1373665"/>
            <a:ext cx="6241834" cy="1454244"/>
          </a:xfrm>
          <a:prstGeom prst="rect">
            <a:avLst/>
          </a:prstGeom>
          <a:noFill/>
        </p:spPr>
        <p:txBody>
          <a:bodyPr wrap="square" lIns="68580" tIns="34290" rIns="68580" bIns="34290" rtlCol="0">
            <a:spAutoFit/>
          </a:bodyPr>
          <a:lstStyle/>
          <a:p>
            <a:r>
              <a:rPr lang="en-US" dirty="0" smtClean="0"/>
              <a:t>-K</a:t>
            </a:r>
            <a:r>
              <a:rPr lang="vi-VN" dirty="0" smtClean="0"/>
              <a:t>hơi </a:t>
            </a:r>
            <a:r>
              <a:rPr lang="vi-VN" dirty="0"/>
              <a:t>gợi trí tưởng tượng của người </a:t>
            </a:r>
            <a:r>
              <a:rPr lang="vi-VN" dirty="0" smtClean="0"/>
              <a:t>đọc</a:t>
            </a:r>
            <a:endParaRPr lang="en-US" dirty="0" smtClean="0"/>
          </a:p>
          <a:p>
            <a:r>
              <a:rPr lang="en-US" dirty="0" smtClean="0"/>
              <a:t>-T</a:t>
            </a:r>
            <a:r>
              <a:rPr lang="vi-VN" dirty="0" smtClean="0"/>
              <a:t>hể </a:t>
            </a:r>
            <a:r>
              <a:rPr lang="vi-VN" dirty="0"/>
              <a:t>hiện những cảm xúc, suy nghĩ, luận giải về ý nghĩa của bài thơ, của tiêu đề bài </a:t>
            </a:r>
            <a:r>
              <a:rPr lang="vi-VN" dirty="0" smtClean="0"/>
              <a:t>viết</a:t>
            </a:r>
            <a:endParaRPr lang="en-US" dirty="0" smtClean="0"/>
          </a:p>
          <a:p>
            <a:r>
              <a:rPr lang="en-US" dirty="0" smtClean="0"/>
              <a:t>- </a:t>
            </a:r>
            <a:r>
              <a:rPr lang="en-US" dirty="0"/>
              <a:t>B</a:t>
            </a:r>
            <a:r>
              <a:rPr lang="vi-VN" dirty="0" smtClean="0"/>
              <a:t>ộc </a:t>
            </a:r>
            <a:r>
              <a:rPr lang="vi-VN" dirty="0"/>
              <a:t>bạch sự thấu cảm của người viết với những tâm tư sâu kín (cô đơn, buồn bã, bất an) </a:t>
            </a:r>
            <a:r>
              <a:rPr lang="vi-VN" dirty="0" smtClean="0"/>
              <a:t>của </a:t>
            </a:r>
            <a:r>
              <a:rPr lang="vi-VN" dirty="0"/>
              <a:t>thi hào Nguyễn Khuyến.</a:t>
            </a:r>
            <a:endParaRPr lang="en-US" dirty="0"/>
          </a:p>
        </p:txBody>
      </p:sp>
      <p:sp>
        <p:nvSpPr>
          <p:cNvPr id="2" name="Rectangle 1"/>
          <p:cNvSpPr/>
          <p:nvPr/>
        </p:nvSpPr>
        <p:spPr>
          <a:xfrm>
            <a:off x="35496" y="1"/>
            <a:ext cx="8784975" cy="954107"/>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4.</a:t>
            </a:r>
            <a:r>
              <a:rPr lang="vi-VN" sz="2800" dirty="0">
                <a:solidFill>
                  <a:srgbClr val="FF0000"/>
                </a:solidFill>
              </a:rPr>
              <a:t> Ở đoạn cuối (“Tất cả những điều ấy [...] </a:t>
            </a:r>
            <a:r>
              <a:rPr lang="vi-VN" sz="2800" dirty="0" smtClean="0">
                <a:solidFill>
                  <a:srgbClr val="FF0000"/>
                </a:solidFill>
              </a:rPr>
              <a:t>đến</a:t>
            </a:r>
            <a:r>
              <a:rPr lang="en-US" sz="2800" dirty="0" smtClean="0">
                <a:solidFill>
                  <a:srgbClr val="FF0000"/>
                </a:solidFill>
              </a:rPr>
              <a:t> </a:t>
            </a:r>
            <a:r>
              <a:rPr lang="vi-VN" sz="2800" dirty="0">
                <a:solidFill>
                  <a:srgbClr val="FF0000"/>
                </a:solidFill>
              </a:rPr>
              <a:t>thế kỉ nảo?”),</a:t>
            </a:r>
            <a:r>
              <a:rPr lang="en-US" sz="2800" b="1" dirty="0" smtClean="0">
                <a:solidFill>
                  <a:srgbClr val="FF0000"/>
                </a:solidFill>
                <a:latin typeface="Times New Roman" pitchFamily="18" charset="0"/>
                <a:cs typeface="Times New Roman" pitchFamily="18" charset="0"/>
              </a:rPr>
              <a:t> </a:t>
            </a:r>
            <a:endParaRPr lang="en-US" dirty="0">
              <a:solidFill>
                <a:srgbClr val="FF0000"/>
              </a:solidFill>
            </a:endParaRPr>
          </a:p>
        </p:txBody>
      </p:sp>
    </p:spTree>
    <p:extLst>
      <p:ext uri="{BB962C8B-B14F-4D97-AF65-F5344CB8AC3E}">
        <p14:creationId xmlns:p14="http://schemas.microsoft.com/office/powerpoint/2010/main" val="355601783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9670" y="1243242"/>
            <a:ext cx="6615113" cy="931022"/>
          </a:xfrm>
          <a:prstGeom prst="rect">
            <a:avLst/>
          </a:prstGeom>
          <a:solidFill>
            <a:schemeClr val="accent2"/>
          </a:solidFill>
        </p:spPr>
        <p:txBody>
          <a:bodyPr wrap="square" lIns="68579" tIns="34289" rIns="68579" bIns="34289">
            <a:spAutoFit/>
          </a:bodyPr>
          <a:lstStyle>
            <a:defPPr>
              <a:defRPr lang="en-US"/>
            </a:defPPr>
            <a:lvl1pPr lvl="0" algn="ctr" defTabSz="1209675">
              <a:defRPr sz="3600" b="1" i="1">
                <a:solidFill>
                  <a:schemeClr val="bg1"/>
                </a:solidFill>
                <a:effectLst>
                  <a:glow rad="139700">
                    <a:schemeClr val="accent1">
                      <a:satMod val="175000"/>
                      <a:alpha val="40000"/>
                    </a:schemeClr>
                  </a:glow>
                </a:effectLst>
                <a:latin typeface="Segoe UI Black" panose="020B0A02040204020203" pitchFamily="34" charset="0"/>
                <a:ea typeface="Segoe UI Black" panose="020B0A02040204020203" pitchFamily="34" charset="0"/>
              </a:defRPr>
            </a:lvl1pPr>
          </a:lstStyle>
          <a:p>
            <a:pPr>
              <a:buClrTx/>
              <a:buFontTx/>
              <a:buNone/>
            </a:pPr>
            <a:r>
              <a:rPr lang="vi-VN" sz="2800" dirty="0">
                <a:effectLst/>
              </a:rPr>
              <a:t>Văn bản Gió thanh lay động cành cô trúc chủ yếu viết </a:t>
            </a:r>
            <a:r>
              <a:rPr lang="vi-VN" sz="2800" dirty="0" smtClean="0">
                <a:effectLst/>
              </a:rPr>
              <a:t>về:</a:t>
            </a:r>
            <a:endParaRPr lang="en-US" sz="2800" dirty="0">
              <a:solidFill>
                <a:prstClr val="white"/>
              </a:solidFill>
              <a:effectLst>
                <a:glow rad="139700">
                  <a:srgbClr val="5B9BD5">
                    <a:satMod val="175000"/>
                    <a:alpha val="40000"/>
                  </a:srgbClr>
                </a:glow>
              </a:effectLst>
              <a:latin typeface="Times New Roman" panose="02020603050405020304" pitchFamily="18" charset="0"/>
              <a:cs typeface="Times New Roman" panose="02020603050405020304" pitchFamily="18" charset="0"/>
            </a:endParaRPr>
          </a:p>
        </p:txBody>
      </p:sp>
      <p:sp>
        <p:nvSpPr>
          <p:cNvPr id="5" name="Rectangle 4"/>
          <p:cNvSpPr/>
          <p:nvPr/>
        </p:nvSpPr>
        <p:spPr>
          <a:xfrm>
            <a:off x="654226" y="3071533"/>
            <a:ext cx="3300971" cy="460948"/>
          </a:xfrm>
          <a:prstGeom prst="rect">
            <a:avLst/>
          </a:prstGeom>
          <a:solidFill>
            <a:schemeClr val="bg2"/>
          </a:solidFill>
          <a:ln w="38100">
            <a:solidFill>
              <a:schemeClr val="tx1"/>
            </a:solidFill>
          </a:ln>
        </p:spPr>
        <p:txBody>
          <a:bodyPr wrap="square" lIns="90729" tIns="45365" rIns="90729" bIns="45365" rtlCol="0">
            <a:spAutoFit/>
          </a:bodyPr>
          <a:lstStyle/>
          <a:p>
            <a:pPr algn="ctr" defTabSz="514350"/>
            <a:r>
              <a:rPr lang="vi-VN" sz="2400" dirty="0"/>
              <a:t>Thu điếu</a:t>
            </a:r>
            <a:endPar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5118655" y="3071533"/>
            <a:ext cx="3283697" cy="460948"/>
          </a:xfrm>
          <a:prstGeom prst="rect">
            <a:avLst/>
          </a:prstGeom>
          <a:solidFill>
            <a:schemeClr val="bg2"/>
          </a:solidFill>
          <a:ln w="38100">
            <a:solidFill>
              <a:schemeClr val="tx1"/>
            </a:solidFill>
          </a:ln>
        </p:spPr>
        <p:txBody>
          <a:bodyPr wrap="square" lIns="90729" tIns="45365" rIns="90729" bIns="45365" rtlCol="0">
            <a:spAutoFit/>
          </a:bodyPr>
          <a:lstStyle/>
          <a:p>
            <a:pPr lvl="0" algn="ctr"/>
            <a:r>
              <a:rPr lang="vi-VN" sz="2400" dirty="0"/>
              <a:t>Thu ẩm</a:t>
            </a:r>
            <a:endParaRPr lang="en-US" sz="2400" dirty="0"/>
          </a:p>
        </p:txBody>
      </p:sp>
      <p:sp>
        <p:nvSpPr>
          <p:cNvPr id="7" name="Rectangle 6"/>
          <p:cNvSpPr/>
          <p:nvPr/>
        </p:nvSpPr>
        <p:spPr>
          <a:xfrm>
            <a:off x="5299326" y="4200609"/>
            <a:ext cx="3356849" cy="459581"/>
          </a:xfrm>
          <a:prstGeom prst="rect">
            <a:avLst/>
          </a:prstGeom>
          <a:solidFill>
            <a:schemeClr val="bg2"/>
          </a:solidFill>
          <a:ln w="38100">
            <a:solidFill>
              <a:schemeClr val="tx1"/>
            </a:solidFill>
          </a:ln>
        </p:spPr>
        <p:txBody>
          <a:bodyPr wrap="square" lIns="90729" tIns="45365" rIns="90729" bIns="45365" rtlCol="0">
            <a:spAutoFit/>
          </a:bodyPr>
          <a:lstStyle/>
          <a:p>
            <a:pPr algn="ctr" defTabSz="514350"/>
            <a:r>
              <a:rPr lang="en-US" sz="2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Chùm</a:t>
            </a: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thu</a:t>
            </a:r>
            <a:endPar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689274" y="4200609"/>
            <a:ext cx="3349817" cy="460948"/>
          </a:xfrm>
          <a:prstGeom prst="rect">
            <a:avLst/>
          </a:prstGeom>
          <a:solidFill>
            <a:schemeClr val="bg2"/>
          </a:solidFill>
          <a:ln w="38100">
            <a:solidFill>
              <a:schemeClr val="tx1"/>
            </a:solidFill>
          </a:ln>
        </p:spPr>
        <p:txBody>
          <a:bodyPr wrap="square" lIns="90729" tIns="45365" rIns="90729" bIns="45365" rtlCol="0">
            <a:spAutoFit/>
          </a:bodyPr>
          <a:lstStyle/>
          <a:p>
            <a:pPr algn="ctr"/>
            <a:r>
              <a:rPr lang="vi-VN" sz="2400" dirty="0"/>
              <a:t>Thu </a:t>
            </a:r>
            <a:r>
              <a:rPr lang="vi-VN" sz="2400" dirty="0" smtClean="0"/>
              <a:t>vịnh</a:t>
            </a:r>
            <a:endParaRPr lang="en-US" sz="2400" dirty="0"/>
          </a:p>
        </p:txBody>
      </p:sp>
      <p:sp>
        <p:nvSpPr>
          <p:cNvPr id="11" name="TextBox 10"/>
          <p:cNvSpPr txBox="1"/>
          <p:nvPr/>
        </p:nvSpPr>
        <p:spPr>
          <a:xfrm>
            <a:off x="415055" y="1289443"/>
            <a:ext cx="1023355" cy="992577"/>
          </a:xfrm>
          <a:prstGeom prst="rect">
            <a:avLst/>
          </a:prstGeom>
          <a:noFill/>
        </p:spPr>
        <p:txBody>
          <a:bodyPr wrap="none" lIns="68579" tIns="34289" rIns="68579" bIns="34289"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514350"/>
            <a:r>
              <a:rPr 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0</a:t>
            </a:r>
            <a:r>
              <a:rPr lang="en-US" alt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1</a:t>
            </a:r>
            <a:endParaRPr lang="en-US" altLang="vi-VN" dirty="0">
              <a:solidFill>
                <a:prstClr val="white"/>
              </a:solidFill>
              <a:effectLst>
                <a:glow rad="101600">
                  <a:srgbClr val="4472C4">
                    <a:satMod val="175000"/>
                    <a:alpha val="40000"/>
                  </a:srgbClr>
                </a:glow>
                <a:outerShdw blurRad="38100" dist="38100" dir="2700000" algn="tl">
                  <a:srgbClr val="000000">
                    <a:alpha val="43137"/>
                  </a:srgbClr>
                </a:outerShdw>
              </a:effectLst>
            </a:endParaRPr>
          </a:p>
        </p:txBody>
      </p:sp>
      <p:pic>
        <p:nvPicPr>
          <p:cNvPr id="12" name="Picture 11" descr="A close up of a logo&#10;&#10;Description generated with high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309" y="145186"/>
            <a:ext cx="865442" cy="874097"/>
          </a:xfrm>
          <a:prstGeom prst="rect">
            <a:avLst/>
          </a:prstGeom>
        </p:spPr>
      </p:pic>
      <p:pic>
        <p:nvPicPr>
          <p:cNvPr id="13" name="Picture 12" descr="A picture containing fireworks, outdoor object&#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8765" y="338682"/>
            <a:ext cx="2489109" cy="487109"/>
          </a:xfrm>
          <a:prstGeom prst="rect">
            <a:avLst/>
          </a:prstGeom>
        </p:spPr>
      </p:pic>
      <p:pic>
        <p:nvPicPr>
          <p:cNvPr id="14" name="Picture 13" descr="A close up of a logo&#10;&#10;Description generated with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6378114" y="297151"/>
            <a:ext cx="481943" cy="581333"/>
          </a:xfrm>
          <a:prstGeom prst="rect">
            <a:avLst/>
          </a:prstGeom>
        </p:spPr>
      </p:pic>
      <p:pic>
        <p:nvPicPr>
          <p:cNvPr id="15" name="Picture 14" descr="A close up of a logo&#10;&#10;Description generated with high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2888" y="166455"/>
            <a:ext cx="865442" cy="874097"/>
          </a:xfrm>
          <a:prstGeom prst="rect">
            <a:avLst/>
          </a:prstGeom>
        </p:spPr>
      </p:pic>
      <p:pic>
        <p:nvPicPr>
          <p:cNvPr id="16" name="Picture 15" descr="A picture containing fireworks, outdoor object&#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638" y="258931"/>
            <a:ext cx="2489109" cy="487109"/>
          </a:xfrm>
          <a:prstGeom prst="rect">
            <a:avLst/>
          </a:prstGeom>
        </p:spPr>
      </p:pic>
      <p:pic>
        <p:nvPicPr>
          <p:cNvPr id="17" name="Picture 16" descr="A close up of a logo&#10;&#10;Description generated with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2794638" y="246092"/>
            <a:ext cx="481943" cy="581333"/>
          </a:xfrm>
          <a:prstGeom prst="rect">
            <a:avLst/>
          </a:prstGeom>
        </p:spPr>
      </p:pic>
      <p:sp>
        <p:nvSpPr>
          <p:cNvPr id="18" name="Oval 17"/>
          <p:cNvSpPr/>
          <p:nvPr/>
        </p:nvSpPr>
        <p:spPr>
          <a:xfrm>
            <a:off x="633184" y="5323519"/>
            <a:ext cx="1328738" cy="1328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514350"/>
            <a:r>
              <a:rPr lang="en-US" sz="5400" dirty="0">
                <a:solidFill>
                  <a:prstClr val="white"/>
                </a:solidFill>
                <a:latin typeface="Algerian" panose="04020705040A02060702" pitchFamily="82" charset="0"/>
              </a:rPr>
              <a:t>c</a:t>
            </a:r>
          </a:p>
        </p:txBody>
      </p:sp>
      <p:pic>
        <p:nvPicPr>
          <p:cNvPr id="19" name="Countdown Timer 20 sec ( v 466 ) news theme - circle equalizer effects with sound HD 4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955197" y="3410994"/>
            <a:ext cx="1252989" cy="10200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3635896" y="217514"/>
            <a:ext cx="2229763" cy="954103"/>
          </a:xfrm>
          <a:prstGeom prst="rect">
            <a:avLst/>
          </a:prstGeom>
          <a:solidFill>
            <a:schemeClr val="tx1">
              <a:lumMod val="50000"/>
              <a:lumOff val="50000"/>
            </a:schemeClr>
          </a:solidFill>
        </p:spPr>
        <p:txBody>
          <a:bodyPr wrap="square" lIns="91438" tIns="45718" rIns="91438" bIns="45718">
            <a:spAutoFit/>
          </a:bodyPr>
          <a:lstStyle/>
          <a:p>
            <a:pPr algn="ctr" defTabSz="685800">
              <a:buClrTx/>
            </a:pP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Rung </a:t>
            </a:r>
          </a:p>
          <a:p>
            <a:pPr algn="ctr" defTabSz="685800">
              <a:buClrTx/>
            </a:pPr>
            <a:r>
              <a:rPr lang="en-US" sz="2800" kern="120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Chuông</a:t>
            </a: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 </a:t>
            </a:r>
            <a:r>
              <a:rPr lang="en-US" sz="2800" kern="120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Vàng</a:t>
            </a: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650448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childTnLst>
                                </p:cTn>
                              </p:par>
                            </p:childTnLst>
                          </p:cTn>
                        </p:par>
                        <p:par>
                          <p:cTn id="22" fill="hold">
                            <p:stCondLst>
                              <p:cond delay="3000"/>
                            </p:stCondLst>
                            <p:childTnLst>
                              <p:par>
                                <p:cTn id="23" presetID="10" presetClass="entr" presetSubtype="0" fill="hold" grpId="0" nodeType="afterEffect">
                                  <p:stCondLst>
                                    <p:cond delay="0"/>
                                  </p:stCondLst>
                                  <p:iterate type="lt">
                                    <p:tmPct val="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1500"/>
                                        <p:tgtEl>
                                          <p:spTgt spid="8"/>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490" fill="hold"/>
                                        <p:tgtEl>
                                          <p:spTgt spid="19"/>
                                        </p:tgtEl>
                                      </p:cBhvr>
                                    </p:cmd>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grpId="1" nodeType="clickEffect">
                                  <p:stCondLst>
                                    <p:cond delay="0"/>
                                  </p:stCondLst>
                                  <p:iterate type="lt">
                                    <p:tmPct val="4000"/>
                                  </p:iterate>
                                  <p:childTnLst>
                                    <p:set>
                                      <p:cBhvr override="childStyle">
                                        <p:cTn id="37" dur="1500" fill="hold"/>
                                        <p:tgtEl>
                                          <p:spTgt spid="8"/>
                                        </p:tgtEl>
                                        <p:attrNameLst>
                                          <p:attrName>style.color</p:attrName>
                                        </p:attrNameLst>
                                      </p:cBhvr>
                                      <p:to>
                                        <p:clrVal>
                                          <a:srgbClr val="FF0000"/>
                                        </p:clrVal>
                                      </p:to>
                                    </p:set>
                                    <p:set>
                                      <p:cBhvr>
                                        <p:cTn id="38" dur="1500" fill="hold"/>
                                        <p:tgtEl>
                                          <p:spTgt spid="8"/>
                                        </p:tgtEl>
                                        <p:attrNameLst>
                                          <p:attrName>fillcolor</p:attrName>
                                        </p:attrNameLst>
                                      </p:cBhvr>
                                      <p:to>
                                        <p:clrVal>
                                          <a:srgbClr val="FF0000"/>
                                        </p:clrVal>
                                      </p:to>
                                    </p:set>
                                    <p:set>
                                      <p:cBhvr>
                                        <p:cTn id="39" dur="1500" fill="hold"/>
                                        <p:tgtEl>
                                          <p:spTgt spid="8"/>
                                        </p:tgtEl>
                                        <p:attrNameLst>
                                          <p:attrName>fill.type</p:attrName>
                                        </p:attrNameLst>
                                      </p:cBhvr>
                                      <p:to>
                                        <p:strVal val="solid"/>
                                      </p:to>
                                    </p:set>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20">
                                            <p:bg/>
                                          </p:spTgt>
                                        </p:tgtEl>
                                        <p:attrNameLst>
                                          <p:attrName>style.color</p:attrName>
                                        </p:attrNameLst>
                                      </p:cBhvr>
                                      <p:by>
                                        <p:hsl h="0" s="12549" l="25098"/>
                                      </p:by>
                                    </p:animClr>
                                    <p:animClr clrSpc="hsl" dir="cw">
                                      <p:cBhvr>
                                        <p:cTn id="50" dur="500" fill="hold"/>
                                        <p:tgtEl>
                                          <p:spTgt spid="20">
                                            <p:bg/>
                                          </p:spTgt>
                                        </p:tgtEl>
                                        <p:attrNameLst>
                                          <p:attrName>fillcolor</p:attrName>
                                        </p:attrNameLst>
                                      </p:cBhvr>
                                      <p:by>
                                        <p:hsl h="0" s="12549" l="25098"/>
                                      </p:by>
                                    </p:animClr>
                                    <p:animClr clrSpc="hsl" dir="cw">
                                      <p:cBhvr>
                                        <p:cTn id="51" dur="500" fill="hold"/>
                                        <p:tgtEl>
                                          <p:spTgt spid="20">
                                            <p:bg/>
                                          </p:spTgt>
                                        </p:tgtEl>
                                        <p:attrNameLst>
                                          <p:attrName>stroke.color</p:attrName>
                                        </p:attrNameLst>
                                      </p:cBhvr>
                                      <p:by>
                                        <p:hsl h="0" s="12549" l="25098"/>
                                      </p:by>
                                    </p:animClr>
                                    <p:set>
                                      <p:cBhvr>
                                        <p:cTn id="52" dur="500" fill="hold"/>
                                        <p:tgtEl>
                                          <p:spTgt spid="20">
                                            <p:bg/>
                                          </p:spTgt>
                                        </p:tgtEl>
                                        <p:attrNameLst>
                                          <p:attrName>fill.type</p:attrName>
                                        </p:attrNameLst>
                                      </p:cBhvr>
                                      <p:to>
                                        <p:strVal val="solid"/>
                                      </p:to>
                                    </p:set>
                                  </p:childTnLst>
                                </p:cTn>
                              </p:par>
                              <p:par>
                                <p:cTn id="53" presetID="30" presetClass="emph" presetSubtype="0" fill="hold" grpId="0" nodeType="withEffect">
                                  <p:stCondLst>
                                    <p:cond delay="0"/>
                                  </p:stCondLst>
                                  <p:childTnLst>
                                    <p:animClr clrSpc="hsl" dir="cw">
                                      <p:cBhvr override="childStyle">
                                        <p:cTn id="54" dur="500" fill="hold"/>
                                        <p:tgtEl>
                                          <p:spTgt spid="20">
                                            <p:txEl>
                                              <p:pRg st="0" end="0"/>
                                            </p:txEl>
                                          </p:spTgt>
                                        </p:tgtEl>
                                        <p:attrNameLst>
                                          <p:attrName>style.color</p:attrName>
                                        </p:attrNameLst>
                                      </p:cBhvr>
                                      <p:by>
                                        <p:hsl h="0" s="12549" l="25098"/>
                                      </p:by>
                                    </p:animClr>
                                    <p:animClr clrSpc="hsl" dir="cw">
                                      <p:cBhvr>
                                        <p:cTn id="55" dur="500" fill="hold"/>
                                        <p:tgtEl>
                                          <p:spTgt spid="20">
                                            <p:txEl>
                                              <p:pRg st="0" end="0"/>
                                            </p:txEl>
                                          </p:spTgt>
                                        </p:tgtEl>
                                        <p:attrNameLst>
                                          <p:attrName>fillcolor</p:attrName>
                                        </p:attrNameLst>
                                      </p:cBhvr>
                                      <p:by>
                                        <p:hsl h="0" s="12549" l="25098"/>
                                      </p:by>
                                    </p:animClr>
                                    <p:animClr clrSpc="hsl" dir="cw">
                                      <p:cBhvr>
                                        <p:cTn id="56" dur="500" fill="hold"/>
                                        <p:tgtEl>
                                          <p:spTgt spid="20">
                                            <p:txEl>
                                              <p:pRg st="0" end="0"/>
                                            </p:txEl>
                                          </p:spTgt>
                                        </p:tgtEl>
                                        <p:attrNameLst>
                                          <p:attrName>stroke.color</p:attrName>
                                        </p:attrNameLst>
                                      </p:cBhvr>
                                      <p:by>
                                        <p:hsl h="0" s="12549" l="25098"/>
                                      </p:by>
                                    </p:animClr>
                                    <p:set>
                                      <p:cBhvr>
                                        <p:cTn id="57" dur="500" fill="hold"/>
                                        <p:tgtEl>
                                          <p:spTgt spid="20">
                                            <p:txEl>
                                              <p:pRg st="0" end="0"/>
                                            </p:txEl>
                                          </p:spTgt>
                                        </p:tgtEl>
                                        <p:attrNameLst>
                                          <p:attrName>fill.type</p:attrName>
                                        </p:attrNameLst>
                                      </p:cBhvr>
                                      <p:to>
                                        <p:strVal val="solid"/>
                                      </p:to>
                                    </p:set>
                                  </p:childTnLst>
                                </p:cTn>
                              </p:par>
                              <p:par>
                                <p:cTn id="58" presetID="30" presetClass="emph" presetSubtype="0" fill="hold" grpId="0" nodeType="withEffect">
                                  <p:stCondLst>
                                    <p:cond delay="0"/>
                                  </p:stCondLst>
                                  <p:childTnLst>
                                    <p:animClr clrSpc="hsl" dir="cw">
                                      <p:cBhvr override="childStyle">
                                        <p:cTn id="59" dur="500" fill="hold"/>
                                        <p:tgtEl>
                                          <p:spTgt spid="20">
                                            <p:txEl>
                                              <p:pRg st="1" end="1"/>
                                            </p:txEl>
                                          </p:spTgt>
                                        </p:tgtEl>
                                        <p:attrNameLst>
                                          <p:attrName>style.color</p:attrName>
                                        </p:attrNameLst>
                                      </p:cBhvr>
                                      <p:by>
                                        <p:hsl h="0" s="12549" l="25098"/>
                                      </p:by>
                                    </p:animClr>
                                    <p:animClr clrSpc="hsl" dir="cw">
                                      <p:cBhvr>
                                        <p:cTn id="60" dur="500" fill="hold"/>
                                        <p:tgtEl>
                                          <p:spTgt spid="20">
                                            <p:txEl>
                                              <p:pRg st="1" end="1"/>
                                            </p:txEl>
                                          </p:spTgt>
                                        </p:tgtEl>
                                        <p:attrNameLst>
                                          <p:attrName>fillcolor</p:attrName>
                                        </p:attrNameLst>
                                      </p:cBhvr>
                                      <p:by>
                                        <p:hsl h="0" s="12549" l="25098"/>
                                      </p:by>
                                    </p:animClr>
                                    <p:animClr clrSpc="hsl" dir="cw">
                                      <p:cBhvr>
                                        <p:cTn id="61" dur="500" fill="hold"/>
                                        <p:tgtEl>
                                          <p:spTgt spid="20">
                                            <p:txEl>
                                              <p:pRg st="1" end="1"/>
                                            </p:txEl>
                                          </p:spTgt>
                                        </p:tgtEl>
                                        <p:attrNameLst>
                                          <p:attrName>stroke.color</p:attrName>
                                        </p:attrNameLst>
                                      </p:cBhvr>
                                      <p:by>
                                        <p:hsl h="0" s="12549" l="25098"/>
                                      </p:by>
                                    </p:animClr>
                                    <p:set>
                                      <p:cBhvr>
                                        <p:cTn id="62" dur="500" fill="hold"/>
                                        <p:tgtEl>
                                          <p:spTgt spid="2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childTnLst>
                          </p:cTn>
                        </p:par>
                        <p:par>
                          <p:cTn id="68" fill="hold">
                            <p:stCondLst>
                              <p:cond delay="0"/>
                            </p:stCondLst>
                            <p:childTnLst>
                              <p:par>
                                <p:cTn id="69" presetID="53" presetClass="entr" presetSubtype="16" fill="hold" grpId="1"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clickEffect">
                                  <p:stCondLst>
                                    <p:cond delay="0"/>
                                  </p:stCondLst>
                                  <p:childTnLst>
                                    <p:cmd type="call" cmd="togglePause">
                                      <p:cBhvr>
                                        <p:cTn id="78" dur="1" fill="hold"/>
                                        <p:tgtEl>
                                          <p:spTgt spid="19"/>
                                        </p:tgtEl>
                                      </p:cBhvr>
                                    </p:cmd>
                                  </p:childTnLst>
                                </p:cTn>
                              </p:par>
                            </p:childTnLst>
                          </p:cTn>
                        </p:par>
                      </p:childTnLst>
                    </p:cTn>
                  </p:par>
                </p:childTnLst>
              </p:cTn>
              <p:nextCondLst>
                <p:cond evt="onClick" delay="0">
                  <p:tgtEl>
                    <p:spTgt spid="19"/>
                  </p:tgtEl>
                </p:cond>
              </p:nextCondLst>
            </p:seq>
            <p:video>
              <p:cMediaNode vol="80000">
                <p:cTn id="79" fill="hold" display="0">
                  <p:stCondLst>
                    <p:cond delay="indefinite"/>
                  </p:stCondLst>
                </p:cTn>
                <p:tgtEl>
                  <p:spTgt spid="19"/>
                </p:tgtEl>
              </p:cMediaNode>
            </p:video>
          </p:childTnLst>
        </p:cTn>
      </p:par>
    </p:tnLst>
    <p:bldLst>
      <p:bldP spid="5" grpId="0" animBg="1"/>
      <p:bldP spid="5" grpId="1" animBg="1"/>
      <p:bldP spid="6" grpId="0" animBg="1"/>
      <p:bldP spid="6" grpId="1" animBg="1"/>
      <p:bldP spid="7" grpId="0" animBg="1"/>
      <p:bldP spid="7" grpId="1" animBg="1"/>
      <p:bldP spid="8" grpId="0" animBg="1"/>
      <p:bldP spid="8" grpId="1" animBg="1"/>
      <p:bldP spid="11" grpId="0"/>
      <p:bldP spid="11" grpId="1"/>
      <p:bldP spid="20"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688" y="1243242"/>
            <a:ext cx="6991095" cy="1792796"/>
          </a:xfrm>
          <a:prstGeom prst="rect">
            <a:avLst/>
          </a:prstGeom>
          <a:solidFill>
            <a:schemeClr val="accent2"/>
          </a:solidFill>
        </p:spPr>
        <p:txBody>
          <a:bodyPr wrap="square" lIns="68579" tIns="34289" rIns="68579" bIns="34289">
            <a:spAutoFit/>
          </a:bodyPr>
          <a:lstStyle>
            <a:defPPr>
              <a:defRPr lang="en-US"/>
            </a:defPPr>
            <a:lvl1pPr lvl="0" algn="ctr" defTabSz="1209675">
              <a:defRPr sz="3600" b="1" i="1">
                <a:solidFill>
                  <a:schemeClr val="bg1"/>
                </a:solidFill>
                <a:effectLst>
                  <a:glow rad="139700">
                    <a:schemeClr val="accent1">
                      <a:satMod val="175000"/>
                      <a:alpha val="40000"/>
                    </a:schemeClr>
                  </a:glow>
                </a:effectLst>
                <a:latin typeface="Segoe UI Black" panose="020B0A02040204020203" pitchFamily="34" charset="0"/>
                <a:ea typeface="Segoe UI Black" panose="020B0A02040204020203" pitchFamily="34" charset="0"/>
              </a:defRPr>
            </a:lvl1pPr>
          </a:lstStyle>
          <a:p>
            <a:r>
              <a:rPr lang="vi-VN" sz="2800" dirty="0">
                <a:effectLst/>
              </a:rPr>
              <a:t>Câu văn: “Cuối cùng, Thu vịnh đã kết lại bằng bức họa thật nhanh mà thật đọng” là...........của bài viết Gió thanh lay động cành cô trúc.</a:t>
            </a:r>
            <a:endParaRPr lang="en-US" sz="2800" dirty="0">
              <a:effectLst/>
            </a:endParaRPr>
          </a:p>
        </p:txBody>
      </p:sp>
      <p:sp>
        <p:nvSpPr>
          <p:cNvPr id="5" name="Rectangle 4"/>
          <p:cNvSpPr/>
          <p:nvPr/>
        </p:nvSpPr>
        <p:spPr>
          <a:xfrm>
            <a:off x="577714" y="4200609"/>
            <a:ext cx="3300971" cy="460948"/>
          </a:xfrm>
          <a:prstGeom prst="rect">
            <a:avLst/>
          </a:prstGeom>
          <a:solidFill>
            <a:schemeClr val="bg2"/>
          </a:solidFill>
          <a:ln w="38100">
            <a:solidFill>
              <a:schemeClr val="tx1"/>
            </a:solidFill>
          </a:ln>
        </p:spPr>
        <p:txBody>
          <a:bodyPr wrap="square" lIns="90729" tIns="45365" rIns="90729" bIns="45365" rtlCol="0">
            <a:spAutoFit/>
          </a:bodyPr>
          <a:lstStyle/>
          <a:p>
            <a:pPr lvl="0"/>
            <a:r>
              <a:rPr lang="en-US" sz="2400" dirty="0" smtClean="0"/>
              <a:t>        </a:t>
            </a:r>
            <a:r>
              <a:rPr lang="vi-VN" sz="2400" dirty="0" smtClean="0"/>
              <a:t>Luận </a:t>
            </a:r>
            <a:r>
              <a:rPr lang="vi-VN" sz="2400" dirty="0"/>
              <a:t>đề</a:t>
            </a:r>
            <a:endParaRPr lang="en-US" sz="2400" dirty="0"/>
          </a:p>
        </p:txBody>
      </p:sp>
      <p:sp>
        <p:nvSpPr>
          <p:cNvPr id="6" name="Rectangle 5"/>
          <p:cNvSpPr/>
          <p:nvPr/>
        </p:nvSpPr>
        <p:spPr>
          <a:xfrm>
            <a:off x="5118655" y="3071533"/>
            <a:ext cx="3283697" cy="460948"/>
          </a:xfrm>
          <a:prstGeom prst="rect">
            <a:avLst/>
          </a:prstGeom>
          <a:solidFill>
            <a:schemeClr val="bg2"/>
          </a:solidFill>
          <a:ln w="38100">
            <a:solidFill>
              <a:schemeClr val="tx1"/>
            </a:solidFill>
          </a:ln>
        </p:spPr>
        <p:txBody>
          <a:bodyPr wrap="square" lIns="90729" tIns="45365" rIns="90729" bIns="45365" rtlCol="0">
            <a:spAutoFit/>
          </a:bodyPr>
          <a:lstStyle/>
          <a:p>
            <a:pPr lvl="0" algn="ctr"/>
            <a:r>
              <a:rPr lang="vi-VN" sz="2400" dirty="0"/>
              <a:t>Lí </a:t>
            </a:r>
            <a:r>
              <a:rPr lang="vi-VN" sz="2400" dirty="0" smtClean="0"/>
              <a:t>lẽ</a:t>
            </a:r>
            <a:endParaRPr lang="en-US" sz="2400" dirty="0"/>
          </a:p>
        </p:txBody>
      </p:sp>
      <p:sp>
        <p:nvSpPr>
          <p:cNvPr id="7" name="Rectangle 6"/>
          <p:cNvSpPr/>
          <p:nvPr/>
        </p:nvSpPr>
        <p:spPr>
          <a:xfrm>
            <a:off x="5299326" y="4201976"/>
            <a:ext cx="3356849" cy="459581"/>
          </a:xfrm>
          <a:prstGeom prst="rect">
            <a:avLst/>
          </a:prstGeom>
          <a:solidFill>
            <a:schemeClr val="bg2"/>
          </a:solidFill>
          <a:ln w="38100">
            <a:solidFill>
              <a:schemeClr val="tx1"/>
            </a:solidFill>
          </a:ln>
        </p:spPr>
        <p:txBody>
          <a:bodyPr wrap="square" lIns="90729" tIns="45365" rIns="90729" bIns="45365" rtlCol="0">
            <a:spAutoFit/>
          </a:bodyPr>
          <a:lstStyle/>
          <a:p>
            <a:pPr lvl="0" algn="ctr"/>
            <a:r>
              <a:rPr lang="vi-VN" sz="2400" dirty="0"/>
              <a:t>Dẫn chứng</a:t>
            </a:r>
            <a:endParaRPr lang="en-US" sz="2400" dirty="0"/>
          </a:p>
        </p:txBody>
      </p:sp>
      <p:sp>
        <p:nvSpPr>
          <p:cNvPr id="8" name="Rectangle 7"/>
          <p:cNvSpPr/>
          <p:nvPr/>
        </p:nvSpPr>
        <p:spPr>
          <a:xfrm>
            <a:off x="553290" y="3136110"/>
            <a:ext cx="3349817" cy="460948"/>
          </a:xfrm>
          <a:prstGeom prst="rect">
            <a:avLst/>
          </a:prstGeom>
          <a:solidFill>
            <a:schemeClr val="bg2"/>
          </a:solidFill>
          <a:ln w="38100">
            <a:solidFill>
              <a:schemeClr val="tx1"/>
            </a:solidFill>
          </a:ln>
        </p:spPr>
        <p:txBody>
          <a:bodyPr wrap="square" lIns="90729" tIns="45365" rIns="90729" bIns="45365" rtlCol="0">
            <a:spAutoFit/>
          </a:bodyPr>
          <a:lstStyle/>
          <a:p>
            <a:pPr lvl="0"/>
            <a:r>
              <a:rPr lang="en-US" sz="2400" dirty="0" smtClean="0"/>
              <a:t>        </a:t>
            </a:r>
            <a:r>
              <a:rPr lang="vi-VN" sz="2400" dirty="0" smtClean="0"/>
              <a:t>Luận </a:t>
            </a:r>
            <a:r>
              <a:rPr lang="vi-VN" sz="2400" dirty="0"/>
              <a:t>điểm</a:t>
            </a:r>
            <a:endParaRPr lang="en-US" sz="2400" dirty="0"/>
          </a:p>
        </p:txBody>
      </p:sp>
      <p:sp>
        <p:nvSpPr>
          <p:cNvPr id="11" name="TextBox 10"/>
          <p:cNvSpPr txBox="1"/>
          <p:nvPr/>
        </p:nvSpPr>
        <p:spPr>
          <a:xfrm>
            <a:off x="415055" y="1289443"/>
            <a:ext cx="1023355" cy="992577"/>
          </a:xfrm>
          <a:prstGeom prst="rect">
            <a:avLst/>
          </a:prstGeom>
          <a:noFill/>
        </p:spPr>
        <p:txBody>
          <a:bodyPr wrap="none" lIns="68579" tIns="34289" rIns="68579" bIns="34289"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514350"/>
            <a:r>
              <a:rPr 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0</a:t>
            </a:r>
            <a:r>
              <a:rPr lang="en-US" alt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2</a:t>
            </a:r>
            <a:endParaRPr lang="en-US" altLang="vi-VN" dirty="0">
              <a:solidFill>
                <a:prstClr val="white"/>
              </a:solidFill>
              <a:effectLst>
                <a:glow rad="101600">
                  <a:srgbClr val="4472C4">
                    <a:satMod val="175000"/>
                    <a:alpha val="40000"/>
                  </a:srgbClr>
                </a:glow>
                <a:outerShdw blurRad="38100" dist="38100" dir="2700000" algn="tl">
                  <a:srgbClr val="000000">
                    <a:alpha val="43137"/>
                  </a:srgbClr>
                </a:outerShdw>
              </a:effectLst>
            </a:endParaRPr>
          </a:p>
        </p:txBody>
      </p:sp>
      <p:pic>
        <p:nvPicPr>
          <p:cNvPr id="12" name="Picture 11" descr="A close up of a logo&#10;&#10;Description generated with high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309" y="145186"/>
            <a:ext cx="865442" cy="874097"/>
          </a:xfrm>
          <a:prstGeom prst="rect">
            <a:avLst/>
          </a:prstGeom>
        </p:spPr>
      </p:pic>
      <p:pic>
        <p:nvPicPr>
          <p:cNvPr id="13" name="Picture 12" descr="A picture containing fireworks, outdoor object&#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8765" y="338682"/>
            <a:ext cx="2489109" cy="487109"/>
          </a:xfrm>
          <a:prstGeom prst="rect">
            <a:avLst/>
          </a:prstGeom>
        </p:spPr>
      </p:pic>
      <p:pic>
        <p:nvPicPr>
          <p:cNvPr id="14" name="Picture 13" descr="A close up of a logo&#10;&#10;Description generated with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6378114" y="297151"/>
            <a:ext cx="481943" cy="581333"/>
          </a:xfrm>
          <a:prstGeom prst="rect">
            <a:avLst/>
          </a:prstGeom>
        </p:spPr>
      </p:pic>
      <p:pic>
        <p:nvPicPr>
          <p:cNvPr id="15" name="Picture 14" descr="A close up of a logo&#10;&#10;Description generated with high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2888" y="166455"/>
            <a:ext cx="865442" cy="874097"/>
          </a:xfrm>
          <a:prstGeom prst="rect">
            <a:avLst/>
          </a:prstGeom>
        </p:spPr>
      </p:pic>
      <p:pic>
        <p:nvPicPr>
          <p:cNvPr id="16" name="Picture 15" descr="A picture containing fireworks, outdoor object&#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638" y="258931"/>
            <a:ext cx="2489109" cy="487109"/>
          </a:xfrm>
          <a:prstGeom prst="rect">
            <a:avLst/>
          </a:prstGeom>
        </p:spPr>
      </p:pic>
      <p:pic>
        <p:nvPicPr>
          <p:cNvPr id="17" name="Picture 16" descr="A close up of a logo&#10;&#10;Description generated with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2794638" y="246092"/>
            <a:ext cx="481943" cy="581333"/>
          </a:xfrm>
          <a:prstGeom prst="rect">
            <a:avLst/>
          </a:prstGeom>
        </p:spPr>
      </p:pic>
      <p:pic>
        <p:nvPicPr>
          <p:cNvPr id="19" name="Countdown Timer 20 sec ( v 466 ) news theme - circle equalizer effects with sound HD 4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955197" y="3410994"/>
            <a:ext cx="1252989" cy="10200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3635896" y="217514"/>
            <a:ext cx="2229763" cy="954103"/>
          </a:xfrm>
          <a:prstGeom prst="rect">
            <a:avLst/>
          </a:prstGeom>
          <a:solidFill>
            <a:schemeClr val="tx1">
              <a:lumMod val="50000"/>
              <a:lumOff val="50000"/>
            </a:schemeClr>
          </a:solidFill>
        </p:spPr>
        <p:txBody>
          <a:bodyPr wrap="square" lIns="91438" tIns="45718" rIns="91438" bIns="45718">
            <a:spAutoFit/>
          </a:bodyPr>
          <a:lstStyle/>
          <a:p>
            <a:pPr algn="ctr" defTabSz="685800">
              <a:buClrTx/>
            </a:pP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Rung </a:t>
            </a:r>
          </a:p>
          <a:p>
            <a:pPr algn="ctr" defTabSz="685800">
              <a:buClrTx/>
            </a:pPr>
            <a:r>
              <a:rPr lang="en-US" sz="2800" kern="120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Chuông</a:t>
            </a: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 </a:t>
            </a:r>
            <a:r>
              <a:rPr lang="en-US" sz="2800" kern="120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Vàng</a:t>
            </a: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91181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childTnLst>
                                </p:cTn>
                              </p:par>
                            </p:childTnLst>
                          </p:cTn>
                        </p:par>
                        <p:par>
                          <p:cTn id="22" fill="hold">
                            <p:stCondLst>
                              <p:cond delay="3000"/>
                            </p:stCondLst>
                            <p:childTnLst>
                              <p:par>
                                <p:cTn id="23" presetID="10" presetClass="entr" presetSubtype="0" fill="hold" grpId="0" nodeType="afterEffect">
                                  <p:stCondLst>
                                    <p:cond delay="0"/>
                                  </p:stCondLst>
                                  <p:iterate type="lt">
                                    <p:tmPct val="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1500"/>
                                        <p:tgtEl>
                                          <p:spTgt spid="8"/>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490" fill="hold"/>
                                        <p:tgtEl>
                                          <p:spTgt spid="19"/>
                                        </p:tgtEl>
                                      </p:cBhvr>
                                    </p:cmd>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grpId="1" nodeType="clickEffect">
                                  <p:stCondLst>
                                    <p:cond delay="0"/>
                                  </p:stCondLst>
                                  <p:iterate type="lt">
                                    <p:tmPct val="4000"/>
                                  </p:iterate>
                                  <p:childTnLst>
                                    <p:set>
                                      <p:cBhvr override="childStyle">
                                        <p:cTn id="37" dur="1500" fill="hold"/>
                                        <p:tgtEl>
                                          <p:spTgt spid="8"/>
                                        </p:tgtEl>
                                        <p:attrNameLst>
                                          <p:attrName>style.color</p:attrName>
                                        </p:attrNameLst>
                                      </p:cBhvr>
                                      <p:to>
                                        <p:clrVal>
                                          <a:srgbClr val="FF0000"/>
                                        </p:clrVal>
                                      </p:to>
                                    </p:set>
                                    <p:set>
                                      <p:cBhvr>
                                        <p:cTn id="38" dur="1500" fill="hold"/>
                                        <p:tgtEl>
                                          <p:spTgt spid="8"/>
                                        </p:tgtEl>
                                        <p:attrNameLst>
                                          <p:attrName>fillcolor</p:attrName>
                                        </p:attrNameLst>
                                      </p:cBhvr>
                                      <p:to>
                                        <p:clrVal>
                                          <a:srgbClr val="FF0000"/>
                                        </p:clrVal>
                                      </p:to>
                                    </p:set>
                                    <p:set>
                                      <p:cBhvr>
                                        <p:cTn id="39" dur="1500" fill="hold"/>
                                        <p:tgtEl>
                                          <p:spTgt spid="8"/>
                                        </p:tgtEl>
                                        <p:attrNameLst>
                                          <p:attrName>fill.type</p:attrName>
                                        </p:attrNameLst>
                                      </p:cBhvr>
                                      <p:to>
                                        <p:strVal val="solid"/>
                                      </p:to>
                                    </p:set>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20">
                                            <p:bg/>
                                          </p:spTgt>
                                        </p:tgtEl>
                                        <p:attrNameLst>
                                          <p:attrName>style.color</p:attrName>
                                        </p:attrNameLst>
                                      </p:cBhvr>
                                      <p:by>
                                        <p:hsl h="0" s="12549" l="25098"/>
                                      </p:by>
                                    </p:animClr>
                                    <p:animClr clrSpc="hsl" dir="cw">
                                      <p:cBhvr>
                                        <p:cTn id="50" dur="500" fill="hold"/>
                                        <p:tgtEl>
                                          <p:spTgt spid="20">
                                            <p:bg/>
                                          </p:spTgt>
                                        </p:tgtEl>
                                        <p:attrNameLst>
                                          <p:attrName>fillcolor</p:attrName>
                                        </p:attrNameLst>
                                      </p:cBhvr>
                                      <p:by>
                                        <p:hsl h="0" s="12549" l="25098"/>
                                      </p:by>
                                    </p:animClr>
                                    <p:animClr clrSpc="hsl" dir="cw">
                                      <p:cBhvr>
                                        <p:cTn id="51" dur="500" fill="hold"/>
                                        <p:tgtEl>
                                          <p:spTgt spid="20">
                                            <p:bg/>
                                          </p:spTgt>
                                        </p:tgtEl>
                                        <p:attrNameLst>
                                          <p:attrName>stroke.color</p:attrName>
                                        </p:attrNameLst>
                                      </p:cBhvr>
                                      <p:by>
                                        <p:hsl h="0" s="12549" l="25098"/>
                                      </p:by>
                                    </p:animClr>
                                    <p:set>
                                      <p:cBhvr>
                                        <p:cTn id="52" dur="500" fill="hold"/>
                                        <p:tgtEl>
                                          <p:spTgt spid="20">
                                            <p:bg/>
                                          </p:spTgt>
                                        </p:tgtEl>
                                        <p:attrNameLst>
                                          <p:attrName>fill.type</p:attrName>
                                        </p:attrNameLst>
                                      </p:cBhvr>
                                      <p:to>
                                        <p:strVal val="solid"/>
                                      </p:to>
                                    </p:set>
                                  </p:childTnLst>
                                </p:cTn>
                              </p:par>
                              <p:par>
                                <p:cTn id="53" presetID="30" presetClass="emph" presetSubtype="0" fill="hold" grpId="0" nodeType="withEffect">
                                  <p:stCondLst>
                                    <p:cond delay="0"/>
                                  </p:stCondLst>
                                  <p:childTnLst>
                                    <p:animClr clrSpc="hsl" dir="cw">
                                      <p:cBhvr override="childStyle">
                                        <p:cTn id="54" dur="500" fill="hold"/>
                                        <p:tgtEl>
                                          <p:spTgt spid="20">
                                            <p:txEl>
                                              <p:pRg st="0" end="0"/>
                                            </p:txEl>
                                          </p:spTgt>
                                        </p:tgtEl>
                                        <p:attrNameLst>
                                          <p:attrName>style.color</p:attrName>
                                        </p:attrNameLst>
                                      </p:cBhvr>
                                      <p:by>
                                        <p:hsl h="0" s="12549" l="25098"/>
                                      </p:by>
                                    </p:animClr>
                                    <p:animClr clrSpc="hsl" dir="cw">
                                      <p:cBhvr>
                                        <p:cTn id="55" dur="500" fill="hold"/>
                                        <p:tgtEl>
                                          <p:spTgt spid="20">
                                            <p:txEl>
                                              <p:pRg st="0" end="0"/>
                                            </p:txEl>
                                          </p:spTgt>
                                        </p:tgtEl>
                                        <p:attrNameLst>
                                          <p:attrName>fillcolor</p:attrName>
                                        </p:attrNameLst>
                                      </p:cBhvr>
                                      <p:by>
                                        <p:hsl h="0" s="12549" l="25098"/>
                                      </p:by>
                                    </p:animClr>
                                    <p:animClr clrSpc="hsl" dir="cw">
                                      <p:cBhvr>
                                        <p:cTn id="56" dur="500" fill="hold"/>
                                        <p:tgtEl>
                                          <p:spTgt spid="20">
                                            <p:txEl>
                                              <p:pRg st="0" end="0"/>
                                            </p:txEl>
                                          </p:spTgt>
                                        </p:tgtEl>
                                        <p:attrNameLst>
                                          <p:attrName>stroke.color</p:attrName>
                                        </p:attrNameLst>
                                      </p:cBhvr>
                                      <p:by>
                                        <p:hsl h="0" s="12549" l="25098"/>
                                      </p:by>
                                    </p:animClr>
                                    <p:set>
                                      <p:cBhvr>
                                        <p:cTn id="57" dur="500" fill="hold"/>
                                        <p:tgtEl>
                                          <p:spTgt spid="20">
                                            <p:txEl>
                                              <p:pRg st="0" end="0"/>
                                            </p:txEl>
                                          </p:spTgt>
                                        </p:tgtEl>
                                        <p:attrNameLst>
                                          <p:attrName>fill.type</p:attrName>
                                        </p:attrNameLst>
                                      </p:cBhvr>
                                      <p:to>
                                        <p:strVal val="solid"/>
                                      </p:to>
                                    </p:set>
                                  </p:childTnLst>
                                </p:cTn>
                              </p:par>
                              <p:par>
                                <p:cTn id="58" presetID="30" presetClass="emph" presetSubtype="0" fill="hold" grpId="0" nodeType="withEffect">
                                  <p:stCondLst>
                                    <p:cond delay="0"/>
                                  </p:stCondLst>
                                  <p:childTnLst>
                                    <p:animClr clrSpc="hsl" dir="cw">
                                      <p:cBhvr override="childStyle">
                                        <p:cTn id="59" dur="500" fill="hold"/>
                                        <p:tgtEl>
                                          <p:spTgt spid="20">
                                            <p:txEl>
                                              <p:pRg st="1" end="1"/>
                                            </p:txEl>
                                          </p:spTgt>
                                        </p:tgtEl>
                                        <p:attrNameLst>
                                          <p:attrName>style.color</p:attrName>
                                        </p:attrNameLst>
                                      </p:cBhvr>
                                      <p:by>
                                        <p:hsl h="0" s="12549" l="25098"/>
                                      </p:by>
                                    </p:animClr>
                                    <p:animClr clrSpc="hsl" dir="cw">
                                      <p:cBhvr>
                                        <p:cTn id="60" dur="500" fill="hold"/>
                                        <p:tgtEl>
                                          <p:spTgt spid="20">
                                            <p:txEl>
                                              <p:pRg st="1" end="1"/>
                                            </p:txEl>
                                          </p:spTgt>
                                        </p:tgtEl>
                                        <p:attrNameLst>
                                          <p:attrName>fillcolor</p:attrName>
                                        </p:attrNameLst>
                                      </p:cBhvr>
                                      <p:by>
                                        <p:hsl h="0" s="12549" l="25098"/>
                                      </p:by>
                                    </p:animClr>
                                    <p:animClr clrSpc="hsl" dir="cw">
                                      <p:cBhvr>
                                        <p:cTn id="61" dur="500" fill="hold"/>
                                        <p:tgtEl>
                                          <p:spTgt spid="20">
                                            <p:txEl>
                                              <p:pRg st="1" end="1"/>
                                            </p:txEl>
                                          </p:spTgt>
                                        </p:tgtEl>
                                        <p:attrNameLst>
                                          <p:attrName>stroke.color</p:attrName>
                                        </p:attrNameLst>
                                      </p:cBhvr>
                                      <p:by>
                                        <p:hsl h="0" s="12549" l="25098"/>
                                      </p:by>
                                    </p:animClr>
                                    <p:set>
                                      <p:cBhvr>
                                        <p:cTn id="62" dur="500" fill="hold"/>
                                        <p:tgtEl>
                                          <p:spTgt spid="2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childTnLst>
                          </p:cTn>
                        </p:par>
                        <p:par>
                          <p:cTn id="68" fill="hold">
                            <p:stCondLst>
                              <p:cond delay="0"/>
                            </p:stCondLst>
                            <p:childTnLst>
                              <p:par>
                                <p:cTn id="69" presetID="53" presetClass="entr" presetSubtype="16" fill="hold" grpId="1"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clickEffect">
                                  <p:stCondLst>
                                    <p:cond delay="0"/>
                                  </p:stCondLst>
                                  <p:childTnLst>
                                    <p:cmd type="call" cmd="togglePause">
                                      <p:cBhvr>
                                        <p:cTn id="78" dur="1" fill="hold"/>
                                        <p:tgtEl>
                                          <p:spTgt spid="19"/>
                                        </p:tgtEl>
                                      </p:cBhvr>
                                    </p:cmd>
                                  </p:childTnLst>
                                </p:cTn>
                              </p:par>
                            </p:childTnLst>
                          </p:cTn>
                        </p:par>
                      </p:childTnLst>
                    </p:cTn>
                  </p:par>
                </p:childTnLst>
              </p:cTn>
              <p:nextCondLst>
                <p:cond evt="onClick" delay="0">
                  <p:tgtEl>
                    <p:spTgt spid="19"/>
                  </p:tgtEl>
                </p:cond>
              </p:nextCondLst>
            </p:seq>
            <p:video>
              <p:cMediaNode vol="80000">
                <p:cTn id="79" fill="hold" display="0">
                  <p:stCondLst>
                    <p:cond delay="indefinite"/>
                  </p:stCondLst>
                </p:cTn>
                <p:tgtEl>
                  <p:spTgt spid="19"/>
                </p:tgtEl>
              </p:cMediaNode>
            </p:video>
          </p:childTnLst>
        </p:cTn>
      </p:par>
    </p:tnLst>
    <p:bldLst>
      <p:bldP spid="5" grpId="0" animBg="1"/>
      <p:bldP spid="5" grpId="1" animBg="1"/>
      <p:bldP spid="6" grpId="0" animBg="1"/>
      <p:bldP spid="6" grpId="1" animBg="1"/>
      <p:bldP spid="7" grpId="0" animBg="1"/>
      <p:bldP spid="7" grpId="1" animBg="1"/>
      <p:bldP spid="8" grpId="0" animBg="1"/>
      <p:bldP spid="8" grpId="1" animBg="1"/>
      <p:bldP spid="11" grpId="0"/>
      <p:bldP spid="11" grpId="1"/>
      <p:bldP spid="20"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35" y="1066582"/>
            <a:ext cx="8286765" cy="2223684"/>
          </a:xfrm>
          <a:prstGeom prst="rect">
            <a:avLst/>
          </a:prstGeom>
          <a:solidFill>
            <a:schemeClr val="accent2"/>
          </a:solidFill>
        </p:spPr>
        <p:txBody>
          <a:bodyPr wrap="square" lIns="68579" tIns="34289" rIns="68579" bIns="34289">
            <a:spAutoFit/>
          </a:bodyPr>
          <a:lstStyle>
            <a:defPPr>
              <a:defRPr lang="en-US"/>
            </a:defPPr>
            <a:lvl1pPr lvl="0" algn="ctr" defTabSz="1209675">
              <a:defRPr sz="3600" b="1" i="1">
                <a:solidFill>
                  <a:schemeClr val="bg1"/>
                </a:solidFill>
                <a:effectLst>
                  <a:glow rad="139700">
                    <a:schemeClr val="accent1">
                      <a:satMod val="175000"/>
                      <a:alpha val="40000"/>
                    </a:schemeClr>
                  </a:glow>
                </a:effectLst>
                <a:latin typeface="Segoe UI Black" panose="020B0A02040204020203" pitchFamily="34" charset="0"/>
                <a:ea typeface="Segoe UI Black" panose="020B0A02040204020203" pitchFamily="34" charset="0"/>
              </a:defRPr>
            </a:lvl1pPr>
          </a:lstStyle>
          <a:p>
            <a:r>
              <a:rPr lang="vi-VN" sz="2800" dirty="0">
                <a:effectLst/>
              </a:rPr>
              <a:t>Biện pháp nghệ thuật nào được sử dụng trong câu văn sau: “Chữ “năm ngoái” (gắn với hoa) vốn được Nguyễn Du sáng tạo từ chữ “y cựu” (y như cũ) trong thơ Thôi Hộ. Giờ đây, qua thời gian, nó lại trôi về Yên Đổ.”?</a:t>
            </a:r>
            <a:endParaRPr lang="en-US" sz="2800" dirty="0">
              <a:effectLst/>
            </a:endParaRPr>
          </a:p>
        </p:txBody>
      </p:sp>
      <p:sp>
        <p:nvSpPr>
          <p:cNvPr id="5" name="Rectangle 4"/>
          <p:cNvSpPr/>
          <p:nvPr/>
        </p:nvSpPr>
        <p:spPr>
          <a:xfrm>
            <a:off x="831035" y="3690564"/>
            <a:ext cx="3300971" cy="460948"/>
          </a:xfrm>
          <a:prstGeom prst="rect">
            <a:avLst/>
          </a:prstGeom>
          <a:solidFill>
            <a:schemeClr val="bg2"/>
          </a:solidFill>
          <a:ln w="38100">
            <a:solidFill>
              <a:schemeClr val="tx1"/>
            </a:solidFill>
          </a:ln>
        </p:spPr>
        <p:txBody>
          <a:bodyPr wrap="square" lIns="90729" tIns="45365" rIns="90729" bIns="45365" rtlCol="0">
            <a:spAutoFit/>
          </a:bodyPr>
          <a:lstStyle/>
          <a:p>
            <a:pPr lvl="0"/>
            <a:r>
              <a:rPr lang="vi-VN" sz="2400" dirty="0"/>
              <a:t>Nhân hóa</a:t>
            </a:r>
            <a:endParaRPr lang="en-US" sz="2400" dirty="0"/>
          </a:p>
        </p:txBody>
      </p:sp>
      <p:sp>
        <p:nvSpPr>
          <p:cNvPr id="6" name="Rectangle 5"/>
          <p:cNvSpPr/>
          <p:nvPr/>
        </p:nvSpPr>
        <p:spPr>
          <a:xfrm>
            <a:off x="5377693" y="3667205"/>
            <a:ext cx="3283697" cy="460948"/>
          </a:xfrm>
          <a:prstGeom prst="rect">
            <a:avLst/>
          </a:prstGeom>
          <a:solidFill>
            <a:schemeClr val="bg2"/>
          </a:solidFill>
          <a:ln w="38100">
            <a:solidFill>
              <a:schemeClr val="tx1"/>
            </a:solidFill>
          </a:ln>
        </p:spPr>
        <p:txBody>
          <a:bodyPr wrap="square" lIns="90729" tIns="45365" rIns="90729" bIns="45365" rtlCol="0">
            <a:spAutoFit/>
          </a:bodyPr>
          <a:lstStyle/>
          <a:p>
            <a:pPr lvl="0"/>
            <a:r>
              <a:rPr lang="vi-VN" sz="2400" dirty="0"/>
              <a:t>Ẩn </a:t>
            </a:r>
            <a:r>
              <a:rPr lang="vi-VN" sz="2400" dirty="0" smtClean="0"/>
              <a:t>dụ</a:t>
            </a:r>
            <a:endParaRPr lang="en-US" sz="2400" dirty="0"/>
          </a:p>
        </p:txBody>
      </p:sp>
      <p:sp>
        <p:nvSpPr>
          <p:cNvPr id="7" name="Rectangle 6"/>
          <p:cNvSpPr/>
          <p:nvPr/>
        </p:nvSpPr>
        <p:spPr>
          <a:xfrm>
            <a:off x="857235" y="4660873"/>
            <a:ext cx="3356849" cy="459581"/>
          </a:xfrm>
          <a:prstGeom prst="rect">
            <a:avLst/>
          </a:prstGeom>
          <a:solidFill>
            <a:schemeClr val="bg2"/>
          </a:solidFill>
          <a:ln w="38100">
            <a:solidFill>
              <a:schemeClr val="tx1"/>
            </a:solidFill>
          </a:ln>
        </p:spPr>
        <p:txBody>
          <a:bodyPr wrap="square" lIns="90729" tIns="45365" rIns="90729" bIns="45365" rtlCol="0">
            <a:spAutoFit/>
          </a:bodyPr>
          <a:lstStyle/>
          <a:p>
            <a:pPr lvl="0"/>
            <a:r>
              <a:rPr lang="vi-VN" sz="2400" dirty="0"/>
              <a:t>So sánh</a:t>
            </a:r>
            <a:endParaRPr lang="en-US" sz="2400" dirty="0"/>
          </a:p>
        </p:txBody>
      </p:sp>
      <p:sp>
        <p:nvSpPr>
          <p:cNvPr id="8" name="Rectangle 7"/>
          <p:cNvSpPr/>
          <p:nvPr/>
        </p:nvSpPr>
        <p:spPr>
          <a:xfrm>
            <a:off x="5311573" y="4640490"/>
            <a:ext cx="3349817" cy="460948"/>
          </a:xfrm>
          <a:prstGeom prst="rect">
            <a:avLst/>
          </a:prstGeom>
          <a:solidFill>
            <a:schemeClr val="bg2"/>
          </a:solidFill>
          <a:ln w="38100">
            <a:solidFill>
              <a:schemeClr val="tx1"/>
            </a:solidFill>
          </a:ln>
        </p:spPr>
        <p:txBody>
          <a:bodyPr wrap="square" lIns="90729" tIns="45365" rIns="90729" bIns="45365" rtlCol="0">
            <a:spAutoFit/>
          </a:bodyPr>
          <a:lstStyle/>
          <a:p>
            <a:pPr lvl="0"/>
            <a:r>
              <a:rPr lang="vi-VN" sz="2400" dirty="0"/>
              <a:t>Hoán dụ</a:t>
            </a:r>
            <a:endParaRPr lang="en-US" sz="2400" dirty="0"/>
          </a:p>
        </p:txBody>
      </p:sp>
      <p:sp>
        <p:nvSpPr>
          <p:cNvPr id="11" name="TextBox 10"/>
          <p:cNvSpPr txBox="1"/>
          <p:nvPr/>
        </p:nvSpPr>
        <p:spPr>
          <a:xfrm>
            <a:off x="-29834" y="1563638"/>
            <a:ext cx="1115616" cy="992577"/>
          </a:xfrm>
          <a:prstGeom prst="rect">
            <a:avLst/>
          </a:prstGeom>
          <a:noFill/>
        </p:spPr>
        <p:txBody>
          <a:bodyPr wrap="square" lIns="68579" tIns="34289" rIns="68579" bIns="34289"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514350"/>
            <a:r>
              <a:rPr 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0</a:t>
            </a:r>
            <a:r>
              <a:rPr lang="en-US" alt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3</a:t>
            </a:r>
            <a:endParaRPr lang="en-US" altLang="vi-VN" dirty="0">
              <a:solidFill>
                <a:prstClr val="white"/>
              </a:solidFill>
              <a:effectLst>
                <a:glow rad="101600">
                  <a:srgbClr val="4472C4">
                    <a:satMod val="175000"/>
                    <a:alpha val="40000"/>
                  </a:srgbClr>
                </a:glow>
                <a:outerShdw blurRad="38100" dist="38100" dir="2700000" algn="tl">
                  <a:srgbClr val="000000">
                    <a:alpha val="43137"/>
                  </a:srgbClr>
                </a:outerShdw>
              </a:effectLst>
            </a:endParaRPr>
          </a:p>
        </p:txBody>
      </p:sp>
      <p:pic>
        <p:nvPicPr>
          <p:cNvPr id="12" name="Picture 11" descr="A close up of a logo&#10;&#10;Description generated with high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2309" y="145186"/>
            <a:ext cx="865442" cy="874097"/>
          </a:xfrm>
          <a:prstGeom prst="rect">
            <a:avLst/>
          </a:prstGeom>
        </p:spPr>
      </p:pic>
      <p:pic>
        <p:nvPicPr>
          <p:cNvPr id="13" name="Picture 12" descr="A picture containing fireworks, outdoor object&#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8765" y="338682"/>
            <a:ext cx="2489109" cy="487109"/>
          </a:xfrm>
          <a:prstGeom prst="rect">
            <a:avLst/>
          </a:prstGeom>
        </p:spPr>
      </p:pic>
      <p:pic>
        <p:nvPicPr>
          <p:cNvPr id="14" name="Picture 13" descr="A close up of a logo&#10;&#10;Description generated with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6378114" y="297151"/>
            <a:ext cx="481943" cy="581333"/>
          </a:xfrm>
          <a:prstGeom prst="rect">
            <a:avLst/>
          </a:prstGeom>
        </p:spPr>
      </p:pic>
      <p:pic>
        <p:nvPicPr>
          <p:cNvPr id="15" name="Picture 14" descr="A close up of a logo&#10;&#10;Description generated with high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2888" y="166455"/>
            <a:ext cx="865442" cy="874097"/>
          </a:xfrm>
          <a:prstGeom prst="rect">
            <a:avLst/>
          </a:prstGeom>
        </p:spPr>
      </p:pic>
      <p:pic>
        <p:nvPicPr>
          <p:cNvPr id="16" name="Picture 15" descr="A picture containing fireworks, outdoor object&#10;&#10;Description generated with very high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638" y="258931"/>
            <a:ext cx="2489109" cy="487109"/>
          </a:xfrm>
          <a:prstGeom prst="rect">
            <a:avLst/>
          </a:prstGeom>
        </p:spPr>
      </p:pic>
      <p:pic>
        <p:nvPicPr>
          <p:cNvPr id="17" name="Picture 16" descr="A close up of a logo&#10;&#10;Description generated with high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2794638" y="246092"/>
            <a:ext cx="481943" cy="581333"/>
          </a:xfrm>
          <a:prstGeom prst="rect">
            <a:avLst/>
          </a:prstGeom>
        </p:spPr>
      </p:pic>
      <p:sp>
        <p:nvSpPr>
          <p:cNvPr id="18" name="Oval 17"/>
          <p:cNvSpPr/>
          <p:nvPr/>
        </p:nvSpPr>
        <p:spPr>
          <a:xfrm>
            <a:off x="633184" y="5323519"/>
            <a:ext cx="1328738" cy="1328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514350"/>
            <a:r>
              <a:rPr lang="en-US" sz="5400" dirty="0">
                <a:solidFill>
                  <a:prstClr val="white"/>
                </a:solidFill>
                <a:latin typeface="Algerian" panose="04020705040A02060702" pitchFamily="82" charset="0"/>
              </a:rPr>
              <a:t>c</a:t>
            </a:r>
          </a:p>
        </p:txBody>
      </p:sp>
      <p:pic>
        <p:nvPicPr>
          <p:cNvPr id="19" name="Countdown Timer 20 sec ( v 466 ) news theme - circle equalizer effects with sound HD 4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088729" y="3879125"/>
            <a:ext cx="1252989" cy="10200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Rectangle 19"/>
          <p:cNvSpPr/>
          <p:nvPr/>
        </p:nvSpPr>
        <p:spPr>
          <a:xfrm>
            <a:off x="3635896" y="105184"/>
            <a:ext cx="2229763" cy="954103"/>
          </a:xfrm>
          <a:prstGeom prst="rect">
            <a:avLst/>
          </a:prstGeom>
          <a:solidFill>
            <a:schemeClr val="tx1">
              <a:lumMod val="50000"/>
              <a:lumOff val="50000"/>
            </a:schemeClr>
          </a:solidFill>
        </p:spPr>
        <p:txBody>
          <a:bodyPr wrap="square" lIns="91438" tIns="45718" rIns="91438" bIns="45718">
            <a:spAutoFit/>
          </a:bodyPr>
          <a:lstStyle/>
          <a:p>
            <a:pPr algn="ctr" defTabSz="685800">
              <a:buClrTx/>
            </a:pP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Rung </a:t>
            </a:r>
          </a:p>
          <a:p>
            <a:pPr algn="ctr" defTabSz="685800">
              <a:buClrTx/>
            </a:pPr>
            <a:r>
              <a:rPr lang="en-US" sz="2800" kern="120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Chuông</a:t>
            </a: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 </a:t>
            </a:r>
            <a:r>
              <a:rPr lang="en-US" sz="2800" kern="1200" dirty="0" err="1">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Vàng</a:t>
            </a:r>
            <a:r>
              <a:rPr lang="en-US" sz="2800" kern="1200" dirty="0">
                <a:ln w="0"/>
                <a:solidFill>
                  <a:srgbClr val="F4EE72"/>
                </a:solidFill>
                <a:effectLst>
                  <a:glow rad="228600">
                    <a:srgbClr val="FFC000">
                      <a:satMod val="175000"/>
                      <a:alpha val="40000"/>
                    </a:srgbClr>
                  </a:glow>
                  <a:outerShdw blurRad="38100" dist="19050" dir="2700000" algn="tl" rotWithShape="0">
                    <a:prstClr val="black">
                      <a:alpha val="40000"/>
                    </a:prst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91181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childTnLst>
                                </p:cTn>
                              </p:par>
                            </p:childTnLst>
                          </p:cTn>
                        </p:par>
                        <p:par>
                          <p:cTn id="22" fill="hold">
                            <p:stCondLst>
                              <p:cond delay="3000"/>
                            </p:stCondLst>
                            <p:childTnLst>
                              <p:par>
                                <p:cTn id="23" presetID="10" presetClass="entr" presetSubtype="0" fill="hold" grpId="0" nodeType="afterEffect">
                                  <p:stCondLst>
                                    <p:cond delay="0"/>
                                  </p:stCondLst>
                                  <p:iterate type="lt">
                                    <p:tmPct val="0"/>
                                  </p:iterate>
                                  <p:childTnLst>
                                    <p:set>
                                      <p:cBhvr>
                                        <p:cTn id="24" dur="1" fill="hold">
                                          <p:stCondLst>
                                            <p:cond delay="0"/>
                                          </p:stCondLst>
                                        </p:cTn>
                                        <p:tgtEl>
                                          <p:spTgt spid="8"/>
                                        </p:tgtEl>
                                        <p:attrNameLst>
                                          <p:attrName>style.visibility</p:attrName>
                                        </p:attrNameLst>
                                      </p:cBhvr>
                                      <p:to>
                                        <p:strVal val="visible"/>
                                      </p:to>
                                    </p:set>
                                    <p:animEffect transition="in" filter="fade">
                                      <p:cBhvr>
                                        <p:cTn id="25" dur="1500"/>
                                        <p:tgtEl>
                                          <p:spTgt spid="8"/>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490" fill="hold"/>
                                        <p:tgtEl>
                                          <p:spTgt spid="19"/>
                                        </p:tgtEl>
                                      </p:cBhvr>
                                    </p:cmd>
                                  </p:childTnLst>
                                </p:cTn>
                              </p:par>
                            </p:childTnLst>
                          </p:cTn>
                        </p:par>
                      </p:childTnLst>
                    </p:cTn>
                  </p:par>
                  <p:par>
                    <p:cTn id="34" fill="hold">
                      <p:stCondLst>
                        <p:cond delay="indefinite"/>
                      </p:stCondLst>
                      <p:childTnLst>
                        <p:par>
                          <p:cTn id="35" fill="hold">
                            <p:stCondLst>
                              <p:cond delay="0"/>
                            </p:stCondLst>
                            <p:childTnLst>
                              <p:par>
                                <p:cTn id="36" presetID="16" presetClass="emph" presetSubtype="0" fill="hold" grpId="1" nodeType="clickEffect">
                                  <p:stCondLst>
                                    <p:cond delay="0"/>
                                  </p:stCondLst>
                                  <p:iterate type="lt">
                                    <p:tmPct val="4000"/>
                                  </p:iterate>
                                  <p:childTnLst>
                                    <p:set>
                                      <p:cBhvr override="childStyle">
                                        <p:cTn id="37" dur="1500" fill="hold"/>
                                        <p:tgtEl>
                                          <p:spTgt spid="8"/>
                                        </p:tgtEl>
                                        <p:attrNameLst>
                                          <p:attrName>style.color</p:attrName>
                                        </p:attrNameLst>
                                      </p:cBhvr>
                                      <p:to>
                                        <p:clrVal>
                                          <a:srgbClr val="FF0000"/>
                                        </p:clrVal>
                                      </p:to>
                                    </p:set>
                                    <p:set>
                                      <p:cBhvr>
                                        <p:cTn id="38" dur="1500" fill="hold"/>
                                        <p:tgtEl>
                                          <p:spTgt spid="8"/>
                                        </p:tgtEl>
                                        <p:attrNameLst>
                                          <p:attrName>fillcolor</p:attrName>
                                        </p:attrNameLst>
                                      </p:cBhvr>
                                      <p:to>
                                        <p:clrVal>
                                          <a:srgbClr val="FF0000"/>
                                        </p:clrVal>
                                      </p:to>
                                    </p:set>
                                    <p:set>
                                      <p:cBhvr>
                                        <p:cTn id="39" dur="1500" fill="hold"/>
                                        <p:tgtEl>
                                          <p:spTgt spid="8"/>
                                        </p:tgtEl>
                                        <p:attrNameLst>
                                          <p:attrName>fill.type</p:attrName>
                                        </p:attrNameLst>
                                      </p:cBhvr>
                                      <p:to>
                                        <p:strVal val="solid"/>
                                      </p:to>
                                    </p:set>
                                  </p:childTnLst>
                                  <p:subTnLst>
                                    <p:audio>
                                      <p:cMediaNode>
                                        <p:cTn display="0" masterRel="sameClick">
                                          <p:stCondLst>
                                            <p:cond evt="begin" delay="0">
                                              <p:tn val="36"/>
                                            </p:cond>
                                          </p:stCondLst>
                                          <p:endCondLst>
                                            <p:cond evt="onStopAudio" delay="0">
                                              <p:tgtEl>
                                                <p:sldTgt/>
                                              </p:tgtEl>
                                            </p:cond>
                                          </p:endCondLst>
                                        </p:cTn>
                                        <p:tgtEl>
                                          <p:sndTgt r:embed="rId4" name="chimes.wav"/>
                                        </p:tgtEl>
                                      </p:cMediaNode>
                                    </p:audio>
                                  </p:subTnLst>
                                </p:cTn>
                              </p:par>
                              <p:par>
                                <p:cTn id="40" presetID="1" presetClass="exit" presetSubtype="0" fill="hold" grpId="1" nodeType="withEffect">
                                  <p:stCondLst>
                                    <p:cond delay="0"/>
                                  </p:stCondLst>
                                  <p:childTnLst>
                                    <p:set>
                                      <p:cBhvr>
                                        <p:cTn id="41" dur="1" fill="hold">
                                          <p:stCondLst>
                                            <p:cond delay="0"/>
                                          </p:stCondLst>
                                        </p:cTn>
                                        <p:tgtEl>
                                          <p:spTgt spid="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0" presetClass="emph" presetSubtype="0" fill="hold" grpId="0" nodeType="clickEffect">
                                  <p:stCondLst>
                                    <p:cond delay="0"/>
                                  </p:stCondLst>
                                  <p:childTnLst>
                                    <p:animClr clrSpc="hsl" dir="cw">
                                      <p:cBhvr override="childStyle">
                                        <p:cTn id="49" dur="500" fill="hold"/>
                                        <p:tgtEl>
                                          <p:spTgt spid="20">
                                            <p:bg/>
                                          </p:spTgt>
                                        </p:tgtEl>
                                        <p:attrNameLst>
                                          <p:attrName>style.color</p:attrName>
                                        </p:attrNameLst>
                                      </p:cBhvr>
                                      <p:by>
                                        <p:hsl h="0" s="12549" l="25098"/>
                                      </p:by>
                                    </p:animClr>
                                    <p:animClr clrSpc="hsl" dir="cw">
                                      <p:cBhvr>
                                        <p:cTn id="50" dur="500" fill="hold"/>
                                        <p:tgtEl>
                                          <p:spTgt spid="20">
                                            <p:bg/>
                                          </p:spTgt>
                                        </p:tgtEl>
                                        <p:attrNameLst>
                                          <p:attrName>fillcolor</p:attrName>
                                        </p:attrNameLst>
                                      </p:cBhvr>
                                      <p:by>
                                        <p:hsl h="0" s="12549" l="25098"/>
                                      </p:by>
                                    </p:animClr>
                                    <p:animClr clrSpc="hsl" dir="cw">
                                      <p:cBhvr>
                                        <p:cTn id="51" dur="500" fill="hold"/>
                                        <p:tgtEl>
                                          <p:spTgt spid="20">
                                            <p:bg/>
                                          </p:spTgt>
                                        </p:tgtEl>
                                        <p:attrNameLst>
                                          <p:attrName>stroke.color</p:attrName>
                                        </p:attrNameLst>
                                      </p:cBhvr>
                                      <p:by>
                                        <p:hsl h="0" s="12549" l="25098"/>
                                      </p:by>
                                    </p:animClr>
                                    <p:set>
                                      <p:cBhvr>
                                        <p:cTn id="52" dur="500" fill="hold"/>
                                        <p:tgtEl>
                                          <p:spTgt spid="20">
                                            <p:bg/>
                                          </p:spTgt>
                                        </p:tgtEl>
                                        <p:attrNameLst>
                                          <p:attrName>fill.type</p:attrName>
                                        </p:attrNameLst>
                                      </p:cBhvr>
                                      <p:to>
                                        <p:strVal val="solid"/>
                                      </p:to>
                                    </p:set>
                                  </p:childTnLst>
                                </p:cTn>
                              </p:par>
                              <p:par>
                                <p:cTn id="53" presetID="30" presetClass="emph" presetSubtype="0" fill="hold" grpId="0" nodeType="withEffect">
                                  <p:stCondLst>
                                    <p:cond delay="0"/>
                                  </p:stCondLst>
                                  <p:childTnLst>
                                    <p:animClr clrSpc="hsl" dir="cw">
                                      <p:cBhvr override="childStyle">
                                        <p:cTn id="54" dur="500" fill="hold"/>
                                        <p:tgtEl>
                                          <p:spTgt spid="20">
                                            <p:txEl>
                                              <p:pRg st="0" end="0"/>
                                            </p:txEl>
                                          </p:spTgt>
                                        </p:tgtEl>
                                        <p:attrNameLst>
                                          <p:attrName>style.color</p:attrName>
                                        </p:attrNameLst>
                                      </p:cBhvr>
                                      <p:by>
                                        <p:hsl h="0" s="12549" l="25098"/>
                                      </p:by>
                                    </p:animClr>
                                    <p:animClr clrSpc="hsl" dir="cw">
                                      <p:cBhvr>
                                        <p:cTn id="55" dur="500" fill="hold"/>
                                        <p:tgtEl>
                                          <p:spTgt spid="20">
                                            <p:txEl>
                                              <p:pRg st="0" end="0"/>
                                            </p:txEl>
                                          </p:spTgt>
                                        </p:tgtEl>
                                        <p:attrNameLst>
                                          <p:attrName>fillcolor</p:attrName>
                                        </p:attrNameLst>
                                      </p:cBhvr>
                                      <p:by>
                                        <p:hsl h="0" s="12549" l="25098"/>
                                      </p:by>
                                    </p:animClr>
                                    <p:animClr clrSpc="hsl" dir="cw">
                                      <p:cBhvr>
                                        <p:cTn id="56" dur="500" fill="hold"/>
                                        <p:tgtEl>
                                          <p:spTgt spid="20">
                                            <p:txEl>
                                              <p:pRg st="0" end="0"/>
                                            </p:txEl>
                                          </p:spTgt>
                                        </p:tgtEl>
                                        <p:attrNameLst>
                                          <p:attrName>stroke.color</p:attrName>
                                        </p:attrNameLst>
                                      </p:cBhvr>
                                      <p:by>
                                        <p:hsl h="0" s="12549" l="25098"/>
                                      </p:by>
                                    </p:animClr>
                                    <p:set>
                                      <p:cBhvr>
                                        <p:cTn id="57" dur="500" fill="hold"/>
                                        <p:tgtEl>
                                          <p:spTgt spid="20">
                                            <p:txEl>
                                              <p:pRg st="0" end="0"/>
                                            </p:txEl>
                                          </p:spTgt>
                                        </p:tgtEl>
                                        <p:attrNameLst>
                                          <p:attrName>fill.type</p:attrName>
                                        </p:attrNameLst>
                                      </p:cBhvr>
                                      <p:to>
                                        <p:strVal val="solid"/>
                                      </p:to>
                                    </p:set>
                                  </p:childTnLst>
                                </p:cTn>
                              </p:par>
                              <p:par>
                                <p:cTn id="58" presetID="30" presetClass="emph" presetSubtype="0" fill="hold" grpId="0" nodeType="withEffect">
                                  <p:stCondLst>
                                    <p:cond delay="0"/>
                                  </p:stCondLst>
                                  <p:childTnLst>
                                    <p:animClr clrSpc="hsl" dir="cw">
                                      <p:cBhvr override="childStyle">
                                        <p:cTn id="59" dur="500" fill="hold"/>
                                        <p:tgtEl>
                                          <p:spTgt spid="20">
                                            <p:txEl>
                                              <p:pRg st="1" end="1"/>
                                            </p:txEl>
                                          </p:spTgt>
                                        </p:tgtEl>
                                        <p:attrNameLst>
                                          <p:attrName>style.color</p:attrName>
                                        </p:attrNameLst>
                                      </p:cBhvr>
                                      <p:by>
                                        <p:hsl h="0" s="12549" l="25098"/>
                                      </p:by>
                                    </p:animClr>
                                    <p:animClr clrSpc="hsl" dir="cw">
                                      <p:cBhvr>
                                        <p:cTn id="60" dur="500" fill="hold"/>
                                        <p:tgtEl>
                                          <p:spTgt spid="20">
                                            <p:txEl>
                                              <p:pRg st="1" end="1"/>
                                            </p:txEl>
                                          </p:spTgt>
                                        </p:tgtEl>
                                        <p:attrNameLst>
                                          <p:attrName>fillcolor</p:attrName>
                                        </p:attrNameLst>
                                      </p:cBhvr>
                                      <p:by>
                                        <p:hsl h="0" s="12549" l="25098"/>
                                      </p:by>
                                    </p:animClr>
                                    <p:animClr clrSpc="hsl" dir="cw">
                                      <p:cBhvr>
                                        <p:cTn id="61" dur="500" fill="hold"/>
                                        <p:tgtEl>
                                          <p:spTgt spid="20">
                                            <p:txEl>
                                              <p:pRg st="1" end="1"/>
                                            </p:txEl>
                                          </p:spTgt>
                                        </p:tgtEl>
                                        <p:attrNameLst>
                                          <p:attrName>stroke.color</p:attrName>
                                        </p:attrNameLst>
                                      </p:cBhvr>
                                      <p:by>
                                        <p:hsl h="0" s="12549" l="25098"/>
                                      </p:by>
                                    </p:animClr>
                                    <p:set>
                                      <p:cBhvr>
                                        <p:cTn id="62" dur="500" fill="hold"/>
                                        <p:tgtEl>
                                          <p:spTgt spid="20">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1"/>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hidden"/>
                                      </p:to>
                                    </p:set>
                                  </p:childTnLst>
                                </p:cTn>
                              </p:par>
                            </p:childTnLst>
                          </p:cTn>
                        </p:par>
                        <p:par>
                          <p:cTn id="68" fill="hold">
                            <p:stCondLst>
                              <p:cond delay="0"/>
                            </p:stCondLst>
                            <p:childTnLst>
                              <p:par>
                                <p:cTn id="69" presetID="53" presetClass="entr" presetSubtype="16" fill="hold" grpId="1"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childTnLst>
                          </p:cTn>
                        </p:par>
                      </p:childTnLst>
                    </p:cTn>
                  </p:par>
                </p:childTnLst>
              </p:cTn>
              <p:nextCondLst>
                <p:cond evt="onClick" delay="0">
                  <p:tgtEl>
                    <p:spTgt spid="11"/>
                  </p:tgtEl>
                </p:cond>
              </p:nextCondLst>
            </p:seq>
            <p:seq concurrent="1" nextAc="seek">
              <p:cTn id="74" restart="whenNotActive" fill="hold" evtFilter="cancelBubble" nodeType="interactiveSeq">
                <p:stCondLst>
                  <p:cond evt="onClick" delay="0">
                    <p:tgtEl>
                      <p:spTgt spid="19"/>
                    </p:tgtEl>
                  </p:cond>
                </p:stCondLst>
                <p:endSync evt="end" delay="0">
                  <p:rtn val="all"/>
                </p:endSync>
                <p:childTnLst>
                  <p:par>
                    <p:cTn id="75" fill="hold">
                      <p:stCondLst>
                        <p:cond delay="0"/>
                      </p:stCondLst>
                      <p:childTnLst>
                        <p:par>
                          <p:cTn id="76" fill="hold">
                            <p:stCondLst>
                              <p:cond delay="0"/>
                            </p:stCondLst>
                            <p:childTnLst>
                              <p:par>
                                <p:cTn id="77" presetID="2" presetClass="mediacall" presetSubtype="0" fill="hold" nodeType="clickEffect">
                                  <p:stCondLst>
                                    <p:cond delay="0"/>
                                  </p:stCondLst>
                                  <p:childTnLst>
                                    <p:cmd type="call" cmd="togglePause">
                                      <p:cBhvr>
                                        <p:cTn id="78" dur="1" fill="hold"/>
                                        <p:tgtEl>
                                          <p:spTgt spid="19"/>
                                        </p:tgtEl>
                                      </p:cBhvr>
                                    </p:cmd>
                                  </p:childTnLst>
                                </p:cTn>
                              </p:par>
                            </p:childTnLst>
                          </p:cTn>
                        </p:par>
                      </p:childTnLst>
                    </p:cTn>
                  </p:par>
                </p:childTnLst>
              </p:cTn>
              <p:nextCondLst>
                <p:cond evt="onClick" delay="0">
                  <p:tgtEl>
                    <p:spTgt spid="19"/>
                  </p:tgtEl>
                </p:cond>
              </p:nextCondLst>
            </p:seq>
            <p:video>
              <p:cMediaNode vol="80000">
                <p:cTn id="79" fill="hold" display="0">
                  <p:stCondLst>
                    <p:cond delay="indefinite"/>
                  </p:stCondLst>
                </p:cTn>
                <p:tgtEl>
                  <p:spTgt spid="19"/>
                </p:tgtEl>
              </p:cMediaNode>
            </p:video>
          </p:childTnLst>
        </p:cTn>
      </p:par>
    </p:tnLst>
    <p:bldLst>
      <p:bldP spid="5" grpId="0" animBg="1"/>
      <p:bldP spid="5" grpId="1" animBg="1"/>
      <p:bldP spid="6" grpId="0" animBg="1"/>
      <p:bldP spid="6" grpId="1" animBg="1"/>
      <p:bldP spid="7" grpId="0" animBg="1"/>
      <p:bldP spid="7" grpId="1" animBg="1"/>
      <p:bldP spid="8" grpId="0" animBg="1"/>
      <p:bldP spid="8" grpId="1" animBg="1"/>
      <p:bldP spid="11" grpId="0"/>
      <p:bldP spid="11" grpId="1"/>
      <p:bldP spid="20"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9670" y="1243242"/>
            <a:ext cx="6615113" cy="931022"/>
          </a:xfrm>
          <a:prstGeom prst="rect">
            <a:avLst/>
          </a:prstGeom>
          <a:solidFill>
            <a:schemeClr val="accent2"/>
          </a:solidFill>
        </p:spPr>
        <p:txBody>
          <a:bodyPr wrap="square" lIns="68579" tIns="34289" rIns="68579" bIns="34289">
            <a:spAutoFit/>
          </a:bodyPr>
          <a:lstStyle>
            <a:defPPr>
              <a:defRPr lang="en-US"/>
            </a:defPPr>
            <a:lvl1pPr lvl="0" algn="ctr" defTabSz="1209675">
              <a:defRPr sz="3600" b="1" i="1">
                <a:solidFill>
                  <a:schemeClr val="bg1"/>
                </a:solidFill>
                <a:effectLst>
                  <a:glow rad="139700">
                    <a:schemeClr val="accent1">
                      <a:satMod val="175000"/>
                      <a:alpha val="40000"/>
                    </a:schemeClr>
                  </a:glow>
                </a:effectLst>
                <a:latin typeface="Segoe UI Black" panose="020B0A02040204020203" pitchFamily="34" charset="0"/>
                <a:ea typeface="Segoe UI Black" panose="020B0A02040204020203" pitchFamily="34" charset="0"/>
              </a:defRPr>
            </a:lvl1pPr>
          </a:lstStyle>
          <a:p>
            <a:r>
              <a:rPr lang="vi-VN" sz="2800" dirty="0">
                <a:effectLst/>
              </a:rPr>
              <a:t>Bài viết đã giúp em hiểu thêm điều gì về thi hào Nguyễn Khuyến?</a:t>
            </a:r>
            <a:endParaRPr lang="en-US" sz="2800" dirty="0">
              <a:effectLst/>
            </a:endParaRPr>
          </a:p>
        </p:txBody>
      </p:sp>
      <p:sp>
        <p:nvSpPr>
          <p:cNvPr id="11" name="TextBox 10"/>
          <p:cNvSpPr txBox="1"/>
          <p:nvPr/>
        </p:nvSpPr>
        <p:spPr>
          <a:xfrm>
            <a:off x="309257" y="1289443"/>
            <a:ext cx="1234951" cy="992577"/>
          </a:xfrm>
          <a:prstGeom prst="rect">
            <a:avLst/>
          </a:prstGeom>
          <a:noFill/>
        </p:spPr>
        <p:txBody>
          <a:bodyPr wrap="none" lIns="68579" tIns="34289" rIns="68579" bIns="34289"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514350"/>
            <a:r>
              <a:rPr lang="vi-VN" dirty="0" smtClean="0">
                <a:solidFill>
                  <a:prstClr val="white"/>
                </a:solidFill>
                <a:effectLst>
                  <a:glow rad="101600">
                    <a:srgbClr val="4472C4">
                      <a:satMod val="175000"/>
                      <a:alpha val="40000"/>
                    </a:srgbClr>
                  </a:glow>
                  <a:outerShdw blurRad="38100" dist="38100" dir="2700000" algn="tl">
                    <a:srgbClr val="000000">
                      <a:alpha val="43137"/>
                    </a:srgbClr>
                  </a:outerShdw>
                </a:effectLst>
              </a:rPr>
              <a:t>0</a:t>
            </a:r>
            <a:r>
              <a:rPr lang="en-US" dirty="0">
                <a:solidFill>
                  <a:prstClr val="white"/>
                </a:solidFill>
                <a:effectLst>
                  <a:glow rad="101600">
                    <a:srgbClr val="4472C4">
                      <a:satMod val="175000"/>
                      <a:alpha val="40000"/>
                    </a:srgbClr>
                  </a:glow>
                  <a:outerShdw blurRad="38100" dist="38100" dir="2700000" algn="tl">
                    <a:srgbClr val="000000">
                      <a:alpha val="43137"/>
                    </a:srgbClr>
                  </a:outerShdw>
                </a:effectLst>
              </a:rPr>
              <a:t> </a:t>
            </a:r>
            <a:r>
              <a:rPr lang="en-US" dirty="0" smtClean="0">
                <a:solidFill>
                  <a:prstClr val="white"/>
                </a:solidFill>
                <a:effectLst>
                  <a:glow rad="101600">
                    <a:srgbClr val="4472C4">
                      <a:satMod val="175000"/>
                      <a:alpha val="40000"/>
                    </a:srgbClr>
                  </a:glow>
                  <a:outerShdw blurRad="38100" dist="38100" dir="2700000" algn="tl">
                    <a:srgbClr val="000000">
                      <a:alpha val="43137"/>
                    </a:srgbClr>
                  </a:outerShdw>
                </a:effectLst>
              </a:rPr>
              <a:t>4</a:t>
            </a:r>
            <a:endParaRPr lang="en-US" altLang="vi-VN" dirty="0">
              <a:solidFill>
                <a:prstClr val="white"/>
              </a:solidFill>
              <a:effectLst>
                <a:glow rad="101600">
                  <a:srgbClr val="4472C4">
                    <a:satMod val="175000"/>
                    <a:alpha val="40000"/>
                  </a:srgbClr>
                </a:glow>
                <a:outerShdw blurRad="38100" dist="38100" dir="2700000" algn="tl">
                  <a:srgbClr val="000000">
                    <a:alpha val="43137"/>
                  </a:srgbClr>
                </a:outerShdw>
              </a:effectLst>
            </a:endParaRPr>
          </a:p>
        </p:txBody>
      </p:sp>
      <p:pic>
        <p:nvPicPr>
          <p:cNvPr id="16" name="Picture 15" descr="A picture containing fireworks, outdoor object&#10;&#10;Description generated with very high confid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638" y="258931"/>
            <a:ext cx="2489109" cy="487109"/>
          </a:xfrm>
          <a:prstGeom prst="rect">
            <a:avLst/>
          </a:prstGeom>
        </p:spPr>
      </p:pic>
      <p:sp>
        <p:nvSpPr>
          <p:cNvPr id="18" name="Oval 17"/>
          <p:cNvSpPr/>
          <p:nvPr/>
        </p:nvSpPr>
        <p:spPr>
          <a:xfrm>
            <a:off x="633184" y="5323519"/>
            <a:ext cx="1328738" cy="13287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514350"/>
            <a:r>
              <a:rPr lang="en-US" sz="5400" dirty="0">
                <a:solidFill>
                  <a:prstClr val="white"/>
                </a:solidFill>
                <a:latin typeface="Algerian" panose="04020705040A02060702" pitchFamily="82" charset="0"/>
              </a:rPr>
              <a:t>c</a:t>
            </a:r>
          </a:p>
        </p:txBody>
      </p:sp>
    </p:spTree>
    <p:extLst>
      <p:ext uri="{BB962C8B-B14F-4D97-AF65-F5344CB8AC3E}">
        <p14:creationId xmlns:p14="http://schemas.microsoft.com/office/powerpoint/2010/main" val="911815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00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par>
                          <p:cTn id="12" fill="hold">
                            <p:stCondLst>
                              <p:cond delay="0"/>
                            </p:stCondLst>
                            <p:childTnLst>
                              <p:par>
                                <p:cTn id="13" presetID="53" presetClass="entr" presetSubtype="16" fill="hold" grpId="1"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nextCondLst>
                <p:cond evt="onClick" delay="0">
                  <p:tgtEl>
                    <p:spTgt spid="11"/>
                  </p:tgtEl>
                </p:cond>
              </p:nextCondLst>
            </p:seq>
          </p:childTnLst>
        </p:cTn>
      </p:par>
    </p:tnLst>
    <p:bldLst>
      <p:bldP spid="11" grpId="0"/>
      <p:bldP spid="1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rame29y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ctrTitle"/>
          </p:nvPr>
        </p:nvSpPr>
        <p:spPr>
          <a:xfrm>
            <a:off x="755576" y="1347614"/>
            <a:ext cx="5573216" cy="2871192"/>
          </a:xfrm>
        </p:spPr>
        <p:txBody>
          <a:bodyPr>
            <a:normAutofit fontScale="90000"/>
          </a:bodyPr>
          <a:lstStyle/>
          <a:p>
            <a:pPr algn="ctr">
              <a:spcBef>
                <a:spcPct val="50000"/>
              </a:spcBef>
            </a:pPr>
            <a:r>
              <a:rPr lang="en-US" sz="2800" dirty="0" smtClean="0">
                <a:effectLst/>
              </a:rPr>
              <a:t/>
            </a:r>
            <a:br>
              <a:rPr lang="en-US" sz="2800" dirty="0" smtClean="0">
                <a:effectLst/>
              </a:rPr>
            </a:br>
            <a:r>
              <a:rPr lang="en-US" sz="2800" dirty="0">
                <a:effectLst/>
              </a:rPr>
              <a:t/>
            </a:r>
            <a:br>
              <a:rPr lang="en-US" sz="2800" dirty="0">
                <a:effectLst/>
              </a:rPr>
            </a:br>
            <a:r>
              <a:rPr lang="en-US" sz="2800" dirty="0" smtClean="0">
                <a:effectLst/>
              </a:rPr>
              <a:t/>
            </a:r>
            <a:br>
              <a:rPr lang="en-US" sz="2800" dirty="0" smtClean="0">
                <a:effectLst/>
              </a:rPr>
            </a:br>
            <a:r>
              <a:rPr lang="en-US" sz="2800" dirty="0">
                <a:effectLst/>
              </a:rPr>
              <a:t/>
            </a:r>
            <a:br>
              <a:rPr lang="en-US" sz="2800" dirty="0">
                <a:effectLst/>
              </a:rPr>
            </a:br>
            <a:r>
              <a:rPr lang="en-US" sz="2800" dirty="0" smtClean="0">
                <a:effectLst/>
              </a:rPr>
              <a:t/>
            </a:r>
            <a:br>
              <a:rPr lang="en-US" sz="2800" dirty="0" smtClean="0">
                <a:effectLst/>
              </a:rPr>
            </a:br>
            <a:r>
              <a:rPr lang="en-US" sz="2800" dirty="0">
                <a:effectLst/>
              </a:rPr>
              <a:t/>
            </a:r>
            <a:br>
              <a:rPr lang="en-US" sz="2800" dirty="0">
                <a:effectLst/>
              </a:rPr>
            </a:b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a:effectLst/>
              </a:rPr>
              <a:t/>
            </a:r>
            <a:br>
              <a:rPr lang="en-US" sz="2800" dirty="0">
                <a:effectLst/>
              </a:rPr>
            </a:br>
            <a:r>
              <a:rPr lang="en-US" sz="2800" dirty="0" smtClean="0">
                <a:effectLst/>
              </a:rPr>
              <a:t/>
            </a:r>
            <a:br>
              <a:rPr lang="en-US" sz="2800" dirty="0" smtClean="0">
                <a:effectLst/>
              </a:rPr>
            </a:br>
            <a:r>
              <a:rPr lang="vi-VN" sz="2800" dirty="0" smtClean="0">
                <a:effectLst/>
              </a:rPr>
              <a:t>Liên </a:t>
            </a:r>
            <a:r>
              <a:rPr lang="vi-VN" sz="2800" dirty="0">
                <a:effectLst/>
              </a:rPr>
              <a:t>hệ với bài Thu điếu đã học ở Bài 2, em hãy đề xuất một luận điểm (1 hoặc 2 câu) nêu rõ được tâm hồn và tài nghệ của Nguyễn Khuyến qua chùm thơ thu.</a:t>
            </a:r>
            <a:r>
              <a:rPr lang="en-US" sz="2800" dirty="0">
                <a:effectLst/>
              </a:rPr>
              <a:t/>
            </a:r>
            <a:br>
              <a:rPr lang="en-US" sz="2800" dirty="0">
                <a:effectLst/>
              </a:rPr>
            </a:br>
            <a:r>
              <a:rPr lang="en-US" sz="2800" dirty="0"/>
              <a:t/>
            </a:r>
            <a:br>
              <a:rPr lang="en-US" sz="2800" dirty="0"/>
            </a:br>
            <a:endParaRPr lang="uz-Latn-UZ" altLang="vi-VN" sz="2800" b="1" dirty="0" smtClean="0">
              <a:solidFill>
                <a:srgbClr val="002060"/>
              </a:solidFill>
              <a:latin typeface="Times New Roman" pitchFamily="18" charset="0"/>
              <a:cs typeface="Times New Roman" pitchFamily="18" charset="0"/>
            </a:endParaRPr>
          </a:p>
        </p:txBody>
      </p:sp>
      <p:sp>
        <p:nvSpPr>
          <p:cNvPr id="16388" name="Text Box 5"/>
          <p:cNvSpPr txBox="1">
            <a:spLocks noChangeArrowheads="1"/>
          </p:cNvSpPr>
          <p:nvPr/>
        </p:nvSpPr>
        <p:spPr bwMode="auto">
          <a:xfrm>
            <a:off x="2422525" y="202763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uz-Latn-UZ" altLang="vi-VN" sz="1800">
              <a:latin typeface="Arial" charset="0"/>
            </a:endParaRPr>
          </a:p>
        </p:txBody>
      </p:sp>
    </p:spTree>
    <p:extLst>
      <p:ext uri="{BB962C8B-B14F-4D97-AF65-F5344CB8AC3E}">
        <p14:creationId xmlns:p14="http://schemas.microsoft.com/office/powerpoint/2010/main" val="38856390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60322" y="70968"/>
            <a:ext cx="8458199" cy="775784"/>
          </a:xfrm>
          <a:prstGeom prst="rect">
            <a:avLst/>
          </a:prstGeom>
          <a:solidFill>
            <a:srgbClr val="008CF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81" tIns="17140" rIns="34281" bIns="17140" anchor="ctr"/>
          <a:lstStyle/>
          <a:p>
            <a:pPr algn="ctr"/>
            <a:r>
              <a:rPr lang="en-US" sz="2800" dirty="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algn="ct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a:t>
            </a:r>
            <a:r>
              <a:rPr lang="vi-VN" sz="2800" b="1" dirty="0" smtClean="0">
                <a:solidFill>
                  <a:srgbClr val="FF0000"/>
                </a:solidFill>
                <a:latin typeface="Times New Roman" pitchFamily="18" charset="0"/>
                <a:cs typeface="Times New Roman" pitchFamily="18" charset="0"/>
              </a:rPr>
              <a:t>hi </a:t>
            </a:r>
            <a:r>
              <a:rPr lang="vi-VN" sz="2800" b="1" dirty="0">
                <a:solidFill>
                  <a:srgbClr val="FF0000"/>
                </a:solidFill>
                <a:latin typeface="Times New Roman" pitchFamily="18" charset="0"/>
                <a:cs typeface="Times New Roman" pitchFamily="18" charset="0"/>
              </a:rPr>
              <a:t>đọc thuộc lòng </a:t>
            </a:r>
            <a:r>
              <a:rPr lang="en-US" sz="2800" b="1" dirty="0" smtClean="0">
                <a:solidFill>
                  <a:srgbClr val="FF0000"/>
                </a:solidFill>
                <a:latin typeface="Times New Roman" pitchFamily="18" charset="0"/>
                <a:cs typeface="Times New Roman" pitchFamily="18" charset="0"/>
              </a:rPr>
              <a:t> 1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3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thuộc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chùm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thơ</a:t>
            </a:r>
            <a:r>
              <a:rPr lang="en-US" sz="2800" b="1" dirty="0" smtClean="0">
                <a:solidFill>
                  <a:srgbClr val="FF0000"/>
                </a:solidFill>
                <a:latin typeface="Times New Roman" pitchFamily="18" charset="0"/>
                <a:cs typeface="Times New Roman" pitchFamily="18" charset="0"/>
              </a:rPr>
              <a:t> Thu, </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trong thời gian 2 phút. </a:t>
            </a:r>
            <a:endParaRPr lang="en-US" sz="2800" b="1"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 </a:t>
            </a:r>
            <a:endParaRPr lang="en-US" sz="4000" dirty="0"/>
          </a:p>
        </p:txBody>
      </p:sp>
      <p:grpSp>
        <p:nvGrpSpPr>
          <p:cNvPr id="61" name="Group 60"/>
          <p:cNvGrpSpPr>
            <a:grpSpLocks/>
          </p:cNvGrpSpPr>
          <p:nvPr/>
        </p:nvGrpSpPr>
        <p:grpSpPr bwMode="auto">
          <a:xfrm>
            <a:off x="13126" y="70966"/>
            <a:ext cx="219046" cy="1676400"/>
            <a:chOff x="1322576" y="181189"/>
            <a:chExt cx="387790" cy="3742252"/>
          </a:xfrm>
        </p:grpSpPr>
        <p:grpSp>
          <p:nvGrpSpPr>
            <p:cNvPr id="60541" name="Group 52"/>
            <p:cNvGrpSpPr>
              <a:grpSpLocks/>
            </p:cNvGrpSpPr>
            <p:nvPr/>
          </p:nvGrpSpPr>
          <p:grpSpPr bwMode="auto">
            <a:xfrm>
              <a:off x="1322576" y="1912984"/>
              <a:ext cx="286946" cy="286946"/>
              <a:chOff x="505017" y="4195741"/>
              <a:chExt cx="286946" cy="286946"/>
            </a:xfrm>
          </p:grpSpPr>
          <p:sp>
            <p:nvSpPr>
              <p:cNvPr id="54" name="Oval 53"/>
              <p:cNvSpPr/>
              <p:nvPr/>
            </p:nvSpPr>
            <p:spPr>
              <a:xfrm>
                <a:off x="505017" y="4195741"/>
                <a:ext cx="286946" cy="286946"/>
              </a:xfrm>
              <a:prstGeom prst="ellipse">
                <a:avLst/>
              </a:prstGeom>
              <a:solidFill>
                <a:srgbClr val="212121"/>
              </a:solidFill>
              <a:ln>
                <a:noFill/>
              </a:ln>
              <a:effectLst>
                <a:glow rad="127000">
                  <a:srgbClr val="008CF5"/>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17">
                  <a:defRPr/>
                </a:pPr>
                <a:endParaRPr lang="en-US" sz="1000" dirty="0">
                  <a:solidFill>
                    <a:prstClr val="white"/>
                  </a:solidFill>
                </a:endParaRPr>
              </a:p>
            </p:txBody>
          </p:sp>
          <p:sp>
            <p:nvSpPr>
              <p:cNvPr id="55" name="Oval 54"/>
              <p:cNvSpPr/>
              <p:nvPr/>
            </p:nvSpPr>
            <p:spPr>
              <a:xfrm>
                <a:off x="582997" y="4274713"/>
                <a:ext cx="122238" cy="122835"/>
              </a:xfrm>
              <a:prstGeom prst="ellipse">
                <a:avLst/>
              </a:prstGeom>
              <a:solidFill>
                <a:srgbClr val="008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17">
                  <a:defRPr/>
                </a:pPr>
                <a:endParaRPr lang="en-US" sz="1000">
                  <a:solidFill>
                    <a:prstClr val="white"/>
                  </a:solidFill>
                </a:endParaRPr>
              </a:p>
            </p:txBody>
          </p:sp>
        </p:grpSp>
        <p:sp>
          <p:nvSpPr>
            <p:cNvPr id="57" name="Left Bracket 56"/>
            <p:cNvSpPr/>
            <p:nvPr/>
          </p:nvSpPr>
          <p:spPr>
            <a:xfrm>
              <a:off x="1461675" y="181189"/>
              <a:ext cx="248691" cy="3742252"/>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anchor="ctr"/>
            <a:lstStyle/>
            <a:p>
              <a:pPr algn="ctr" defTabSz="685617">
                <a:defRPr/>
              </a:pPr>
              <a:endParaRPr lang="en-US" sz="1000">
                <a:solidFill>
                  <a:prstClr val="black"/>
                </a:solidFill>
              </a:endParaRPr>
            </a:p>
          </p:txBody>
        </p:sp>
      </p:grpSp>
      <p:sp>
        <p:nvSpPr>
          <p:cNvPr id="58" name="Left Bracket 57"/>
          <p:cNvSpPr/>
          <p:nvPr/>
        </p:nvSpPr>
        <p:spPr>
          <a:xfrm flipH="1">
            <a:off x="8639084" y="87617"/>
            <a:ext cx="213288" cy="1690215"/>
          </a:xfrm>
          <a:prstGeom prst="leftBracket">
            <a:avLst/>
          </a:prstGeom>
          <a:ln w="38100">
            <a:solidFill>
              <a:srgbClr val="008CF5"/>
            </a:solidFill>
          </a:ln>
        </p:spPr>
        <p:style>
          <a:lnRef idx="1">
            <a:schemeClr val="accent1"/>
          </a:lnRef>
          <a:fillRef idx="0">
            <a:schemeClr val="accent1"/>
          </a:fillRef>
          <a:effectRef idx="0">
            <a:schemeClr val="accent1"/>
          </a:effectRef>
          <a:fontRef idx="minor">
            <a:schemeClr val="tx1"/>
          </a:fontRef>
        </p:style>
        <p:txBody>
          <a:bodyPr lIns="34281" tIns="17140" rIns="34281" bIns="17140" anchor="ctr"/>
          <a:lstStyle/>
          <a:p>
            <a:pPr algn="ctr" defTabSz="685617">
              <a:defRPr/>
            </a:pPr>
            <a:endParaRPr lang="en-US" sz="1000">
              <a:solidFill>
                <a:prstClr val="black"/>
              </a:solidFill>
            </a:endParaRPr>
          </a:p>
        </p:txBody>
      </p:sp>
      <p:pic>
        <p:nvPicPr>
          <p:cNvPr id="132" name="Countdown Timer 20 sec ( v 466 ) news theme - circle equalizer effects with sound HD 4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0716" y="4248150"/>
            <a:ext cx="1326470" cy="866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Oval 3"/>
          <p:cNvSpPr/>
          <p:nvPr/>
        </p:nvSpPr>
        <p:spPr>
          <a:xfrm>
            <a:off x="200119" y="4248150"/>
            <a:ext cx="1019081" cy="62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Hết</a:t>
            </a:r>
            <a:r>
              <a:rPr lang="en-US" dirty="0" smtClean="0"/>
              <a:t> </a:t>
            </a:r>
            <a:r>
              <a:rPr lang="en-US" dirty="0" err="1" smtClean="0"/>
              <a:t>giờ</a:t>
            </a:r>
            <a:endParaRPr lang="en-US" dirty="0"/>
          </a:p>
        </p:txBody>
      </p:sp>
      <p:pic>
        <p:nvPicPr>
          <p:cNvPr id="1026" name="Picture 2" descr="CHÙM THƠ THU CỦA NGUYỄN KHUYẾN - YouTub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850750"/>
            <a:ext cx="4647075" cy="3146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ới Thiệu Về Tác Giả Nguyễn Khuyế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322" y="846750"/>
            <a:ext cx="4066050" cy="32371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2012036986"/>
              </p:ext>
            </p:extLst>
          </p:nvPr>
        </p:nvGraphicFramePr>
        <p:xfrm>
          <a:off x="1907704" y="3997514"/>
          <a:ext cx="7128792" cy="12206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109578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200"/>
                                        <p:tgtEl>
                                          <p:spTgt spid="61"/>
                                        </p:tgtEl>
                                      </p:cBhvr>
                                    </p:animEffect>
                                  </p:childTnLst>
                                </p:cTn>
                              </p:par>
                            </p:childTnLst>
                          </p:cTn>
                        </p:par>
                        <p:par>
                          <p:cTn id="8" fill="hold" nodeType="afterGroup">
                            <p:stCondLst>
                              <p:cond delay="200"/>
                            </p:stCondLst>
                            <p:childTnLst>
                              <p:par>
                                <p:cTn id="9" presetID="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300" fill="hold"/>
                                        <p:tgtEl>
                                          <p:spTgt spid="58"/>
                                        </p:tgtEl>
                                        <p:attrNameLst>
                                          <p:attrName>ppt_x</p:attrName>
                                        </p:attrNameLst>
                                      </p:cBhvr>
                                      <p:tavLst>
                                        <p:tav tm="0">
                                          <p:val>
                                            <p:strVal val="0-#ppt_w/2"/>
                                          </p:val>
                                        </p:tav>
                                        <p:tav tm="100000">
                                          <p:val>
                                            <p:strVal val="#ppt_x"/>
                                          </p:val>
                                        </p:tav>
                                      </p:tavLst>
                                    </p:anim>
                                    <p:anim calcmode="lin" valueType="num">
                                      <p:cBhvr additive="base">
                                        <p:cTn id="12" dur="300" fill="hold"/>
                                        <p:tgtEl>
                                          <p:spTgt spid="5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randombar(horizontal)">
                                      <p:cBhvr>
                                        <p:cTn id="16" dur="3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28490" fill="hold"/>
                                        <p:tgtEl>
                                          <p:spTgt spid="13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13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32"/>
                                        </p:tgtEl>
                                      </p:cBhvr>
                                    </p:cmd>
                                  </p:childTnLst>
                                </p:cTn>
                              </p:par>
                            </p:childTnLst>
                          </p:cTn>
                        </p:par>
                      </p:childTnLst>
                    </p:cTn>
                  </p:par>
                </p:childTnLst>
              </p:cTn>
              <p:nextCondLst>
                <p:cond evt="onClick" delay="0">
                  <p:tgtEl>
                    <p:spTgt spid="132"/>
                  </p:tgtEl>
                </p:cond>
              </p:nextCondLst>
            </p:seq>
            <p:video>
              <p:cMediaNode vol="100000">
                <p:cTn id="31" fill="hold" display="0">
                  <p:stCondLst>
                    <p:cond delay="indefinite"/>
                  </p:stCondLst>
                </p:cTn>
                <p:tgtEl>
                  <p:spTgt spid="132"/>
                </p:tgtEl>
              </p:cMediaNode>
            </p:video>
          </p:childTnLst>
        </p:cTn>
      </p:par>
    </p:tnLst>
    <p:bldLst>
      <p:bldP spid="60" grpId="0" animBg="1"/>
      <p:bldP spid="58"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628650" y="253604"/>
            <a:ext cx="7886700" cy="410765"/>
          </a:xfrm>
          <a:prstGeom prst="rect">
            <a:avLst/>
          </a:prstGeom>
          <a:solidFill>
            <a:schemeClr val="accent2">
              <a:lumMod val="20000"/>
              <a:lumOff val="80000"/>
            </a:schemeClr>
          </a:solidFill>
        </p:spPr>
        <p:txBody>
          <a:bodyPr lIns="68412" tIns="34206" rIns="68412" bIns="34206"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4371">
              <a:defRPr/>
            </a:pPr>
            <a:r>
              <a:rPr lang="en-US" sz="2700" b="1" dirty="0">
                <a:solidFill>
                  <a:srgbClr val="ED7D31">
                    <a:lumMod val="75000"/>
                  </a:srgbClr>
                </a:solidFill>
                <a:latin typeface="Times New Roman" panose="02020603050405020304" pitchFamily="18" charset="0"/>
                <a:cs typeface="Times New Roman" panose="02020603050405020304" pitchFamily="18" charset="0"/>
              </a:rPr>
              <a:t>I. </a:t>
            </a:r>
            <a:r>
              <a:rPr lang="en-US" sz="2700" b="1" dirty="0" err="1">
                <a:solidFill>
                  <a:srgbClr val="ED7D31">
                    <a:lumMod val="75000"/>
                  </a:srgbClr>
                </a:solidFill>
                <a:latin typeface="Times New Roman" panose="02020603050405020304" pitchFamily="18" charset="0"/>
                <a:cs typeface="Times New Roman" panose="02020603050405020304" pitchFamily="18" charset="0"/>
              </a:rPr>
              <a:t>Tìm</a:t>
            </a:r>
            <a:r>
              <a:rPr lang="en-US" sz="2700" b="1" dirty="0">
                <a:solidFill>
                  <a:srgbClr val="ED7D31">
                    <a:lumMod val="75000"/>
                  </a:srgbClr>
                </a:solidFill>
                <a:latin typeface="Times New Roman" panose="02020603050405020304" pitchFamily="18" charset="0"/>
                <a:cs typeface="Times New Roman" panose="02020603050405020304" pitchFamily="18" charset="0"/>
              </a:rPr>
              <a:t> </a:t>
            </a:r>
            <a:r>
              <a:rPr lang="en-US" sz="2700" b="1" dirty="0" err="1">
                <a:solidFill>
                  <a:srgbClr val="ED7D31">
                    <a:lumMod val="75000"/>
                  </a:srgbClr>
                </a:solidFill>
                <a:latin typeface="Times New Roman" panose="02020603050405020304" pitchFamily="18" charset="0"/>
                <a:cs typeface="Times New Roman" panose="02020603050405020304" pitchFamily="18" charset="0"/>
              </a:rPr>
              <a:t>hiểu</a:t>
            </a:r>
            <a:r>
              <a:rPr lang="en-US" sz="2700" b="1" dirty="0">
                <a:solidFill>
                  <a:srgbClr val="ED7D31">
                    <a:lumMod val="75000"/>
                  </a:srgbClr>
                </a:solidFill>
                <a:latin typeface="Times New Roman" panose="02020603050405020304" pitchFamily="18" charset="0"/>
                <a:cs typeface="Times New Roman" panose="02020603050405020304" pitchFamily="18" charset="0"/>
              </a:rPr>
              <a:t> </a:t>
            </a:r>
            <a:r>
              <a:rPr lang="en-US" sz="2700" b="1" dirty="0" err="1">
                <a:solidFill>
                  <a:srgbClr val="ED7D31">
                    <a:lumMod val="75000"/>
                  </a:srgbClr>
                </a:solidFill>
                <a:latin typeface="Times New Roman" panose="02020603050405020304" pitchFamily="18" charset="0"/>
                <a:cs typeface="Times New Roman" panose="02020603050405020304" pitchFamily="18" charset="0"/>
              </a:rPr>
              <a:t>chung</a:t>
            </a:r>
            <a:endParaRPr lang="en-US" sz="27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628650" y="807244"/>
            <a:ext cx="14716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412" tIns="34206" rIns="68412" bIns="34206">
            <a:spAutoFit/>
          </a:bodyPr>
          <a:lstStyle/>
          <a:p>
            <a:pPr defTabSz="683419" fontAlgn="base">
              <a:spcBef>
                <a:spcPct val="0"/>
              </a:spcBef>
              <a:spcAft>
                <a:spcPct val="0"/>
              </a:spcAft>
            </a:pPr>
            <a:r>
              <a:rPr lang="en-US" sz="2400" b="1" i="1" dirty="0">
                <a:solidFill>
                  <a:srgbClr val="002060"/>
                </a:solidFill>
                <a:latin typeface="Times New Roman" panose="02020603050405020304" pitchFamily="18" charset="0"/>
                <a:cs typeface="Times New Roman" panose="02020603050405020304" pitchFamily="18" charset="0"/>
              </a:rPr>
              <a:t>1. </a:t>
            </a:r>
            <a:r>
              <a:rPr lang="en-US" sz="2400" b="1" i="1" dirty="0" err="1">
                <a:solidFill>
                  <a:srgbClr val="002060"/>
                </a:solidFill>
                <a:latin typeface="Times New Roman" panose="02020603050405020304" pitchFamily="18" charset="0"/>
                <a:cs typeface="Times New Roman" panose="02020603050405020304" pitchFamily="18" charset="0"/>
              </a:rPr>
              <a:t>Tác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giả</a:t>
            </a:r>
            <a:r>
              <a:rPr lang="en-US" sz="2400" b="1" i="1" dirty="0">
                <a:solidFill>
                  <a:srgbClr val="002060"/>
                </a:solidFill>
                <a:latin typeface="Times New Roman" panose="02020603050405020304" pitchFamily="18" charset="0"/>
                <a:cs typeface="Times New Roman" panose="02020603050405020304" pitchFamily="18" charset="0"/>
              </a:rPr>
              <a:t> </a:t>
            </a:r>
            <a:endParaRPr lang="en-US" i="1" dirty="0" smtClean="0">
              <a:solidFill>
                <a:srgbClr val="002060"/>
              </a:solidFill>
              <a:cs typeface="Arial" panose="020B0604020202020204" pitchFamily="34" charset="0"/>
            </a:endParaRPr>
          </a:p>
        </p:txBody>
      </p:sp>
      <p:sp>
        <p:nvSpPr>
          <p:cNvPr id="3" name="AutoShape 2" descr="Tiếc thương Nhà giáo, Nhà văn tài hoa - Tiến sĩ Văn học Chu Văn Sơn! | Diễn  đàn Big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Tiếc thương Nhà giáo, Nhà văn tài hoa - Tiến sĩ Văn học Chu Văn Sơn! | Diễn  đàn Big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54" y="1245394"/>
            <a:ext cx="8351596" cy="367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1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442913"/>
            <a:ext cx="6858000" cy="521494"/>
          </a:xfrm>
          <a:solidFill>
            <a:schemeClr val="bg2"/>
          </a:solidFill>
        </p:spPr>
        <p:txBody>
          <a:bodyPr vert="horz" lIns="68580" tIns="34290" rIns="68580" bIns="34290" rtlCol="0" anchor="b">
            <a:normAutofit fontScale="90000"/>
          </a:bodyPr>
          <a:lstStyle/>
          <a:p>
            <a:pPr algn="ctr" eaLnBrk="1" hangingPunct="1">
              <a:buNone/>
            </a:pPr>
            <a:r>
              <a:rPr lang="en-US" sz="3000" b="1" dirty="0" smtClean="0">
                <a:solidFill>
                  <a:srgbClr val="FF0000"/>
                </a:solidFill>
                <a:latin typeface="Times New Roman" panose="02020603050405020304" pitchFamily="18" charset="0"/>
                <a:cs typeface="Times New Roman" panose="02020603050405020304" pitchFamily="18" charset="0"/>
              </a:rPr>
              <a:t>CHU VĂN SƠN</a:t>
            </a:r>
            <a:endParaRPr lang="en-US" sz="3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 name="Group 3"/>
          <p:cNvGrpSpPr/>
          <p:nvPr/>
        </p:nvGrpSpPr>
        <p:grpSpPr>
          <a:xfrm>
            <a:off x="31811" y="1492533"/>
            <a:ext cx="3100029" cy="3568599"/>
            <a:chOff x="720" y="1299"/>
            <a:chExt cx="1367" cy="2539"/>
          </a:xfrm>
        </p:grpSpPr>
        <p:sp>
          <p:nvSpPr>
            <p:cNvPr id="21537" name="AutoShape 4"/>
            <p:cNvSpPr/>
            <p:nvPr/>
          </p:nvSpPr>
          <p:spPr>
            <a:xfrm>
              <a:off x="720" y="1490"/>
              <a:ext cx="1363" cy="1800"/>
            </a:xfrm>
            <a:prstGeom prst="roundRect">
              <a:avLst>
                <a:gd name="adj" fmla="val 17509"/>
              </a:avLst>
            </a:prstGeom>
            <a:gradFill rotWithShape="1">
              <a:gsLst>
                <a:gs pos="0">
                  <a:srgbClr val="4E91D4"/>
                </a:gs>
                <a:gs pos="100000">
                  <a:srgbClr val="3477A4"/>
                </a:gs>
              </a:gsLst>
              <a:lin ang="27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38" name="AutoShape 5"/>
            <p:cNvSpPr/>
            <p:nvPr/>
          </p:nvSpPr>
          <p:spPr>
            <a:xfrm>
              <a:off x="741" y="1495"/>
              <a:ext cx="1322" cy="1766"/>
            </a:xfrm>
            <a:prstGeom prst="roundRect">
              <a:avLst>
                <a:gd name="adj" fmla="val 16667"/>
              </a:avLst>
            </a:prstGeom>
            <a:solidFill>
              <a:srgbClr val="3CA1E6"/>
            </a:soli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39" name="AutoShape 6"/>
            <p:cNvSpPr/>
            <p:nvPr/>
          </p:nvSpPr>
          <p:spPr>
            <a:xfrm>
              <a:off x="752" y="2795"/>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40" name="AutoShape 7"/>
            <p:cNvSpPr/>
            <p:nvPr/>
          </p:nvSpPr>
          <p:spPr>
            <a:xfrm>
              <a:off x="752" y="1354"/>
              <a:ext cx="1304" cy="601"/>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41" name="AutoShape 8"/>
            <p:cNvSpPr/>
            <p:nvPr/>
          </p:nvSpPr>
          <p:spPr>
            <a:xfrm>
              <a:off x="724" y="3290"/>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42" name="AutoShape 9"/>
            <p:cNvSpPr/>
            <p:nvPr/>
          </p:nvSpPr>
          <p:spPr>
            <a:xfrm>
              <a:off x="752" y="3305"/>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grpSp>
          <p:nvGrpSpPr>
            <p:cNvPr id="21543" name="Group 10"/>
            <p:cNvGrpSpPr/>
            <p:nvPr/>
          </p:nvGrpSpPr>
          <p:grpSpPr>
            <a:xfrm>
              <a:off x="1189" y="1299"/>
              <a:ext cx="405" cy="392"/>
              <a:chOff x="1289" y="587"/>
              <a:chExt cx="668" cy="647"/>
            </a:xfrm>
          </p:grpSpPr>
          <p:sp>
            <p:nvSpPr>
              <p:cNvPr id="21546" name="Oval 11"/>
              <p:cNvSpPr/>
              <p:nvPr/>
            </p:nvSpPr>
            <p:spPr>
              <a:xfrm>
                <a:off x="1289" y="611"/>
                <a:ext cx="668" cy="610"/>
              </a:xfrm>
              <a:prstGeom prst="ellipse">
                <a:avLst/>
              </a:prstGeom>
              <a:solidFill>
                <a:srgbClr val="333333"/>
              </a:solidFill>
              <a:ln w="38100">
                <a:noFill/>
              </a:ln>
            </p:spPr>
            <p:txBody>
              <a:bodyPr anchor="ctr" anchorCtr="0">
                <a:spAutoFit/>
              </a:bodyPr>
              <a:lstStyle/>
              <a:p>
                <a:pPr eaLnBrk="1" hangingPunct="1"/>
                <a:endParaRPr lang="vi-VN" altLang="en-US" dirty="0">
                  <a:latin typeface="Arial" panose="020B0604020202020204" pitchFamily="34" charset="0"/>
                </a:endParaRPr>
              </a:p>
            </p:txBody>
          </p:sp>
          <p:sp>
            <p:nvSpPr>
              <p:cNvPr id="21547" name="Oval 12"/>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48" name="Oval 13"/>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49" name="Oval 14"/>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50" name="Oval 15"/>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grpSp>
        <p:sp>
          <p:nvSpPr>
            <p:cNvPr id="21544" name="Text Box 16"/>
            <p:cNvSpPr txBox="1"/>
            <p:nvPr/>
          </p:nvSpPr>
          <p:spPr>
            <a:xfrm>
              <a:off x="1277" y="1354"/>
              <a:ext cx="222" cy="263"/>
            </a:xfrm>
            <a:prstGeom prst="rect">
              <a:avLst/>
            </a:prstGeom>
            <a:noFill/>
            <a:ln w="9525">
              <a:noFill/>
            </a:ln>
          </p:spPr>
          <p:txBody>
            <a:bodyPr wrap="square">
              <a:spAutoFit/>
            </a:bodyPr>
            <a:lstStyle/>
            <a:p>
              <a:pPr algn="ctr" eaLnBrk="1" hangingPunct="1"/>
              <a:r>
                <a:rPr lang="en-US" altLang="en-US" dirty="0">
                  <a:solidFill>
                    <a:srgbClr val="000000"/>
                  </a:solidFill>
                  <a:latin typeface="Arial" panose="020B0604020202020204" pitchFamily="34" charset="0"/>
                </a:rPr>
                <a:t>1</a:t>
              </a:r>
              <a:endParaRPr lang="en-US" altLang="en-US" dirty="0">
                <a:latin typeface="Arial" panose="020B0604020202020204" pitchFamily="34" charset="0"/>
              </a:endParaRPr>
            </a:p>
          </p:txBody>
        </p:sp>
        <p:sp>
          <p:nvSpPr>
            <p:cNvPr id="21545" name="Text Box 17"/>
            <p:cNvSpPr txBox="1"/>
            <p:nvPr/>
          </p:nvSpPr>
          <p:spPr>
            <a:xfrm>
              <a:off x="762" y="1593"/>
              <a:ext cx="1296" cy="1686"/>
            </a:xfrm>
            <a:prstGeom prst="rect">
              <a:avLst/>
            </a:prstGeom>
            <a:noFill/>
            <a:ln w="9525">
              <a:noFill/>
            </a:ln>
          </p:spPr>
          <p:txBody>
            <a:bodyPr wrap="square">
              <a:spAutoFit/>
            </a:bodyPr>
            <a:lstStyle/>
            <a:p>
              <a:pPr algn="ctr"/>
              <a:r>
                <a:rPr lang="en-US" sz="2400" dirty="0"/>
                <a:t>Q</a:t>
              </a:r>
              <a:r>
                <a:rPr lang="vi-VN" sz="2400" dirty="0" smtClean="0"/>
                <a:t>uê </a:t>
              </a:r>
              <a:r>
                <a:rPr lang="vi-VN" sz="2400" dirty="0"/>
                <a:t>ở Thanh </a:t>
              </a:r>
              <a:r>
                <a:rPr lang="vi-VN" sz="2400" dirty="0" smtClean="0"/>
                <a:t>Hóa</a:t>
              </a:r>
              <a:r>
                <a:rPr lang="en-US" sz="2400" dirty="0" smtClean="0"/>
                <a:t>, </a:t>
              </a:r>
              <a:r>
                <a:rPr lang="en-US" sz="2400" dirty="0"/>
                <a:t/>
              </a:r>
              <a:br>
                <a:rPr lang="en-US" sz="2400" dirty="0"/>
              </a:br>
              <a:r>
                <a:rPr lang="en-US" sz="2400" dirty="0"/>
                <a:t>G</a:t>
              </a:r>
              <a:r>
                <a:rPr lang="vi-VN" sz="2400" dirty="0" smtClean="0"/>
                <a:t>ương </a:t>
              </a:r>
              <a:r>
                <a:rPr lang="vi-VN" sz="2400" dirty="0"/>
                <a:t>mặt tiêu biểu của thế hệ </a:t>
              </a:r>
              <a:r>
                <a:rPr lang="en-US" sz="2400" dirty="0" err="1" smtClean="0"/>
                <a:t>nghiên</a:t>
              </a:r>
              <a:r>
                <a:rPr lang="en-US" sz="2400" dirty="0" smtClean="0"/>
                <a:t> </a:t>
              </a:r>
              <a:r>
                <a:rPr lang="en-US" sz="2400" dirty="0" err="1" smtClean="0"/>
                <a:t>cứu</a:t>
              </a:r>
              <a:r>
                <a:rPr lang="en-US" sz="2400" dirty="0" smtClean="0"/>
                <a:t> </a:t>
              </a:r>
              <a:r>
                <a:rPr lang="vi-VN" sz="2400" dirty="0" smtClean="0"/>
                <a:t>phê bình</a:t>
              </a:r>
              <a:r>
                <a:rPr lang="en-US" sz="2400" dirty="0" smtClean="0"/>
                <a:t> </a:t>
              </a:r>
              <a:r>
                <a:rPr lang="en-US" sz="2400" dirty="0" err="1" smtClean="0"/>
                <a:t>văn</a:t>
              </a:r>
              <a:r>
                <a:rPr lang="en-US" sz="2400" dirty="0" smtClean="0"/>
                <a:t> </a:t>
              </a:r>
              <a:r>
                <a:rPr lang="en-US" sz="2400" dirty="0" err="1" smtClean="0"/>
                <a:t>học</a:t>
              </a:r>
              <a:r>
                <a:rPr lang="vi-VN" sz="2400" dirty="0" smtClean="0"/>
                <a:t> trưởng </a:t>
              </a:r>
              <a:r>
                <a:rPr lang="vi-VN" sz="2400" dirty="0"/>
                <a:t>thành vào những năm </a:t>
              </a:r>
              <a:r>
                <a:rPr lang="vi-VN" sz="2400" dirty="0" smtClean="0"/>
                <a:t>1990</a:t>
              </a:r>
              <a:endParaRPr lang="en-US" altLang="en-US" sz="2400" dirty="0">
                <a:latin typeface="Times New Roman" panose="02020603050405020304" pitchFamily="18" charset="0"/>
                <a:ea typeface="Times New Roman" panose="02020603050405020304" pitchFamily="18" charset="0"/>
              </a:endParaRPr>
            </a:p>
          </p:txBody>
        </p:sp>
      </p:grpSp>
      <p:grpSp>
        <p:nvGrpSpPr>
          <p:cNvPr id="4" name="Group 18"/>
          <p:cNvGrpSpPr/>
          <p:nvPr/>
        </p:nvGrpSpPr>
        <p:grpSpPr>
          <a:xfrm>
            <a:off x="3417570" y="1255950"/>
            <a:ext cx="2666598" cy="3695700"/>
            <a:chOff x="2179" y="1299"/>
            <a:chExt cx="1394" cy="2539"/>
          </a:xfrm>
        </p:grpSpPr>
        <p:sp>
          <p:nvSpPr>
            <p:cNvPr id="21524" name="AutoShape 19"/>
            <p:cNvSpPr/>
            <p:nvPr/>
          </p:nvSpPr>
          <p:spPr>
            <a:xfrm>
              <a:off x="2208" y="1490"/>
              <a:ext cx="1363" cy="1800"/>
            </a:xfrm>
            <a:prstGeom prst="roundRect">
              <a:avLst>
                <a:gd name="adj" fmla="val 17509"/>
              </a:avLst>
            </a:prstGeom>
            <a:gradFill rotWithShape="1">
              <a:gsLst>
                <a:gs pos="0">
                  <a:srgbClr val="34B034"/>
                </a:gs>
                <a:gs pos="100000">
                  <a:srgbClr val="3F8B4A"/>
                </a:gs>
              </a:gsLst>
              <a:lin ang="27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25" name="AutoShape 20"/>
            <p:cNvSpPr/>
            <p:nvPr/>
          </p:nvSpPr>
          <p:spPr>
            <a:xfrm>
              <a:off x="2229" y="1495"/>
              <a:ext cx="1322" cy="1766"/>
            </a:xfrm>
            <a:prstGeom prst="roundRect">
              <a:avLst>
                <a:gd name="adj" fmla="val 16667"/>
              </a:avLst>
            </a:prstGeom>
            <a:solidFill>
              <a:srgbClr val="73E77E"/>
            </a:soli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26" name="AutoShape 21"/>
            <p:cNvSpPr/>
            <p:nvPr/>
          </p:nvSpPr>
          <p:spPr>
            <a:xfrm>
              <a:off x="2240" y="2199"/>
              <a:ext cx="1304" cy="1043"/>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27" name="AutoShape 22"/>
            <p:cNvSpPr/>
            <p:nvPr/>
          </p:nvSpPr>
          <p:spPr>
            <a:xfrm>
              <a:off x="2240" y="1509"/>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28" name="Oval 23"/>
            <p:cNvSpPr/>
            <p:nvPr/>
          </p:nvSpPr>
          <p:spPr>
            <a:xfrm>
              <a:off x="2677" y="1320"/>
              <a:ext cx="405" cy="357"/>
            </a:xfrm>
            <a:prstGeom prst="ellipse">
              <a:avLst/>
            </a:prstGeom>
            <a:solidFill>
              <a:srgbClr val="333333"/>
            </a:solidFill>
            <a:ln w="38100">
              <a:noFill/>
            </a:ln>
          </p:spPr>
          <p:txBody>
            <a:bodyPr anchor="ctr" anchorCtr="0">
              <a:spAutoFit/>
            </a:bodyPr>
            <a:lstStyle/>
            <a:p>
              <a:pPr eaLnBrk="1" hangingPunct="1"/>
              <a:endParaRPr lang="vi-VN" altLang="en-US" dirty="0">
                <a:latin typeface="Arial" panose="020B0604020202020204" pitchFamily="34" charset="0"/>
              </a:endParaRPr>
            </a:p>
          </p:txBody>
        </p:sp>
        <p:sp>
          <p:nvSpPr>
            <p:cNvPr id="21529" name="Oval 24"/>
            <p:cNvSpPr/>
            <p:nvPr/>
          </p:nvSpPr>
          <p:spPr>
            <a:xfrm>
              <a:off x="2681" y="1299"/>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30" name="Oval 25"/>
            <p:cNvSpPr/>
            <p:nvPr/>
          </p:nvSpPr>
          <p:spPr>
            <a:xfrm>
              <a:off x="2686" y="1301"/>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31" name="Oval 26"/>
            <p:cNvSpPr/>
            <p:nvPr/>
          </p:nvSpPr>
          <p:spPr>
            <a:xfrm>
              <a:off x="2690" y="1305"/>
              <a:ext cx="364" cy="3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32" name="Oval 27"/>
            <p:cNvSpPr/>
            <p:nvPr/>
          </p:nvSpPr>
          <p:spPr>
            <a:xfrm>
              <a:off x="2712" y="1315"/>
              <a:ext cx="323" cy="29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33" name="Text Box 28"/>
            <p:cNvSpPr txBox="1"/>
            <p:nvPr/>
          </p:nvSpPr>
          <p:spPr>
            <a:xfrm>
              <a:off x="2765" y="1354"/>
              <a:ext cx="222" cy="254"/>
            </a:xfrm>
            <a:prstGeom prst="rect">
              <a:avLst/>
            </a:prstGeom>
            <a:noFill/>
            <a:ln w="9525">
              <a:noFill/>
            </a:ln>
          </p:spPr>
          <p:txBody>
            <a:bodyPr wrap="square">
              <a:spAutoFit/>
            </a:bodyPr>
            <a:lstStyle/>
            <a:p>
              <a:pPr algn="ctr" eaLnBrk="1" hangingPunct="1"/>
              <a:r>
                <a:rPr lang="en-US" altLang="en-US" dirty="0">
                  <a:solidFill>
                    <a:srgbClr val="000000"/>
                  </a:solidFill>
                  <a:latin typeface="Arial" panose="020B0604020202020204" pitchFamily="34" charset="0"/>
                </a:rPr>
                <a:t>2</a:t>
              </a:r>
              <a:endParaRPr lang="en-US" altLang="en-US" dirty="0">
                <a:latin typeface="Arial" panose="020B0604020202020204" pitchFamily="34" charset="0"/>
              </a:endParaRPr>
            </a:p>
          </p:txBody>
        </p:sp>
        <p:sp>
          <p:nvSpPr>
            <p:cNvPr id="21534" name="Text Box 29"/>
            <p:cNvSpPr txBox="1"/>
            <p:nvPr/>
          </p:nvSpPr>
          <p:spPr>
            <a:xfrm>
              <a:off x="2179" y="1600"/>
              <a:ext cx="1364" cy="1586"/>
            </a:xfrm>
            <a:prstGeom prst="rect">
              <a:avLst/>
            </a:prstGeom>
            <a:noFill/>
            <a:ln w="9525">
              <a:noFill/>
            </a:ln>
          </p:spPr>
          <p:txBody>
            <a:bodyPr wrap="square">
              <a:spAutoFit/>
            </a:bodyPr>
            <a:lstStyle/>
            <a:p>
              <a:pPr algn="ctr" defTabSz="685800" fontAlgn="base">
                <a:spcBef>
                  <a:spcPct val="0"/>
                </a:spcBef>
                <a:spcAft>
                  <a:spcPct val="0"/>
                </a:spcAft>
                <a:defRPr/>
              </a:pPr>
              <a:r>
                <a:rPr lang="en-US" sz="2400" dirty="0" smtClean="0"/>
                <a:t>L</a:t>
              </a:r>
              <a:r>
                <a:rPr lang="vi-VN" sz="2400" dirty="0" smtClean="0"/>
                <a:t>à </a:t>
              </a:r>
              <a:r>
                <a:rPr lang="vi-VN" sz="2400" dirty="0"/>
                <a:t>một nhà sư phạm với những trăn trở trong đổi mới dạy học theo hướng phát triển năng </a:t>
              </a:r>
              <a:r>
                <a:rPr lang="vi-VN" sz="2400" dirty="0" smtClean="0"/>
                <a:t>lự</a:t>
              </a:r>
              <a:r>
                <a:rPr lang="en-US" sz="2400" dirty="0" smtClean="0"/>
                <a:t>c</a:t>
              </a:r>
              <a:endParaRPr lang="en-US" altLang="en-US" sz="2400" dirty="0">
                <a:latin typeface="Times New Roman" panose="02020603050405020304" pitchFamily="18" charset="0"/>
                <a:ea typeface="Times New Roman" panose="02020603050405020304" pitchFamily="18" charset="0"/>
              </a:endParaRPr>
            </a:p>
          </p:txBody>
        </p:sp>
        <p:sp>
          <p:nvSpPr>
            <p:cNvPr id="21535" name="AutoShape 30"/>
            <p:cNvSpPr/>
            <p:nvPr/>
          </p:nvSpPr>
          <p:spPr>
            <a:xfrm>
              <a:off x="2210" y="3290"/>
              <a:ext cx="1363" cy="548"/>
            </a:xfrm>
            <a:prstGeom prst="roundRect">
              <a:avLst>
                <a:gd name="adj" fmla="val 40389"/>
              </a:avLst>
            </a:prstGeom>
            <a:gradFill rotWithShape="1">
              <a:gsLst>
                <a:gs pos="0">
                  <a:srgbClr val="58A4AE"/>
                </a:gs>
                <a:gs pos="100000">
                  <a:schemeClr val="bg1"/>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36" name="AutoShape 31"/>
            <p:cNvSpPr/>
            <p:nvPr/>
          </p:nvSpPr>
          <p:spPr>
            <a:xfrm>
              <a:off x="2238" y="3305"/>
              <a:ext cx="1304" cy="487"/>
            </a:xfrm>
            <a:prstGeom prst="roundRect">
              <a:avLst>
                <a:gd name="adj" fmla="val 50000"/>
              </a:avLst>
            </a:prstGeom>
            <a:gradFill rotWithShape="1">
              <a:gsLst>
                <a:gs pos="0">
                  <a:srgbClr val="72B2BB"/>
                </a:gs>
                <a:gs pos="100000">
                  <a:schemeClr val="bg1"/>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grpSp>
      <p:grpSp>
        <p:nvGrpSpPr>
          <p:cNvPr id="5" name="Group 32"/>
          <p:cNvGrpSpPr/>
          <p:nvPr/>
        </p:nvGrpSpPr>
        <p:grpSpPr>
          <a:xfrm>
            <a:off x="6421279" y="1377791"/>
            <a:ext cx="2202656" cy="3629025"/>
            <a:chOff x="3692" y="1299"/>
            <a:chExt cx="1367" cy="2539"/>
          </a:xfrm>
        </p:grpSpPr>
        <p:sp>
          <p:nvSpPr>
            <p:cNvPr id="21510" name="AutoShape 33"/>
            <p:cNvSpPr/>
            <p:nvPr/>
          </p:nvSpPr>
          <p:spPr>
            <a:xfrm>
              <a:off x="3696" y="1490"/>
              <a:ext cx="1363" cy="1800"/>
            </a:xfrm>
            <a:prstGeom prst="roundRect">
              <a:avLst>
                <a:gd name="adj" fmla="val 17509"/>
              </a:avLst>
            </a:prstGeom>
            <a:gradFill rotWithShape="1">
              <a:gsLst>
                <a:gs pos="0">
                  <a:srgbClr val="B59F43"/>
                </a:gs>
                <a:gs pos="100000">
                  <a:srgbClr val="8F8849"/>
                </a:gs>
              </a:gsLst>
              <a:lin ang="27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11" name="AutoShape 34"/>
            <p:cNvSpPr/>
            <p:nvPr/>
          </p:nvSpPr>
          <p:spPr>
            <a:xfrm>
              <a:off x="3717" y="1495"/>
              <a:ext cx="1322" cy="1766"/>
            </a:xfrm>
            <a:prstGeom prst="roundRect">
              <a:avLst>
                <a:gd name="adj" fmla="val 16667"/>
              </a:avLst>
            </a:prstGeom>
            <a:solidFill>
              <a:srgbClr val="E9E065"/>
            </a:soli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12" name="AutoShape 35"/>
            <p:cNvSpPr/>
            <p:nvPr/>
          </p:nvSpPr>
          <p:spPr>
            <a:xfrm>
              <a:off x="3728" y="2795"/>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13" name="AutoShape 36"/>
            <p:cNvSpPr/>
            <p:nvPr/>
          </p:nvSpPr>
          <p:spPr>
            <a:xfrm>
              <a:off x="3728" y="1509"/>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grpSp>
          <p:nvGrpSpPr>
            <p:cNvPr id="21514" name="Group 37"/>
            <p:cNvGrpSpPr/>
            <p:nvPr/>
          </p:nvGrpSpPr>
          <p:grpSpPr>
            <a:xfrm>
              <a:off x="4165" y="1299"/>
              <a:ext cx="405" cy="392"/>
              <a:chOff x="1289" y="587"/>
              <a:chExt cx="668" cy="647"/>
            </a:xfrm>
          </p:grpSpPr>
          <p:sp>
            <p:nvSpPr>
              <p:cNvPr id="21519" name="Oval 38"/>
              <p:cNvSpPr/>
              <p:nvPr/>
            </p:nvSpPr>
            <p:spPr>
              <a:xfrm>
                <a:off x="1289" y="616"/>
                <a:ext cx="668" cy="600"/>
              </a:xfrm>
              <a:prstGeom prst="ellipse">
                <a:avLst/>
              </a:prstGeom>
              <a:solidFill>
                <a:srgbClr val="333333"/>
              </a:solidFill>
              <a:ln w="38100">
                <a:noFill/>
              </a:ln>
            </p:spPr>
            <p:txBody>
              <a:bodyPr anchor="ctr" anchorCtr="0">
                <a:spAutoFit/>
              </a:bodyPr>
              <a:lstStyle/>
              <a:p>
                <a:pPr eaLnBrk="1" hangingPunct="1"/>
                <a:endParaRPr lang="vi-VN" altLang="en-US" dirty="0">
                  <a:latin typeface="Arial" panose="020B0604020202020204" pitchFamily="34" charset="0"/>
                </a:endParaRPr>
              </a:p>
            </p:txBody>
          </p:sp>
          <p:sp>
            <p:nvSpPr>
              <p:cNvPr id="21520" name="Oval 39"/>
              <p:cNvSpPr/>
              <p:nvPr/>
            </p:nvSpPr>
            <p:spPr>
              <a:xfrm>
                <a:off x="1296" y="587"/>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21" name="Oval 40"/>
              <p:cNvSpPr/>
              <p:nvPr/>
            </p:nvSpPr>
            <p:spPr>
              <a:xfrm>
                <a:off x="1304" y="591"/>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22" name="Oval 41"/>
              <p:cNvSpPr/>
              <p:nvPr/>
            </p:nvSpPr>
            <p:spPr>
              <a:xfrm>
                <a:off x="1311" y="597"/>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sp>
            <p:nvSpPr>
              <p:cNvPr id="21523" name="Oval 42"/>
              <p:cNvSpPr/>
              <p:nvPr/>
            </p:nvSpPr>
            <p:spPr>
              <a:xfrm>
                <a:off x="1346" y="613"/>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lstStyle/>
              <a:p>
                <a:pPr eaLnBrk="1" hangingPunct="1"/>
                <a:endParaRPr lang="vi-VN" altLang="en-US" dirty="0">
                  <a:latin typeface="Arial" panose="020B0604020202020204" pitchFamily="34" charset="0"/>
                </a:endParaRPr>
              </a:p>
            </p:txBody>
          </p:sp>
        </p:grpSp>
        <p:sp>
          <p:nvSpPr>
            <p:cNvPr id="21515" name="Text Box 43"/>
            <p:cNvSpPr txBox="1"/>
            <p:nvPr/>
          </p:nvSpPr>
          <p:spPr>
            <a:xfrm>
              <a:off x="4253" y="1354"/>
              <a:ext cx="222" cy="258"/>
            </a:xfrm>
            <a:prstGeom prst="rect">
              <a:avLst/>
            </a:prstGeom>
            <a:noFill/>
            <a:ln w="9525">
              <a:noFill/>
            </a:ln>
          </p:spPr>
          <p:txBody>
            <a:bodyPr wrap="square">
              <a:spAutoFit/>
            </a:bodyPr>
            <a:lstStyle/>
            <a:p>
              <a:pPr algn="ctr" eaLnBrk="1" hangingPunct="1"/>
              <a:r>
                <a:rPr lang="en-US" altLang="en-US" dirty="0">
                  <a:solidFill>
                    <a:srgbClr val="000000"/>
                  </a:solidFill>
                  <a:latin typeface="Arial" panose="020B0604020202020204" pitchFamily="34" charset="0"/>
                </a:rPr>
                <a:t>3</a:t>
              </a:r>
              <a:endParaRPr lang="en-US" altLang="en-US" dirty="0">
                <a:latin typeface="Arial" panose="020B0604020202020204" pitchFamily="34" charset="0"/>
              </a:endParaRPr>
            </a:p>
          </p:txBody>
        </p:sp>
        <p:sp>
          <p:nvSpPr>
            <p:cNvPr id="21516" name="Text Box 44"/>
            <p:cNvSpPr txBox="1"/>
            <p:nvPr/>
          </p:nvSpPr>
          <p:spPr>
            <a:xfrm>
              <a:off x="3732" y="1588"/>
              <a:ext cx="1296" cy="1066"/>
            </a:xfrm>
            <a:prstGeom prst="rect">
              <a:avLst/>
            </a:prstGeom>
            <a:noFill/>
            <a:ln w="9525">
              <a:noFill/>
            </a:ln>
          </p:spPr>
          <p:txBody>
            <a:bodyPr wrap="square">
              <a:spAutoFit/>
            </a:bodyPr>
            <a:lstStyle/>
            <a:p>
              <a:pPr algn="ctr"/>
              <a:r>
                <a:rPr lang="en-US" sz="2400" dirty="0" smtClean="0"/>
                <a:t>M</a:t>
              </a:r>
              <a:r>
                <a:rPr lang="vi-VN" sz="2400" dirty="0" smtClean="0"/>
                <a:t>ột </a:t>
              </a:r>
              <a:r>
                <a:rPr lang="vi-VN" sz="2400" dirty="0"/>
                <a:t>tác giả viết tùy bút tài hoa.</a:t>
              </a:r>
              <a:endParaRPr lang="en-US" altLang="en-US" sz="2100" dirty="0">
                <a:solidFill>
                  <a:srgbClr val="000000"/>
                </a:solidFill>
                <a:latin typeface="Times New Roman" panose="02020603050405020304" pitchFamily="18" charset="0"/>
                <a:cs typeface="Times New Roman" panose="02020603050405020304" pitchFamily="18" charset="0"/>
              </a:endParaRPr>
            </a:p>
            <a:p>
              <a:pPr eaLnBrk="1" hangingPunct="1"/>
              <a:endParaRPr lang="en-US" altLang="en-US" sz="2100" dirty="0">
                <a:latin typeface="Arial" panose="020B0604020202020204" pitchFamily="34" charset="0"/>
              </a:endParaRPr>
            </a:p>
          </p:txBody>
        </p:sp>
        <p:sp>
          <p:nvSpPr>
            <p:cNvPr id="21517" name="AutoShape 45"/>
            <p:cNvSpPr/>
            <p:nvPr/>
          </p:nvSpPr>
          <p:spPr>
            <a:xfrm>
              <a:off x="3692" y="3290"/>
              <a:ext cx="1363" cy="548"/>
            </a:xfrm>
            <a:prstGeom prst="roundRect">
              <a:avLst>
                <a:gd name="adj" fmla="val 40389"/>
              </a:avLst>
            </a:prstGeom>
            <a:gradFill rotWithShape="1">
              <a:gsLst>
                <a:gs pos="0">
                  <a:srgbClr val="99BACC"/>
                </a:gs>
                <a:gs pos="100000">
                  <a:schemeClr val="bg1"/>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21518" name="AutoShape 46"/>
            <p:cNvSpPr/>
            <p:nvPr/>
          </p:nvSpPr>
          <p:spPr>
            <a:xfrm>
              <a:off x="3720" y="3305"/>
              <a:ext cx="1304" cy="487"/>
            </a:xfrm>
            <a:prstGeom prst="roundRect">
              <a:avLst>
                <a:gd name="adj" fmla="val 50000"/>
              </a:avLst>
            </a:prstGeom>
            <a:gradFill rotWithShape="1">
              <a:gsLst>
                <a:gs pos="0">
                  <a:srgbClr val="C8DAD4"/>
                </a:gs>
                <a:gs pos="100000">
                  <a:srgbClr val="FFFFFF"/>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grpSp>
    </p:spTree>
    <p:extLst>
      <p:ext uri="{BB962C8B-B14F-4D97-AF65-F5344CB8AC3E}">
        <p14:creationId xmlns:p14="http://schemas.microsoft.com/office/powerpoint/2010/main" val="24932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p:nvPr/>
        </p:nvSpPr>
        <p:spPr>
          <a:xfrm>
            <a:off x="4174616" y="2358710"/>
            <a:ext cx="2013661" cy="2271236"/>
          </a:xfrm>
          <a:prstGeom prst="roundRect">
            <a:avLst>
              <a:gd name="adj" fmla="val 13745"/>
            </a:avLst>
          </a:prstGeom>
          <a:solidFill>
            <a:srgbClr val="FFC000"/>
          </a:solidFill>
          <a:ln w="38100" cap="flat" cmpd="sng">
            <a:solidFill>
              <a:schemeClr val="bg2"/>
            </a:solidFill>
            <a:prstDash val="solid"/>
            <a:headEnd type="none" w="med" len="med"/>
            <a:tailEnd type="none" w="med" len="med"/>
          </a:ln>
        </p:spPr>
        <p:txBody>
          <a:bodyPr wrap="none" lIns="68580" tIns="34290" rIns="68580" bIns="34290" anchor="ctr" anchorCtr="0"/>
          <a:lstStyle/>
          <a:p>
            <a:pPr eaLnBrk="1" hangingPunct="1"/>
            <a:endParaRPr lang="vi-VN" altLang="en-US" dirty="0">
              <a:latin typeface="Arial" panose="020B0604020202020204" pitchFamily="34" charset="0"/>
            </a:endParaRPr>
          </a:p>
        </p:txBody>
      </p:sp>
      <p:sp>
        <p:nvSpPr>
          <p:cNvPr id="24581" name="AutoShape 5"/>
          <p:cNvSpPr/>
          <p:nvPr/>
        </p:nvSpPr>
        <p:spPr>
          <a:xfrm>
            <a:off x="2493288" y="2296528"/>
            <a:ext cx="1430640" cy="2337435"/>
          </a:xfrm>
          <a:prstGeom prst="roundRect">
            <a:avLst>
              <a:gd name="adj" fmla="val 13745"/>
            </a:avLst>
          </a:prstGeom>
          <a:solidFill>
            <a:srgbClr val="FFC000"/>
          </a:solidFill>
          <a:ln w="38100" cap="flat" cmpd="sng">
            <a:solidFill>
              <a:schemeClr val="bg2"/>
            </a:solidFill>
            <a:prstDash val="solid"/>
            <a:headEnd type="none" w="med" len="med"/>
            <a:tailEnd type="none" w="med" len="med"/>
          </a:ln>
        </p:spPr>
        <p:txBody>
          <a:bodyPr wrap="none" lIns="68580" tIns="34290" rIns="68580" bIns="34290" anchor="ctr" anchorCtr="0"/>
          <a:lstStyle/>
          <a:p>
            <a:pPr eaLnBrk="1" hangingPunct="1"/>
            <a:endParaRPr lang="vi-VN" altLang="en-US" dirty="0">
              <a:latin typeface="Arial" panose="020B0604020202020204" pitchFamily="34" charset="0"/>
            </a:endParaRPr>
          </a:p>
        </p:txBody>
      </p:sp>
      <p:sp>
        <p:nvSpPr>
          <p:cNvPr id="24582" name="AutoShape 6"/>
          <p:cNvSpPr/>
          <p:nvPr/>
        </p:nvSpPr>
        <p:spPr>
          <a:xfrm>
            <a:off x="181890" y="2305371"/>
            <a:ext cx="1839754" cy="2377916"/>
          </a:xfrm>
          <a:prstGeom prst="roundRect">
            <a:avLst>
              <a:gd name="adj" fmla="val 13745"/>
            </a:avLst>
          </a:prstGeom>
          <a:solidFill>
            <a:srgbClr val="FFC000"/>
          </a:solidFill>
          <a:ln w="38100" cap="flat" cmpd="sng">
            <a:solidFill>
              <a:schemeClr val="bg2"/>
            </a:solidFill>
            <a:prstDash val="solid"/>
            <a:headEnd type="none" w="med" len="med"/>
            <a:tailEnd type="none" w="med" len="med"/>
          </a:ln>
        </p:spPr>
        <p:txBody>
          <a:bodyPr wrap="none" lIns="68580" tIns="34290" rIns="68580" bIns="34290" anchor="ctr" anchorCtr="0"/>
          <a:lstStyle/>
          <a:p>
            <a:pPr eaLnBrk="1" hangingPunct="1"/>
            <a:endParaRPr lang="vi-VN" altLang="en-US" dirty="0">
              <a:latin typeface="Arial" panose="020B0604020202020204" pitchFamily="34" charset="0"/>
            </a:endParaRPr>
          </a:p>
        </p:txBody>
      </p:sp>
      <p:grpSp>
        <p:nvGrpSpPr>
          <p:cNvPr id="51207" name="Group 7"/>
          <p:cNvGrpSpPr/>
          <p:nvPr/>
        </p:nvGrpSpPr>
        <p:grpSpPr>
          <a:xfrm>
            <a:off x="245155" y="1225925"/>
            <a:ext cx="7449886" cy="815181"/>
            <a:chOff x="624" y="1082"/>
            <a:chExt cx="3985" cy="790"/>
          </a:xfrm>
        </p:grpSpPr>
        <p:sp>
          <p:nvSpPr>
            <p:cNvPr id="55304" name="Rectangle 8"/>
            <p:cNvSpPr>
              <a:spLocks noChangeArrowheads="1"/>
            </p:cNvSpPr>
            <p:nvPr/>
          </p:nvSpPr>
          <p:spPr bwMode="gray">
            <a:xfrm rot="3419336">
              <a:off x="624" y="1200"/>
              <a:ext cx="672" cy="672"/>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defTabSz="342900">
                <a:defRPr/>
              </a:pPr>
              <a:endParaRPr lang="vi-VN" sz="1400">
                <a:latin typeface="Arial" panose="020B0604020202020204" pitchFamily="34" charset="0"/>
              </a:endParaRPr>
            </a:p>
          </p:txBody>
        </p:sp>
        <p:grpSp>
          <p:nvGrpSpPr>
            <p:cNvPr id="51220" name="Group 9"/>
            <p:cNvGrpSpPr/>
            <p:nvPr/>
          </p:nvGrpSpPr>
          <p:grpSpPr>
            <a:xfrm>
              <a:off x="1297" y="1296"/>
              <a:ext cx="839" cy="96"/>
              <a:chOff x="2003" y="3439"/>
              <a:chExt cx="629" cy="244"/>
            </a:xfrm>
          </p:grpSpPr>
          <p:sp>
            <p:nvSpPr>
              <p:cNvPr id="51234" name="Oval 10"/>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51235" name="Rectangle 11"/>
              <p:cNvSpPr/>
              <p:nvPr/>
            </p:nvSpPr>
            <p:spPr>
              <a:xfrm>
                <a:off x="2048" y="3439"/>
                <a:ext cx="584" cy="244"/>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55308"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defTabSz="342900">
                  <a:defRPr/>
                </a:pPr>
                <a:endParaRPr lang="vi-VN" sz="1400">
                  <a:latin typeface="Arial" panose="020B0604020202020204" pitchFamily="34" charset="0"/>
                </a:endParaRPr>
              </a:p>
            </p:txBody>
          </p:sp>
          <p:sp>
            <p:nvSpPr>
              <p:cNvPr id="55309" name="Oval 13"/>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defTabSz="342900">
                  <a:defRPr/>
                </a:pPr>
                <a:endParaRPr lang="vi-VN" sz="1400">
                  <a:latin typeface="Arial" panose="020B0604020202020204" pitchFamily="34" charset="0"/>
                </a:endParaRPr>
              </a:p>
            </p:txBody>
          </p:sp>
        </p:grpSp>
        <p:sp>
          <p:nvSpPr>
            <p:cNvPr id="51221" name="Rectangle 14"/>
            <p:cNvSpPr/>
            <p:nvPr/>
          </p:nvSpPr>
          <p:spPr>
            <a:xfrm rot="3419336">
              <a:off x="2066" y="1082"/>
              <a:ext cx="672" cy="672"/>
            </a:xfrm>
            <a:prstGeom prst="rect">
              <a:avLst/>
            </a:prstGeom>
            <a:solidFill>
              <a:schemeClr val="tx2"/>
            </a:solidFill>
            <a:ln w="9525" cap="flat" cmpd="sng">
              <a:prstDash val="solid"/>
              <a:miter/>
              <a:headEnd type="none" w="med" len="med"/>
              <a:tailEnd type="none" w="med" len="med"/>
            </a:ln>
            <a:scene3d>
              <a:camera prst="legacyPerspectiveFront">
                <a:rot lat="0" lon="1500000" rev="0"/>
              </a:camera>
              <a:lightRig rig="legacyFlat4" dir="b"/>
            </a:scene3d>
            <a:sp3d extrusionH="887400" prstMaterial="legacyMatte">
              <a:bevelT w="13500" h="13500" prst="angle"/>
              <a:bevelB w="13500" h="13500" prst="angle"/>
              <a:extrusionClr>
                <a:schemeClr val="tx2"/>
              </a:extrusionClr>
            </a:sp3d>
          </p:spPr>
          <p:txBody>
            <a:bodyPr wrap="none" anchor="ctr" anchorCtr="0">
              <a:flatTx/>
            </a:bodyPr>
            <a:lstStyle/>
            <a:p>
              <a:pPr eaLnBrk="1" hangingPunct="1"/>
              <a:endParaRPr lang="vi-VN" altLang="en-US" dirty="0">
                <a:latin typeface="Arial" panose="020B0604020202020204" pitchFamily="34" charset="0"/>
              </a:endParaRPr>
            </a:p>
          </p:txBody>
        </p:sp>
        <p:grpSp>
          <p:nvGrpSpPr>
            <p:cNvPr id="51222" name="Group 15"/>
            <p:cNvGrpSpPr/>
            <p:nvPr/>
          </p:nvGrpSpPr>
          <p:grpSpPr>
            <a:xfrm>
              <a:off x="2448" y="1289"/>
              <a:ext cx="1104" cy="101"/>
              <a:chOff x="2003" y="3426"/>
              <a:chExt cx="828" cy="257"/>
            </a:xfrm>
          </p:grpSpPr>
          <p:sp>
            <p:nvSpPr>
              <p:cNvPr id="51230" name="Oval 16"/>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51231" name="Rectangle 17"/>
              <p:cNvSpPr/>
              <p:nvPr/>
            </p:nvSpPr>
            <p:spPr>
              <a:xfrm>
                <a:off x="2352" y="3426"/>
                <a:ext cx="479" cy="257"/>
              </a:xfrm>
              <a:prstGeom prst="rect">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55314"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defTabSz="342900">
                  <a:defRPr/>
                </a:pPr>
                <a:endParaRPr lang="vi-VN" sz="1400">
                  <a:latin typeface="Arial" panose="020B0604020202020204" pitchFamily="34" charset="0"/>
                </a:endParaRPr>
              </a:p>
            </p:txBody>
          </p:sp>
          <p:sp>
            <p:nvSpPr>
              <p:cNvPr id="55315"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defTabSz="342900">
                  <a:defRPr/>
                </a:pPr>
                <a:endParaRPr lang="vi-VN" sz="1400">
                  <a:latin typeface="Arial" panose="020B0604020202020204" pitchFamily="34" charset="0"/>
                </a:endParaRPr>
              </a:p>
            </p:txBody>
          </p:sp>
        </p:grpSp>
        <p:sp>
          <p:nvSpPr>
            <p:cNvPr id="55316" name="Rectangle 20"/>
            <p:cNvSpPr>
              <a:spLocks noChangeArrowheads="1"/>
            </p:cNvSpPr>
            <p:nvPr/>
          </p:nvSpPr>
          <p:spPr bwMode="gray">
            <a:xfrm rot="3419336">
              <a:off x="3264" y="1193"/>
              <a:ext cx="672" cy="679"/>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defTabSz="342900">
                <a:defRPr/>
              </a:pPr>
              <a:endParaRPr lang="vi-VN" sz="1400">
                <a:latin typeface="Arial" panose="020B0604020202020204" pitchFamily="34" charset="0"/>
              </a:endParaRPr>
            </a:p>
          </p:txBody>
        </p:sp>
        <p:grpSp>
          <p:nvGrpSpPr>
            <p:cNvPr id="51224" name="Group 21"/>
            <p:cNvGrpSpPr/>
            <p:nvPr/>
          </p:nvGrpSpPr>
          <p:grpSpPr>
            <a:xfrm>
              <a:off x="3601" y="1296"/>
              <a:ext cx="1008" cy="95"/>
              <a:chOff x="2003" y="3439"/>
              <a:chExt cx="578" cy="242"/>
            </a:xfrm>
          </p:grpSpPr>
          <p:sp>
            <p:nvSpPr>
              <p:cNvPr id="51226" name="Oval 22"/>
              <p:cNvSpPr/>
              <p:nvPr/>
            </p:nvSpPr>
            <p:spPr>
              <a:xfrm>
                <a:off x="2003" y="3439"/>
                <a:ext cx="79" cy="242"/>
              </a:xfrm>
              <a:prstGeom prst="ellipse">
                <a:avLst/>
              </a:prstGeom>
              <a:gradFill rotWithShape="0">
                <a:gsLst>
                  <a:gs pos="0">
                    <a:srgbClr val="767676"/>
                  </a:gs>
                  <a:gs pos="50000">
                    <a:srgbClr val="FFFFFF"/>
                  </a:gs>
                  <a:gs pos="100000">
                    <a:srgbClr val="767676"/>
                  </a:gs>
                </a:gsLst>
                <a:lin ang="5400000" scaled="1"/>
                <a:tileRect/>
              </a:gradFill>
              <a:ln w="9525">
                <a:noFill/>
              </a:ln>
            </p:spPr>
            <p:txBody>
              <a:bodyPr wrap="none" anchor="ctr" anchorCtr="0"/>
              <a:lstStyle/>
              <a:p>
                <a:pPr eaLnBrk="1" hangingPunct="1"/>
                <a:endParaRPr lang="vi-VN" altLang="en-US" dirty="0">
                  <a:latin typeface="Arial" panose="020B0604020202020204" pitchFamily="34" charset="0"/>
                </a:endParaRPr>
              </a:p>
            </p:txBody>
          </p:sp>
          <p:sp>
            <p:nvSpPr>
              <p:cNvPr id="55320" name="Oval 24"/>
              <p:cNvSpPr>
                <a:spLocks noChangeArrowheads="1"/>
              </p:cNvSpPr>
              <p:nvPr/>
            </p:nvSpPr>
            <p:spPr bwMode="gray">
              <a:xfrm>
                <a:off x="2301" y="3443"/>
                <a:ext cx="280"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ln>
              <a:effectLst/>
            </p:spPr>
            <p:txBody>
              <a:bodyPr wrap="none" anchor="ctr"/>
              <a:lstStyle/>
              <a:p>
                <a:pPr defTabSz="342900">
                  <a:defRPr/>
                </a:pPr>
                <a:endParaRPr lang="vi-VN" sz="1400">
                  <a:latin typeface="Arial" panose="020B0604020202020204" pitchFamily="34" charset="0"/>
                </a:endParaRPr>
              </a:p>
            </p:txBody>
          </p:sp>
          <p:sp>
            <p:nvSpPr>
              <p:cNvPr id="55321"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noFill/>
                <a:round/>
              </a:ln>
              <a:effectLst/>
            </p:spPr>
            <p:txBody>
              <a:bodyPr wrap="none" anchor="ctr"/>
              <a:lstStyle/>
              <a:p>
                <a:pPr defTabSz="342900">
                  <a:defRPr/>
                </a:pPr>
                <a:endParaRPr lang="vi-VN" sz="1400">
                  <a:latin typeface="Arial" panose="020B0604020202020204" pitchFamily="34" charset="0"/>
                </a:endParaRPr>
              </a:p>
            </p:txBody>
          </p:sp>
        </p:grpSp>
      </p:grpSp>
      <p:sp>
        <p:nvSpPr>
          <p:cNvPr id="51208" name="Rectangle 27"/>
          <p:cNvSpPr/>
          <p:nvPr/>
        </p:nvSpPr>
        <p:spPr>
          <a:xfrm rot="19718767">
            <a:off x="427971" y="1428090"/>
            <a:ext cx="1250802" cy="392415"/>
          </a:xfrm>
          <a:prstGeom prst="rect">
            <a:avLst/>
          </a:prstGeom>
          <a:noFill/>
          <a:ln w="9525">
            <a:noFill/>
          </a:ln>
        </p:spPr>
        <p:txBody>
          <a:bodyPr wrap="square" lIns="68580" tIns="34290" rIns="68580" bIns="34290">
            <a:spAutoFit/>
          </a:bodyPr>
          <a:lstStyle/>
          <a:p>
            <a:pPr algn="ctr" eaLnBrk="1" hangingPunct="1"/>
            <a:r>
              <a:rPr lang="en-US" altLang="en-US" sz="2100" b="1" dirty="0" err="1" smtClean="0">
                <a:solidFill>
                  <a:srgbClr val="FF0000"/>
                </a:solidFill>
                <a:latin typeface="Times New Roman" panose="02020603050405020304" pitchFamily="18" charset="0"/>
                <a:cs typeface="Times New Roman" panose="02020603050405020304" pitchFamily="18" charset="0"/>
              </a:rPr>
              <a:t>Xuất</a:t>
            </a:r>
            <a:r>
              <a:rPr lang="en-US" altLang="en-US" sz="2100" b="1" dirty="0" smtClean="0">
                <a:solidFill>
                  <a:srgbClr val="FF0000"/>
                </a:solidFill>
                <a:latin typeface="Times New Roman" panose="02020603050405020304" pitchFamily="18" charset="0"/>
                <a:cs typeface="Times New Roman" panose="02020603050405020304" pitchFamily="18" charset="0"/>
              </a:rPr>
              <a:t> </a:t>
            </a:r>
            <a:r>
              <a:rPr lang="en-US" altLang="en-US" sz="2100" b="1" dirty="0" err="1" smtClean="0">
                <a:solidFill>
                  <a:srgbClr val="FF0000"/>
                </a:solidFill>
                <a:latin typeface="Times New Roman" panose="02020603050405020304" pitchFamily="18" charset="0"/>
                <a:cs typeface="Times New Roman" panose="02020603050405020304" pitchFamily="18" charset="0"/>
              </a:rPr>
              <a:t>xứ</a:t>
            </a:r>
            <a:endParaRPr lang="en-US" altLang="en-US" sz="21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1209" name="Rectangle 28"/>
          <p:cNvSpPr/>
          <p:nvPr/>
        </p:nvSpPr>
        <p:spPr>
          <a:xfrm rot="19514225">
            <a:off x="3130524" y="1311300"/>
            <a:ext cx="1246053" cy="392415"/>
          </a:xfrm>
          <a:prstGeom prst="rect">
            <a:avLst/>
          </a:prstGeom>
          <a:noFill/>
          <a:ln w="9525">
            <a:noFill/>
          </a:ln>
        </p:spPr>
        <p:txBody>
          <a:bodyPr wrap="square" lIns="68580" tIns="34290" rIns="68580" bIns="34290">
            <a:spAutoFit/>
          </a:bodyPr>
          <a:lstStyle/>
          <a:p>
            <a:pPr eaLnBrk="1" hangingPunct="1"/>
            <a:r>
              <a:rPr lang="en-US" altLang="en-US" sz="2100" b="1" dirty="0" err="1" smtClean="0">
                <a:solidFill>
                  <a:srgbClr val="FF0000"/>
                </a:solidFill>
                <a:latin typeface="Times New Roman" panose="02020603050405020304" pitchFamily="18" charset="0"/>
                <a:cs typeface="Times New Roman" panose="02020603050405020304" pitchFamily="18" charset="0"/>
              </a:rPr>
              <a:t>Thể</a:t>
            </a:r>
            <a:r>
              <a:rPr lang="en-US" altLang="en-US" sz="2100" b="1" dirty="0" smtClean="0">
                <a:solidFill>
                  <a:srgbClr val="FF0000"/>
                </a:solidFill>
                <a:latin typeface="Times New Roman" panose="02020603050405020304" pitchFamily="18" charset="0"/>
                <a:cs typeface="Times New Roman" panose="02020603050405020304" pitchFamily="18" charset="0"/>
              </a:rPr>
              <a:t> </a:t>
            </a:r>
            <a:r>
              <a:rPr lang="en-US" altLang="en-US" sz="2100" b="1" dirty="0" err="1" smtClean="0">
                <a:solidFill>
                  <a:srgbClr val="FF0000"/>
                </a:solidFill>
                <a:latin typeface="Times New Roman" panose="02020603050405020304" pitchFamily="18" charset="0"/>
                <a:cs typeface="Times New Roman" panose="02020603050405020304" pitchFamily="18" charset="0"/>
              </a:rPr>
              <a:t>loại</a:t>
            </a:r>
            <a:endParaRPr lang="en-US" altLang="en-US" sz="2100" b="1" dirty="0">
              <a:solidFill>
                <a:srgbClr val="FF0000"/>
              </a:solidFill>
              <a:latin typeface="Times New Roman" panose="02020603050405020304" pitchFamily="18" charset="0"/>
              <a:ea typeface="Times New Roman" panose="02020603050405020304" pitchFamily="18" charset="0"/>
            </a:endParaRPr>
          </a:p>
        </p:txBody>
      </p:sp>
      <p:sp>
        <p:nvSpPr>
          <p:cNvPr id="51211" name="Rectangle 30"/>
          <p:cNvSpPr/>
          <p:nvPr/>
        </p:nvSpPr>
        <p:spPr>
          <a:xfrm rot="19767368">
            <a:off x="5242616" y="1461998"/>
            <a:ext cx="1268617" cy="438582"/>
          </a:xfrm>
          <a:prstGeom prst="rect">
            <a:avLst/>
          </a:prstGeom>
          <a:noFill/>
          <a:ln w="9525">
            <a:noFill/>
          </a:ln>
        </p:spPr>
        <p:txBody>
          <a:bodyPr wrap="none" lIns="68580" tIns="34290" rIns="68580" bIns="34290">
            <a:spAutoFit/>
          </a:bodyPr>
          <a:lstStyle/>
          <a:p>
            <a:r>
              <a:rPr lang="en-US" sz="2400" dirty="0" err="1" smtClean="0">
                <a:solidFill>
                  <a:srgbClr val="FF0000"/>
                </a:solidFill>
              </a:rPr>
              <a:t>Nội</a:t>
            </a:r>
            <a:r>
              <a:rPr lang="en-US" sz="2400" dirty="0" smtClean="0">
                <a:solidFill>
                  <a:srgbClr val="FF0000"/>
                </a:solidFill>
              </a:rPr>
              <a:t> dung</a:t>
            </a:r>
            <a:endParaRPr lang="en-US" altLang="en-US" sz="2100" b="1" dirty="0">
              <a:solidFill>
                <a:srgbClr val="FF0000"/>
              </a:solidFill>
              <a:latin typeface="Times New Roman" panose="02020603050405020304" pitchFamily="18" charset="0"/>
              <a:ea typeface="Times New Roman" panose="02020603050405020304" pitchFamily="18" charset="0"/>
            </a:endParaRPr>
          </a:p>
        </p:txBody>
      </p:sp>
      <p:sp>
        <p:nvSpPr>
          <p:cNvPr id="24588" name="Rectangle 31"/>
          <p:cNvSpPr/>
          <p:nvPr/>
        </p:nvSpPr>
        <p:spPr>
          <a:xfrm>
            <a:off x="323574" y="2536374"/>
            <a:ext cx="1556385" cy="1915909"/>
          </a:xfrm>
          <a:prstGeom prst="rect">
            <a:avLst/>
          </a:prstGeom>
          <a:noFill/>
          <a:ln w="9525">
            <a:noFill/>
          </a:ln>
        </p:spPr>
        <p:txBody>
          <a:bodyPr wrap="square" lIns="68580" tIns="34290" rIns="68580" bIns="34290">
            <a:spAutoFit/>
          </a:bodyPr>
          <a:lstStyle/>
          <a:p>
            <a:r>
              <a:rPr lang="en-US" sz="2400" dirty="0"/>
              <a:t>R</a:t>
            </a:r>
            <a:r>
              <a:rPr lang="vi-VN" sz="2400" dirty="0" smtClean="0"/>
              <a:t>út </a:t>
            </a:r>
            <a:r>
              <a:rPr lang="vi-VN" sz="2400" dirty="0"/>
              <a:t>ra từ tập sách “Thơ, điệu hồn và cấu trúc”.</a:t>
            </a:r>
            <a:endParaRPr lang="en-US" sz="2400" dirty="0"/>
          </a:p>
        </p:txBody>
      </p:sp>
      <p:sp>
        <p:nvSpPr>
          <p:cNvPr id="24589" name="Rectangle 32"/>
          <p:cNvSpPr/>
          <p:nvPr/>
        </p:nvSpPr>
        <p:spPr>
          <a:xfrm>
            <a:off x="2590540" y="2371425"/>
            <a:ext cx="1558140" cy="1177245"/>
          </a:xfrm>
          <a:prstGeom prst="rect">
            <a:avLst/>
          </a:prstGeom>
          <a:noFill/>
          <a:ln w="9525">
            <a:noFill/>
          </a:ln>
        </p:spPr>
        <p:txBody>
          <a:bodyPr wrap="square" lIns="68580" tIns="34290" rIns="68580" bIns="34290">
            <a:spAutoFit/>
          </a:bodyPr>
          <a:lstStyle/>
          <a:p>
            <a:r>
              <a:rPr lang="en-US" sz="2400" dirty="0"/>
              <a:t> </a:t>
            </a:r>
            <a:r>
              <a:rPr lang="en-US" sz="2400" dirty="0" smtClean="0"/>
              <a:t>V</a:t>
            </a:r>
            <a:r>
              <a:rPr lang="vi-VN" sz="2400" dirty="0" smtClean="0"/>
              <a:t>ăn </a:t>
            </a:r>
            <a:r>
              <a:rPr lang="vi-VN" sz="2400" dirty="0"/>
              <a:t>bản nghị luận văn học</a:t>
            </a:r>
            <a:endParaRPr lang="en-US" altLang="en-US" sz="2100" b="1" dirty="0">
              <a:latin typeface="Times New Roman" panose="02020603050405020304" pitchFamily="18" charset="0"/>
              <a:ea typeface="Times New Roman" panose="02020603050405020304" pitchFamily="18" charset="0"/>
            </a:endParaRPr>
          </a:p>
        </p:txBody>
      </p:sp>
      <p:sp>
        <p:nvSpPr>
          <p:cNvPr id="24591" name="Rectangle 34"/>
          <p:cNvSpPr/>
          <p:nvPr/>
        </p:nvSpPr>
        <p:spPr>
          <a:xfrm>
            <a:off x="4443735" y="2398040"/>
            <a:ext cx="1756597" cy="2285241"/>
          </a:xfrm>
          <a:prstGeom prst="rect">
            <a:avLst/>
          </a:prstGeom>
          <a:noFill/>
          <a:ln w="9525">
            <a:noFill/>
          </a:ln>
        </p:spPr>
        <p:txBody>
          <a:bodyPr wrap="square" lIns="68580" tIns="34290" rIns="68580" bIns="34290">
            <a:spAutoFit/>
          </a:bodyPr>
          <a:lstStyle/>
          <a:p>
            <a:pPr algn="ctr"/>
            <a:r>
              <a:rPr lang="en-US" sz="2400" dirty="0"/>
              <a:t>P</a:t>
            </a:r>
            <a:r>
              <a:rPr lang="vi-VN" sz="2400" dirty="0" smtClean="0"/>
              <a:t>hân </a:t>
            </a:r>
            <a:r>
              <a:rPr lang="vi-VN" sz="2400" dirty="0"/>
              <a:t>tích, cảm nhận về bài thơ Thu vịnh của tác giả Nguyễn Khuyến.</a:t>
            </a:r>
            <a:endParaRPr lang="en-US" altLang="en-US" sz="2100" b="1" dirty="0">
              <a:latin typeface="Times New Roman" panose="02020603050405020304" pitchFamily="18" charset="0"/>
              <a:ea typeface="Times New Roman" panose="02020603050405020304" pitchFamily="18" charset="0"/>
            </a:endParaRPr>
          </a:p>
        </p:txBody>
      </p:sp>
      <p:sp>
        <p:nvSpPr>
          <p:cNvPr id="5" name="Title 1"/>
          <p:cNvSpPr txBox="1"/>
          <p:nvPr/>
        </p:nvSpPr>
        <p:spPr>
          <a:xfrm>
            <a:off x="500385" y="68361"/>
            <a:ext cx="7886700" cy="410765"/>
          </a:xfrm>
          <a:prstGeom prst="rect">
            <a:avLst/>
          </a:prstGeom>
          <a:solidFill>
            <a:schemeClr val="accent2">
              <a:lumMod val="20000"/>
              <a:lumOff val="80000"/>
            </a:schemeClr>
          </a:solidFill>
        </p:spPr>
        <p:txBody>
          <a:bodyPr lIns="68412" tIns="34206" rIns="68412" bIns="34206"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4371">
              <a:defRPr/>
            </a:pPr>
            <a:r>
              <a:rPr lang="en-US" sz="2700" b="1" dirty="0">
                <a:solidFill>
                  <a:srgbClr val="ED7D31">
                    <a:lumMod val="75000"/>
                  </a:srgbClr>
                </a:solidFill>
                <a:latin typeface="Times New Roman" panose="02020603050405020304" pitchFamily="18" charset="0"/>
                <a:cs typeface="Times New Roman" panose="02020603050405020304" pitchFamily="18" charset="0"/>
              </a:rPr>
              <a:t>I. </a:t>
            </a:r>
            <a:r>
              <a:rPr lang="en-US" sz="2700" b="1" dirty="0" err="1">
                <a:solidFill>
                  <a:srgbClr val="ED7D31">
                    <a:lumMod val="75000"/>
                  </a:srgbClr>
                </a:solidFill>
                <a:latin typeface="Times New Roman" panose="02020603050405020304" pitchFamily="18" charset="0"/>
                <a:cs typeface="Times New Roman" panose="02020603050405020304" pitchFamily="18" charset="0"/>
              </a:rPr>
              <a:t>Tìm</a:t>
            </a:r>
            <a:r>
              <a:rPr lang="en-US" sz="2700" b="1" dirty="0">
                <a:solidFill>
                  <a:srgbClr val="ED7D31">
                    <a:lumMod val="75000"/>
                  </a:srgbClr>
                </a:solidFill>
                <a:latin typeface="Times New Roman" panose="02020603050405020304" pitchFamily="18" charset="0"/>
                <a:cs typeface="Times New Roman" panose="02020603050405020304" pitchFamily="18" charset="0"/>
              </a:rPr>
              <a:t> </a:t>
            </a:r>
            <a:r>
              <a:rPr lang="en-US" sz="2700" b="1" dirty="0" err="1">
                <a:solidFill>
                  <a:srgbClr val="ED7D31">
                    <a:lumMod val="75000"/>
                  </a:srgbClr>
                </a:solidFill>
                <a:latin typeface="Times New Roman" panose="02020603050405020304" pitchFamily="18" charset="0"/>
                <a:cs typeface="Times New Roman" panose="02020603050405020304" pitchFamily="18" charset="0"/>
              </a:rPr>
              <a:t>hiểu</a:t>
            </a:r>
            <a:r>
              <a:rPr lang="en-US" sz="2700" b="1" dirty="0">
                <a:solidFill>
                  <a:srgbClr val="ED7D31">
                    <a:lumMod val="75000"/>
                  </a:srgbClr>
                </a:solidFill>
                <a:latin typeface="Times New Roman" panose="02020603050405020304" pitchFamily="18" charset="0"/>
                <a:cs typeface="Times New Roman" panose="02020603050405020304" pitchFamily="18" charset="0"/>
              </a:rPr>
              <a:t> </a:t>
            </a:r>
            <a:r>
              <a:rPr lang="en-US" sz="2700" b="1" dirty="0" err="1">
                <a:solidFill>
                  <a:srgbClr val="ED7D31">
                    <a:lumMod val="75000"/>
                  </a:srgbClr>
                </a:solidFill>
                <a:latin typeface="Times New Roman" panose="02020603050405020304" pitchFamily="18" charset="0"/>
                <a:cs typeface="Times New Roman" panose="02020603050405020304" pitchFamily="18" charset="0"/>
              </a:rPr>
              <a:t>chung</a:t>
            </a:r>
            <a:endParaRPr lang="en-US" sz="27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444845" y="473625"/>
            <a:ext cx="5527526" cy="4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2" tIns="34206" rIns="68412" bIns="34206">
            <a:spAutoFit/>
          </a:bodyPr>
          <a:lstStyle/>
          <a:p>
            <a:pPr defTabSz="683419" fontAlgn="base">
              <a:spcBef>
                <a:spcPct val="0"/>
              </a:spcBef>
              <a:spcAft>
                <a:spcPct val="0"/>
              </a:spcAft>
            </a:pPr>
            <a:r>
              <a:rPr lang="en-US" sz="2400" b="1" i="1" dirty="0" smtClean="0">
                <a:solidFill>
                  <a:srgbClr val="002060"/>
                </a:solidFill>
                <a:latin typeface="Times New Roman" panose="02020603050405020304" pitchFamily="18" charset="0"/>
                <a:cs typeface="Times New Roman" panose="02020603050405020304" pitchFamily="18" charset="0"/>
              </a:rPr>
              <a:t>2. </a:t>
            </a:r>
            <a:r>
              <a:rPr lang="en-US" sz="2400" b="1" i="1" dirty="0" err="1" smtClean="0">
                <a:solidFill>
                  <a:srgbClr val="002060"/>
                </a:solidFill>
                <a:latin typeface="Times New Roman" panose="02020603050405020304" pitchFamily="18" charset="0"/>
                <a:cs typeface="Times New Roman" panose="02020603050405020304" pitchFamily="18" charset="0"/>
              </a:rPr>
              <a:t>Tác</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phẩm</a:t>
            </a:r>
            <a:r>
              <a:rPr lang="en-US" sz="2400" b="1" i="1" dirty="0" smtClean="0">
                <a:solidFill>
                  <a:srgbClr val="002060"/>
                </a:solidFill>
                <a:latin typeface="Times New Roman" panose="02020603050405020304" pitchFamily="18" charset="0"/>
                <a:cs typeface="Times New Roman" panose="02020603050405020304" pitchFamily="18" charset="0"/>
              </a:rPr>
              <a:t> : </a:t>
            </a:r>
            <a:r>
              <a:rPr lang="vi-VN" dirty="0"/>
              <a:t>Gió thanh lay động cành cô </a:t>
            </a:r>
            <a:r>
              <a:rPr lang="vi-VN" dirty="0" smtClean="0"/>
              <a:t>trúc</a:t>
            </a:r>
            <a:r>
              <a:rPr lang="vi-VN" i="1" dirty="0" smtClean="0"/>
              <a:t> </a:t>
            </a:r>
            <a:endParaRPr lang="en-US" i="1" dirty="0" smtClean="0">
              <a:solidFill>
                <a:srgbClr val="002060"/>
              </a:solidFill>
              <a:cs typeface="Arial" panose="020B0604020202020204" pitchFamily="34" charset="0"/>
            </a:endParaRPr>
          </a:p>
        </p:txBody>
      </p:sp>
      <p:sp>
        <p:nvSpPr>
          <p:cNvPr id="31" name="Rectangle 20"/>
          <p:cNvSpPr>
            <a:spLocks noChangeArrowheads="1"/>
          </p:cNvSpPr>
          <p:nvPr/>
        </p:nvSpPr>
        <p:spPr bwMode="gray">
          <a:xfrm rot="3419336">
            <a:off x="7686021" y="1108509"/>
            <a:ext cx="693420" cy="1256484"/>
          </a:xfrm>
          <a:prstGeom prst="rect">
            <a:avLst/>
          </a:prstGeom>
          <a:gradFill rotWithShape="1">
            <a:gsLst>
              <a:gs pos="0">
                <a:schemeClr val="hlink"/>
              </a:gs>
              <a:gs pos="100000">
                <a:schemeClr val="hlink">
                  <a:gamma/>
                  <a:shade val="46275"/>
                  <a:invGamma/>
                </a:schemeClr>
              </a:gs>
            </a:gsLst>
            <a:lin ang="5400000" scaled="1"/>
          </a:grad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sp3d>
        </p:spPr>
        <p:txBody>
          <a:bodyPr wrap="none" anchor="ctr">
            <a:flatTx/>
          </a:bodyPr>
          <a:lstStyle/>
          <a:p>
            <a:pPr defTabSz="342900">
              <a:defRPr/>
            </a:pPr>
            <a:endParaRPr lang="vi-VN" sz="1400">
              <a:latin typeface="Arial" panose="020B0604020202020204" pitchFamily="34" charset="0"/>
            </a:endParaRPr>
          </a:p>
        </p:txBody>
      </p:sp>
      <p:sp>
        <p:nvSpPr>
          <p:cNvPr id="32" name="Rectangle 30"/>
          <p:cNvSpPr/>
          <p:nvPr/>
        </p:nvSpPr>
        <p:spPr>
          <a:xfrm rot="19767368">
            <a:off x="7611889" y="1499209"/>
            <a:ext cx="957634" cy="438582"/>
          </a:xfrm>
          <a:prstGeom prst="rect">
            <a:avLst/>
          </a:prstGeom>
          <a:noFill/>
          <a:ln w="9525">
            <a:noFill/>
          </a:ln>
        </p:spPr>
        <p:txBody>
          <a:bodyPr wrap="none" lIns="68580" tIns="34290" rIns="68580" bIns="34290">
            <a:spAutoFit/>
          </a:bodyPr>
          <a:lstStyle/>
          <a:p>
            <a:r>
              <a:rPr lang="en-US" sz="2400" dirty="0" err="1" smtClean="0">
                <a:solidFill>
                  <a:schemeClr val="bg1"/>
                </a:solidFill>
              </a:rPr>
              <a:t>Bố</a:t>
            </a:r>
            <a:r>
              <a:rPr lang="en-US" sz="2400" dirty="0" smtClean="0">
                <a:solidFill>
                  <a:schemeClr val="bg1"/>
                </a:solidFill>
              </a:rPr>
              <a:t> </a:t>
            </a:r>
            <a:r>
              <a:rPr lang="en-US" sz="2400" dirty="0" err="1" smtClean="0">
                <a:solidFill>
                  <a:schemeClr val="bg1"/>
                </a:solidFill>
              </a:rPr>
              <a:t>cục</a:t>
            </a:r>
            <a:endParaRPr lang="en-US" altLang="en-US" sz="2100" b="1" dirty="0">
              <a:solidFill>
                <a:schemeClr val="bg1"/>
              </a:solidFill>
              <a:latin typeface="Times New Roman" panose="02020603050405020304" pitchFamily="18" charset="0"/>
              <a:ea typeface="Times New Roman" panose="02020603050405020304" pitchFamily="18" charset="0"/>
            </a:endParaRPr>
          </a:p>
        </p:txBody>
      </p:sp>
      <p:sp>
        <p:nvSpPr>
          <p:cNvPr id="36" name="AutoShape 3"/>
          <p:cNvSpPr/>
          <p:nvPr/>
        </p:nvSpPr>
        <p:spPr>
          <a:xfrm>
            <a:off x="6588224" y="2421452"/>
            <a:ext cx="2451337" cy="2722047"/>
          </a:xfrm>
          <a:prstGeom prst="roundRect">
            <a:avLst>
              <a:gd name="adj" fmla="val 13745"/>
            </a:avLst>
          </a:prstGeom>
          <a:solidFill>
            <a:srgbClr val="FFC000"/>
          </a:solidFill>
          <a:ln w="38100" cap="flat" cmpd="sng">
            <a:solidFill>
              <a:schemeClr val="bg2"/>
            </a:solidFill>
            <a:prstDash val="solid"/>
            <a:headEnd type="none" w="med" len="med"/>
            <a:tailEnd type="none" w="med" len="med"/>
          </a:ln>
        </p:spPr>
        <p:txBody>
          <a:bodyPr wrap="none" lIns="68580" tIns="34290" rIns="68580" bIns="34290" anchor="ctr" anchorCtr="0"/>
          <a:lstStyle/>
          <a:p>
            <a:pPr eaLnBrk="1" hangingPunct="1"/>
            <a:endParaRPr lang="vi-VN" altLang="en-US" dirty="0">
              <a:latin typeface="Arial" panose="020B0604020202020204" pitchFamily="34" charset="0"/>
            </a:endParaRPr>
          </a:p>
        </p:txBody>
      </p:sp>
      <p:sp>
        <p:nvSpPr>
          <p:cNvPr id="37" name="Rectangle 36"/>
          <p:cNvSpPr/>
          <p:nvPr/>
        </p:nvSpPr>
        <p:spPr>
          <a:xfrm>
            <a:off x="6588224" y="2515470"/>
            <a:ext cx="2521829" cy="2654573"/>
          </a:xfrm>
          <a:prstGeom prst="rect">
            <a:avLst/>
          </a:prstGeom>
          <a:noFill/>
          <a:ln w="9525">
            <a:noFill/>
          </a:ln>
        </p:spPr>
        <p:txBody>
          <a:bodyPr wrap="square" lIns="68580" tIns="34290" rIns="68580" bIns="34290">
            <a:spAutoFit/>
          </a:bodyPr>
          <a:lstStyle/>
          <a:p>
            <a:r>
              <a:rPr lang="en-US" sz="2400" dirty="0" smtClean="0"/>
              <a:t>-</a:t>
            </a:r>
            <a:r>
              <a:rPr lang="vi-VN" sz="2400" dirty="0" smtClean="0"/>
              <a:t> </a:t>
            </a:r>
            <a:r>
              <a:rPr lang="vi-VN" sz="2400" dirty="0"/>
              <a:t>Mở đầu: phần (1)</a:t>
            </a:r>
            <a:endParaRPr lang="en-US" sz="2400" dirty="0"/>
          </a:p>
          <a:p>
            <a:r>
              <a:rPr lang="en-US" sz="2400" dirty="0" smtClean="0"/>
              <a:t>- </a:t>
            </a:r>
            <a:r>
              <a:rPr lang="vi-VN" sz="2400" dirty="0" smtClean="0"/>
              <a:t>Nội </a:t>
            </a:r>
            <a:r>
              <a:rPr lang="vi-VN" sz="2400" dirty="0"/>
              <a:t>dung: phần (2), (3), (4), (5)</a:t>
            </a:r>
            <a:endParaRPr lang="en-US" sz="2400" dirty="0"/>
          </a:p>
          <a:p>
            <a:r>
              <a:rPr lang="en-US" sz="2400" dirty="0" smtClean="0"/>
              <a:t>-</a:t>
            </a:r>
            <a:r>
              <a:rPr lang="vi-VN" sz="2400" dirty="0" smtClean="0"/>
              <a:t> </a:t>
            </a:r>
            <a:r>
              <a:rPr lang="vi-VN" sz="2400" dirty="0"/>
              <a:t>Kết thúc: đoạn cuối “Tất cả những điều ấy... thế kỉ nào?”</a:t>
            </a:r>
            <a:endParaRPr lang="en-US" altLang="en-US" sz="21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124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1000" fill="hold"/>
                                        <p:tgtEl>
                                          <p:spTgt spid="24588"/>
                                        </p:tgtEl>
                                        <p:attrNameLst>
                                          <p:attrName>ppt_x</p:attrName>
                                        </p:attrNameLst>
                                      </p:cBhvr>
                                      <p:tavLst>
                                        <p:tav tm="0">
                                          <p:val>
                                            <p:strVal val="#ppt_x-.2"/>
                                          </p:val>
                                        </p:tav>
                                        <p:tav tm="100000">
                                          <p:val>
                                            <p:strVal val="#ppt_x"/>
                                          </p:val>
                                        </p:tav>
                                      </p:tavLst>
                                    </p:anim>
                                    <p:anim calcmode="lin" valueType="num">
                                      <p:cBhvr>
                                        <p:cTn id="8" dur="1000" fill="hold"/>
                                        <p:tgtEl>
                                          <p:spTgt spid="245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4582"/>
                                        </p:tgtEl>
                                        <p:attrNameLst>
                                          <p:attrName>style.visibility</p:attrName>
                                        </p:attrNameLst>
                                      </p:cBhvr>
                                      <p:to>
                                        <p:strVal val="visible"/>
                                      </p:to>
                                    </p:set>
                                    <p:anim calcmode="lin" valueType="num">
                                      <p:cBhvr>
                                        <p:cTn id="12" dur="1000" fill="hold"/>
                                        <p:tgtEl>
                                          <p:spTgt spid="24582"/>
                                        </p:tgtEl>
                                        <p:attrNameLst>
                                          <p:attrName>ppt_x</p:attrName>
                                        </p:attrNameLst>
                                      </p:cBhvr>
                                      <p:tavLst>
                                        <p:tav tm="0">
                                          <p:val>
                                            <p:strVal val="#ppt_x-.2"/>
                                          </p:val>
                                        </p:tav>
                                        <p:tav tm="100000">
                                          <p:val>
                                            <p:strVal val="#ppt_x"/>
                                          </p:val>
                                        </p:tav>
                                      </p:tavLst>
                                    </p:anim>
                                    <p:anim calcmode="lin" valueType="num">
                                      <p:cBhvr>
                                        <p:cTn id="13" dur="1000" fill="hold"/>
                                        <p:tgtEl>
                                          <p:spTgt spid="245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458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p:cTn id="19" dur="1000" fill="hold"/>
                                        <p:tgtEl>
                                          <p:spTgt spid="24581"/>
                                        </p:tgtEl>
                                        <p:attrNameLst>
                                          <p:attrName>ppt_x</p:attrName>
                                        </p:attrNameLst>
                                      </p:cBhvr>
                                      <p:tavLst>
                                        <p:tav tm="0">
                                          <p:val>
                                            <p:strVal val="#ppt_x-.2"/>
                                          </p:val>
                                        </p:tav>
                                        <p:tav tm="100000">
                                          <p:val>
                                            <p:strVal val="#ppt_x"/>
                                          </p:val>
                                        </p:tav>
                                      </p:tavLst>
                                    </p:anim>
                                    <p:anim calcmode="lin" valueType="num">
                                      <p:cBhvr>
                                        <p:cTn id="20" dur="1000" fill="hold"/>
                                        <p:tgtEl>
                                          <p:spTgt spid="2458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581"/>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4589"/>
                                        </p:tgtEl>
                                        <p:attrNameLst>
                                          <p:attrName>style.visibility</p:attrName>
                                        </p:attrNameLst>
                                      </p:cBhvr>
                                      <p:to>
                                        <p:strVal val="visible"/>
                                      </p:to>
                                    </p:set>
                                    <p:anim calcmode="lin" valueType="num">
                                      <p:cBhvr>
                                        <p:cTn id="24" dur="1000" fill="hold"/>
                                        <p:tgtEl>
                                          <p:spTgt spid="24589"/>
                                        </p:tgtEl>
                                        <p:attrNameLst>
                                          <p:attrName>ppt_x</p:attrName>
                                        </p:attrNameLst>
                                      </p:cBhvr>
                                      <p:tavLst>
                                        <p:tav tm="0">
                                          <p:val>
                                            <p:strVal val="#ppt_x-.2"/>
                                          </p:val>
                                        </p:tav>
                                        <p:tav tm="100000">
                                          <p:val>
                                            <p:strVal val="#ppt_x"/>
                                          </p:val>
                                        </p:tav>
                                      </p:tavLst>
                                    </p:anim>
                                    <p:anim calcmode="lin" valueType="num">
                                      <p:cBhvr>
                                        <p:cTn id="25" dur="1000" fill="hold"/>
                                        <p:tgtEl>
                                          <p:spTgt spid="2458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4589"/>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4579"/>
                                        </p:tgtEl>
                                        <p:attrNameLst>
                                          <p:attrName>style.visibility</p:attrName>
                                        </p:attrNameLst>
                                      </p:cBhvr>
                                      <p:to>
                                        <p:strVal val="visible"/>
                                      </p:to>
                                    </p:set>
                                    <p:anim calcmode="lin" valueType="num">
                                      <p:cBhvr>
                                        <p:cTn id="31" dur="1000" fill="hold"/>
                                        <p:tgtEl>
                                          <p:spTgt spid="24579"/>
                                        </p:tgtEl>
                                        <p:attrNameLst>
                                          <p:attrName>ppt_x</p:attrName>
                                        </p:attrNameLst>
                                      </p:cBhvr>
                                      <p:tavLst>
                                        <p:tav tm="0">
                                          <p:val>
                                            <p:strVal val="#ppt_x-.2"/>
                                          </p:val>
                                        </p:tav>
                                        <p:tav tm="100000">
                                          <p:val>
                                            <p:strVal val="#ppt_x"/>
                                          </p:val>
                                        </p:tav>
                                      </p:tavLst>
                                    </p:anim>
                                    <p:anim calcmode="lin" valueType="num">
                                      <p:cBhvr>
                                        <p:cTn id="32" dur="1000" fill="hold"/>
                                        <p:tgtEl>
                                          <p:spTgt spid="2457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4579"/>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24591"/>
                                        </p:tgtEl>
                                        <p:attrNameLst>
                                          <p:attrName>style.visibility</p:attrName>
                                        </p:attrNameLst>
                                      </p:cBhvr>
                                      <p:to>
                                        <p:strVal val="visible"/>
                                      </p:to>
                                    </p:set>
                                    <p:anim calcmode="lin" valueType="num">
                                      <p:cBhvr>
                                        <p:cTn id="36" dur="1000" fill="hold"/>
                                        <p:tgtEl>
                                          <p:spTgt spid="24591"/>
                                        </p:tgtEl>
                                        <p:attrNameLst>
                                          <p:attrName>ppt_x</p:attrName>
                                        </p:attrNameLst>
                                      </p:cBhvr>
                                      <p:tavLst>
                                        <p:tav tm="0">
                                          <p:val>
                                            <p:strVal val="#ppt_x-.2"/>
                                          </p:val>
                                        </p:tav>
                                        <p:tav tm="100000">
                                          <p:val>
                                            <p:strVal val="#ppt_x"/>
                                          </p:val>
                                        </p:tav>
                                      </p:tavLst>
                                    </p:anim>
                                    <p:anim calcmode="lin" valueType="num">
                                      <p:cBhvr>
                                        <p:cTn id="37" dur="1000" fill="hold"/>
                                        <p:tgtEl>
                                          <p:spTgt spid="2459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4591"/>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ppt_x</p:attrName>
                                        </p:attrNameLst>
                                      </p:cBhvr>
                                      <p:tavLst>
                                        <p:tav tm="0">
                                          <p:val>
                                            <p:strVal val="#ppt_x-.2"/>
                                          </p:val>
                                        </p:tav>
                                        <p:tav tm="100000">
                                          <p:val>
                                            <p:strVal val="#ppt_x"/>
                                          </p:val>
                                        </p:tav>
                                      </p:tavLst>
                                    </p:anim>
                                    <p:anim calcmode="lin" valueType="num">
                                      <p:cBhvr>
                                        <p:cTn id="4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36"/>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1000" fill="hold"/>
                                        <p:tgtEl>
                                          <p:spTgt spid="37"/>
                                        </p:tgtEl>
                                        <p:attrNameLst>
                                          <p:attrName>ppt_x</p:attrName>
                                        </p:attrNameLst>
                                      </p:cBhvr>
                                      <p:tavLst>
                                        <p:tav tm="0">
                                          <p:val>
                                            <p:strVal val="#ppt_x-.2"/>
                                          </p:val>
                                        </p:tav>
                                        <p:tav tm="100000">
                                          <p:val>
                                            <p:strVal val="#ppt_x"/>
                                          </p:val>
                                        </p:tav>
                                      </p:tavLst>
                                    </p:anim>
                                    <p:anim calcmode="lin" valueType="num">
                                      <p:cBhvr>
                                        <p:cTn id="49"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animBg="1"/>
      <p:bldP spid="24581" grpId="0" bldLvl="0" animBg="1"/>
      <p:bldP spid="24582" grpId="0" bldLvl="0" animBg="1"/>
      <p:bldP spid="24588" grpId="0"/>
      <p:bldP spid="24589" grpId="0"/>
      <p:bldP spid="24591" grpId="0"/>
      <p:bldP spid="36" grpId="0" bldLvl="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6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0"/>
          <p:cNvCxnSpPr>
            <a:cxnSpLocks noChangeShapeType="1"/>
            <a:stCxn id="18" idx="0"/>
          </p:cNvCxnSpPr>
          <p:nvPr/>
        </p:nvCxnSpPr>
        <p:spPr bwMode="auto">
          <a:xfrm flipV="1">
            <a:off x="1916950" y="954979"/>
            <a:ext cx="1651913" cy="569230"/>
          </a:xfrm>
          <a:prstGeom prst="line">
            <a:avLst/>
          </a:prstGeom>
          <a:noFill/>
          <a:ln w="28575">
            <a:solidFill>
              <a:schemeClr val="bg1">
                <a:lumMod val="50000"/>
              </a:schemeClr>
            </a:solidFill>
            <a:prstDash val="sysDot"/>
            <a:miter lim="800000"/>
            <a:headEnd/>
            <a:tailEnd/>
          </a:ln>
          <a:extLst>
            <a:ext uri="{909E8E84-426E-40DD-AFC4-6F175D3DCCD1}">
              <a14:hiddenFill xmlns:a14="http://schemas.microsoft.com/office/drawing/2010/main">
                <a:noFill/>
              </a14:hiddenFill>
            </a:ext>
          </a:extLst>
        </p:spPr>
      </p:cxnSp>
      <p:cxnSp>
        <p:nvCxnSpPr>
          <p:cNvPr id="7" name="直接连接符 20"/>
          <p:cNvCxnSpPr>
            <a:cxnSpLocks noChangeShapeType="1"/>
            <a:stCxn id="27" idx="0"/>
          </p:cNvCxnSpPr>
          <p:nvPr/>
        </p:nvCxnSpPr>
        <p:spPr bwMode="auto">
          <a:xfrm flipH="1" flipV="1">
            <a:off x="5108042" y="1207966"/>
            <a:ext cx="1602086" cy="389345"/>
          </a:xfrm>
          <a:prstGeom prst="line">
            <a:avLst/>
          </a:prstGeom>
          <a:noFill/>
          <a:ln w="28575">
            <a:solidFill>
              <a:schemeClr val="bg1">
                <a:lumMod val="50000"/>
              </a:schemeClr>
            </a:solidFill>
            <a:prstDash val="sysDot"/>
            <a:miter lim="800000"/>
            <a:headEnd/>
            <a:tailEnd/>
          </a:ln>
          <a:extLst>
            <a:ext uri="{909E8E84-426E-40DD-AFC4-6F175D3DCCD1}">
              <a14:hiddenFill xmlns:a14="http://schemas.microsoft.com/office/drawing/2010/main">
                <a:noFill/>
              </a14:hiddenFill>
            </a:ext>
          </a:extLst>
        </p:spPr>
      </p:cxnSp>
      <p:sp>
        <p:nvSpPr>
          <p:cNvPr id="9" name="TextBox 37"/>
          <p:cNvSpPr txBox="1"/>
          <p:nvPr/>
        </p:nvSpPr>
        <p:spPr>
          <a:xfrm>
            <a:off x="4503371" y="2751630"/>
            <a:ext cx="4608581" cy="2246733"/>
          </a:xfrm>
          <a:prstGeom prst="rect">
            <a:avLst/>
          </a:prstGeom>
          <a:solidFill>
            <a:schemeClr val="bg1"/>
          </a:solidFill>
          <a:ln>
            <a:solidFill>
              <a:schemeClr val="accent1"/>
            </a:solidFill>
          </a:ln>
        </p:spPr>
        <p:txBody>
          <a:bodyPr wrap="square" lIns="91405" tIns="45702" rIns="91405" bIns="45702" rtlCol="0">
            <a:spAutoFit/>
          </a:bodyPr>
          <a:lstStyle/>
          <a:p>
            <a:r>
              <a:rPr lang="en-US" sz="2000" dirty="0"/>
              <a:t>+ </a:t>
            </a:r>
            <a:r>
              <a:rPr lang="en-US" sz="2000" dirty="0" err="1"/>
              <a:t>Đọc</a:t>
            </a:r>
            <a:r>
              <a:rPr lang="en-US" sz="2000" dirty="0"/>
              <a:t> </a:t>
            </a:r>
            <a:r>
              <a:rPr lang="en-US" sz="2000" dirty="0" err="1"/>
              <a:t>nhan</a:t>
            </a:r>
            <a:r>
              <a:rPr lang="en-US" sz="2000" dirty="0"/>
              <a:t> </a:t>
            </a:r>
            <a:r>
              <a:rPr lang="en-US" sz="2000" dirty="0" err="1"/>
              <a:t>đề</a:t>
            </a:r>
            <a:endParaRPr lang="en-US" sz="2000" dirty="0"/>
          </a:p>
          <a:p>
            <a:r>
              <a:rPr lang="en-US" sz="2000" dirty="0"/>
              <a:t>+ </a:t>
            </a:r>
            <a:r>
              <a:rPr lang="en-US" sz="2000" dirty="0" err="1"/>
              <a:t>Đọc</a:t>
            </a:r>
            <a:r>
              <a:rPr lang="en-US" sz="2000" dirty="0"/>
              <a:t> </a:t>
            </a:r>
            <a:r>
              <a:rPr lang="en-US" sz="2000" dirty="0" err="1"/>
              <a:t>văn</a:t>
            </a:r>
            <a:r>
              <a:rPr lang="en-US" sz="2000" dirty="0"/>
              <a:t> </a:t>
            </a:r>
            <a:r>
              <a:rPr lang="en-US" sz="2000" dirty="0" err="1"/>
              <a:t>bản</a:t>
            </a:r>
            <a:r>
              <a:rPr lang="en-US" sz="2000" dirty="0"/>
              <a:t>, </a:t>
            </a:r>
            <a:r>
              <a:rPr lang="en-US" sz="2000" dirty="0" err="1"/>
              <a:t>nhận</a:t>
            </a:r>
            <a:r>
              <a:rPr lang="en-US" sz="2000" dirty="0"/>
              <a:t> </a:t>
            </a:r>
            <a:r>
              <a:rPr lang="en-US" sz="2000" dirty="0" err="1"/>
              <a:t>diện</a:t>
            </a:r>
            <a:r>
              <a:rPr lang="en-US" sz="2000" dirty="0"/>
              <a:t> </a:t>
            </a:r>
            <a:r>
              <a:rPr lang="en-US" sz="2000" dirty="0" err="1"/>
              <a:t>hệ</a:t>
            </a:r>
            <a:r>
              <a:rPr lang="en-US" sz="2000" dirty="0"/>
              <a:t> </a:t>
            </a:r>
            <a:r>
              <a:rPr lang="en-US" sz="2000" dirty="0" err="1"/>
              <a:t>thống</a:t>
            </a:r>
            <a:r>
              <a:rPr lang="en-US" sz="2000" dirty="0"/>
              <a:t> </a:t>
            </a:r>
            <a:r>
              <a:rPr lang="en-US" sz="2000" dirty="0" err="1"/>
              <a:t>luận</a:t>
            </a:r>
            <a:r>
              <a:rPr lang="en-US" sz="2000" dirty="0"/>
              <a:t> </a:t>
            </a:r>
            <a:r>
              <a:rPr lang="en-US" sz="2000" dirty="0" err="1"/>
              <a:t>điểm</a:t>
            </a:r>
            <a:endParaRPr lang="en-US" sz="2000" dirty="0"/>
          </a:p>
          <a:p>
            <a:r>
              <a:rPr lang="en-US" sz="2000" dirty="0"/>
              <a:t>+ Ở </a:t>
            </a:r>
            <a:r>
              <a:rPr lang="en-US" sz="2000" dirty="0" err="1"/>
              <a:t>từng</a:t>
            </a:r>
            <a:r>
              <a:rPr lang="en-US" sz="2000" dirty="0"/>
              <a:t> </a:t>
            </a:r>
            <a:r>
              <a:rPr lang="en-US" sz="2000" dirty="0" err="1"/>
              <a:t>luận</a:t>
            </a:r>
            <a:r>
              <a:rPr lang="en-US" sz="2000" dirty="0"/>
              <a:t> </a:t>
            </a:r>
            <a:r>
              <a:rPr lang="en-US" sz="2000" dirty="0" err="1"/>
              <a:t>điểm</a:t>
            </a:r>
            <a:r>
              <a:rPr lang="en-US" sz="2000" dirty="0"/>
              <a:t>: </a:t>
            </a:r>
            <a:r>
              <a:rPr lang="en-US" sz="2000" dirty="0" err="1"/>
              <a:t>chú</a:t>
            </a:r>
            <a:r>
              <a:rPr lang="en-US" sz="2000" dirty="0"/>
              <a:t> ý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cách</a:t>
            </a:r>
            <a:r>
              <a:rPr lang="en-US" sz="2000" dirty="0"/>
              <a:t> </a:t>
            </a:r>
            <a:r>
              <a:rPr lang="en-US" sz="2000" dirty="0" err="1"/>
              <a:t>lập</a:t>
            </a:r>
            <a:r>
              <a:rPr lang="en-US" sz="2000" dirty="0"/>
              <a:t> </a:t>
            </a:r>
            <a:r>
              <a:rPr lang="en-US" sz="2000" dirty="0" err="1"/>
              <a:t>luận</a:t>
            </a:r>
            <a:endParaRPr lang="en-US" sz="2000" dirty="0"/>
          </a:p>
          <a:p>
            <a:r>
              <a:rPr lang="en-US" sz="2000" dirty="0"/>
              <a:t>+ </a:t>
            </a:r>
            <a:r>
              <a:rPr lang="en-US" sz="2000" dirty="0" err="1"/>
              <a:t>Rút</a:t>
            </a:r>
            <a:r>
              <a:rPr lang="en-US" sz="2000" dirty="0"/>
              <a:t> ý </a:t>
            </a:r>
            <a:r>
              <a:rPr lang="en-US" sz="2000" dirty="0" err="1"/>
              <a:t>nghĩa</a:t>
            </a:r>
            <a:r>
              <a:rPr lang="en-US" sz="2000" dirty="0"/>
              <a:t>, </a:t>
            </a:r>
            <a:r>
              <a:rPr lang="en-US" sz="2000" dirty="0" err="1"/>
              <a:t>tác</a:t>
            </a:r>
            <a:r>
              <a:rPr lang="en-US" sz="2000" dirty="0"/>
              <a:t> </a:t>
            </a:r>
            <a:r>
              <a:rPr lang="en-US" sz="2000" dirty="0" err="1"/>
              <a:t>động</a:t>
            </a:r>
            <a:r>
              <a:rPr lang="en-US" sz="2000" dirty="0"/>
              <a:t> </a:t>
            </a:r>
            <a:r>
              <a:rPr lang="en-US" sz="2000" dirty="0" err="1"/>
              <a:t>của</a:t>
            </a:r>
            <a:r>
              <a:rPr lang="en-US" sz="2000" dirty="0"/>
              <a:t> </a:t>
            </a:r>
            <a:r>
              <a:rPr lang="en-US" sz="2000" dirty="0" err="1"/>
              <a:t>văn</a:t>
            </a:r>
            <a:r>
              <a:rPr lang="en-US" sz="2000" dirty="0"/>
              <a:t> </a:t>
            </a:r>
            <a:r>
              <a:rPr lang="en-US" sz="2000" dirty="0" err="1"/>
              <a:t>bản</a:t>
            </a:r>
            <a:r>
              <a:rPr lang="en-US" sz="2000" dirty="0"/>
              <a:t> </a:t>
            </a:r>
            <a:r>
              <a:rPr lang="en-US" sz="2000" dirty="0" err="1"/>
              <a:t>sau</a:t>
            </a:r>
            <a:r>
              <a:rPr lang="en-US" sz="2000" dirty="0"/>
              <a:t> </a:t>
            </a:r>
            <a:r>
              <a:rPr lang="en-US" sz="2000" dirty="0" err="1"/>
              <a:t>đọc</a:t>
            </a:r>
            <a:endParaRPr lang="en-US" sz="2000" dirty="0"/>
          </a:p>
        </p:txBody>
      </p:sp>
      <p:sp>
        <p:nvSpPr>
          <p:cNvPr id="10" name="TextBox 38"/>
          <p:cNvSpPr txBox="1"/>
          <p:nvPr/>
        </p:nvSpPr>
        <p:spPr>
          <a:xfrm>
            <a:off x="54308" y="2751630"/>
            <a:ext cx="4157651" cy="2246733"/>
          </a:xfrm>
          <a:prstGeom prst="rect">
            <a:avLst/>
          </a:prstGeom>
          <a:solidFill>
            <a:schemeClr val="bg1"/>
          </a:solidFill>
          <a:ln>
            <a:solidFill>
              <a:schemeClr val="accent1"/>
            </a:solidFill>
          </a:ln>
        </p:spPr>
        <p:txBody>
          <a:bodyPr wrap="square" lIns="91405" tIns="45702" rIns="91405" bIns="45702" rtlCol="0">
            <a:spAutoFit/>
          </a:bodyPr>
          <a:lstStyle/>
          <a:p>
            <a:r>
              <a:rPr lang="en-US" sz="2000" dirty="0" smtClean="0"/>
              <a:t>- </a:t>
            </a:r>
            <a:r>
              <a:rPr lang="en-US" sz="2000" dirty="0" err="1" smtClean="0"/>
              <a:t>Sử</a:t>
            </a:r>
            <a:r>
              <a:rPr lang="en-US" sz="2000" dirty="0" smtClean="0"/>
              <a:t> </a:t>
            </a:r>
            <a:r>
              <a:rPr lang="en-US" sz="2000" dirty="0" err="1"/>
              <a:t>dụng</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lập</a:t>
            </a:r>
            <a:r>
              <a:rPr lang="en-US" sz="2000" dirty="0"/>
              <a:t> </a:t>
            </a:r>
            <a:r>
              <a:rPr lang="en-US" sz="2000" dirty="0" err="1"/>
              <a:t>luận</a:t>
            </a:r>
            <a:r>
              <a:rPr lang="en-US" sz="2000" dirty="0"/>
              <a:t> </a:t>
            </a:r>
            <a:r>
              <a:rPr lang="en-US" sz="2000" dirty="0" err="1"/>
              <a:t>nhằm</a:t>
            </a:r>
            <a:r>
              <a:rPr lang="en-US" sz="2000" dirty="0"/>
              <a:t> </a:t>
            </a:r>
            <a:r>
              <a:rPr lang="en-US" sz="2000" dirty="0" err="1"/>
              <a:t>xác</a:t>
            </a:r>
            <a:r>
              <a:rPr lang="en-US" sz="2000" dirty="0"/>
              <a:t> </a:t>
            </a:r>
            <a:r>
              <a:rPr lang="en-US" sz="2000" dirty="0" err="1"/>
              <a:t>lập</a:t>
            </a:r>
            <a:r>
              <a:rPr lang="en-US" sz="2000" dirty="0"/>
              <a:t> </a:t>
            </a:r>
            <a:r>
              <a:rPr lang="en-US" sz="2000" dirty="0" err="1" smtClean="0"/>
              <a:t>một</a:t>
            </a:r>
            <a:r>
              <a:rPr lang="en-US" sz="2000" dirty="0" smtClean="0"/>
              <a:t> </a:t>
            </a:r>
            <a:r>
              <a:rPr lang="en-US" sz="2000" dirty="0" err="1"/>
              <a:t>quan</a:t>
            </a:r>
            <a:r>
              <a:rPr lang="en-US" sz="2000" dirty="0"/>
              <a:t> </a:t>
            </a:r>
            <a:r>
              <a:rPr lang="en-US" sz="2000" dirty="0" err="1"/>
              <a:t>điểm</a:t>
            </a:r>
            <a:r>
              <a:rPr lang="en-US" sz="2000" dirty="0"/>
              <a:t>, </a:t>
            </a:r>
            <a:r>
              <a:rPr lang="en-US" sz="2000" dirty="0" err="1"/>
              <a:t>tư</a:t>
            </a:r>
            <a:r>
              <a:rPr lang="en-US" sz="2000" dirty="0"/>
              <a:t> </a:t>
            </a:r>
            <a:r>
              <a:rPr lang="en-US" sz="2000" dirty="0" err="1"/>
              <a:t>tưởng</a:t>
            </a:r>
            <a:r>
              <a:rPr lang="en-US" sz="2000" dirty="0"/>
              <a:t> </a:t>
            </a:r>
            <a:r>
              <a:rPr lang="en-US" sz="2000" dirty="0" err="1"/>
              <a:t>nhất</a:t>
            </a:r>
            <a:r>
              <a:rPr lang="en-US" sz="2000" dirty="0"/>
              <a:t> </a:t>
            </a:r>
            <a:r>
              <a:rPr lang="en-US" sz="2000" dirty="0" err="1"/>
              <a:t>định</a:t>
            </a:r>
            <a:r>
              <a:rPr lang="en-US" sz="2000" dirty="0"/>
              <a:t>. </a:t>
            </a:r>
            <a:endParaRPr lang="en-US" sz="2000" dirty="0" smtClean="0"/>
          </a:p>
          <a:p>
            <a:r>
              <a:rPr lang="en-US" sz="2000" dirty="0" smtClean="0"/>
              <a:t>-</a:t>
            </a:r>
            <a:r>
              <a:rPr lang="en-US" sz="2000" dirty="0" err="1" smtClean="0"/>
              <a:t>Luận</a:t>
            </a:r>
            <a:r>
              <a:rPr lang="en-US" sz="2000" dirty="0" smtClean="0"/>
              <a:t> </a:t>
            </a:r>
            <a:r>
              <a:rPr lang="en-US" sz="2000" dirty="0" err="1"/>
              <a:t>điểm</a:t>
            </a:r>
            <a:r>
              <a:rPr lang="en-US" sz="2000" dirty="0"/>
              <a:t> </a:t>
            </a:r>
            <a:r>
              <a:rPr lang="en-US" sz="2000" dirty="0" err="1"/>
              <a:t>rõ</a:t>
            </a:r>
            <a:r>
              <a:rPr lang="en-US" sz="2000" dirty="0"/>
              <a:t> </a:t>
            </a:r>
            <a:r>
              <a:rPr lang="en-US" sz="2000" dirty="0" err="1"/>
              <a:t>ràng</a:t>
            </a:r>
            <a:r>
              <a:rPr lang="en-US" sz="2000" dirty="0"/>
              <a:t>, </a:t>
            </a:r>
            <a:r>
              <a:rPr lang="en-US" sz="2000" dirty="0" err="1"/>
              <a:t>có</a:t>
            </a:r>
            <a:r>
              <a:rPr lang="en-US" sz="2000" dirty="0"/>
              <a:t> </a:t>
            </a:r>
            <a:r>
              <a:rPr lang="en-US" sz="2000" dirty="0" err="1"/>
              <a:t>lí</a:t>
            </a:r>
            <a:r>
              <a:rPr lang="en-US" sz="2000" dirty="0"/>
              <a:t> </a:t>
            </a:r>
            <a:r>
              <a:rPr lang="en-US" sz="2000" dirty="0" err="1"/>
              <a:t>lẽ</a:t>
            </a:r>
            <a:r>
              <a:rPr lang="en-US" sz="2000" dirty="0"/>
              <a:t>, </a:t>
            </a:r>
            <a:r>
              <a:rPr lang="en-US" sz="2000" dirty="0" err="1"/>
              <a:t>dẫn</a:t>
            </a:r>
            <a:r>
              <a:rPr lang="en-US" sz="2000" dirty="0"/>
              <a:t> </a:t>
            </a:r>
            <a:r>
              <a:rPr lang="en-US" sz="2000" dirty="0" err="1"/>
              <a:t>chứng</a:t>
            </a:r>
            <a:r>
              <a:rPr lang="en-US" sz="2000" dirty="0"/>
              <a:t> </a:t>
            </a:r>
            <a:r>
              <a:rPr lang="en-US" sz="2000" dirty="0" err="1"/>
              <a:t>thuyết</a:t>
            </a:r>
            <a:r>
              <a:rPr lang="en-US" sz="2000" dirty="0"/>
              <a:t> </a:t>
            </a:r>
            <a:r>
              <a:rPr lang="en-US" sz="2000" dirty="0" err="1"/>
              <a:t>phục</a:t>
            </a:r>
            <a:r>
              <a:rPr lang="en-US" sz="2000" dirty="0" smtClean="0"/>
              <a:t>.</a:t>
            </a:r>
          </a:p>
          <a:p>
            <a:r>
              <a:rPr lang="en-US" sz="2000" dirty="0" smtClean="0"/>
              <a:t>- </a:t>
            </a:r>
            <a:r>
              <a:rPr lang="en-US" sz="2000" dirty="0" err="1" smtClean="0"/>
              <a:t>Giải</a:t>
            </a:r>
            <a:r>
              <a:rPr lang="en-US" sz="2000" dirty="0" smtClean="0"/>
              <a:t> </a:t>
            </a:r>
            <a:r>
              <a:rPr lang="en-US" sz="2000" dirty="0" err="1"/>
              <a:t>quyết</a:t>
            </a:r>
            <a:r>
              <a:rPr lang="en-US" sz="2000" dirty="0"/>
              <a:t> </a:t>
            </a:r>
            <a:r>
              <a:rPr lang="en-US" sz="2000" dirty="0" err="1"/>
              <a:t>những</a:t>
            </a:r>
            <a:r>
              <a:rPr lang="en-US" sz="2000" dirty="0"/>
              <a:t> </a:t>
            </a:r>
            <a:r>
              <a:rPr lang="en-US" sz="2000" dirty="0" err="1"/>
              <a:t>vấn</a:t>
            </a:r>
            <a:r>
              <a:rPr lang="en-US" sz="2000" dirty="0"/>
              <a:t> </a:t>
            </a:r>
            <a:r>
              <a:rPr lang="en-US" sz="2000" dirty="0" err="1"/>
              <a:t>đề</a:t>
            </a:r>
            <a:r>
              <a:rPr lang="en-US" sz="2000" dirty="0"/>
              <a:t> </a:t>
            </a:r>
            <a:r>
              <a:rPr lang="en-US" sz="2000" dirty="0" err="1"/>
              <a:t>đặt</a:t>
            </a:r>
            <a:r>
              <a:rPr lang="en-US" sz="2000" dirty="0"/>
              <a:t> </a:t>
            </a:r>
            <a:r>
              <a:rPr lang="en-US" sz="2000" dirty="0" err="1"/>
              <a:t>ra</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xã</a:t>
            </a:r>
            <a:r>
              <a:rPr lang="en-US" sz="2000" dirty="0"/>
              <a:t> </a:t>
            </a:r>
            <a:r>
              <a:rPr lang="en-US" sz="2000" dirty="0" err="1"/>
              <a:t>hội</a:t>
            </a:r>
            <a:r>
              <a:rPr lang="en-US" sz="2000" dirty="0"/>
              <a:t> </a:t>
            </a:r>
            <a:endParaRPr lang="zh-CN" altLang="en-US" sz="2000" b="1" dirty="0">
              <a:solidFill>
                <a:schemeClr val="tx1">
                  <a:lumMod val="65000"/>
                  <a:lumOff val="35000"/>
                </a:schemeClr>
              </a:solidFill>
              <a:cs typeface="+mn-ea"/>
              <a:sym typeface="+mn-lt"/>
            </a:endParaRPr>
          </a:p>
        </p:txBody>
      </p:sp>
      <p:grpSp>
        <p:nvGrpSpPr>
          <p:cNvPr id="16" name="组合 15"/>
          <p:cNvGrpSpPr/>
          <p:nvPr/>
        </p:nvGrpSpPr>
        <p:grpSpPr>
          <a:xfrm>
            <a:off x="437866" y="1524209"/>
            <a:ext cx="2948527" cy="1134319"/>
            <a:chOff x="304800" y="115033"/>
            <a:chExt cx="5057914" cy="3390596"/>
          </a:xfrm>
          <a:solidFill>
            <a:schemeClr val="accent2">
              <a:lumMod val="75000"/>
            </a:schemeClr>
          </a:solidFill>
          <a:effectLst>
            <a:outerShdw blurRad="444500" dist="254000" dir="8100000" algn="tr" rotWithShape="0">
              <a:prstClr val="black">
                <a:alpha val="50000"/>
              </a:prstClr>
            </a:outerShdw>
          </a:effectLst>
        </p:grpSpPr>
        <p:sp>
          <p:nvSpPr>
            <p:cNvPr id="17" name="同心圆 16"/>
            <p:cNvSpPr/>
            <p:nvPr/>
          </p:nvSpPr>
          <p:spPr>
            <a:xfrm>
              <a:off x="304800" y="673102"/>
              <a:ext cx="4316292" cy="2832527"/>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8" name="椭圆 17"/>
            <p:cNvSpPr/>
            <p:nvPr/>
          </p:nvSpPr>
          <p:spPr>
            <a:xfrm>
              <a:off x="321337" y="115033"/>
              <a:ext cx="5041377" cy="33905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solidFill>
                    <a:prstClr val="black"/>
                  </a:solidFill>
                  <a:latin typeface="Times New Roman" pitchFamily="18" charset="0"/>
                  <a:cs typeface="Times New Roman" pitchFamily="18" charset="0"/>
                  <a:sym typeface="+mn-lt"/>
                </a:rPr>
                <a:t>Khái</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niệm</a:t>
              </a:r>
              <a:endParaRPr lang="zh-CN" altLang="en-US" sz="2800" dirty="0">
                <a:solidFill>
                  <a:prstClr val="black"/>
                </a:solidFill>
                <a:latin typeface="Times New Roman" pitchFamily="18" charset="0"/>
                <a:cs typeface="Times New Roman" pitchFamily="18" charset="0"/>
                <a:sym typeface="+mn-lt"/>
              </a:endParaRPr>
            </a:p>
          </p:txBody>
        </p:sp>
      </p:grpSp>
      <p:grpSp>
        <p:nvGrpSpPr>
          <p:cNvPr id="25" name="组合 24"/>
          <p:cNvGrpSpPr/>
          <p:nvPr/>
        </p:nvGrpSpPr>
        <p:grpSpPr>
          <a:xfrm>
            <a:off x="4657900" y="1597311"/>
            <a:ext cx="4104456" cy="1217613"/>
            <a:chOff x="-147516" y="544730"/>
            <a:chExt cx="5429250" cy="2645250"/>
          </a:xfrm>
          <a:solidFill>
            <a:schemeClr val="accent5">
              <a:lumMod val="50000"/>
            </a:schemeClr>
          </a:solidFill>
          <a:effectLst>
            <a:outerShdw blurRad="444500" dist="254000" dir="8100000" algn="tr" rotWithShape="0">
              <a:prstClr val="black">
                <a:alpha val="50000"/>
              </a:prstClr>
            </a:outerShdw>
          </a:effectLst>
        </p:grpSpPr>
        <p:sp>
          <p:nvSpPr>
            <p:cNvPr id="26" name="同心圆 25"/>
            <p:cNvSpPr/>
            <p:nvPr/>
          </p:nvSpPr>
          <p:spPr>
            <a:xfrm>
              <a:off x="304800" y="673100"/>
              <a:ext cx="4000500" cy="2461591"/>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147516" y="544730"/>
              <a:ext cx="5429250" cy="2645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smtClean="0">
                  <a:solidFill>
                    <a:prstClr val="black"/>
                  </a:solidFill>
                  <a:latin typeface="Times New Roman" pitchFamily="18" charset="0"/>
                  <a:cs typeface="Times New Roman" pitchFamily="18" charset="0"/>
                  <a:sym typeface="+mn-lt"/>
                </a:rPr>
                <a:t>Các</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bước</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đọc</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hiểu</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văn</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bản</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nghị</a:t>
              </a:r>
              <a:r>
                <a:rPr lang="en-US" altLang="zh-CN" sz="2800" dirty="0" smtClean="0">
                  <a:solidFill>
                    <a:prstClr val="black"/>
                  </a:solidFill>
                  <a:latin typeface="Times New Roman" pitchFamily="18" charset="0"/>
                  <a:cs typeface="Times New Roman" pitchFamily="18" charset="0"/>
                  <a:sym typeface="+mn-lt"/>
                </a:rPr>
                <a:t> </a:t>
              </a:r>
              <a:r>
                <a:rPr lang="en-US" altLang="zh-CN" sz="2800" dirty="0" err="1" smtClean="0">
                  <a:solidFill>
                    <a:prstClr val="black"/>
                  </a:solidFill>
                  <a:latin typeface="Times New Roman" pitchFamily="18" charset="0"/>
                  <a:cs typeface="Times New Roman" pitchFamily="18" charset="0"/>
                  <a:sym typeface="+mn-lt"/>
                </a:rPr>
                <a:t>luận</a:t>
              </a:r>
              <a:endParaRPr lang="zh-CN" altLang="en-US" sz="2800" dirty="0">
                <a:solidFill>
                  <a:prstClr val="black"/>
                </a:solidFill>
                <a:latin typeface="Times New Roman" pitchFamily="18" charset="0"/>
                <a:cs typeface="Times New Roman" pitchFamily="18" charset="0"/>
                <a:sym typeface="+mn-lt"/>
              </a:endParaRPr>
            </a:p>
          </p:txBody>
        </p:sp>
      </p:grpSp>
      <p:sp>
        <p:nvSpPr>
          <p:cNvPr id="35" name="TextBox 34"/>
          <p:cNvSpPr txBox="1"/>
          <p:nvPr/>
        </p:nvSpPr>
        <p:spPr>
          <a:xfrm>
            <a:off x="0" y="59278"/>
            <a:ext cx="8169026" cy="1077218"/>
          </a:xfrm>
          <a:prstGeom prst="rect">
            <a:avLst/>
          </a:prstGeom>
          <a:solidFill>
            <a:schemeClr val="bg1">
              <a:lumMod val="95000"/>
            </a:schemeClr>
          </a:solidFill>
        </p:spPr>
        <p:txBody>
          <a:bodyPr wrap="square" rtlCol="0">
            <a:spAutoFit/>
          </a:bodyPr>
          <a:lstStyle/>
          <a:p>
            <a:r>
              <a:rPr lang="en-US" sz="3200" b="1" dirty="0" smtClean="0"/>
              <a:t> </a:t>
            </a:r>
            <a:r>
              <a:rPr lang="vi-VN" sz="3200" b="1" dirty="0" smtClean="0"/>
              <a:t>II</a:t>
            </a:r>
            <a:r>
              <a:rPr lang="vi-VN" sz="3200" b="1" dirty="0"/>
              <a:t>. Đọc hiểu văn bản</a:t>
            </a:r>
            <a:endParaRPr lang="en-US" sz="3200" dirty="0"/>
          </a:p>
          <a:p>
            <a:r>
              <a:rPr lang="en-US" sz="3200" b="1" dirty="0" smtClean="0"/>
              <a:t>. </a:t>
            </a:r>
            <a:endParaRPr lang="en-US" sz="3200" dirty="0"/>
          </a:p>
        </p:txBody>
      </p:sp>
      <p:sp>
        <p:nvSpPr>
          <p:cNvPr id="31" name="TextBox 30"/>
          <p:cNvSpPr txBox="1"/>
          <p:nvPr/>
        </p:nvSpPr>
        <p:spPr>
          <a:xfrm>
            <a:off x="195478" y="585647"/>
            <a:ext cx="632106" cy="369332"/>
          </a:xfrm>
          <a:prstGeom prst="rect">
            <a:avLst/>
          </a:prstGeom>
          <a:solidFill>
            <a:schemeClr val="bg1">
              <a:lumMod val="95000"/>
            </a:schemeClr>
          </a:solidFill>
        </p:spPr>
        <p:txBody>
          <a:bodyPr wrap="square" rtlCol="0">
            <a:spAutoFit/>
          </a:bodyPr>
          <a:lstStyle/>
          <a:p>
            <a:endParaRPr lang="en-US" dirty="0"/>
          </a:p>
        </p:txBody>
      </p:sp>
      <p:grpSp>
        <p:nvGrpSpPr>
          <p:cNvPr id="37" name="组合 40"/>
          <p:cNvGrpSpPr/>
          <p:nvPr/>
        </p:nvGrpSpPr>
        <p:grpSpPr>
          <a:xfrm>
            <a:off x="437867" y="483487"/>
            <a:ext cx="8382606" cy="1088502"/>
            <a:chOff x="-2248915" y="673100"/>
            <a:chExt cx="10910454" cy="4000500"/>
          </a:xfrm>
          <a:solidFill>
            <a:schemeClr val="accent5"/>
          </a:solidFill>
          <a:effectLst>
            <a:outerShdw blurRad="444500" dist="254000" dir="8100000" algn="tr" rotWithShape="0">
              <a:prstClr val="black">
                <a:alpha val="50000"/>
              </a:prstClr>
            </a:outerShdw>
          </a:effectLst>
        </p:grpSpPr>
        <p:sp>
          <p:nvSpPr>
            <p:cNvPr id="38" name="同心圆 42"/>
            <p:cNvSpPr/>
            <p:nvPr/>
          </p:nvSpPr>
          <p:spPr>
            <a:xfrm>
              <a:off x="-114121" y="673100"/>
              <a:ext cx="4000500" cy="4000500"/>
            </a:xfrm>
            <a:prstGeom prst="donut">
              <a:avLst>
                <a:gd name="adj" fmla="val 4879"/>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9" name="椭圆 43"/>
            <p:cNvSpPr/>
            <p:nvPr/>
          </p:nvSpPr>
          <p:spPr>
            <a:xfrm>
              <a:off x="-2248915" y="760413"/>
              <a:ext cx="10910454" cy="3825871"/>
            </a:xfrm>
            <a:prstGeom prst="ellipse">
              <a:avLst/>
            </a:prstGeom>
            <a:grp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altLang="zh-CN" sz="3200" b="1" dirty="0" smtClean="0">
                  <a:solidFill>
                    <a:prstClr val="black"/>
                  </a:solidFill>
                  <a:latin typeface="Times New Roman" pitchFamily="18" charset="0"/>
                  <a:cs typeface="Times New Roman" pitchFamily="18" charset="0"/>
                  <a:sym typeface="+mn-lt"/>
                </a:rPr>
                <a:t>1. </a:t>
              </a:r>
              <a:r>
                <a:rPr lang="en-US" altLang="zh-CN" sz="3200" b="1" dirty="0" err="1" smtClean="0">
                  <a:solidFill>
                    <a:prstClr val="black"/>
                  </a:solidFill>
                  <a:latin typeface="Times New Roman" pitchFamily="18" charset="0"/>
                  <a:cs typeface="Times New Roman" pitchFamily="18" charset="0"/>
                  <a:sym typeface="+mn-lt"/>
                </a:rPr>
                <a:t>Nhan</a:t>
              </a:r>
              <a:r>
                <a:rPr lang="en-US" altLang="zh-CN" sz="3200" b="1" dirty="0" smtClean="0">
                  <a:solidFill>
                    <a:prstClr val="black"/>
                  </a:solidFill>
                  <a:latin typeface="Times New Roman" pitchFamily="18" charset="0"/>
                  <a:cs typeface="Times New Roman" pitchFamily="18" charset="0"/>
                  <a:sym typeface="+mn-lt"/>
                </a:rPr>
                <a:t> </a:t>
              </a:r>
              <a:r>
                <a:rPr lang="en-US" altLang="zh-CN" sz="3200" b="1" dirty="0" err="1" smtClean="0">
                  <a:solidFill>
                    <a:prstClr val="black"/>
                  </a:solidFill>
                  <a:latin typeface="Times New Roman" pitchFamily="18" charset="0"/>
                  <a:cs typeface="Times New Roman" pitchFamily="18" charset="0"/>
                  <a:sym typeface="+mn-lt"/>
                </a:rPr>
                <a:t>đề</a:t>
              </a:r>
              <a:endParaRPr lang="zh-CN" altLang="en-US" sz="3200" b="1" dirty="0">
                <a:solidFill>
                  <a:prstClr val="black"/>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417284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5554456" y="1125309"/>
            <a:ext cx="2900441" cy="5143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r>
              <a:rPr lang="en-US" sz="2800" dirty="0" smtClean="0"/>
              <a:t>         </a:t>
            </a:r>
            <a:r>
              <a:rPr lang="vi-VN" sz="2800" dirty="0" smtClean="0"/>
              <a:t>Cành </a:t>
            </a:r>
            <a:r>
              <a:rPr lang="vi-VN" sz="2800" dirty="0"/>
              <a:t>cô </a:t>
            </a:r>
            <a:r>
              <a:rPr lang="vi-VN" sz="2800" dirty="0" smtClean="0"/>
              <a:t>trúc</a:t>
            </a:r>
            <a:endParaRPr lang="en-US" sz="2800" dirty="0"/>
          </a:p>
        </p:txBody>
      </p:sp>
      <p:sp>
        <p:nvSpPr>
          <p:cNvPr id="36869" name="Rectangle 5"/>
          <p:cNvSpPr>
            <a:spLocks noChangeArrowheads="1"/>
          </p:cNvSpPr>
          <p:nvPr/>
        </p:nvSpPr>
        <p:spPr bwMode="auto">
          <a:xfrm>
            <a:off x="1012299" y="1178482"/>
            <a:ext cx="1644724" cy="51435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pPr marL="257175" indent="-257175" algn="ctr"/>
            <a:r>
              <a:rPr lang="en-US" sz="2800" dirty="0" err="1" smtClean="0">
                <a:latin typeface="Times New Roman" pitchFamily="18" charset="0"/>
                <a:cs typeface="Times New Roman" pitchFamily="18" charset="0"/>
              </a:rPr>
              <a:t>Gió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endParaRPr lang="en-US" sz="2800" dirty="0">
              <a:latin typeface="Times New Roman" pitchFamily="18" charset="0"/>
              <a:cs typeface="Times New Roman" pitchFamily="18" charset="0"/>
            </a:endParaRPr>
          </a:p>
        </p:txBody>
      </p:sp>
      <p:sp>
        <p:nvSpPr>
          <p:cNvPr id="36870" name="Line 6"/>
          <p:cNvSpPr>
            <a:spLocks noChangeShapeType="1"/>
          </p:cNvSpPr>
          <p:nvPr/>
        </p:nvSpPr>
        <p:spPr bwMode="auto">
          <a:xfrm flipH="1">
            <a:off x="2411760" y="627534"/>
            <a:ext cx="1635224" cy="4906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2" name="Line 8"/>
          <p:cNvSpPr>
            <a:spLocks noChangeShapeType="1"/>
          </p:cNvSpPr>
          <p:nvPr/>
        </p:nvSpPr>
        <p:spPr bwMode="auto">
          <a:xfrm>
            <a:off x="4046984" y="627534"/>
            <a:ext cx="2469232" cy="5040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75" name="Rectangle 11"/>
          <p:cNvSpPr>
            <a:spLocks noChangeArrowheads="1"/>
          </p:cNvSpPr>
          <p:nvPr/>
        </p:nvSpPr>
        <p:spPr bwMode="auto">
          <a:xfrm>
            <a:off x="283346" y="3165336"/>
            <a:ext cx="8649316" cy="1978163"/>
          </a:xfrm>
          <a:prstGeom prst="rect">
            <a:avLst/>
          </a:prstGeom>
          <a:solidFill>
            <a:schemeClr val="bg1">
              <a:lumMod val="85000"/>
            </a:schemeClr>
          </a:solidFill>
          <a:ln w="9525">
            <a:solidFill>
              <a:schemeClr val="tx1"/>
            </a:solidFill>
            <a:miter lim="800000"/>
            <a:headEnd/>
            <a:tailEnd/>
          </a:ln>
          <a:effectLst/>
          <a:extLst/>
        </p:spPr>
        <p:txBody>
          <a:bodyPr lIns="68580" tIns="34290" rIns="68580" bIns="34290"/>
          <a:lstStyle/>
          <a:p>
            <a:r>
              <a:rPr lang="en-US" sz="3200" dirty="0" smtClean="0"/>
              <a:t>- M</a:t>
            </a:r>
            <a:r>
              <a:rPr lang="vi-VN" sz="3200" dirty="0" smtClean="0"/>
              <a:t>iêu </a:t>
            </a:r>
            <a:r>
              <a:rPr lang="vi-VN" sz="3200" dirty="0"/>
              <a:t>tả đặc điểm thiên nhiên, cảnh </a:t>
            </a:r>
            <a:r>
              <a:rPr lang="vi-VN" sz="3200" dirty="0" smtClean="0"/>
              <a:t>vật</a:t>
            </a:r>
            <a:endParaRPr lang="en-US" sz="3200" dirty="0" smtClean="0"/>
          </a:p>
          <a:p>
            <a:r>
              <a:rPr lang="en-US" sz="3200" dirty="0" smtClean="0"/>
              <a:t>-</a:t>
            </a:r>
            <a:r>
              <a:rPr lang="en-US" sz="3200" dirty="0"/>
              <a:t> </a:t>
            </a:r>
            <a:r>
              <a:rPr lang="en-US" sz="3200" dirty="0" smtClean="0"/>
              <a:t>N</a:t>
            </a:r>
            <a:r>
              <a:rPr lang="vi-VN" sz="3200" dirty="0" smtClean="0"/>
              <a:t>gầm </a:t>
            </a:r>
            <a:r>
              <a:rPr lang="vi-VN" sz="3200" dirty="0"/>
              <a:t>thể hiện nội dung của bài thơ: trăn trở, bất an, đơn côi của một nho gia khí tiết thanh cao trước những biến động của thời </a:t>
            </a:r>
            <a:r>
              <a:rPr lang="vi-VN" sz="3200" dirty="0" smtClean="0"/>
              <a:t>cuộc.</a:t>
            </a:r>
            <a:endParaRPr lang="en-US" sz="3200" dirty="0"/>
          </a:p>
        </p:txBody>
      </p:sp>
      <p:sp>
        <p:nvSpPr>
          <p:cNvPr id="36876" name="Rectangle 12"/>
          <p:cNvSpPr>
            <a:spLocks noChangeArrowheads="1"/>
          </p:cNvSpPr>
          <p:nvPr/>
        </p:nvSpPr>
        <p:spPr bwMode="auto">
          <a:xfrm>
            <a:off x="683567" y="2111162"/>
            <a:ext cx="2545805" cy="698345"/>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r>
              <a:rPr lang="en-US" sz="2800" dirty="0"/>
              <a:t> </a:t>
            </a:r>
            <a:r>
              <a:rPr lang="en-US" sz="2800" dirty="0" smtClean="0"/>
              <a:t>      G</a:t>
            </a:r>
            <a:r>
              <a:rPr lang="vi-VN" sz="2800" dirty="0" smtClean="0"/>
              <a:t>ió </a:t>
            </a:r>
            <a:r>
              <a:rPr lang="vi-VN" sz="2800" dirty="0"/>
              <a:t>nhẹ</a:t>
            </a:r>
            <a:endParaRPr lang="en-US" sz="2800" dirty="0"/>
          </a:p>
        </p:txBody>
      </p:sp>
      <p:sp>
        <p:nvSpPr>
          <p:cNvPr id="36877" name="Rectangle 13"/>
          <p:cNvSpPr>
            <a:spLocks noChangeArrowheads="1"/>
          </p:cNvSpPr>
          <p:nvPr/>
        </p:nvSpPr>
        <p:spPr bwMode="auto">
          <a:xfrm>
            <a:off x="5724128" y="2109431"/>
            <a:ext cx="3024336" cy="700076"/>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r>
              <a:rPr lang="en-US" sz="2800" dirty="0" smtClean="0"/>
              <a:t>   C</a:t>
            </a:r>
            <a:r>
              <a:rPr lang="vi-VN" sz="2800" dirty="0" smtClean="0"/>
              <a:t>ành </a:t>
            </a:r>
            <a:r>
              <a:rPr lang="vi-VN" sz="2800" dirty="0"/>
              <a:t>trúc đơn lẻ</a:t>
            </a:r>
            <a:endParaRPr lang="en-US" sz="2800" dirty="0"/>
          </a:p>
        </p:txBody>
      </p:sp>
      <p:sp>
        <p:nvSpPr>
          <p:cNvPr id="36879" name="Line 15"/>
          <p:cNvSpPr>
            <a:spLocks noChangeShapeType="1"/>
          </p:cNvSpPr>
          <p:nvPr/>
        </p:nvSpPr>
        <p:spPr bwMode="auto">
          <a:xfrm flipH="1">
            <a:off x="1828796" y="1692832"/>
            <a:ext cx="5865" cy="4165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1" name="Line 17"/>
          <p:cNvSpPr>
            <a:spLocks noChangeShapeType="1"/>
          </p:cNvSpPr>
          <p:nvPr/>
        </p:nvSpPr>
        <p:spPr bwMode="auto">
          <a:xfrm>
            <a:off x="7164288" y="1639659"/>
            <a:ext cx="0" cy="4420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2" name="Line 18"/>
          <p:cNvSpPr>
            <a:spLocks noChangeShapeType="1"/>
          </p:cNvSpPr>
          <p:nvPr/>
        </p:nvSpPr>
        <p:spPr bwMode="auto">
          <a:xfrm>
            <a:off x="1828796" y="2780407"/>
            <a:ext cx="2499319" cy="2953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36884" name="Line 20"/>
          <p:cNvSpPr>
            <a:spLocks noChangeShapeType="1"/>
          </p:cNvSpPr>
          <p:nvPr/>
        </p:nvSpPr>
        <p:spPr bwMode="auto">
          <a:xfrm flipH="1">
            <a:off x="4408338" y="2809507"/>
            <a:ext cx="2587191" cy="2662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p>
        </p:txBody>
      </p:sp>
      <p:sp>
        <p:nvSpPr>
          <p:cNvPr id="25" name="Rectangle 2"/>
          <p:cNvSpPr txBox="1">
            <a:spLocks noChangeArrowheads="1"/>
          </p:cNvSpPr>
          <p:nvPr/>
        </p:nvSpPr>
        <p:spPr>
          <a:xfrm>
            <a:off x="467544" y="82338"/>
            <a:ext cx="8280920" cy="628650"/>
          </a:xfrm>
          <a:prstGeom prst="rect">
            <a:avLst/>
          </a:prstGeom>
          <a:solidFill>
            <a:srgbClr val="FFFF00"/>
          </a:solidFill>
          <a:ln>
            <a:solidFill>
              <a:schemeClr val="tx1"/>
            </a:solidFill>
            <a:miter lim="800000"/>
            <a:headEnd/>
            <a:tailEnd/>
          </a:ln>
        </p:spPr>
        <p:txBody>
          <a:bodyPr/>
          <a:lstStyle>
            <a:lvl1pPr marL="383717" indent="-383717" algn="l" defTabSz="1023252"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31392" indent="-319759" algn="l" defTabSz="1023252"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062" indent="-255814" algn="l" defTabSz="1023252"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068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02317"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13940"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564"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188"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8819" indent="-255814" algn="l" defTabSz="102325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ctr">
              <a:spcBef>
                <a:spcPct val="0"/>
              </a:spcBef>
              <a:buFontTx/>
              <a:buNone/>
            </a:pP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Nhan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Gió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smtClean="0">
                <a:latin typeface="Times New Roman" pitchFamily="18" charset="0"/>
                <a:cs typeface="Times New Roman" pitchFamily="18" charset="0"/>
              </a:rPr>
              <a:t> lay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trúc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16115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bg/>
                                          </p:spTgt>
                                        </p:tgtEl>
                                        <p:attrNameLst>
                                          <p:attrName>style.visibility</p:attrName>
                                        </p:attrNameLst>
                                      </p:cBhvr>
                                      <p:to>
                                        <p:strVal val="visible"/>
                                      </p:to>
                                    </p:set>
                                    <p:animEffect transition="in" filter="blinds(horizontal)">
                                      <p:cBhvr>
                                        <p:cTn id="7" dur="500"/>
                                        <p:tgtEl>
                                          <p:spTgt spid="25">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blinds(horizontal)">
                                      <p:cBhvr>
                                        <p:cTn id="12" dur="500"/>
                                        <p:tgtEl>
                                          <p:spTgt spid="25">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6870"/>
                                        </p:tgtEl>
                                        <p:attrNameLst>
                                          <p:attrName>style.visibility</p:attrName>
                                        </p:attrNameLst>
                                      </p:cBhvr>
                                      <p:to>
                                        <p:strVal val="visible"/>
                                      </p:to>
                                    </p:set>
                                    <p:animEffect transition="in" filter="box(in)">
                                      <p:cBhvr>
                                        <p:cTn id="15" dur="500"/>
                                        <p:tgtEl>
                                          <p:spTgt spid="3687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6872"/>
                                        </p:tgtEl>
                                        <p:attrNameLst>
                                          <p:attrName>style.visibility</p:attrName>
                                        </p:attrNameLst>
                                      </p:cBhvr>
                                      <p:to>
                                        <p:strVal val="visible"/>
                                      </p:to>
                                    </p:set>
                                    <p:animEffect transition="in" filter="box(in)">
                                      <p:cBhvr>
                                        <p:cTn id="18" dur="500"/>
                                        <p:tgtEl>
                                          <p:spTgt spid="368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animEffect transition="in" filter="diamond(in)">
                                      <p:cBhvr>
                                        <p:cTn id="23" dur="2000"/>
                                        <p:tgtEl>
                                          <p:spTgt spid="36869"/>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6867"/>
                                        </p:tgtEl>
                                        <p:attrNameLst>
                                          <p:attrName>style.visibility</p:attrName>
                                        </p:attrNameLst>
                                      </p:cBhvr>
                                      <p:to>
                                        <p:strVal val="visible"/>
                                      </p:to>
                                    </p:set>
                                    <p:animEffect transition="in" filter="diamond(in)">
                                      <p:cBhvr>
                                        <p:cTn id="26" dur="2000"/>
                                        <p:tgtEl>
                                          <p:spTgt spid="368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879"/>
                                        </p:tgtEl>
                                        <p:attrNameLst>
                                          <p:attrName>style.visibility</p:attrName>
                                        </p:attrNameLst>
                                      </p:cBhvr>
                                      <p:to>
                                        <p:strVal val="visible"/>
                                      </p:to>
                                    </p:set>
                                    <p:animEffect transition="in" filter="blinds(horizontal)">
                                      <p:cBhvr>
                                        <p:cTn id="31" dur="500"/>
                                        <p:tgtEl>
                                          <p:spTgt spid="3687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6876"/>
                                        </p:tgtEl>
                                        <p:attrNameLst>
                                          <p:attrName>style.visibility</p:attrName>
                                        </p:attrNameLst>
                                      </p:cBhvr>
                                      <p:to>
                                        <p:strVal val="visible"/>
                                      </p:to>
                                    </p:set>
                                    <p:animEffect transition="in" filter="blinds(horizontal)">
                                      <p:cBhvr>
                                        <p:cTn id="34" dur="500"/>
                                        <p:tgtEl>
                                          <p:spTgt spid="368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881"/>
                                        </p:tgtEl>
                                        <p:attrNameLst>
                                          <p:attrName>style.visibility</p:attrName>
                                        </p:attrNameLst>
                                      </p:cBhvr>
                                      <p:to>
                                        <p:strVal val="visible"/>
                                      </p:to>
                                    </p:set>
                                    <p:anim calcmode="lin" valueType="num">
                                      <p:cBhvr additive="base">
                                        <p:cTn id="39" dur="500" fill="hold"/>
                                        <p:tgtEl>
                                          <p:spTgt spid="36881"/>
                                        </p:tgtEl>
                                        <p:attrNameLst>
                                          <p:attrName>ppt_x</p:attrName>
                                        </p:attrNameLst>
                                      </p:cBhvr>
                                      <p:tavLst>
                                        <p:tav tm="0">
                                          <p:val>
                                            <p:strVal val="#ppt_x"/>
                                          </p:val>
                                        </p:tav>
                                        <p:tav tm="100000">
                                          <p:val>
                                            <p:strVal val="#ppt_x"/>
                                          </p:val>
                                        </p:tav>
                                      </p:tavLst>
                                    </p:anim>
                                    <p:anim calcmode="lin" valueType="num">
                                      <p:cBhvr additive="base">
                                        <p:cTn id="40" dur="500" fill="hold"/>
                                        <p:tgtEl>
                                          <p:spTgt spid="3688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877"/>
                                        </p:tgtEl>
                                        <p:attrNameLst>
                                          <p:attrName>style.visibility</p:attrName>
                                        </p:attrNameLst>
                                      </p:cBhvr>
                                      <p:to>
                                        <p:strVal val="visible"/>
                                      </p:to>
                                    </p:set>
                                    <p:anim calcmode="lin" valueType="num">
                                      <p:cBhvr additive="base">
                                        <p:cTn id="43" dur="500" fill="hold"/>
                                        <p:tgtEl>
                                          <p:spTgt spid="36877"/>
                                        </p:tgtEl>
                                        <p:attrNameLst>
                                          <p:attrName>ppt_x</p:attrName>
                                        </p:attrNameLst>
                                      </p:cBhvr>
                                      <p:tavLst>
                                        <p:tav tm="0">
                                          <p:val>
                                            <p:strVal val="#ppt_x"/>
                                          </p:val>
                                        </p:tav>
                                        <p:tav tm="100000">
                                          <p:val>
                                            <p:strVal val="#ppt_x"/>
                                          </p:val>
                                        </p:tav>
                                      </p:tavLst>
                                    </p:anim>
                                    <p:anim calcmode="lin" valueType="num">
                                      <p:cBhvr additive="base">
                                        <p:cTn id="44"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6882"/>
                                        </p:tgtEl>
                                        <p:attrNameLst>
                                          <p:attrName>style.visibility</p:attrName>
                                        </p:attrNameLst>
                                      </p:cBhvr>
                                      <p:to>
                                        <p:strVal val="visible"/>
                                      </p:to>
                                    </p:set>
                                    <p:animEffect transition="in" filter="blinds(horizontal)">
                                      <p:cBhvr>
                                        <p:cTn id="49" dur="500"/>
                                        <p:tgtEl>
                                          <p:spTgt spid="3688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6884"/>
                                        </p:tgtEl>
                                        <p:attrNameLst>
                                          <p:attrName>style.visibility</p:attrName>
                                        </p:attrNameLst>
                                      </p:cBhvr>
                                      <p:to>
                                        <p:strVal val="visible"/>
                                      </p:to>
                                    </p:set>
                                    <p:animEffect transition="in" filter="blinds(horizontal)">
                                      <p:cBhvr>
                                        <p:cTn id="52" dur="500"/>
                                        <p:tgtEl>
                                          <p:spTgt spid="3688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6875"/>
                                        </p:tgtEl>
                                        <p:attrNameLst>
                                          <p:attrName>style.visibility</p:attrName>
                                        </p:attrNameLst>
                                      </p:cBhvr>
                                      <p:to>
                                        <p:strVal val="visible"/>
                                      </p:to>
                                    </p:set>
                                    <p:animEffect transition="in" filter="blinds(horizontal)">
                                      <p:cBhvr>
                                        <p:cTn id="57"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69" grpId="0" animBg="1"/>
      <p:bldP spid="36870" grpId="0" animBg="1"/>
      <p:bldP spid="36872" grpId="0" animBg="1"/>
      <p:bldP spid="36875" grpId="0" animBg="1"/>
      <p:bldP spid="36876" grpId="0" animBg="1"/>
      <p:bldP spid="36877" grpId="0" animBg="1"/>
      <p:bldP spid="36879" grpId="0" animBg="1"/>
      <p:bldP spid="36881" grpId="0" animBg="1"/>
      <p:bldP spid="36882" grpId="0" animBg="1"/>
      <p:bldP spid="36884" grpId="0" animBg="1"/>
      <p:bldP spid="2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13" y="3302"/>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Google Shape;384;p22"/>
          <p:cNvSpPr txBox="1">
            <a:spLocks noChangeArrowheads="1"/>
          </p:cNvSpPr>
          <p:nvPr/>
        </p:nvSpPr>
        <p:spPr bwMode="auto">
          <a:xfrm>
            <a:off x="-86130" y="2027445"/>
            <a:ext cx="1489778" cy="20221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2000">
                <a:solidFill>
                  <a:schemeClr val="tx1"/>
                </a:solidFill>
                <a:latin typeface="Calibri" pitchFamily="34" charset="0"/>
                <a:cs typeface="Arial" pitchFamily="34" charset="0"/>
              </a:defRPr>
            </a:lvl1pPr>
            <a:lvl2pPr>
              <a:defRPr sz="2000">
                <a:solidFill>
                  <a:schemeClr val="tx1"/>
                </a:solidFill>
                <a:latin typeface="Calibri" pitchFamily="34" charset="0"/>
                <a:cs typeface="Arial" pitchFamily="34" charset="0"/>
              </a:defRPr>
            </a:lvl2pPr>
            <a:lvl3pPr>
              <a:defRPr sz="2000">
                <a:solidFill>
                  <a:schemeClr val="tx1"/>
                </a:solidFill>
                <a:latin typeface="Calibri" pitchFamily="34" charset="0"/>
                <a:cs typeface="Arial" pitchFamily="34" charset="0"/>
              </a:defRPr>
            </a:lvl3pPr>
            <a:lvl4pPr>
              <a:defRPr sz="2000">
                <a:solidFill>
                  <a:schemeClr val="tx1"/>
                </a:solidFill>
                <a:latin typeface="Calibri" pitchFamily="34" charset="0"/>
                <a:cs typeface="Arial" pitchFamily="34" charset="0"/>
              </a:defRPr>
            </a:lvl4pPr>
            <a:lvl5pPr>
              <a:defRPr sz="2000">
                <a:solidFill>
                  <a:schemeClr val="tx1"/>
                </a:solidFill>
                <a:latin typeface="Calibri" pitchFamily="34" charset="0"/>
                <a:cs typeface="Arial" pitchFamily="34" charset="0"/>
              </a:defRPr>
            </a:lvl5pPr>
            <a:lvl6pPr marL="2284413" indent="1588" eaLnBrk="0" fontAlgn="base" hangingPunct="0">
              <a:spcBef>
                <a:spcPct val="0"/>
              </a:spcBef>
              <a:spcAft>
                <a:spcPct val="0"/>
              </a:spcAft>
              <a:defRPr sz="2000">
                <a:solidFill>
                  <a:schemeClr val="tx1"/>
                </a:solidFill>
                <a:latin typeface="Calibri" pitchFamily="34" charset="0"/>
                <a:cs typeface="Arial" pitchFamily="34" charset="0"/>
              </a:defRPr>
            </a:lvl6pPr>
            <a:lvl7pPr marL="2741613" indent="1588" eaLnBrk="0" fontAlgn="base" hangingPunct="0">
              <a:spcBef>
                <a:spcPct val="0"/>
              </a:spcBef>
              <a:spcAft>
                <a:spcPct val="0"/>
              </a:spcAft>
              <a:defRPr sz="2000">
                <a:solidFill>
                  <a:schemeClr val="tx1"/>
                </a:solidFill>
                <a:latin typeface="Calibri" pitchFamily="34" charset="0"/>
                <a:cs typeface="Arial" pitchFamily="34" charset="0"/>
              </a:defRPr>
            </a:lvl7pPr>
            <a:lvl8pPr marL="3198813" indent="1588" eaLnBrk="0" fontAlgn="base" hangingPunct="0">
              <a:spcBef>
                <a:spcPct val="0"/>
              </a:spcBef>
              <a:spcAft>
                <a:spcPct val="0"/>
              </a:spcAft>
              <a:defRPr sz="2000">
                <a:solidFill>
                  <a:schemeClr val="tx1"/>
                </a:solidFill>
                <a:latin typeface="Calibri" pitchFamily="34" charset="0"/>
                <a:cs typeface="Arial" pitchFamily="34" charset="0"/>
              </a:defRPr>
            </a:lvl8pPr>
            <a:lvl9pPr marL="3656013" indent="1588" eaLnBrk="0" fontAlgn="base" hangingPunct="0">
              <a:spcBef>
                <a:spcPct val="0"/>
              </a:spcBef>
              <a:spcAft>
                <a:spcPct val="0"/>
              </a:spcAft>
              <a:defRPr sz="2000">
                <a:solidFill>
                  <a:schemeClr val="tx1"/>
                </a:solidFill>
                <a:latin typeface="Calibri" pitchFamily="34" charset="0"/>
                <a:cs typeface="Arial" pitchFamily="34" charset="0"/>
              </a:defRPr>
            </a:lvl9pPr>
          </a:lstStyle>
          <a:p>
            <a:pPr algn="ctr" defTabSz="914400" eaLnBrk="1" hangingPunct="1">
              <a:buClr>
                <a:srgbClr val="000000"/>
              </a:buClr>
            </a:pPr>
            <a:r>
              <a:rPr lang="en-US" altLang="en-US" sz="2800" b="1" dirty="0" smtClean="0">
                <a:solidFill>
                  <a:srgbClr val="434343"/>
                </a:solidFill>
                <a:latin typeface="Fira Sans Extra Condensed Mediu" charset="0"/>
                <a:sym typeface="Fira Sans Extra Condensed Mediu" charset="0"/>
              </a:rPr>
              <a:t>2.Luận </a:t>
            </a:r>
            <a:r>
              <a:rPr lang="en-US" altLang="en-US" sz="2800" b="1" dirty="0" err="1" smtClean="0">
                <a:solidFill>
                  <a:srgbClr val="434343"/>
                </a:solidFill>
                <a:latin typeface="Fira Sans Extra Condensed Mediu" charset="0"/>
                <a:sym typeface="Fira Sans Extra Condensed Mediu" charset="0"/>
              </a:rPr>
              <a:t>điểm</a:t>
            </a:r>
            <a:r>
              <a:rPr lang="en-US" altLang="en-US" sz="2800" b="1" dirty="0" smtClean="0">
                <a:solidFill>
                  <a:srgbClr val="434343"/>
                </a:solidFill>
                <a:latin typeface="Fira Sans Extra Condensed Mediu" charset="0"/>
                <a:sym typeface="Fira Sans Extra Condensed Mediu" charset="0"/>
              </a:rPr>
              <a:t>, </a:t>
            </a:r>
            <a:r>
              <a:rPr lang="en-US" altLang="en-US" sz="2800" b="1" dirty="0" err="1" smtClean="0">
                <a:solidFill>
                  <a:srgbClr val="434343"/>
                </a:solidFill>
                <a:latin typeface="Fira Sans Extra Condensed Mediu" charset="0"/>
                <a:sym typeface="Fira Sans Extra Condensed Mediu" charset="0"/>
              </a:rPr>
              <a:t>trình</a:t>
            </a:r>
            <a:r>
              <a:rPr lang="en-US" altLang="en-US" sz="2800" b="1" dirty="0" smtClean="0">
                <a:solidFill>
                  <a:srgbClr val="434343"/>
                </a:solidFill>
                <a:latin typeface="Fira Sans Extra Condensed Mediu" charset="0"/>
                <a:sym typeface="Fira Sans Extra Condensed Mediu" charset="0"/>
              </a:rPr>
              <a:t> </a:t>
            </a:r>
            <a:r>
              <a:rPr lang="en-US" altLang="en-US" sz="2800" b="1" dirty="0" err="1" smtClean="0">
                <a:solidFill>
                  <a:srgbClr val="434343"/>
                </a:solidFill>
                <a:latin typeface="Fira Sans Extra Condensed Mediu" charset="0"/>
                <a:sym typeface="Fira Sans Extra Condensed Mediu" charset="0"/>
              </a:rPr>
              <a:t>tự</a:t>
            </a:r>
            <a:r>
              <a:rPr lang="en-US" altLang="en-US" sz="2800" b="1" dirty="0" smtClean="0">
                <a:solidFill>
                  <a:srgbClr val="434343"/>
                </a:solidFill>
                <a:latin typeface="Fira Sans Extra Condensed Mediu" charset="0"/>
                <a:sym typeface="Fira Sans Extra Condensed Mediu" charset="0"/>
              </a:rPr>
              <a:t> </a:t>
            </a:r>
            <a:r>
              <a:rPr lang="en-US" altLang="en-US" sz="2800" b="1" dirty="0" err="1" smtClean="0">
                <a:solidFill>
                  <a:srgbClr val="434343"/>
                </a:solidFill>
                <a:latin typeface="Fira Sans Extra Condensed Mediu" charset="0"/>
                <a:sym typeface="Fira Sans Extra Condensed Mediu" charset="0"/>
              </a:rPr>
              <a:t>trình</a:t>
            </a:r>
            <a:r>
              <a:rPr lang="en-US" altLang="en-US" sz="2800" b="1" dirty="0" smtClean="0">
                <a:solidFill>
                  <a:srgbClr val="434343"/>
                </a:solidFill>
                <a:latin typeface="Fira Sans Extra Condensed Mediu" charset="0"/>
                <a:sym typeface="Fira Sans Extra Condensed Mediu" charset="0"/>
              </a:rPr>
              <a:t> </a:t>
            </a:r>
            <a:r>
              <a:rPr lang="en-US" altLang="en-US" sz="2800" b="1" dirty="0" err="1" smtClean="0">
                <a:solidFill>
                  <a:srgbClr val="434343"/>
                </a:solidFill>
                <a:latin typeface="Fira Sans Extra Condensed Mediu" charset="0"/>
                <a:sym typeface="Fira Sans Extra Condensed Mediu" charset="0"/>
              </a:rPr>
              <a:t>bày</a:t>
            </a:r>
            <a:endParaRPr lang="en-US" altLang="en-US" sz="2800" b="1" dirty="0">
              <a:solidFill>
                <a:srgbClr val="434343"/>
              </a:solidFill>
              <a:latin typeface="Fira Sans Extra Condensed Mediu" charset="0"/>
              <a:sym typeface="Fira Sans Extra Condensed Mediu" charset="0"/>
            </a:endParaRPr>
          </a:p>
        </p:txBody>
      </p:sp>
      <p:grpSp>
        <p:nvGrpSpPr>
          <p:cNvPr id="13" name="Google Shape;386;p22"/>
          <p:cNvGrpSpPr/>
          <p:nvPr/>
        </p:nvGrpSpPr>
        <p:grpSpPr>
          <a:xfrm>
            <a:off x="2127929" y="-345744"/>
            <a:ext cx="7103179" cy="1146522"/>
            <a:chOff x="4086475" y="976763"/>
            <a:chExt cx="2821357" cy="771065"/>
          </a:xfrm>
          <a:solidFill>
            <a:schemeClr val="bg1"/>
          </a:solidFill>
        </p:grpSpPr>
        <p:sp>
          <p:nvSpPr>
            <p:cNvPr id="14" name="Google Shape;387;p22"/>
            <p:cNvSpPr/>
            <p:nvPr/>
          </p:nvSpPr>
          <p:spPr>
            <a:xfrm>
              <a:off x="4758125" y="1392288"/>
              <a:ext cx="237275" cy="14600"/>
            </a:xfrm>
            <a:custGeom>
              <a:avLst/>
              <a:gdLst/>
              <a:ahLst/>
              <a:cxnLst/>
              <a:rect l="l" t="t" r="r" b="b"/>
              <a:pathLst>
                <a:path w="9491" h="584" extrusionOk="0">
                  <a:moveTo>
                    <a:pt x="1" y="0"/>
                  </a:moveTo>
                  <a:lnTo>
                    <a:pt x="1" y="584"/>
                  </a:lnTo>
                  <a:lnTo>
                    <a:pt x="9490" y="584"/>
                  </a:lnTo>
                  <a:lnTo>
                    <a:pt x="9490" y="0"/>
                  </a:ln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5" name="Google Shape;388;p22"/>
            <p:cNvSpPr/>
            <p:nvPr/>
          </p:nvSpPr>
          <p:spPr>
            <a:xfrm>
              <a:off x="4757825" y="1361013"/>
              <a:ext cx="237575" cy="80400"/>
            </a:xfrm>
            <a:custGeom>
              <a:avLst/>
              <a:gdLst/>
              <a:ahLst/>
              <a:cxnLst/>
              <a:rect l="l" t="t" r="r" b="b"/>
              <a:pathLst>
                <a:path w="12432" h="3216" extrusionOk="0">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6" name="Google Shape;389;p22"/>
            <p:cNvSpPr/>
            <p:nvPr/>
          </p:nvSpPr>
          <p:spPr>
            <a:xfrm>
              <a:off x="4995400" y="1208020"/>
              <a:ext cx="1912432" cy="444591"/>
            </a:xfrm>
            <a:custGeom>
              <a:avLst/>
              <a:gdLst/>
              <a:ahLst/>
              <a:cxnLst/>
              <a:rect l="l" t="t" r="r" b="b"/>
              <a:pathLst>
                <a:path w="54817" h="24254" extrusionOk="0">
                  <a:moveTo>
                    <a:pt x="1060" y="1"/>
                  </a:moveTo>
                  <a:cubicBezTo>
                    <a:pt x="477" y="1"/>
                    <a:pt x="1" y="477"/>
                    <a:pt x="1" y="1060"/>
                  </a:cubicBezTo>
                  <a:lnTo>
                    <a:pt x="1" y="23194"/>
                  </a:lnTo>
                  <a:cubicBezTo>
                    <a:pt x="1" y="23778"/>
                    <a:pt x="477" y="24254"/>
                    <a:pt x="1060" y="24254"/>
                  </a:cubicBezTo>
                  <a:lnTo>
                    <a:pt x="53757" y="24254"/>
                  </a:lnTo>
                  <a:cubicBezTo>
                    <a:pt x="54341" y="24254"/>
                    <a:pt x="54817" y="23778"/>
                    <a:pt x="54817" y="23194"/>
                  </a:cubicBezTo>
                  <a:lnTo>
                    <a:pt x="54817" y="1060"/>
                  </a:lnTo>
                  <a:cubicBezTo>
                    <a:pt x="54817" y="477"/>
                    <a:pt x="54341" y="1"/>
                    <a:pt x="53757" y="1"/>
                  </a:cubicBezTo>
                  <a:close/>
                </a:path>
              </a:pathLst>
            </a:custGeom>
            <a:grpFill/>
            <a:ln>
              <a:noFill/>
            </a:ln>
          </p:spPr>
          <p:txBody>
            <a:bodyPr spcFirstLastPara="1" lIns="91425" tIns="91425" rIns="91425" bIns="91425" anchor="ctr"/>
            <a:lstStyle/>
            <a:p>
              <a:pPr algn="ctr">
                <a:lnSpc>
                  <a:spcPct val="115000"/>
                </a:lnSpc>
                <a:spcBef>
                  <a:spcPts val="0"/>
                </a:spcBef>
                <a:spcAft>
                  <a:spcPts val="800"/>
                </a:spcAft>
                <a:tabLst>
                  <a:tab pos="2111375" algn="l"/>
                </a:tabLst>
                <a:defRPr/>
              </a:pPr>
              <a:endParaRPr lang="en-US" sz="1800" dirty="0">
                <a:ea typeface="Calibri" panose="020F0502020204030204" pitchFamily="34" charset="0"/>
                <a:cs typeface="Times New Roman" panose="02020603050405020304" pitchFamily="18" charset="0"/>
              </a:endParaRPr>
            </a:p>
          </p:txBody>
        </p:sp>
        <p:sp>
          <p:nvSpPr>
            <p:cNvPr id="17" name="Google Shape;390;p22"/>
            <p:cNvSpPr/>
            <p:nvPr/>
          </p:nvSpPr>
          <p:spPr>
            <a:xfrm>
              <a:off x="6439300" y="976763"/>
              <a:ext cx="250350" cy="250350"/>
            </a:xfrm>
            <a:custGeom>
              <a:avLst/>
              <a:gdLst/>
              <a:ahLst/>
              <a:cxnLst/>
              <a:rect l="l" t="t" r="r" b="b"/>
              <a:pathLst>
                <a:path w="10014" h="10014" extrusionOk="0">
                  <a:moveTo>
                    <a:pt x="5013" y="0"/>
                  </a:moveTo>
                  <a:cubicBezTo>
                    <a:pt x="2239" y="0"/>
                    <a:pt x="0" y="2238"/>
                    <a:pt x="0" y="5001"/>
                  </a:cubicBezTo>
                  <a:cubicBezTo>
                    <a:pt x="0" y="7775"/>
                    <a:pt x="2239" y="10013"/>
                    <a:pt x="5013" y="10013"/>
                  </a:cubicBezTo>
                  <a:cubicBezTo>
                    <a:pt x="7775" y="10013"/>
                    <a:pt x="10014" y="7775"/>
                    <a:pt x="10014" y="5001"/>
                  </a:cubicBezTo>
                  <a:cubicBezTo>
                    <a:pt x="10014" y="2238"/>
                    <a:pt x="7775" y="0"/>
                    <a:pt x="5013"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8" name="Google Shape;391;p22"/>
            <p:cNvSpPr/>
            <p:nvPr/>
          </p:nvSpPr>
          <p:spPr>
            <a:xfrm>
              <a:off x="6496150" y="1052963"/>
              <a:ext cx="117300" cy="113800"/>
            </a:xfrm>
            <a:custGeom>
              <a:avLst/>
              <a:gdLst/>
              <a:ahLst/>
              <a:cxnLst/>
              <a:rect l="l" t="t" r="r" b="b"/>
              <a:pathLst>
                <a:path w="4692" h="4552" extrusionOk="0">
                  <a:moveTo>
                    <a:pt x="2417" y="0"/>
                  </a:moveTo>
                  <a:cubicBezTo>
                    <a:pt x="1072" y="0"/>
                    <a:pt x="0" y="1167"/>
                    <a:pt x="155" y="2536"/>
                  </a:cubicBezTo>
                  <a:cubicBezTo>
                    <a:pt x="274" y="3572"/>
                    <a:pt x="1120" y="4417"/>
                    <a:pt x="2155" y="4536"/>
                  </a:cubicBezTo>
                  <a:cubicBezTo>
                    <a:pt x="2244" y="4546"/>
                    <a:pt x="2332" y="4551"/>
                    <a:pt x="2419" y="4551"/>
                  </a:cubicBezTo>
                  <a:cubicBezTo>
                    <a:pt x="3671" y="4551"/>
                    <a:pt x="4692" y="3532"/>
                    <a:pt x="4692" y="2274"/>
                  </a:cubicBezTo>
                  <a:lnTo>
                    <a:pt x="2417" y="2274"/>
                  </a:lnTo>
                  <a:lnTo>
                    <a:pt x="2417" y="0"/>
                  </a:ln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19" name="Google Shape;392;p22"/>
            <p:cNvSpPr/>
            <p:nvPr/>
          </p:nvSpPr>
          <p:spPr>
            <a:xfrm>
              <a:off x="6572350" y="1037163"/>
              <a:ext cx="56875" cy="56900"/>
            </a:xfrm>
            <a:custGeom>
              <a:avLst/>
              <a:gdLst/>
              <a:ahLst/>
              <a:cxnLst/>
              <a:rect l="l" t="t" r="r" b="b"/>
              <a:pathLst>
                <a:path w="2275" h="2276" extrusionOk="0">
                  <a:moveTo>
                    <a:pt x="0" y="1"/>
                  </a:moveTo>
                  <a:lnTo>
                    <a:pt x="0" y="2275"/>
                  </a:lnTo>
                  <a:lnTo>
                    <a:pt x="2275" y="2275"/>
                  </a:lnTo>
                  <a:cubicBezTo>
                    <a:pt x="2275" y="1013"/>
                    <a:pt x="1263" y="1"/>
                    <a:pt x="0"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0" name="Google Shape;393;p22"/>
            <p:cNvSpPr/>
            <p:nvPr/>
          </p:nvSpPr>
          <p:spPr>
            <a:xfrm>
              <a:off x="4086475" y="1251313"/>
              <a:ext cx="683721" cy="332780"/>
            </a:xfrm>
            <a:custGeom>
              <a:avLst/>
              <a:gdLst/>
              <a:ahLst/>
              <a:cxnLst/>
              <a:rect l="l" t="t" r="r" b="b"/>
              <a:pathLst>
                <a:path w="23944" h="23944" extrusionOk="0">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grp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1" name="Google Shape;394;p22"/>
            <p:cNvSpPr/>
            <p:nvPr/>
          </p:nvSpPr>
          <p:spPr>
            <a:xfrm>
              <a:off x="4428468" y="1251313"/>
              <a:ext cx="341718" cy="150260"/>
            </a:xfrm>
            <a:custGeom>
              <a:avLst/>
              <a:gdLst/>
              <a:ahLst/>
              <a:cxnLst/>
              <a:rect l="l" t="t" r="r" b="b"/>
              <a:pathLst>
                <a:path w="11967" h="11979" extrusionOk="0">
                  <a:moveTo>
                    <a:pt x="1" y="1"/>
                  </a:moveTo>
                  <a:lnTo>
                    <a:pt x="1" y="1084"/>
                  </a:lnTo>
                  <a:cubicBezTo>
                    <a:pt x="6002" y="1084"/>
                    <a:pt x="10883" y="5966"/>
                    <a:pt x="10883" y="11978"/>
                  </a:cubicBezTo>
                  <a:lnTo>
                    <a:pt x="11967" y="11978"/>
                  </a:lnTo>
                  <a:cubicBezTo>
                    <a:pt x="11967" y="5370"/>
                    <a:pt x="6597" y="1"/>
                    <a:pt x="1" y="1"/>
                  </a:cubicBezTo>
                  <a:close/>
                </a:path>
              </a:pathLst>
            </a:custGeom>
            <a:grpFill/>
            <a:ln w="19050" cap="flat" cmpd="sng">
              <a:solidFill>
                <a:schemeClr val="accent5"/>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2" name="Google Shape;395;p22"/>
            <p:cNvSpPr txBox="1"/>
            <p:nvPr/>
          </p:nvSpPr>
          <p:spPr>
            <a:xfrm>
              <a:off x="4213889" y="1251650"/>
              <a:ext cx="473496" cy="299400"/>
            </a:xfrm>
            <a:prstGeom prst="rect">
              <a:avLst/>
            </a:pr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en-US" sz="3200" kern="0" dirty="0" err="1" smtClean="0">
                  <a:solidFill>
                    <a:srgbClr val="FF0000"/>
                  </a:solidFill>
                  <a:latin typeface="Fira Sans Extra Condensed Medium"/>
                  <a:ea typeface="Fira Sans Extra Condensed Medium"/>
                  <a:cs typeface="Fira Sans Extra Condensed Medium"/>
                  <a:sym typeface="Fira Sans Extra Condensed Medium"/>
                </a:rPr>
                <a:t>Đề</a:t>
              </a:r>
              <a:endParaRPr sz="3200" kern="0" dirty="0">
                <a:solidFill>
                  <a:srgbClr val="FF0000"/>
                </a:solidFill>
                <a:latin typeface="Fira Sans Extra Condensed Medium"/>
                <a:ea typeface="Fira Sans Extra Condensed Medium"/>
                <a:cs typeface="Fira Sans Extra Condensed Medium"/>
                <a:sym typeface="Fira Sans Extra Condensed Medium"/>
              </a:endParaRPr>
            </a:p>
          </p:txBody>
        </p:sp>
        <p:sp>
          <p:nvSpPr>
            <p:cNvPr id="23" name="Google Shape;396;p22"/>
            <p:cNvSpPr/>
            <p:nvPr/>
          </p:nvSpPr>
          <p:spPr>
            <a:xfrm rot="5400000">
              <a:off x="4356290" y="1607587"/>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grpSp>
      <p:grpSp>
        <p:nvGrpSpPr>
          <p:cNvPr id="24" name="Google Shape;397;p22"/>
          <p:cNvGrpSpPr/>
          <p:nvPr/>
        </p:nvGrpSpPr>
        <p:grpSpPr>
          <a:xfrm>
            <a:off x="2296220" y="699988"/>
            <a:ext cx="6866993" cy="1035159"/>
            <a:chOff x="4685251" y="1669609"/>
            <a:chExt cx="2894495" cy="630287"/>
          </a:xfrm>
          <a:solidFill>
            <a:schemeClr val="bg1"/>
          </a:solidFill>
        </p:grpSpPr>
        <p:sp>
          <p:nvSpPr>
            <p:cNvPr id="25" name="Google Shape;398;p22"/>
            <p:cNvSpPr/>
            <p:nvPr/>
          </p:nvSpPr>
          <p:spPr>
            <a:xfrm>
              <a:off x="5305375" y="1937114"/>
              <a:ext cx="310775" cy="80400"/>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6" name="Google Shape;399;p22"/>
            <p:cNvSpPr/>
            <p:nvPr/>
          </p:nvSpPr>
          <p:spPr>
            <a:xfrm>
              <a:off x="4685251" y="1766472"/>
              <a:ext cx="288004" cy="429991"/>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grp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7" name="Google Shape;400;p22"/>
            <p:cNvSpPr/>
            <p:nvPr/>
          </p:nvSpPr>
          <p:spPr>
            <a:xfrm>
              <a:off x="5011271" y="1766472"/>
              <a:ext cx="314248" cy="429991"/>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grpFill/>
            <a:ln w="19050" cap="flat" cmpd="sng">
              <a:solidFill>
                <a:schemeClr val="accen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28" name="Google Shape;401;p22"/>
            <p:cNvSpPr/>
            <p:nvPr/>
          </p:nvSpPr>
          <p:spPr>
            <a:xfrm>
              <a:off x="5579175" y="1769342"/>
              <a:ext cx="2000571" cy="361836"/>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grpFill/>
            <a:ln>
              <a:noFill/>
            </a:ln>
          </p:spPr>
          <p:txBody>
            <a:bodyPr spcFirstLastPara="1" lIns="91425" tIns="91425" rIns="91425" bIns="91425" anchor="ctr"/>
            <a:lstStyle/>
            <a:p>
              <a:pPr algn="ctr">
                <a:lnSpc>
                  <a:spcPct val="115000"/>
                </a:lnSpc>
                <a:spcBef>
                  <a:spcPts val="0"/>
                </a:spcBef>
                <a:spcAft>
                  <a:spcPts val="800"/>
                </a:spcAft>
                <a:tabLst>
                  <a:tab pos="2111375" algn="l"/>
                </a:tabLst>
                <a:defRPr/>
              </a:pPr>
              <a:endParaRPr lang="en-US" sz="1800" dirty="0">
                <a:ea typeface="Calibri" panose="020F0502020204030204" pitchFamily="34" charset="0"/>
                <a:cs typeface="Times New Roman" panose="02020603050405020304" pitchFamily="18" charset="0"/>
              </a:endParaRPr>
            </a:p>
          </p:txBody>
        </p:sp>
        <p:sp>
          <p:nvSpPr>
            <p:cNvPr id="29" name="Google Shape;402;p22"/>
            <p:cNvSpPr/>
            <p:nvPr/>
          </p:nvSpPr>
          <p:spPr>
            <a:xfrm>
              <a:off x="7026132" y="1669609"/>
              <a:ext cx="250375" cy="250350"/>
            </a:xfrm>
            <a:custGeom>
              <a:avLst/>
              <a:gdLst/>
              <a:ahLst/>
              <a:cxnLst/>
              <a:rect l="l" t="t" r="r" b="b"/>
              <a:pathLst>
                <a:path w="10015" h="10014" extrusionOk="0">
                  <a:moveTo>
                    <a:pt x="5013" y="1"/>
                  </a:moveTo>
                  <a:cubicBezTo>
                    <a:pt x="2251" y="1"/>
                    <a:pt x="1" y="2239"/>
                    <a:pt x="1" y="5001"/>
                  </a:cubicBezTo>
                  <a:cubicBezTo>
                    <a:pt x="1" y="7764"/>
                    <a:pt x="2251" y="10014"/>
                    <a:pt x="5013" y="10014"/>
                  </a:cubicBezTo>
                  <a:cubicBezTo>
                    <a:pt x="7776" y="10014"/>
                    <a:pt x="10014" y="7764"/>
                    <a:pt x="10014" y="5001"/>
                  </a:cubicBezTo>
                  <a:cubicBezTo>
                    <a:pt x="10014" y="2239"/>
                    <a:pt x="7776" y="1"/>
                    <a:pt x="5013"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0" name="Google Shape;403;p22"/>
            <p:cNvSpPr/>
            <p:nvPr/>
          </p:nvSpPr>
          <p:spPr>
            <a:xfrm>
              <a:off x="7066823" y="1778877"/>
              <a:ext cx="132775" cy="133675"/>
            </a:xfrm>
            <a:custGeom>
              <a:avLst/>
              <a:gdLst/>
              <a:ahLst/>
              <a:cxnLst/>
              <a:rect l="l" t="t" r="r" b="b"/>
              <a:pathLst>
                <a:path w="5311" h="5347" extrusionOk="0">
                  <a:moveTo>
                    <a:pt x="2655" y="1620"/>
                  </a:moveTo>
                  <a:cubicBezTo>
                    <a:pt x="3239" y="1620"/>
                    <a:pt x="3715" y="2084"/>
                    <a:pt x="3715" y="2667"/>
                  </a:cubicBezTo>
                  <a:cubicBezTo>
                    <a:pt x="3715" y="3251"/>
                    <a:pt x="3239" y="3727"/>
                    <a:pt x="2655" y="3727"/>
                  </a:cubicBezTo>
                  <a:cubicBezTo>
                    <a:pt x="2072" y="3727"/>
                    <a:pt x="1596" y="3251"/>
                    <a:pt x="1596" y="2667"/>
                  </a:cubicBezTo>
                  <a:cubicBezTo>
                    <a:pt x="1596" y="2084"/>
                    <a:pt x="2072" y="1620"/>
                    <a:pt x="2655" y="1620"/>
                  </a:cubicBezTo>
                  <a:close/>
                  <a:moveTo>
                    <a:pt x="2120" y="0"/>
                  </a:moveTo>
                  <a:cubicBezTo>
                    <a:pt x="1965" y="0"/>
                    <a:pt x="1846" y="119"/>
                    <a:pt x="1846" y="274"/>
                  </a:cubicBezTo>
                  <a:lnTo>
                    <a:pt x="1846" y="596"/>
                  </a:lnTo>
                  <a:cubicBezTo>
                    <a:pt x="1846" y="620"/>
                    <a:pt x="1822" y="655"/>
                    <a:pt x="1798" y="655"/>
                  </a:cubicBezTo>
                  <a:cubicBezTo>
                    <a:pt x="1572" y="751"/>
                    <a:pt x="1358" y="870"/>
                    <a:pt x="1179" y="1024"/>
                  </a:cubicBezTo>
                  <a:cubicBezTo>
                    <a:pt x="1165" y="1038"/>
                    <a:pt x="1147" y="1044"/>
                    <a:pt x="1130" y="1044"/>
                  </a:cubicBezTo>
                  <a:cubicBezTo>
                    <a:pt x="1118" y="1044"/>
                    <a:pt x="1106" y="1041"/>
                    <a:pt x="1096" y="1036"/>
                  </a:cubicBezTo>
                  <a:lnTo>
                    <a:pt x="905" y="917"/>
                  </a:lnTo>
                  <a:cubicBezTo>
                    <a:pt x="860" y="895"/>
                    <a:pt x="813" y="884"/>
                    <a:pt x="767" y="884"/>
                  </a:cubicBezTo>
                  <a:cubicBezTo>
                    <a:pt x="667" y="884"/>
                    <a:pt x="573" y="935"/>
                    <a:pt x="524" y="1024"/>
                  </a:cubicBezTo>
                  <a:lnTo>
                    <a:pt x="72" y="1798"/>
                  </a:lnTo>
                  <a:cubicBezTo>
                    <a:pt x="0" y="1929"/>
                    <a:pt x="48" y="2096"/>
                    <a:pt x="179" y="2179"/>
                  </a:cubicBezTo>
                  <a:lnTo>
                    <a:pt x="405" y="2310"/>
                  </a:lnTo>
                  <a:cubicBezTo>
                    <a:pt x="429" y="2322"/>
                    <a:pt x="441" y="2346"/>
                    <a:pt x="441" y="2370"/>
                  </a:cubicBezTo>
                  <a:cubicBezTo>
                    <a:pt x="417" y="2477"/>
                    <a:pt x="417" y="2572"/>
                    <a:pt x="417" y="2667"/>
                  </a:cubicBezTo>
                  <a:cubicBezTo>
                    <a:pt x="417" y="2834"/>
                    <a:pt x="429" y="2989"/>
                    <a:pt x="465" y="3144"/>
                  </a:cubicBezTo>
                  <a:cubicBezTo>
                    <a:pt x="477" y="3167"/>
                    <a:pt x="465" y="3203"/>
                    <a:pt x="441" y="3215"/>
                  </a:cubicBezTo>
                  <a:lnTo>
                    <a:pt x="262" y="3310"/>
                  </a:lnTo>
                  <a:cubicBezTo>
                    <a:pt x="131" y="3394"/>
                    <a:pt x="84" y="3560"/>
                    <a:pt x="155" y="3691"/>
                  </a:cubicBezTo>
                  <a:lnTo>
                    <a:pt x="608" y="4465"/>
                  </a:lnTo>
                  <a:cubicBezTo>
                    <a:pt x="657" y="4555"/>
                    <a:pt x="756" y="4606"/>
                    <a:pt x="856" y="4606"/>
                  </a:cubicBezTo>
                  <a:cubicBezTo>
                    <a:pt x="901" y="4606"/>
                    <a:pt x="947" y="4595"/>
                    <a:pt x="989" y="4572"/>
                  </a:cubicBezTo>
                  <a:lnTo>
                    <a:pt x="1251" y="4418"/>
                  </a:lnTo>
                  <a:cubicBezTo>
                    <a:pt x="1262" y="4412"/>
                    <a:pt x="1274" y="4409"/>
                    <a:pt x="1286" y="4409"/>
                  </a:cubicBezTo>
                  <a:cubicBezTo>
                    <a:pt x="1298" y="4409"/>
                    <a:pt x="1310" y="4412"/>
                    <a:pt x="1322" y="4418"/>
                  </a:cubicBezTo>
                  <a:cubicBezTo>
                    <a:pt x="1512" y="4561"/>
                    <a:pt x="1727" y="4668"/>
                    <a:pt x="1965" y="4739"/>
                  </a:cubicBezTo>
                  <a:cubicBezTo>
                    <a:pt x="2001" y="4751"/>
                    <a:pt x="2013" y="4775"/>
                    <a:pt x="2013" y="4799"/>
                  </a:cubicBezTo>
                  <a:lnTo>
                    <a:pt x="2013" y="5061"/>
                  </a:lnTo>
                  <a:cubicBezTo>
                    <a:pt x="2013" y="5215"/>
                    <a:pt x="2144" y="5346"/>
                    <a:pt x="2298" y="5346"/>
                  </a:cubicBezTo>
                  <a:lnTo>
                    <a:pt x="3191" y="5346"/>
                  </a:lnTo>
                  <a:cubicBezTo>
                    <a:pt x="3334" y="5346"/>
                    <a:pt x="3465" y="5215"/>
                    <a:pt x="3465" y="5061"/>
                  </a:cubicBezTo>
                  <a:lnTo>
                    <a:pt x="3465" y="4668"/>
                  </a:lnTo>
                  <a:cubicBezTo>
                    <a:pt x="3465" y="4644"/>
                    <a:pt x="3477" y="4620"/>
                    <a:pt x="3501" y="4608"/>
                  </a:cubicBezTo>
                  <a:cubicBezTo>
                    <a:pt x="3691" y="4513"/>
                    <a:pt x="3870" y="4394"/>
                    <a:pt x="4025" y="4251"/>
                  </a:cubicBezTo>
                  <a:cubicBezTo>
                    <a:pt x="4038" y="4244"/>
                    <a:pt x="4056" y="4237"/>
                    <a:pt x="4073" y="4237"/>
                  </a:cubicBezTo>
                  <a:cubicBezTo>
                    <a:pt x="4086" y="4237"/>
                    <a:pt x="4098" y="4241"/>
                    <a:pt x="4108" y="4251"/>
                  </a:cubicBezTo>
                  <a:lnTo>
                    <a:pt x="4406" y="4418"/>
                  </a:lnTo>
                  <a:cubicBezTo>
                    <a:pt x="4450" y="4446"/>
                    <a:pt x="4500" y="4459"/>
                    <a:pt x="4549" y="4459"/>
                  </a:cubicBezTo>
                  <a:cubicBezTo>
                    <a:pt x="4645" y="4459"/>
                    <a:pt x="4739" y="4409"/>
                    <a:pt x="4787" y="4322"/>
                  </a:cubicBezTo>
                  <a:lnTo>
                    <a:pt x="5239" y="3548"/>
                  </a:lnTo>
                  <a:cubicBezTo>
                    <a:pt x="5311" y="3418"/>
                    <a:pt x="5263" y="3239"/>
                    <a:pt x="5132" y="3167"/>
                  </a:cubicBezTo>
                  <a:lnTo>
                    <a:pt x="4751" y="2941"/>
                  </a:lnTo>
                  <a:cubicBezTo>
                    <a:pt x="4727" y="2929"/>
                    <a:pt x="4715" y="2906"/>
                    <a:pt x="4715" y="2882"/>
                  </a:cubicBezTo>
                  <a:cubicBezTo>
                    <a:pt x="4715" y="2810"/>
                    <a:pt x="4727" y="2739"/>
                    <a:pt x="4727" y="2667"/>
                  </a:cubicBezTo>
                  <a:cubicBezTo>
                    <a:pt x="4727" y="2536"/>
                    <a:pt x="4715" y="2405"/>
                    <a:pt x="4691" y="2286"/>
                  </a:cubicBezTo>
                  <a:cubicBezTo>
                    <a:pt x="4680" y="2251"/>
                    <a:pt x="4691" y="2227"/>
                    <a:pt x="4715" y="2215"/>
                  </a:cubicBezTo>
                  <a:lnTo>
                    <a:pt x="5049" y="2024"/>
                  </a:lnTo>
                  <a:cubicBezTo>
                    <a:pt x="5180" y="1953"/>
                    <a:pt x="5227" y="1774"/>
                    <a:pt x="5144" y="1643"/>
                  </a:cubicBezTo>
                  <a:lnTo>
                    <a:pt x="4703" y="870"/>
                  </a:lnTo>
                  <a:cubicBezTo>
                    <a:pt x="4648" y="783"/>
                    <a:pt x="4557" y="733"/>
                    <a:pt x="4463" y="733"/>
                  </a:cubicBezTo>
                  <a:cubicBezTo>
                    <a:pt x="4415" y="733"/>
                    <a:pt x="4367" y="746"/>
                    <a:pt x="4322" y="774"/>
                  </a:cubicBezTo>
                  <a:lnTo>
                    <a:pt x="3965" y="977"/>
                  </a:lnTo>
                  <a:cubicBezTo>
                    <a:pt x="3953" y="983"/>
                    <a:pt x="3941" y="986"/>
                    <a:pt x="3929" y="986"/>
                  </a:cubicBezTo>
                  <a:cubicBezTo>
                    <a:pt x="3918" y="986"/>
                    <a:pt x="3906" y="983"/>
                    <a:pt x="3894" y="977"/>
                  </a:cubicBezTo>
                  <a:cubicBezTo>
                    <a:pt x="3727" y="846"/>
                    <a:pt x="3537" y="739"/>
                    <a:pt x="3334" y="655"/>
                  </a:cubicBezTo>
                  <a:cubicBezTo>
                    <a:pt x="3310" y="655"/>
                    <a:pt x="3287" y="620"/>
                    <a:pt x="3287" y="596"/>
                  </a:cubicBezTo>
                  <a:lnTo>
                    <a:pt x="3287" y="274"/>
                  </a:lnTo>
                  <a:cubicBezTo>
                    <a:pt x="3287" y="119"/>
                    <a:pt x="3167" y="0"/>
                    <a:pt x="3013"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1" name="Google Shape;404;p22"/>
            <p:cNvSpPr txBox="1"/>
            <p:nvPr/>
          </p:nvSpPr>
          <p:spPr>
            <a:xfrm>
              <a:off x="4716102" y="1831778"/>
              <a:ext cx="531880" cy="299400"/>
            </a:xfrm>
            <a:prstGeom prst="rect">
              <a:avLst/>
            </a:pr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en-US" sz="2800" kern="0" dirty="0" err="1" smtClean="0">
                  <a:solidFill>
                    <a:srgbClr val="FF0066"/>
                  </a:solidFill>
                  <a:latin typeface="Fira Sans Extra Condensed Medium"/>
                  <a:ea typeface="Fira Sans Extra Condensed Medium"/>
                  <a:cs typeface="Fira Sans Extra Condensed Medium"/>
                  <a:sym typeface="Fira Sans Extra Condensed Medium"/>
                </a:rPr>
                <a:t>Thực</a:t>
              </a:r>
              <a:endParaRPr sz="2800" kern="0" dirty="0">
                <a:solidFill>
                  <a:srgbClr val="FF0066"/>
                </a:solidFill>
                <a:latin typeface="Fira Sans Extra Condensed Medium"/>
                <a:ea typeface="Fira Sans Extra Condensed Medium"/>
                <a:cs typeface="Fira Sans Extra Condensed Medium"/>
                <a:sym typeface="Fira Sans Extra Condensed Medium"/>
              </a:endParaRPr>
            </a:p>
          </p:txBody>
        </p:sp>
        <p:sp>
          <p:nvSpPr>
            <p:cNvPr id="32" name="Google Shape;405;p22"/>
            <p:cNvSpPr/>
            <p:nvPr/>
          </p:nvSpPr>
          <p:spPr>
            <a:xfrm rot="5400000">
              <a:off x="4913330" y="2159655"/>
              <a:ext cx="144104" cy="136377"/>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grpSp>
      <p:grpSp>
        <p:nvGrpSpPr>
          <p:cNvPr id="33" name="Google Shape;406;p22"/>
          <p:cNvGrpSpPr/>
          <p:nvPr/>
        </p:nvGrpSpPr>
        <p:grpSpPr>
          <a:xfrm>
            <a:off x="2256105" y="1816466"/>
            <a:ext cx="6670245" cy="2325414"/>
            <a:chOff x="5183566" y="2191058"/>
            <a:chExt cx="2757687" cy="1165130"/>
          </a:xfrm>
          <a:solidFill>
            <a:schemeClr val="bg1"/>
          </a:solidFill>
        </p:grpSpPr>
        <p:sp>
          <p:nvSpPr>
            <p:cNvPr id="34" name="Google Shape;407;p22"/>
            <p:cNvSpPr/>
            <p:nvPr/>
          </p:nvSpPr>
          <p:spPr>
            <a:xfrm>
              <a:off x="5183566" y="2672527"/>
              <a:ext cx="568762" cy="683661"/>
            </a:xfrm>
            <a:custGeom>
              <a:avLst/>
              <a:gdLst/>
              <a:ahLst/>
              <a:cxnLst/>
              <a:rect l="l" t="t" r="r" b="b"/>
              <a:pathLst>
                <a:path w="23945" h="23944" extrusionOk="0">
                  <a:moveTo>
                    <a:pt x="11978" y="0"/>
                  </a:moveTo>
                  <a:cubicBezTo>
                    <a:pt x="5370" y="0"/>
                    <a:pt x="1" y="5370"/>
                    <a:pt x="1" y="11978"/>
                  </a:cubicBezTo>
                  <a:lnTo>
                    <a:pt x="1084" y="11978"/>
                  </a:lnTo>
                  <a:cubicBezTo>
                    <a:pt x="1084" y="5965"/>
                    <a:pt x="5966" y="1084"/>
                    <a:pt x="11978" y="1084"/>
                  </a:cubicBezTo>
                  <a:cubicBezTo>
                    <a:pt x="17979" y="1084"/>
                    <a:pt x="22861" y="5965"/>
                    <a:pt x="22861" y="11978"/>
                  </a:cubicBezTo>
                  <a:cubicBezTo>
                    <a:pt x="22861" y="17979"/>
                    <a:pt x="17979" y="22860"/>
                    <a:pt x="11978" y="22860"/>
                  </a:cubicBezTo>
                  <a:lnTo>
                    <a:pt x="11978" y="23944"/>
                  </a:lnTo>
                  <a:cubicBezTo>
                    <a:pt x="18575" y="23944"/>
                    <a:pt x="23944" y="18574"/>
                    <a:pt x="23944" y="11978"/>
                  </a:cubicBezTo>
                  <a:cubicBezTo>
                    <a:pt x="23944" y="5370"/>
                    <a:pt x="18575" y="0"/>
                    <a:pt x="11978" y="0"/>
                  </a:cubicBezTo>
                  <a:close/>
                </a:path>
              </a:pathLst>
            </a:custGeom>
            <a:grp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5" name="Google Shape;408;p22"/>
            <p:cNvSpPr/>
            <p:nvPr/>
          </p:nvSpPr>
          <p:spPr>
            <a:xfrm>
              <a:off x="5183566" y="2672527"/>
              <a:ext cx="568761" cy="683661"/>
            </a:xfrm>
            <a:custGeom>
              <a:avLst/>
              <a:gdLst/>
              <a:ahLst/>
              <a:cxnLst/>
              <a:rect l="l" t="t" r="r" b="b"/>
              <a:pathLst>
                <a:path w="23945" h="23944" extrusionOk="0">
                  <a:moveTo>
                    <a:pt x="11978" y="0"/>
                  </a:moveTo>
                  <a:lnTo>
                    <a:pt x="11978" y="1084"/>
                  </a:lnTo>
                  <a:cubicBezTo>
                    <a:pt x="17979" y="1084"/>
                    <a:pt x="22861" y="5965"/>
                    <a:pt x="22861" y="11978"/>
                  </a:cubicBezTo>
                  <a:cubicBezTo>
                    <a:pt x="22861" y="17979"/>
                    <a:pt x="17979" y="22860"/>
                    <a:pt x="11978" y="22860"/>
                  </a:cubicBezTo>
                  <a:cubicBezTo>
                    <a:pt x="5966" y="22860"/>
                    <a:pt x="1084" y="17979"/>
                    <a:pt x="1084" y="11978"/>
                  </a:cubicBezTo>
                  <a:lnTo>
                    <a:pt x="1" y="11978"/>
                  </a:lnTo>
                  <a:cubicBezTo>
                    <a:pt x="1" y="18574"/>
                    <a:pt x="5370" y="23944"/>
                    <a:pt x="11978" y="23944"/>
                  </a:cubicBezTo>
                  <a:cubicBezTo>
                    <a:pt x="18575" y="23944"/>
                    <a:pt x="23944" y="18574"/>
                    <a:pt x="23944" y="11978"/>
                  </a:cubicBezTo>
                  <a:cubicBezTo>
                    <a:pt x="23944" y="5370"/>
                    <a:pt x="18575" y="0"/>
                    <a:pt x="11978" y="0"/>
                  </a:cubicBezTo>
                  <a:close/>
                </a:path>
              </a:pathLst>
            </a:custGeom>
            <a:grpFill/>
            <a:ln w="19050" cap="flat" cmpd="sng">
              <a:solidFill>
                <a:schemeClr val="accent1"/>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6" name="Google Shape;409;p22"/>
            <p:cNvSpPr/>
            <p:nvPr/>
          </p:nvSpPr>
          <p:spPr>
            <a:xfrm>
              <a:off x="5741775" y="2974913"/>
              <a:ext cx="309000" cy="80400"/>
            </a:xfrm>
            <a:custGeom>
              <a:avLst/>
              <a:gdLst/>
              <a:ahLst/>
              <a:cxnLst/>
              <a:rect l="l" t="t" r="r" b="b"/>
              <a:pathLst>
                <a:path w="12360" h="3216" extrusionOk="0">
                  <a:moveTo>
                    <a:pt x="10752" y="560"/>
                  </a:moveTo>
                  <a:cubicBezTo>
                    <a:pt x="11312" y="560"/>
                    <a:pt x="11776" y="1013"/>
                    <a:pt x="11776" y="1584"/>
                  </a:cubicBezTo>
                  <a:cubicBezTo>
                    <a:pt x="11776" y="2144"/>
                    <a:pt x="11312" y="2596"/>
                    <a:pt x="10752" y="2596"/>
                  </a:cubicBezTo>
                  <a:cubicBezTo>
                    <a:pt x="10181" y="2596"/>
                    <a:pt x="9728" y="2144"/>
                    <a:pt x="9728" y="1584"/>
                  </a:cubicBezTo>
                  <a:cubicBezTo>
                    <a:pt x="9728" y="1013"/>
                    <a:pt x="10181" y="560"/>
                    <a:pt x="10752" y="560"/>
                  </a:cubicBezTo>
                  <a:close/>
                  <a:moveTo>
                    <a:pt x="10752" y="1"/>
                  </a:moveTo>
                  <a:cubicBezTo>
                    <a:pt x="10074" y="1"/>
                    <a:pt x="9490" y="441"/>
                    <a:pt x="9252" y="1036"/>
                  </a:cubicBezTo>
                  <a:lnTo>
                    <a:pt x="1" y="1036"/>
                  </a:lnTo>
                  <a:lnTo>
                    <a:pt x="1" y="2072"/>
                  </a:lnTo>
                  <a:lnTo>
                    <a:pt x="9204" y="2072"/>
                  </a:lnTo>
                  <a:cubicBezTo>
                    <a:pt x="9407" y="2668"/>
                    <a:pt x="10014" y="3215"/>
                    <a:pt x="10752" y="3215"/>
                  </a:cubicBezTo>
                  <a:cubicBezTo>
                    <a:pt x="11633" y="3215"/>
                    <a:pt x="12360" y="2489"/>
                    <a:pt x="12360" y="1608"/>
                  </a:cubicBezTo>
                  <a:cubicBezTo>
                    <a:pt x="12360" y="715"/>
                    <a:pt x="11633" y="1"/>
                    <a:pt x="10752"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7" name="Google Shape;410;p22"/>
            <p:cNvSpPr/>
            <p:nvPr/>
          </p:nvSpPr>
          <p:spPr>
            <a:xfrm>
              <a:off x="6045912" y="2790303"/>
              <a:ext cx="1895341" cy="503821"/>
            </a:xfrm>
            <a:custGeom>
              <a:avLst/>
              <a:gdLst/>
              <a:ahLst/>
              <a:cxnLst/>
              <a:rect l="l" t="t" r="r" b="b"/>
              <a:pathLst>
                <a:path w="54817" h="24254" extrusionOk="0">
                  <a:moveTo>
                    <a:pt x="1060" y="0"/>
                  </a:moveTo>
                  <a:cubicBezTo>
                    <a:pt x="477" y="0"/>
                    <a:pt x="1" y="477"/>
                    <a:pt x="1" y="1060"/>
                  </a:cubicBezTo>
                  <a:lnTo>
                    <a:pt x="1" y="23194"/>
                  </a:lnTo>
                  <a:cubicBezTo>
                    <a:pt x="1" y="23777"/>
                    <a:pt x="477" y="24253"/>
                    <a:pt x="1060" y="24253"/>
                  </a:cubicBezTo>
                  <a:lnTo>
                    <a:pt x="53757" y="24253"/>
                  </a:lnTo>
                  <a:cubicBezTo>
                    <a:pt x="54341" y="24253"/>
                    <a:pt x="54817" y="23777"/>
                    <a:pt x="54817" y="23194"/>
                  </a:cubicBezTo>
                  <a:lnTo>
                    <a:pt x="54817" y="1060"/>
                  </a:lnTo>
                  <a:cubicBezTo>
                    <a:pt x="54817" y="477"/>
                    <a:pt x="54341" y="0"/>
                    <a:pt x="53757" y="0"/>
                  </a:cubicBezTo>
                  <a:close/>
                </a:path>
              </a:pathLst>
            </a:cu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buSzPts val="1100"/>
                <a:defRPr/>
              </a:pPr>
              <a:endParaRPr sz="1600" kern="0" dirty="0">
                <a:solidFill>
                  <a:srgbClr val="FFFFFF"/>
                </a:solidFill>
                <a:latin typeface="Roboto"/>
                <a:ea typeface="Roboto"/>
                <a:cs typeface="Roboto"/>
                <a:sym typeface="Roboto"/>
              </a:endParaRPr>
            </a:p>
          </p:txBody>
        </p:sp>
        <p:sp>
          <p:nvSpPr>
            <p:cNvPr id="38" name="Google Shape;411;p22"/>
            <p:cNvSpPr/>
            <p:nvPr/>
          </p:nvSpPr>
          <p:spPr>
            <a:xfrm>
              <a:off x="7420675" y="2609688"/>
              <a:ext cx="250350" cy="250350"/>
            </a:xfrm>
            <a:custGeom>
              <a:avLst/>
              <a:gdLst/>
              <a:ahLst/>
              <a:cxnLst/>
              <a:rect l="l" t="t" r="r" b="b"/>
              <a:pathLst>
                <a:path w="10014" h="10014" extrusionOk="0">
                  <a:moveTo>
                    <a:pt x="5013" y="1"/>
                  </a:moveTo>
                  <a:cubicBezTo>
                    <a:pt x="2251" y="1"/>
                    <a:pt x="0" y="2239"/>
                    <a:pt x="0" y="5001"/>
                  </a:cubicBezTo>
                  <a:cubicBezTo>
                    <a:pt x="0" y="7763"/>
                    <a:pt x="2251" y="10014"/>
                    <a:pt x="5013" y="10014"/>
                  </a:cubicBezTo>
                  <a:cubicBezTo>
                    <a:pt x="7775" y="10014"/>
                    <a:pt x="10013" y="7763"/>
                    <a:pt x="10013" y="5001"/>
                  </a:cubicBezTo>
                  <a:cubicBezTo>
                    <a:pt x="10013" y="2239"/>
                    <a:pt x="7775" y="1"/>
                    <a:pt x="5013"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39" name="Google Shape;412;p22"/>
            <p:cNvSpPr/>
            <p:nvPr/>
          </p:nvSpPr>
          <p:spPr>
            <a:xfrm>
              <a:off x="7464725" y="2653438"/>
              <a:ext cx="162550" cy="162550"/>
            </a:xfrm>
            <a:custGeom>
              <a:avLst/>
              <a:gdLst/>
              <a:ahLst/>
              <a:cxnLst/>
              <a:rect l="l" t="t" r="r" b="b"/>
              <a:pathLst>
                <a:path w="6502" h="6502" extrusionOk="0">
                  <a:moveTo>
                    <a:pt x="4894" y="1"/>
                  </a:moveTo>
                  <a:cubicBezTo>
                    <a:pt x="4501" y="13"/>
                    <a:pt x="4120" y="167"/>
                    <a:pt x="3822" y="465"/>
                  </a:cubicBezTo>
                  <a:cubicBezTo>
                    <a:pt x="3394" y="894"/>
                    <a:pt x="3263" y="1513"/>
                    <a:pt x="3441" y="2061"/>
                  </a:cubicBezTo>
                  <a:cubicBezTo>
                    <a:pt x="3465" y="2132"/>
                    <a:pt x="3453" y="2203"/>
                    <a:pt x="3406" y="2263"/>
                  </a:cubicBezTo>
                  <a:lnTo>
                    <a:pt x="2251" y="3418"/>
                  </a:lnTo>
                  <a:cubicBezTo>
                    <a:pt x="2219" y="3450"/>
                    <a:pt x="2171" y="3466"/>
                    <a:pt x="2122" y="3466"/>
                  </a:cubicBezTo>
                  <a:cubicBezTo>
                    <a:pt x="2097" y="3466"/>
                    <a:pt x="2072" y="3462"/>
                    <a:pt x="2048" y="3454"/>
                  </a:cubicBezTo>
                  <a:cubicBezTo>
                    <a:pt x="1891" y="3404"/>
                    <a:pt x="1726" y="3378"/>
                    <a:pt x="1561" y="3378"/>
                  </a:cubicBezTo>
                  <a:cubicBezTo>
                    <a:pt x="1176" y="3378"/>
                    <a:pt x="788" y="3516"/>
                    <a:pt x="489" y="3799"/>
                  </a:cubicBezTo>
                  <a:cubicBezTo>
                    <a:pt x="167" y="4097"/>
                    <a:pt x="12" y="4501"/>
                    <a:pt x="0" y="4894"/>
                  </a:cubicBezTo>
                  <a:cubicBezTo>
                    <a:pt x="0" y="5015"/>
                    <a:pt x="93" y="5098"/>
                    <a:pt x="190" y="5098"/>
                  </a:cubicBezTo>
                  <a:cubicBezTo>
                    <a:pt x="236" y="5098"/>
                    <a:pt x="283" y="5079"/>
                    <a:pt x="322" y="5037"/>
                  </a:cubicBezTo>
                  <a:lnTo>
                    <a:pt x="905" y="4466"/>
                  </a:lnTo>
                  <a:cubicBezTo>
                    <a:pt x="941" y="4424"/>
                    <a:pt x="989" y="4403"/>
                    <a:pt x="1036" y="4403"/>
                  </a:cubicBezTo>
                  <a:cubicBezTo>
                    <a:pt x="1084" y="4403"/>
                    <a:pt x="1131" y="4424"/>
                    <a:pt x="1167" y="4466"/>
                  </a:cubicBezTo>
                  <a:lnTo>
                    <a:pt x="2036" y="5323"/>
                  </a:lnTo>
                  <a:cubicBezTo>
                    <a:pt x="2120" y="5406"/>
                    <a:pt x="2120" y="5525"/>
                    <a:pt x="2036" y="5597"/>
                  </a:cubicBezTo>
                  <a:lnTo>
                    <a:pt x="1453" y="6180"/>
                  </a:lnTo>
                  <a:cubicBezTo>
                    <a:pt x="1334" y="6299"/>
                    <a:pt x="1429" y="6502"/>
                    <a:pt x="1596" y="6502"/>
                  </a:cubicBezTo>
                  <a:cubicBezTo>
                    <a:pt x="1989" y="6490"/>
                    <a:pt x="2370" y="6335"/>
                    <a:pt x="2667" y="6049"/>
                  </a:cubicBezTo>
                  <a:cubicBezTo>
                    <a:pt x="3096" y="5609"/>
                    <a:pt x="3227" y="4990"/>
                    <a:pt x="3048" y="4442"/>
                  </a:cubicBezTo>
                  <a:cubicBezTo>
                    <a:pt x="3025" y="4370"/>
                    <a:pt x="3036" y="4299"/>
                    <a:pt x="3096" y="4239"/>
                  </a:cubicBezTo>
                  <a:lnTo>
                    <a:pt x="4239" y="3096"/>
                  </a:lnTo>
                  <a:cubicBezTo>
                    <a:pt x="4280" y="3056"/>
                    <a:pt x="4326" y="3037"/>
                    <a:pt x="4374" y="3037"/>
                  </a:cubicBezTo>
                  <a:cubicBezTo>
                    <a:pt x="4396" y="3037"/>
                    <a:pt x="4419" y="3041"/>
                    <a:pt x="4441" y="3049"/>
                  </a:cubicBezTo>
                  <a:cubicBezTo>
                    <a:pt x="4602" y="3099"/>
                    <a:pt x="4770" y="3124"/>
                    <a:pt x="4937" y="3124"/>
                  </a:cubicBezTo>
                  <a:cubicBezTo>
                    <a:pt x="5325" y="3124"/>
                    <a:pt x="5710" y="2987"/>
                    <a:pt x="6001" y="2704"/>
                  </a:cubicBezTo>
                  <a:cubicBezTo>
                    <a:pt x="6323" y="2406"/>
                    <a:pt x="6489" y="2013"/>
                    <a:pt x="6501" y="1608"/>
                  </a:cubicBezTo>
                  <a:cubicBezTo>
                    <a:pt x="6501" y="1487"/>
                    <a:pt x="6408" y="1410"/>
                    <a:pt x="6307" y="1410"/>
                  </a:cubicBezTo>
                  <a:cubicBezTo>
                    <a:pt x="6259" y="1410"/>
                    <a:pt x="6210" y="1427"/>
                    <a:pt x="6168" y="1465"/>
                  </a:cubicBezTo>
                  <a:lnTo>
                    <a:pt x="5644" y="1989"/>
                  </a:lnTo>
                  <a:cubicBezTo>
                    <a:pt x="5569" y="2064"/>
                    <a:pt x="5497" y="2096"/>
                    <a:pt x="5437" y="2096"/>
                  </a:cubicBezTo>
                  <a:cubicBezTo>
                    <a:pt x="5392" y="2096"/>
                    <a:pt x="5353" y="2079"/>
                    <a:pt x="5322" y="2049"/>
                  </a:cubicBezTo>
                  <a:lnTo>
                    <a:pt x="4453" y="1180"/>
                  </a:lnTo>
                  <a:cubicBezTo>
                    <a:pt x="4382" y="1108"/>
                    <a:pt x="4382" y="989"/>
                    <a:pt x="4453" y="906"/>
                  </a:cubicBezTo>
                  <a:lnTo>
                    <a:pt x="5037" y="334"/>
                  </a:lnTo>
                  <a:cubicBezTo>
                    <a:pt x="5156" y="203"/>
                    <a:pt x="5061" y="1"/>
                    <a:pt x="4894" y="1"/>
                  </a:cubicBezTo>
                  <a:close/>
                </a:path>
              </a:pathLst>
            </a:custGeom>
            <a:grp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40" name="Google Shape;413;p22"/>
            <p:cNvSpPr txBox="1"/>
            <p:nvPr/>
          </p:nvSpPr>
          <p:spPr>
            <a:xfrm>
              <a:off x="5239687" y="2191058"/>
              <a:ext cx="492883" cy="299400"/>
            </a:xfrm>
            <a:prstGeom prst="rect">
              <a:avLst/>
            </a:prstGeom>
            <a:grp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en-US" sz="3200" kern="0" dirty="0" err="1" smtClean="0">
                  <a:solidFill>
                    <a:srgbClr val="7030A0"/>
                  </a:solidFill>
                  <a:latin typeface="Fira Sans Extra Condensed Medium"/>
                  <a:ea typeface="Fira Sans Extra Condensed Medium"/>
                  <a:cs typeface="Fira Sans Extra Condensed Medium"/>
                  <a:sym typeface="Fira Sans Extra Condensed Medium"/>
                </a:rPr>
                <a:t>Luận</a:t>
              </a:r>
              <a:endParaRPr sz="3200" kern="0" dirty="0">
                <a:solidFill>
                  <a:srgbClr val="7030A0"/>
                </a:solidFill>
                <a:latin typeface="Fira Sans Extra Condensed Medium"/>
                <a:ea typeface="Fira Sans Extra Condensed Medium"/>
                <a:cs typeface="Fira Sans Extra Condensed Medium"/>
                <a:sym typeface="Fira Sans Extra Condensed Medium"/>
              </a:endParaRPr>
            </a:p>
          </p:txBody>
        </p:sp>
      </p:grpSp>
      <p:sp>
        <p:nvSpPr>
          <p:cNvPr id="3" name="Rectangle 2"/>
          <p:cNvSpPr/>
          <p:nvPr/>
        </p:nvSpPr>
        <p:spPr>
          <a:xfrm>
            <a:off x="4513971" y="234150"/>
            <a:ext cx="4630029" cy="646331"/>
          </a:xfrm>
          <a:prstGeom prst="rect">
            <a:avLst/>
          </a:prstGeom>
        </p:spPr>
        <p:txBody>
          <a:bodyPr wrap="square">
            <a:spAutoFit/>
          </a:bodyPr>
          <a:lstStyle/>
          <a:p>
            <a:r>
              <a:rPr lang="en-US" dirty="0"/>
              <a:t>G</a:t>
            </a:r>
            <a:r>
              <a:rPr lang="vi-VN" dirty="0" smtClean="0"/>
              <a:t>hi </a:t>
            </a:r>
            <a:r>
              <a:rPr lang="vi-VN" dirty="0"/>
              <a:t>ngay được cái thần thái của trời thu.</a:t>
            </a:r>
            <a:endParaRPr lang="en-US" dirty="0"/>
          </a:p>
          <a:p>
            <a:endParaRPr lang="en-US" dirty="0"/>
          </a:p>
        </p:txBody>
      </p:sp>
      <p:sp>
        <p:nvSpPr>
          <p:cNvPr id="5" name="Rectangle 4"/>
          <p:cNvSpPr/>
          <p:nvPr/>
        </p:nvSpPr>
        <p:spPr>
          <a:xfrm>
            <a:off x="4486173" y="1085418"/>
            <a:ext cx="4572000" cy="369332"/>
          </a:xfrm>
          <a:prstGeom prst="rect">
            <a:avLst/>
          </a:prstGeom>
        </p:spPr>
        <p:txBody>
          <a:bodyPr>
            <a:spAutoFit/>
          </a:bodyPr>
          <a:lstStyle/>
          <a:p>
            <a:r>
              <a:rPr lang="en-US" dirty="0"/>
              <a:t>T</a:t>
            </a:r>
            <a:r>
              <a:rPr lang="vi-VN" dirty="0" smtClean="0"/>
              <a:t>ả </a:t>
            </a:r>
            <a:r>
              <a:rPr lang="vi-VN" dirty="0"/>
              <a:t>cảnh mặt đất và mặt nước.</a:t>
            </a:r>
            <a:endParaRPr lang="en-US" dirty="0"/>
          </a:p>
        </p:txBody>
      </p:sp>
      <p:sp>
        <p:nvSpPr>
          <p:cNvPr id="8" name="Left Brace 7"/>
          <p:cNvSpPr/>
          <p:nvPr/>
        </p:nvSpPr>
        <p:spPr>
          <a:xfrm>
            <a:off x="1869216" y="509795"/>
            <a:ext cx="517427" cy="2632061"/>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582067" y="800777"/>
            <a:ext cx="1370819" cy="523220"/>
          </a:xfrm>
          <a:prstGeom prst="rect">
            <a:avLst/>
          </a:prstGeom>
          <a:solidFill>
            <a:schemeClr val="bg1">
              <a:lumMod val="85000"/>
            </a:schemeClr>
          </a:solidFill>
        </p:spPr>
        <p:txBody>
          <a:bodyPr wrap="square" rtlCol="0">
            <a:spAutoFit/>
          </a:bodyPr>
          <a:lstStyle/>
          <a:p>
            <a:r>
              <a:rPr lang="en-US" sz="2800" dirty="0" smtClean="0">
                <a:solidFill>
                  <a:srgbClr val="FF0000"/>
                </a:solidFill>
                <a:latin typeface="Times New Roman" pitchFamily="18" charset="0"/>
                <a:cs typeface="Times New Roman" pitchFamily="18" charset="0"/>
              </a:rPr>
              <a:t>L</a:t>
            </a:r>
            <a:r>
              <a:rPr lang="vi-VN" sz="2800" dirty="0" smtClean="0">
                <a:solidFill>
                  <a:srgbClr val="FF0000"/>
                </a:solidFill>
                <a:latin typeface="Times New Roman" pitchFamily="18" charset="0"/>
                <a:cs typeface="Times New Roman" pitchFamily="18" charset="0"/>
              </a:rPr>
              <a:t>đ</a:t>
            </a:r>
            <a:r>
              <a:rPr lang="en-US" sz="2800" dirty="0" err="1" smtClean="0">
                <a:solidFill>
                  <a:srgbClr val="FF0000"/>
                </a:solidFill>
                <a:latin typeface="Times New Roman" pitchFamily="18" charset="0"/>
                <a:cs typeface="Times New Roman" pitchFamily="18" charset="0"/>
              </a:rPr>
              <a:t>iểm</a:t>
            </a:r>
            <a:endParaRPr lang="en-US" sz="2800" dirty="0">
              <a:solidFill>
                <a:srgbClr val="FF0000"/>
              </a:solidFill>
              <a:latin typeface="Times New Roman" pitchFamily="18" charset="0"/>
              <a:cs typeface="Times New Roman" pitchFamily="18" charset="0"/>
            </a:endParaRPr>
          </a:p>
        </p:txBody>
      </p:sp>
      <p:sp>
        <p:nvSpPr>
          <p:cNvPr id="42" name="TextBox 41"/>
          <p:cNvSpPr txBox="1"/>
          <p:nvPr/>
        </p:nvSpPr>
        <p:spPr>
          <a:xfrm>
            <a:off x="347569" y="4404065"/>
            <a:ext cx="1805390" cy="523220"/>
          </a:xfrm>
          <a:prstGeom prst="rect">
            <a:avLst/>
          </a:prstGeom>
          <a:solidFill>
            <a:schemeClr val="bg1">
              <a:lumMod val="85000"/>
            </a:schemeClr>
          </a:solidFill>
        </p:spPr>
        <p:txBody>
          <a:bodyPr wrap="square" rtlCol="0">
            <a:spAutoFit/>
          </a:bodyPr>
          <a:lstStyle/>
          <a:p>
            <a:r>
              <a:rPr lang="en-US" sz="2800" dirty="0" err="1" smtClean="0">
                <a:solidFill>
                  <a:srgbClr val="FF0000"/>
                </a:solidFill>
                <a:latin typeface="Times New Roman" pitchFamily="18" charset="0"/>
                <a:cs typeface="Times New Roman" pitchFamily="18" charset="0"/>
              </a:rPr>
              <a:t>Trình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tự</a:t>
            </a:r>
            <a:endParaRPr lang="en-US" sz="2800" dirty="0">
              <a:solidFill>
                <a:srgbClr val="FF0000"/>
              </a:solidFill>
              <a:latin typeface="Times New Roman" pitchFamily="18" charset="0"/>
              <a:cs typeface="Times New Roman" pitchFamily="18" charset="0"/>
            </a:endParaRPr>
          </a:p>
        </p:txBody>
      </p:sp>
      <p:sp>
        <p:nvSpPr>
          <p:cNvPr id="10" name="Up Arrow 9"/>
          <p:cNvSpPr/>
          <p:nvPr/>
        </p:nvSpPr>
        <p:spPr>
          <a:xfrm rot="2330929">
            <a:off x="323529" y="1653056"/>
            <a:ext cx="434572" cy="3451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881749" y="3380916"/>
            <a:ext cx="285508" cy="760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81125" y="4282664"/>
            <a:ext cx="5945225" cy="646331"/>
          </a:xfrm>
          <a:prstGeom prst="rect">
            <a:avLst/>
          </a:prstGeom>
          <a:solidFill>
            <a:schemeClr val="bg1">
              <a:lumMod val="85000"/>
            </a:schemeClr>
          </a:solidFill>
        </p:spPr>
        <p:txBody>
          <a:bodyPr wrap="square">
            <a:spAutoFit/>
          </a:bodyPr>
          <a:lstStyle/>
          <a:p>
            <a:r>
              <a:rPr lang="en-US" dirty="0"/>
              <a:t>L</a:t>
            </a:r>
            <a:r>
              <a:rPr lang="vi-VN" dirty="0" smtClean="0"/>
              <a:t>ần </a:t>
            </a:r>
            <a:r>
              <a:rPr lang="vi-VN" dirty="0"/>
              <a:t>lượt theo việc phân tích bố cục đề - thực – luận – kết của bài thơ.</a:t>
            </a:r>
            <a:endParaRPr lang="en-US" dirty="0"/>
          </a:p>
        </p:txBody>
      </p:sp>
      <p:sp>
        <p:nvSpPr>
          <p:cNvPr id="45" name="Google Shape;414;p22"/>
          <p:cNvSpPr/>
          <p:nvPr/>
        </p:nvSpPr>
        <p:spPr>
          <a:xfrm flipV="1">
            <a:off x="2454311" y="4452846"/>
            <a:ext cx="526814" cy="425658"/>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bg1"/>
          </a:solid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43" name="Google Shape;399;p22"/>
          <p:cNvSpPr/>
          <p:nvPr/>
        </p:nvSpPr>
        <p:spPr>
          <a:xfrm>
            <a:off x="2305611" y="1726015"/>
            <a:ext cx="683335" cy="925970"/>
          </a:xfrm>
          <a:custGeom>
            <a:avLst/>
            <a:gdLst/>
            <a:ahLst/>
            <a:cxnLst/>
            <a:rect l="l" t="t" r="r" b="b"/>
            <a:pathLst>
              <a:path w="11966" h="23944" extrusionOk="0">
                <a:moveTo>
                  <a:pt x="11966" y="0"/>
                </a:moveTo>
                <a:cubicBezTo>
                  <a:pt x="5370" y="0"/>
                  <a:pt x="0" y="5370"/>
                  <a:pt x="0" y="11966"/>
                </a:cubicBezTo>
                <a:cubicBezTo>
                  <a:pt x="0" y="18574"/>
                  <a:pt x="5370" y="23944"/>
                  <a:pt x="11966" y="23944"/>
                </a:cubicBezTo>
                <a:lnTo>
                  <a:pt x="11966" y="22860"/>
                </a:lnTo>
                <a:cubicBezTo>
                  <a:pt x="5965" y="22860"/>
                  <a:pt x="1084" y="17979"/>
                  <a:pt x="1084" y="11966"/>
                </a:cubicBezTo>
                <a:cubicBezTo>
                  <a:pt x="1084" y="5965"/>
                  <a:pt x="5965" y="1084"/>
                  <a:pt x="11966" y="1084"/>
                </a:cubicBezTo>
                <a:lnTo>
                  <a:pt x="11966" y="0"/>
                </a:lnTo>
                <a:close/>
              </a:path>
            </a:pathLst>
          </a:custGeom>
          <a:solidFill>
            <a:schemeClr val="bg1"/>
          </a:solidFill>
          <a:ln w="19050" cap="flat" cmpd="sng">
            <a:solidFill>
              <a:schemeClr val="l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44" name="Google Shape;400;p22"/>
          <p:cNvSpPr/>
          <p:nvPr/>
        </p:nvSpPr>
        <p:spPr>
          <a:xfrm>
            <a:off x="3067316" y="1735147"/>
            <a:ext cx="781981" cy="925969"/>
          </a:xfrm>
          <a:custGeom>
            <a:avLst/>
            <a:gdLst/>
            <a:ahLst/>
            <a:cxnLst/>
            <a:rect l="l" t="t" r="r" b="b"/>
            <a:pathLst>
              <a:path w="11979" h="23944" extrusionOk="0">
                <a:moveTo>
                  <a:pt x="1" y="0"/>
                </a:moveTo>
                <a:lnTo>
                  <a:pt x="1" y="1084"/>
                </a:lnTo>
                <a:cubicBezTo>
                  <a:pt x="6014" y="1084"/>
                  <a:pt x="10895" y="5965"/>
                  <a:pt x="10895" y="11966"/>
                </a:cubicBezTo>
                <a:cubicBezTo>
                  <a:pt x="10895" y="17979"/>
                  <a:pt x="6014" y="22860"/>
                  <a:pt x="1" y="22860"/>
                </a:cubicBezTo>
                <a:lnTo>
                  <a:pt x="1" y="23944"/>
                </a:lnTo>
                <a:cubicBezTo>
                  <a:pt x="6609" y="23944"/>
                  <a:pt x="11979" y="18574"/>
                  <a:pt x="11979" y="11966"/>
                </a:cubicBezTo>
                <a:cubicBezTo>
                  <a:pt x="11979" y="5370"/>
                  <a:pt x="6609" y="0"/>
                  <a:pt x="1" y="0"/>
                </a:cubicBezTo>
                <a:close/>
              </a:path>
            </a:pathLst>
          </a:custGeom>
          <a:solidFill>
            <a:schemeClr val="bg1"/>
          </a:solidFill>
          <a:ln w="19050" cap="flat" cmpd="sng">
            <a:solidFill>
              <a:schemeClr val="accent2"/>
            </a:solidFill>
            <a:prstDash val="solid"/>
            <a:round/>
            <a:headEnd type="none" w="sm" len="sm"/>
            <a:tailEnd type="none" w="sm" len="sm"/>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46" name="Google Shape;401;p22"/>
          <p:cNvSpPr/>
          <p:nvPr/>
        </p:nvSpPr>
        <p:spPr>
          <a:xfrm>
            <a:off x="4213790" y="1907301"/>
            <a:ext cx="4746219" cy="902414"/>
          </a:xfrm>
          <a:custGeom>
            <a:avLst/>
            <a:gdLst/>
            <a:ahLst/>
            <a:cxnLst/>
            <a:rect l="l" t="t" r="r" b="b"/>
            <a:pathLst>
              <a:path w="54817" h="24254" extrusionOk="0">
                <a:moveTo>
                  <a:pt x="1060" y="1"/>
                </a:moveTo>
                <a:cubicBezTo>
                  <a:pt x="476" y="1"/>
                  <a:pt x="0" y="477"/>
                  <a:pt x="0" y="1060"/>
                </a:cubicBezTo>
                <a:lnTo>
                  <a:pt x="0" y="23194"/>
                </a:lnTo>
                <a:cubicBezTo>
                  <a:pt x="0" y="23777"/>
                  <a:pt x="476" y="24254"/>
                  <a:pt x="1060" y="24254"/>
                </a:cubicBezTo>
                <a:lnTo>
                  <a:pt x="53757" y="24254"/>
                </a:lnTo>
                <a:cubicBezTo>
                  <a:pt x="54340" y="24254"/>
                  <a:pt x="54817" y="23777"/>
                  <a:pt x="54817" y="23194"/>
                </a:cubicBezTo>
                <a:lnTo>
                  <a:pt x="54817" y="1060"/>
                </a:lnTo>
                <a:cubicBezTo>
                  <a:pt x="54817" y="477"/>
                  <a:pt x="54340" y="1"/>
                  <a:pt x="53757" y="1"/>
                </a:cubicBezTo>
                <a:close/>
              </a:path>
            </a:pathLst>
          </a:custGeom>
          <a:solidFill>
            <a:schemeClr val="bg1"/>
          </a:solidFill>
          <a:ln>
            <a:noFill/>
          </a:ln>
        </p:spPr>
        <p:txBody>
          <a:bodyPr spcFirstLastPara="1" lIns="91425" tIns="91425" rIns="91425" bIns="91425" anchor="ctr"/>
          <a:lstStyle/>
          <a:p>
            <a:pPr algn="ctr">
              <a:lnSpc>
                <a:spcPct val="115000"/>
              </a:lnSpc>
              <a:spcBef>
                <a:spcPts val="0"/>
              </a:spcBef>
              <a:spcAft>
                <a:spcPts val="800"/>
              </a:spcAft>
              <a:tabLst>
                <a:tab pos="2111375" algn="l"/>
              </a:tabLst>
              <a:defRPr/>
            </a:pPr>
            <a:endParaRPr lang="en-US" sz="1800" dirty="0">
              <a:ea typeface="Calibri" panose="020F0502020204030204" pitchFamily="34" charset="0"/>
              <a:cs typeface="Times New Roman" panose="02020603050405020304" pitchFamily="18" charset="0"/>
            </a:endParaRPr>
          </a:p>
        </p:txBody>
      </p:sp>
      <p:sp>
        <p:nvSpPr>
          <p:cNvPr id="47" name="Google Shape;405;p22"/>
          <p:cNvSpPr/>
          <p:nvPr/>
        </p:nvSpPr>
        <p:spPr>
          <a:xfrm rot="5400000">
            <a:off x="2948980" y="2640109"/>
            <a:ext cx="236671" cy="323545"/>
          </a:xfrm>
          <a:custGeom>
            <a:avLst/>
            <a:gdLst/>
            <a:ahLst/>
            <a:cxnLst/>
            <a:rect l="l" t="t" r="r" b="b"/>
            <a:pathLst>
              <a:path w="5763" h="5454" extrusionOk="0">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chemeClr val="bg1"/>
          </a:solid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48" name="Google Shape;413;p22"/>
          <p:cNvSpPr txBox="1"/>
          <p:nvPr/>
        </p:nvSpPr>
        <p:spPr>
          <a:xfrm>
            <a:off x="2369412" y="3216459"/>
            <a:ext cx="1192177" cy="597555"/>
          </a:xfrm>
          <a:prstGeom prst="rect">
            <a:avLst/>
          </a:prstGeom>
          <a:solidFill>
            <a:schemeClr val="bg1"/>
          </a:solidFill>
          <a:ln>
            <a:noFill/>
          </a:ln>
        </p:spPr>
        <p:txBody>
          <a:bodyPr spcFirstLastPara="1" lIns="91425" tIns="91425" rIns="91425" bIns="91425" anchor="ctr"/>
          <a:lstStyle/>
          <a:p>
            <a:pPr algn="ctr" defTabSz="914400" eaLnBrk="1" fontAlgn="auto" hangingPunct="1">
              <a:spcBef>
                <a:spcPts val="0"/>
              </a:spcBef>
              <a:spcAft>
                <a:spcPts val="0"/>
              </a:spcAft>
              <a:buClr>
                <a:srgbClr val="000000"/>
              </a:buClr>
              <a:defRPr/>
            </a:pPr>
            <a:r>
              <a:rPr lang="en-US" sz="3200" kern="0" dirty="0" err="1" smtClean="0">
                <a:solidFill>
                  <a:srgbClr val="7030A0"/>
                </a:solidFill>
                <a:latin typeface="Fira Sans Extra Condensed Medium"/>
                <a:ea typeface="Fira Sans Extra Condensed Medium"/>
                <a:cs typeface="Fira Sans Extra Condensed Medium"/>
                <a:sym typeface="Fira Sans Extra Condensed Medium"/>
              </a:rPr>
              <a:t>Kết</a:t>
            </a:r>
            <a:endParaRPr sz="3200" kern="0" dirty="0">
              <a:solidFill>
                <a:srgbClr val="7030A0"/>
              </a:solidFill>
              <a:latin typeface="Fira Sans Extra Condensed Medium"/>
              <a:ea typeface="Fira Sans Extra Condensed Medium"/>
              <a:cs typeface="Fira Sans Extra Condensed Medium"/>
              <a:sym typeface="Fira Sans Extra Condensed Medium"/>
            </a:endParaRPr>
          </a:p>
        </p:txBody>
      </p:sp>
      <p:sp>
        <p:nvSpPr>
          <p:cNvPr id="49" name="Google Shape;398;p22"/>
          <p:cNvSpPr/>
          <p:nvPr/>
        </p:nvSpPr>
        <p:spPr>
          <a:xfrm>
            <a:off x="3444471" y="2272973"/>
            <a:ext cx="737293" cy="132046"/>
          </a:xfrm>
          <a:custGeom>
            <a:avLst/>
            <a:gdLst/>
            <a:ahLst/>
            <a:cxnLst/>
            <a:rect l="l" t="t" r="r" b="b"/>
            <a:pathLst>
              <a:path w="12431" h="3216" extrusionOk="0">
                <a:moveTo>
                  <a:pt x="10836" y="584"/>
                </a:moveTo>
                <a:cubicBezTo>
                  <a:pt x="11395" y="584"/>
                  <a:pt x="11848" y="1036"/>
                  <a:pt x="11848" y="1596"/>
                </a:cubicBezTo>
                <a:cubicBezTo>
                  <a:pt x="11848" y="2167"/>
                  <a:pt x="11395" y="2620"/>
                  <a:pt x="10836" y="2620"/>
                </a:cubicBezTo>
                <a:cubicBezTo>
                  <a:pt x="10264" y="2620"/>
                  <a:pt x="9812" y="2167"/>
                  <a:pt x="9812" y="1596"/>
                </a:cubicBezTo>
                <a:cubicBezTo>
                  <a:pt x="9812" y="1036"/>
                  <a:pt x="10264" y="584"/>
                  <a:pt x="10836" y="584"/>
                </a:cubicBezTo>
                <a:close/>
                <a:moveTo>
                  <a:pt x="10836" y="1"/>
                </a:moveTo>
                <a:cubicBezTo>
                  <a:pt x="10157" y="1"/>
                  <a:pt x="9574" y="417"/>
                  <a:pt x="9335" y="1013"/>
                </a:cubicBezTo>
                <a:lnTo>
                  <a:pt x="1" y="1013"/>
                </a:lnTo>
                <a:lnTo>
                  <a:pt x="1" y="2048"/>
                </a:lnTo>
                <a:lnTo>
                  <a:pt x="9288" y="2048"/>
                </a:lnTo>
                <a:cubicBezTo>
                  <a:pt x="9478" y="2644"/>
                  <a:pt x="10097" y="3215"/>
                  <a:pt x="10836" y="3215"/>
                </a:cubicBezTo>
                <a:cubicBezTo>
                  <a:pt x="11717" y="3215"/>
                  <a:pt x="12431" y="2489"/>
                  <a:pt x="12431" y="1608"/>
                </a:cubicBezTo>
                <a:cubicBezTo>
                  <a:pt x="12431" y="715"/>
                  <a:pt x="11717" y="1"/>
                  <a:pt x="10836" y="1"/>
                </a:cubicBezTo>
                <a:close/>
              </a:path>
            </a:pathLst>
          </a:custGeom>
          <a:solidFill>
            <a:schemeClr val="bg1"/>
          </a:solidFill>
          <a:ln>
            <a:noFill/>
          </a:ln>
        </p:spPr>
        <p:txBody>
          <a:bodyPr spcFirstLastPara="1" lIns="91425" tIns="91425" rIns="91425" bIns="91425" anchor="ctr"/>
          <a:lstStyle/>
          <a:p>
            <a:pPr defTabSz="914400" eaLnBrk="1" fontAlgn="auto" hangingPunct="1">
              <a:spcBef>
                <a:spcPts val="0"/>
              </a:spcBef>
              <a:spcAft>
                <a:spcPts val="0"/>
              </a:spcAft>
              <a:buClr>
                <a:srgbClr val="000000"/>
              </a:buClr>
              <a:defRPr/>
            </a:pPr>
            <a:endParaRPr sz="1600" kern="0">
              <a:solidFill>
                <a:srgbClr val="000000"/>
              </a:solidFill>
              <a:latin typeface="Arial"/>
              <a:cs typeface="Arial"/>
              <a:sym typeface="Arial"/>
            </a:endParaRPr>
          </a:p>
        </p:txBody>
      </p:sp>
      <p:sp>
        <p:nvSpPr>
          <p:cNvPr id="50" name="Rectangle 49"/>
          <p:cNvSpPr/>
          <p:nvPr/>
        </p:nvSpPr>
        <p:spPr>
          <a:xfrm>
            <a:off x="4383432" y="2027445"/>
            <a:ext cx="4542918" cy="369332"/>
          </a:xfrm>
          <a:prstGeom prst="rect">
            <a:avLst/>
          </a:prstGeom>
        </p:spPr>
        <p:txBody>
          <a:bodyPr wrap="square">
            <a:spAutoFit/>
          </a:bodyPr>
          <a:lstStyle/>
          <a:p>
            <a:r>
              <a:rPr lang="en-US" dirty="0" smtClean="0"/>
              <a:t>K</a:t>
            </a:r>
            <a:r>
              <a:rPr lang="vi-VN" dirty="0" smtClean="0"/>
              <a:t>hông </a:t>
            </a:r>
            <a:r>
              <a:rPr lang="vi-VN" dirty="0"/>
              <a:t>gian và thời gian bỗng mở rộng ra.</a:t>
            </a:r>
            <a:endParaRPr lang="en-US" dirty="0"/>
          </a:p>
        </p:txBody>
      </p:sp>
      <p:sp>
        <p:nvSpPr>
          <p:cNvPr id="2" name="Rectangle 1"/>
          <p:cNvSpPr/>
          <p:nvPr/>
        </p:nvSpPr>
        <p:spPr>
          <a:xfrm>
            <a:off x="4486173" y="3161888"/>
            <a:ext cx="4572000" cy="646331"/>
          </a:xfrm>
          <a:prstGeom prst="rect">
            <a:avLst/>
          </a:prstGeom>
        </p:spPr>
        <p:txBody>
          <a:bodyPr>
            <a:spAutoFit/>
          </a:bodyPr>
          <a:lstStyle/>
          <a:p>
            <a:r>
              <a:rPr lang="vi-VN" dirty="0"/>
              <a:t>Thu vịnh đã kết lại bằng bức họa thật nhanh mà thật đọng.</a:t>
            </a:r>
            <a:endParaRPr lang="en-US" dirty="0"/>
          </a:p>
        </p:txBody>
      </p:sp>
    </p:spTree>
    <p:extLst>
      <p:ext uri="{BB962C8B-B14F-4D97-AF65-F5344CB8AC3E}">
        <p14:creationId xmlns:p14="http://schemas.microsoft.com/office/powerpoint/2010/main" val="487962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fade">
                                      <p:cBhvr>
                                        <p:cTn id="27" dur="1000"/>
                                        <p:tgtEl>
                                          <p:spTgt spid="50">
                                            <p:txEl>
                                              <p:pRg st="0" end="0"/>
                                            </p:txEl>
                                          </p:spTgt>
                                        </p:tgtEl>
                                      </p:cBhvr>
                                    </p:animEffect>
                                    <p:anim calcmode="lin" valueType="num">
                                      <p:cBhvr>
                                        <p:cTn id="28" dur="10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2219</TotalTime>
  <Words>887</Words>
  <Application>Microsoft Office PowerPoint</Application>
  <PresentationFormat>On-screen Show (16:9)</PresentationFormat>
  <Paragraphs>112</Paragraphs>
  <Slides>16</Slides>
  <Notes>2</Notes>
  <HiddenSlides>0</HiddenSlides>
  <MMClips>4</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PowerPoint Presentation</vt:lpstr>
      <vt:lpstr>PowerPoint Presentation</vt:lpstr>
      <vt:lpstr>PowerPoint Presentation</vt:lpstr>
      <vt:lpstr>CHU VĂN SƠN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Liên hệ với bài Thu điếu đã học ở Bài 2, em hãy đề xuất một luận điểm (1 hoặc 2 câu) nêu rõ được tâm hồn và tài nghệ của Nguyễn Khuyến qua chùm thơ thu.  </vt:lpstr>
    </vt:vector>
  </TitlesOfParts>
  <Manager>www.51pptmoban.com</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subject>微立体</dc:subject>
  <dc:creator>51PPT模板网</dc:creator>
  <cp:keywords>www.51pptmoban.com</cp:keywords>
  <dc:description>www.51pptmoban.com</dc:description>
  <cp:lastModifiedBy>Admin</cp:lastModifiedBy>
  <cp:revision>334</cp:revision>
  <dcterms:created xsi:type="dcterms:W3CDTF">2016-03-10T07:57:08Z</dcterms:created>
  <dcterms:modified xsi:type="dcterms:W3CDTF">2022-08-20T06:23:29Z</dcterms:modified>
</cp:coreProperties>
</file>