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4.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328" r:id="rId2"/>
    <p:sldId id="334" r:id="rId3"/>
    <p:sldId id="350" r:id="rId4"/>
    <p:sldId id="337" r:id="rId5"/>
    <p:sldId id="295" r:id="rId6"/>
    <p:sldId id="346" r:id="rId7"/>
    <p:sldId id="351" r:id="rId8"/>
    <p:sldId id="352" r:id="rId9"/>
    <p:sldId id="353" r:id="rId10"/>
    <p:sldId id="356" r:id="rId11"/>
    <p:sldId id="355" r:id="rId12"/>
    <p:sldId id="354" r:id="rId13"/>
    <p:sldId id="357" r:id="rId14"/>
  </p:sldIdLst>
  <p:sldSz cx="9144000" cy="5143500" type="screen16x9"/>
  <p:notesSz cx="6858000" cy="9144000"/>
  <p:custDataLst>
    <p:tags r:id="rId1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8C3B"/>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9816" autoAdjust="0"/>
  </p:normalViewPr>
  <p:slideViewPr>
    <p:cSldViewPr>
      <p:cViewPr varScale="1">
        <p:scale>
          <a:sx n="96" d="100"/>
          <a:sy n="96" d="100"/>
        </p:scale>
        <p:origin x="-90" y="-126"/>
      </p:cViewPr>
      <p:guideLst>
        <p:guide orient="horz" pos="1620"/>
        <p:guide pos="2880"/>
      </p:guideLst>
    </p:cSldViewPr>
  </p:slid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A1A5F1-B30B-4C94-8DCF-5AADA4C4932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2F97BB08-0B2A-4546-B921-79F799221F45}">
      <dgm:prSet phldrT="[Text]"/>
      <dgm:spPr/>
      <dgm:t>
        <a:bodyPr/>
        <a:lstStyle/>
        <a:p>
          <a:r>
            <a:rPr lang="en-US" dirty="0" err="1" smtClean="0"/>
            <a:t>Mở</a:t>
          </a:r>
          <a:r>
            <a:rPr lang="en-US" dirty="0" smtClean="0"/>
            <a:t> </a:t>
          </a:r>
          <a:r>
            <a:rPr lang="en-US" dirty="0" err="1" smtClean="0"/>
            <a:t>đầu</a:t>
          </a:r>
          <a:endParaRPr lang="en-US" dirty="0"/>
        </a:p>
      </dgm:t>
    </dgm:pt>
    <dgm:pt modelId="{572632BB-8F97-4B7F-A0D9-611EC72DEE85}" type="parTrans" cxnId="{EB4C9E00-D4C1-494F-A414-24FF29357D43}">
      <dgm:prSet/>
      <dgm:spPr/>
      <dgm:t>
        <a:bodyPr/>
        <a:lstStyle/>
        <a:p>
          <a:endParaRPr lang="en-US"/>
        </a:p>
      </dgm:t>
    </dgm:pt>
    <dgm:pt modelId="{76BF13D6-89AC-4678-8D85-8DEA41416D27}" type="sibTrans" cxnId="{EB4C9E00-D4C1-494F-A414-24FF29357D43}">
      <dgm:prSet/>
      <dgm:spPr/>
      <dgm:t>
        <a:bodyPr/>
        <a:lstStyle/>
        <a:p>
          <a:endParaRPr lang="en-US"/>
        </a:p>
      </dgm:t>
    </dgm:pt>
    <dgm:pt modelId="{F5AA1365-8E44-4F6A-83E1-B41825BC1081}">
      <dgm:prSet phldrT="[Text]"/>
      <dgm:spPr/>
      <dgm:t>
        <a:bodyPr/>
        <a:lstStyle/>
        <a:p>
          <a:r>
            <a:rPr lang="en-US" dirty="0" err="1" smtClean="0"/>
            <a:t>Thân</a:t>
          </a:r>
          <a:r>
            <a:rPr lang="en-US" dirty="0" smtClean="0"/>
            <a:t> </a:t>
          </a:r>
          <a:r>
            <a:rPr lang="en-US" dirty="0" err="1" smtClean="0"/>
            <a:t>bài</a:t>
          </a:r>
          <a:endParaRPr lang="en-US" dirty="0"/>
        </a:p>
      </dgm:t>
    </dgm:pt>
    <dgm:pt modelId="{B0C91DE3-2E11-46A5-972B-F6153435A5FA}" type="parTrans" cxnId="{C30DC8BC-3988-4D02-920E-69CFFBF54A93}">
      <dgm:prSet/>
      <dgm:spPr/>
      <dgm:t>
        <a:bodyPr/>
        <a:lstStyle/>
        <a:p>
          <a:endParaRPr lang="en-US"/>
        </a:p>
      </dgm:t>
    </dgm:pt>
    <dgm:pt modelId="{BA4CD7B3-E7A0-4A08-8BCE-6E89D5E47823}" type="sibTrans" cxnId="{C30DC8BC-3988-4D02-920E-69CFFBF54A93}">
      <dgm:prSet/>
      <dgm:spPr/>
      <dgm:t>
        <a:bodyPr/>
        <a:lstStyle/>
        <a:p>
          <a:endParaRPr lang="en-US"/>
        </a:p>
      </dgm:t>
    </dgm:pt>
    <dgm:pt modelId="{B7CE1137-8384-46FE-9769-CE30BBECD7EF}">
      <dgm:prSet phldrT="[Text]"/>
      <dgm:spPr/>
      <dgm:t>
        <a:bodyPr/>
        <a:lstStyle/>
        <a:p>
          <a:r>
            <a:rPr lang="en-US" dirty="0" err="1" smtClean="0"/>
            <a:t>Kết</a:t>
          </a:r>
          <a:r>
            <a:rPr lang="en-US" dirty="0" smtClean="0"/>
            <a:t> </a:t>
          </a:r>
          <a:r>
            <a:rPr lang="en-US" dirty="0" err="1" smtClean="0"/>
            <a:t>bài</a:t>
          </a:r>
          <a:endParaRPr lang="en-US" dirty="0"/>
        </a:p>
      </dgm:t>
    </dgm:pt>
    <dgm:pt modelId="{25A4C12E-0ED1-47A9-8472-1738A7F6E366}" type="parTrans" cxnId="{1C9B0E2B-8BF0-4D3B-82EC-149334DF5920}">
      <dgm:prSet/>
      <dgm:spPr/>
      <dgm:t>
        <a:bodyPr/>
        <a:lstStyle/>
        <a:p>
          <a:endParaRPr lang="en-US"/>
        </a:p>
      </dgm:t>
    </dgm:pt>
    <dgm:pt modelId="{40DFA9A5-F7B4-4C1C-ABE1-280DE83D5C91}" type="sibTrans" cxnId="{1C9B0E2B-8BF0-4D3B-82EC-149334DF5920}">
      <dgm:prSet/>
      <dgm:spPr/>
      <dgm:t>
        <a:bodyPr/>
        <a:lstStyle/>
        <a:p>
          <a:endParaRPr lang="en-US"/>
        </a:p>
      </dgm:t>
    </dgm:pt>
    <dgm:pt modelId="{1F3BC412-9511-46ED-84D1-91CDCCAB4ACB}" type="pres">
      <dgm:prSet presAssocID="{D7A1A5F1-B30B-4C94-8DCF-5AADA4C49327}" presName="Name0" presStyleCnt="0">
        <dgm:presLayoutVars>
          <dgm:chMax val="7"/>
          <dgm:chPref val="7"/>
          <dgm:dir/>
        </dgm:presLayoutVars>
      </dgm:prSet>
      <dgm:spPr/>
      <dgm:t>
        <a:bodyPr/>
        <a:lstStyle/>
        <a:p>
          <a:endParaRPr lang="en-US"/>
        </a:p>
      </dgm:t>
    </dgm:pt>
    <dgm:pt modelId="{89CA8F18-3AB2-41D8-AFC5-907253DCB0B2}" type="pres">
      <dgm:prSet presAssocID="{D7A1A5F1-B30B-4C94-8DCF-5AADA4C49327}" presName="Name1" presStyleCnt="0"/>
      <dgm:spPr/>
    </dgm:pt>
    <dgm:pt modelId="{EFA0AC68-CFE2-4F04-9C38-284E88615B00}" type="pres">
      <dgm:prSet presAssocID="{D7A1A5F1-B30B-4C94-8DCF-5AADA4C49327}" presName="cycle" presStyleCnt="0"/>
      <dgm:spPr/>
    </dgm:pt>
    <dgm:pt modelId="{20AFD34D-AC9B-44D4-BEDF-D161F891A1B7}" type="pres">
      <dgm:prSet presAssocID="{D7A1A5F1-B30B-4C94-8DCF-5AADA4C49327}" presName="srcNode" presStyleLbl="node1" presStyleIdx="0" presStyleCnt="3"/>
      <dgm:spPr/>
    </dgm:pt>
    <dgm:pt modelId="{E8331AB4-0716-41A7-B73F-7CB8E1E61F22}" type="pres">
      <dgm:prSet presAssocID="{D7A1A5F1-B30B-4C94-8DCF-5AADA4C49327}" presName="conn" presStyleLbl="parChTrans1D2" presStyleIdx="0" presStyleCnt="1"/>
      <dgm:spPr/>
      <dgm:t>
        <a:bodyPr/>
        <a:lstStyle/>
        <a:p>
          <a:endParaRPr lang="en-US"/>
        </a:p>
      </dgm:t>
    </dgm:pt>
    <dgm:pt modelId="{85D2E890-ADE2-4903-A3D2-EDC1BBE7D4CE}" type="pres">
      <dgm:prSet presAssocID="{D7A1A5F1-B30B-4C94-8DCF-5AADA4C49327}" presName="extraNode" presStyleLbl="node1" presStyleIdx="0" presStyleCnt="3"/>
      <dgm:spPr/>
    </dgm:pt>
    <dgm:pt modelId="{AC53A7F5-12D4-458B-A1E7-BF35572E31BE}" type="pres">
      <dgm:prSet presAssocID="{D7A1A5F1-B30B-4C94-8DCF-5AADA4C49327}" presName="dstNode" presStyleLbl="node1" presStyleIdx="0" presStyleCnt="3"/>
      <dgm:spPr/>
    </dgm:pt>
    <dgm:pt modelId="{76F7C482-C0D5-44D9-A025-280F0541AC96}" type="pres">
      <dgm:prSet presAssocID="{2F97BB08-0B2A-4546-B921-79F799221F45}" presName="text_1" presStyleLbl="node1" presStyleIdx="0" presStyleCnt="3">
        <dgm:presLayoutVars>
          <dgm:bulletEnabled val="1"/>
        </dgm:presLayoutVars>
      </dgm:prSet>
      <dgm:spPr/>
      <dgm:t>
        <a:bodyPr/>
        <a:lstStyle/>
        <a:p>
          <a:endParaRPr lang="en-US"/>
        </a:p>
      </dgm:t>
    </dgm:pt>
    <dgm:pt modelId="{037A0006-E530-4FF3-AD51-86C2A79DCB61}" type="pres">
      <dgm:prSet presAssocID="{2F97BB08-0B2A-4546-B921-79F799221F45}" presName="accent_1" presStyleCnt="0"/>
      <dgm:spPr/>
    </dgm:pt>
    <dgm:pt modelId="{0F0D2845-6645-4133-BFFB-A9F39262358F}" type="pres">
      <dgm:prSet presAssocID="{2F97BB08-0B2A-4546-B921-79F799221F45}" presName="accentRepeatNode" presStyleLbl="solidFgAcc1" presStyleIdx="0" presStyleCnt="3"/>
      <dgm:spPr/>
    </dgm:pt>
    <dgm:pt modelId="{E2B37D45-343C-4814-895F-63D8594BF8FA}" type="pres">
      <dgm:prSet presAssocID="{F5AA1365-8E44-4F6A-83E1-B41825BC1081}" presName="text_2" presStyleLbl="node1" presStyleIdx="1" presStyleCnt="3">
        <dgm:presLayoutVars>
          <dgm:bulletEnabled val="1"/>
        </dgm:presLayoutVars>
      </dgm:prSet>
      <dgm:spPr/>
      <dgm:t>
        <a:bodyPr/>
        <a:lstStyle/>
        <a:p>
          <a:endParaRPr lang="en-US"/>
        </a:p>
      </dgm:t>
    </dgm:pt>
    <dgm:pt modelId="{6E501376-809F-43EB-A9E4-5A40C8122FFE}" type="pres">
      <dgm:prSet presAssocID="{F5AA1365-8E44-4F6A-83E1-B41825BC1081}" presName="accent_2" presStyleCnt="0"/>
      <dgm:spPr/>
    </dgm:pt>
    <dgm:pt modelId="{4D344CD8-A2E5-477C-81D2-236FF8ADB56B}" type="pres">
      <dgm:prSet presAssocID="{F5AA1365-8E44-4F6A-83E1-B41825BC1081}" presName="accentRepeatNode" presStyleLbl="solidFgAcc1" presStyleIdx="1" presStyleCnt="3"/>
      <dgm:spPr/>
    </dgm:pt>
    <dgm:pt modelId="{4394A81B-D7F6-4548-8173-184630A968C1}" type="pres">
      <dgm:prSet presAssocID="{B7CE1137-8384-46FE-9769-CE30BBECD7EF}" presName="text_3" presStyleLbl="node1" presStyleIdx="2" presStyleCnt="3">
        <dgm:presLayoutVars>
          <dgm:bulletEnabled val="1"/>
        </dgm:presLayoutVars>
      </dgm:prSet>
      <dgm:spPr/>
      <dgm:t>
        <a:bodyPr/>
        <a:lstStyle/>
        <a:p>
          <a:endParaRPr lang="en-US"/>
        </a:p>
      </dgm:t>
    </dgm:pt>
    <dgm:pt modelId="{D2462F31-A708-4ABB-B9D2-2709D1FD5828}" type="pres">
      <dgm:prSet presAssocID="{B7CE1137-8384-46FE-9769-CE30BBECD7EF}" presName="accent_3" presStyleCnt="0"/>
      <dgm:spPr/>
    </dgm:pt>
    <dgm:pt modelId="{35D0A564-33A8-4B4E-AE53-9D4C94446F7B}" type="pres">
      <dgm:prSet presAssocID="{B7CE1137-8384-46FE-9769-CE30BBECD7EF}" presName="accentRepeatNode" presStyleLbl="solidFgAcc1" presStyleIdx="2" presStyleCnt="3"/>
      <dgm:spPr/>
    </dgm:pt>
  </dgm:ptLst>
  <dgm:cxnLst>
    <dgm:cxn modelId="{EB4C9E00-D4C1-494F-A414-24FF29357D43}" srcId="{D7A1A5F1-B30B-4C94-8DCF-5AADA4C49327}" destId="{2F97BB08-0B2A-4546-B921-79F799221F45}" srcOrd="0" destOrd="0" parTransId="{572632BB-8F97-4B7F-A0D9-611EC72DEE85}" sibTransId="{76BF13D6-89AC-4678-8D85-8DEA41416D27}"/>
    <dgm:cxn modelId="{C30DC8BC-3988-4D02-920E-69CFFBF54A93}" srcId="{D7A1A5F1-B30B-4C94-8DCF-5AADA4C49327}" destId="{F5AA1365-8E44-4F6A-83E1-B41825BC1081}" srcOrd="1" destOrd="0" parTransId="{B0C91DE3-2E11-46A5-972B-F6153435A5FA}" sibTransId="{BA4CD7B3-E7A0-4A08-8BCE-6E89D5E47823}"/>
    <dgm:cxn modelId="{73052BDC-C475-42FC-8C79-12F0296142FC}" type="presOf" srcId="{76BF13D6-89AC-4678-8D85-8DEA41416D27}" destId="{E8331AB4-0716-41A7-B73F-7CB8E1E61F22}" srcOrd="0" destOrd="0" presId="urn:microsoft.com/office/officeart/2008/layout/VerticalCurvedList"/>
    <dgm:cxn modelId="{6144786E-6242-43A1-B1C3-425919836374}" type="presOf" srcId="{D7A1A5F1-B30B-4C94-8DCF-5AADA4C49327}" destId="{1F3BC412-9511-46ED-84D1-91CDCCAB4ACB}" srcOrd="0" destOrd="0" presId="urn:microsoft.com/office/officeart/2008/layout/VerticalCurvedList"/>
    <dgm:cxn modelId="{337B4774-31D3-491A-A7CA-5C82EF26AC80}" type="presOf" srcId="{2F97BB08-0B2A-4546-B921-79F799221F45}" destId="{76F7C482-C0D5-44D9-A025-280F0541AC96}" srcOrd="0" destOrd="0" presId="urn:microsoft.com/office/officeart/2008/layout/VerticalCurvedList"/>
    <dgm:cxn modelId="{1C9B0E2B-8BF0-4D3B-82EC-149334DF5920}" srcId="{D7A1A5F1-B30B-4C94-8DCF-5AADA4C49327}" destId="{B7CE1137-8384-46FE-9769-CE30BBECD7EF}" srcOrd="2" destOrd="0" parTransId="{25A4C12E-0ED1-47A9-8472-1738A7F6E366}" sibTransId="{40DFA9A5-F7B4-4C1C-ABE1-280DE83D5C91}"/>
    <dgm:cxn modelId="{333D6AC4-4ABF-4026-A5CA-453F5C4C455C}" type="presOf" srcId="{B7CE1137-8384-46FE-9769-CE30BBECD7EF}" destId="{4394A81B-D7F6-4548-8173-184630A968C1}" srcOrd="0" destOrd="0" presId="urn:microsoft.com/office/officeart/2008/layout/VerticalCurvedList"/>
    <dgm:cxn modelId="{091D8EBF-9866-4A9F-B994-C54C8E6CAB31}" type="presOf" srcId="{F5AA1365-8E44-4F6A-83E1-B41825BC1081}" destId="{E2B37D45-343C-4814-895F-63D8594BF8FA}" srcOrd="0" destOrd="0" presId="urn:microsoft.com/office/officeart/2008/layout/VerticalCurvedList"/>
    <dgm:cxn modelId="{B0DC854E-4BFF-428F-A691-D0E6A4A38FC5}" type="presParOf" srcId="{1F3BC412-9511-46ED-84D1-91CDCCAB4ACB}" destId="{89CA8F18-3AB2-41D8-AFC5-907253DCB0B2}" srcOrd="0" destOrd="0" presId="urn:microsoft.com/office/officeart/2008/layout/VerticalCurvedList"/>
    <dgm:cxn modelId="{127B9AD4-240C-4093-A14A-2727C004138B}" type="presParOf" srcId="{89CA8F18-3AB2-41D8-AFC5-907253DCB0B2}" destId="{EFA0AC68-CFE2-4F04-9C38-284E88615B00}" srcOrd="0" destOrd="0" presId="urn:microsoft.com/office/officeart/2008/layout/VerticalCurvedList"/>
    <dgm:cxn modelId="{92947BCA-CF6F-48A6-8FAF-9D0178355022}" type="presParOf" srcId="{EFA0AC68-CFE2-4F04-9C38-284E88615B00}" destId="{20AFD34D-AC9B-44D4-BEDF-D161F891A1B7}" srcOrd="0" destOrd="0" presId="urn:microsoft.com/office/officeart/2008/layout/VerticalCurvedList"/>
    <dgm:cxn modelId="{2E6B554F-ADEC-4B3D-BE19-31071CF6B2A7}" type="presParOf" srcId="{EFA0AC68-CFE2-4F04-9C38-284E88615B00}" destId="{E8331AB4-0716-41A7-B73F-7CB8E1E61F22}" srcOrd="1" destOrd="0" presId="urn:microsoft.com/office/officeart/2008/layout/VerticalCurvedList"/>
    <dgm:cxn modelId="{2855BCF0-EF40-40C3-A5DC-11335B2B38F2}" type="presParOf" srcId="{EFA0AC68-CFE2-4F04-9C38-284E88615B00}" destId="{85D2E890-ADE2-4903-A3D2-EDC1BBE7D4CE}" srcOrd="2" destOrd="0" presId="urn:microsoft.com/office/officeart/2008/layout/VerticalCurvedList"/>
    <dgm:cxn modelId="{941045BE-748E-4283-A411-623C34891D83}" type="presParOf" srcId="{EFA0AC68-CFE2-4F04-9C38-284E88615B00}" destId="{AC53A7F5-12D4-458B-A1E7-BF35572E31BE}" srcOrd="3" destOrd="0" presId="urn:microsoft.com/office/officeart/2008/layout/VerticalCurvedList"/>
    <dgm:cxn modelId="{2C0A1934-FF02-429D-80C6-80BDC4FF7706}" type="presParOf" srcId="{89CA8F18-3AB2-41D8-AFC5-907253DCB0B2}" destId="{76F7C482-C0D5-44D9-A025-280F0541AC96}" srcOrd="1" destOrd="0" presId="urn:microsoft.com/office/officeart/2008/layout/VerticalCurvedList"/>
    <dgm:cxn modelId="{37620F47-AED9-4B1F-A677-2A01A0E3FE34}" type="presParOf" srcId="{89CA8F18-3AB2-41D8-AFC5-907253DCB0B2}" destId="{037A0006-E530-4FF3-AD51-86C2A79DCB61}" srcOrd="2" destOrd="0" presId="urn:microsoft.com/office/officeart/2008/layout/VerticalCurvedList"/>
    <dgm:cxn modelId="{2F791351-4FAC-4143-995E-B52B63677F59}" type="presParOf" srcId="{037A0006-E530-4FF3-AD51-86C2A79DCB61}" destId="{0F0D2845-6645-4133-BFFB-A9F39262358F}" srcOrd="0" destOrd="0" presId="urn:microsoft.com/office/officeart/2008/layout/VerticalCurvedList"/>
    <dgm:cxn modelId="{71210A7D-C16B-4076-A527-347F39AE6638}" type="presParOf" srcId="{89CA8F18-3AB2-41D8-AFC5-907253DCB0B2}" destId="{E2B37D45-343C-4814-895F-63D8594BF8FA}" srcOrd="3" destOrd="0" presId="urn:microsoft.com/office/officeart/2008/layout/VerticalCurvedList"/>
    <dgm:cxn modelId="{FD55F9BF-BA84-4B11-96E1-7385B68AF6A7}" type="presParOf" srcId="{89CA8F18-3AB2-41D8-AFC5-907253DCB0B2}" destId="{6E501376-809F-43EB-A9E4-5A40C8122FFE}" srcOrd="4" destOrd="0" presId="urn:microsoft.com/office/officeart/2008/layout/VerticalCurvedList"/>
    <dgm:cxn modelId="{1BF223C5-A45A-4ABC-86A9-BECFC3897AFC}" type="presParOf" srcId="{6E501376-809F-43EB-A9E4-5A40C8122FFE}" destId="{4D344CD8-A2E5-477C-81D2-236FF8ADB56B}" srcOrd="0" destOrd="0" presId="urn:microsoft.com/office/officeart/2008/layout/VerticalCurvedList"/>
    <dgm:cxn modelId="{FCCAD4E6-A077-45FF-AE64-7F7D2AB77FD8}" type="presParOf" srcId="{89CA8F18-3AB2-41D8-AFC5-907253DCB0B2}" destId="{4394A81B-D7F6-4548-8173-184630A968C1}" srcOrd="5" destOrd="0" presId="urn:microsoft.com/office/officeart/2008/layout/VerticalCurvedList"/>
    <dgm:cxn modelId="{22F9FAEA-D9F1-4BE2-AA3F-E469397DDFD7}" type="presParOf" srcId="{89CA8F18-3AB2-41D8-AFC5-907253DCB0B2}" destId="{D2462F31-A708-4ABB-B9D2-2709D1FD5828}" srcOrd="6" destOrd="0" presId="urn:microsoft.com/office/officeart/2008/layout/VerticalCurvedList"/>
    <dgm:cxn modelId="{656CA46B-50D3-411F-8AAB-3FC4C44CA18D}" type="presParOf" srcId="{D2462F31-A708-4ABB-B9D2-2709D1FD5828}" destId="{35D0A564-33A8-4B4E-AE53-9D4C94446F7B}" srcOrd="0" destOrd="0" presId="urn:microsoft.com/office/officeart/2008/layout/VerticalCurvedList"/>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331AB4-0716-41A7-B73F-7CB8E1E61F22}">
      <dsp:nvSpPr>
        <dsp:cNvPr id="0" name=""/>
        <dsp:cNvSpPr/>
      </dsp:nvSpPr>
      <dsp:spPr>
        <a:xfrm>
          <a:off x="-3453776" y="-531012"/>
          <a:ext cx="4117913" cy="4117913"/>
        </a:xfrm>
        <a:prstGeom prst="blockArc">
          <a:avLst>
            <a:gd name="adj1" fmla="val 18900000"/>
            <a:gd name="adj2" fmla="val 2700000"/>
            <a:gd name="adj3" fmla="val 52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F7C482-C0D5-44D9-A025-280F0541AC96}">
      <dsp:nvSpPr>
        <dsp:cNvPr id="0" name=""/>
        <dsp:cNvSpPr/>
      </dsp:nvSpPr>
      <dsp:spPr>
        <a:xfrm>
          <a:off x="427063" y="305588"/>
          <a:ext cx="3350094" cy="6111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5122" tIns="81280" rIns="81280" bIns="81280" numCol="1" spcCol="1270" anchor="ctr" anchorCtr="0">
          <a:noAutofit/>
        </a:bodyPr>
        <a:lstStyle/>
        <a:p>
          <a:pPr lvl="0" algn="l" defTabSz="1422400">
            <a:lnSpc>
              <a:spcPct val="90000"/>
            </a:lnSpc>
            <a:spcBef>
              <a:spcPct val="0"/>
            </a:spcBef>
            <a:spcAft>
              <a:spcPct val="35000"/>
            </a:spcAft>
          </a:pPr>
          <a:r>
            <a:rPr lang="en-US" sz="3200" kern="1200" dirty="0" err="1" smtClean="0"/>
            <a:t>Mở</a:t>
          </a:r>
          <a:r>
            <a:rPr lang="en-US" sz="3200" kern="1200" dirty="0" smtClean="0"/>
            <a:t> </a:t>
          </a:r>
          <a:r>
            <a:rPr lang="en-US" sz="3200" kern="1200" dirty="0" err="1" smtClean="0"/>
            <a:t>đầu</a:t>
          </a:r>
          <a:endParaRPr lang="en-US" sz="3200" kern="1200" dirty="0"/>
        </a:p>
      </dsp:txBody>
      <dsp:txXfrm>
        <a:off x="427063" y="305588"/>
        <a:ext cx="3350094" cy="611177"/>
      </dsp:txXfrm>
    </dsp:sp>
    <dsp:sp modelId="{0F0D2845-6645-4133-BFFB-A9F39262358F}">
      <dsp:nvSpPr>
        <dsp:cNvPr id="0" name=""/>
        <dsp:cNvSpPr/>
      </dsp:nvSpPr>
      <dsp:spPr>
        <a:xfrm>
          <a:off x="45077" y="229191"/>
          <a:ext cx="763972" cy="76397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B37D45-343C-4814-895F-63D8594BF8FA}">
      <dsp:nvSpPr>
        <dsp:cNvPr id="0" name=""/>
        <dsp:cNvSpPr/>
      </dsp:nvSpPr>
      <dsp:spPr>
        <a:xfrm>
          <a:off x="649227" y="1222355"/>
          <a:ext cx="3127931" cy="6111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5122" tIns="81280" rIns="81280" bIns="81280" numCol="1" spcCol="1270" anchor="ctr" anchorCtr="0">
          <a:noAutofit/>
        </a:bodyPr>
        <a:lstStyle/>
        <a:p>
          <a:pPr lvl="0" algn="l" defTabSz="1422400">
            <a:lnSpc>
              <a:spcPct val="90000"/>
            </a:lnSpc>
            <a:spcBef>
              <a:spcPct val="0"/>
            </a:spcBef>
            <a:spcAft>
              <a:spcPct val="35000"/>
            </a:spcAft>
          </a:pPr>
          <a:r>
            <a:rPr lang="en-US" sz="3200" kern="1200" dirty="0" err="1" smtClean="0"/>
            <a:t>Thân</a:t>
          </a:r>
          <a:r>
            <a:rPr lang="en-US" sz="3200" kern="1200" dirty="0" smtClean="0"/>
            <a:t> </a:t>
          </a:r>
          <a:r>
            <a:rPr lang="en-US" sz="3200" kern="1200" dirty="0" err="1" smtClean="0"/>
            <a:t>bài</a:t>
          </a:r>
          <a:endParaRPr lang="en-US" sz="3200" kern="1200" dirty="0"/>
        </a:p>
      </dsp:txBody>
      <dsp:txXfrm>
        <a:off x="649227" y="1222355"/>
        <a:ext cx="3127931" cy="611177"/>
      </dsp:txXfrm>
    </dsp:sp>
    <dsp:sp modelId="{4D344CD8-A2E5-477C-81D2-236FF8ADB56B}">
      <dsp:nvSpPr>
        <dsp:cNvPr id="0" name=""/>
        <dsp:cNvSpPr/>
      </dsp:nvSpPr>
      <dsp:spPr>
        <a:xfrm>
          <a:off x="267241" y="1145958"/>
          <a:ext cx="763972" cy="76397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94A81B-D7F6-4548-8173-184630A968C1}">
      <dsp:nvSpPr>
        <dsp:cNvPr id="0" name=""/>
        <dsp:cNvSpPr/>
      </dsp:nvSpPr>
      <dsp:spPr>
        <a:xfrm>
          <a:off x="427063" y="2139121"/>
          <a:ext cx="3350094" cy="6111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5122" tIns="81280" rIns="81280" bIns="81280" numCol="1" spcCol="1270" anchor="ctr" anchorCtr="0">
          <a:noAutofit/>
        </a:bodyPr>
        <a:lstStyle/>
        <a:p>
          <a:pPr lvl="0" algn="l" defTabSz="1422400">
            <a:lnSpc>
              <a:spcPct val="90000"/>
            </a:lnSpc>
            <a:spcBef>
              <a:spcPct val="0"/>
            </a:spcBef>
            <a:spcAft>
              <a:spcPct val="35000"/>
            </a:spcAft>
          </a:pPr>
          <a:r>
            <a:rPr lang="en-US" sz="3200" kern="1200" dirty="0" err="1" smtClean="0"/>
            <a:t>Kết</a:t>
          </a:r>
          <a:r>
            <a:rPr lang="en-US" sz="3200" kern="1200" dirty="0" smtClean="0"/>
            <a:t> </a:t>
          </a:r>
          <a:r>
            <a:rPr lang="en-US" sz="3200" kern="1200" dirty="0" err="1" smtClean="0"/>
            <a:t>bài</a:t>
          </a:r>
          <a:endParaRPr lang="en-US" sz="3200" kern="1200" dirty="0"/>
        </a:p>
      </dsp:txBody>
      <dsp:txXfrm>
        <a:off x="427063" y="2139121"/>
        <a:ext cx="3350094" cy="611177"/>
      </dsp:txXfrm>
    </dsp:sp>
    <dsp:sp modelId="{35D0A564-33A8-4B4E-AE53-9D4C94446F7B}">
      <dsp:nvSpPr>
        <dsp:cNvPr id="0" name=""/>
        <dsp:cNvSpPr/>
      </dsp:nvSpPr>
      <dsp:spPr>
        <a:xfrm>
          <a:off x="45077" y="2062724"/>
          <a:ext cx="763972" cy="76397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42B909-2B53-4A70-BC70-AEF46C7ACF24}" type="datetimeFigureOut">
              <a:rPr lang="zh-CN" altLang="en-US" smtClean="0"/>
              <a:pPr/>
              <a:t>2022/8/19</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79BF44-F5CE-455C-A9FE-73A15FC422D4}" type="slidenum">
              <a:rPr lang="zh-CN" altLang="en-US" smtClean="0"/>
              <a:pPr/>
              <a:t>‹#›</a:t>
            </a:fld>
            <a:endParaRPr lang="zh-CN" altLang="en-US"/>
          </a:p>
        </p:txBody>
      </p:sp>
    </p:spTree>
    <p:extLst>
      <p:ext uri="{BB962C8B-B14F-4D97-AF65-F5344CB8AC3E}">
        <p14:creationId xmlns:p14="http://schemas.microsoft.com/office/powerpoint/2010/main" val="553226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pPr/>
              <a:t>1</a:t>
            </a:fld>
            <a:endParaRPr lang="zh-CN" altLang="en-US"/>
          </a:p>
        </p:txBody>
      </p:sp>
    </p:spTree>
    <p:extLst>
      <p:ext uri="{BB962C8B-B14F-4D97-AF65-F5344CB8AC3E}">
        <p14:creationId xmlns:p14="http://schemas.microsoft.com/office/powerpoint/2010/main" val="3513617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pPr/>
              <a:t>2</a:t>
            </a:fld>
            <a:endParaRPr lang="zh-CN" altLang="en-US"/>
          </a:p>
        </p:txBody>
      </p:sp>
    </p:spTree>
    <p:extLst>
      <p:ext uri="{BB962C8B-B14F-4D97-AF65-F5344CB8AC3E}">
        <p14:creationId xmlns:p14="http://schemas.microsoft.com/office/powerpoint/2010/main" val="687007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pPr/>
              <a:t>6</a:t>
            </a:fld>
            <a:endParaRPr lang="zh-CN" altLang="en-US"/>
          </a:p>
        </p:txBody>
      </p:sp>
    </p:spTree>
    <p:extLst>
      <p:ext uri="{BB962C8B-B14F-4D97-AF65-F5344CB8AC3E}">
        <p14:creationId xmlns:p14="http://schemas.microsoft.com/office/powerpoint/2010/main" val="3426947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jpeg"/></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4178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727825" y="4806554"/>
            <a:ext cx="1919288" cy="273844"/>
          </a:xfrm>
          <a:prstGeom prst="rect">
            <a:avLst/>
          </a:prstGeom>
        </p:spPr>
        <p:txBody>
          <a:bodyPr/>
          <a:lstStyle>
            <a:lvl1pPr>
              <a:defRPr/>
            </a:lvl1pPr>
            <a:extLst/>
          </a:lstStyle>
          <a:p>
            <a:pPr>
              <a:defRPr/>
            </a:pPr>
            <a:fld id="{C7899B9B-175C-4191-9C04-2BD2FC64938A}" type="datetimeFigureOut">
              <a:rPr lang="en-US"/>
              <a:pPr>
                <a:defRPr/>
              </a:pPr>
              <a:t>8/19/2022</a:t>
            </a:fld>
            <a:endParaRPr lang="en-US"/>
          </a:p>
        </p:txBody>
      </p:sp>
      <p:sp>
        <p:nvSpPr>
          <p:cNvPr id="3" name="Footer Placeholder 2"/>
          <p:cNvSpPr>
            <a:spLocks noGrp="1"/>
          </p:cNvSpPr>
          <p:nvPr>
            <p:ph type="ftr" sz="quarter" idx="11"/>
          </p:nvPr>
        </p:nvSpPr>
        <p:spPr>
          <a:xfrm>
            <a:off x="4379913" y="4806554"/>
            <a:ext cx="2351087" cy="273844"/>
          </a:xfrm>
          <a:prstGeom prst="rect">
            <a:avLst/>
          </a:prstGeom>
        </p:spPr>
        <p:txBody>
          <a:bodyPr/>
          <a:lstStyle>
            <a:lvl1pPr>
              <a:defRPr/>
            </a:lvl1pPr>
            <a:extLst/>
          </a:lstStyle>
          <a:p>
            <a:pPr>
              <a:defRPr/>
            </a:pPr>
            <a:endParaRPr lang="en-US"/>
          </a:p>
        </p:txBody>
      </p:sp>
      <p:sp>
        <p:nvSpPr>
          <p:cNvPr id="4" name="Slide Number Placeholder 3"/>
          <p:cNvSpPr>
            <a:spLocks noGrp="1"/>
          </p:cNvSpPr>
          <p:nvPr>
            <p:ph type="sldNum" sz="quarter" idx="12"/>
          </p:nvPr>
        </p:nvSpPr>
        <p:spPr>
          <a:xfrm>
            <a:off x="8647113" y="4806554"/>
            <a:ext cx="366712" cy="273844"/>
          </a:xfrm>
          <a:prstGeom prst="rect">
            <a:avLst/>
          </a:prstGeom>
        </p:spPr>
        <p:txBody>
          <a:bodyPr/>
          <a:lstStyle>
            <a:lvl1pPr>
              <a:defRPr/>
            </a:lvl1pPr>
          </a:lstStyle>
          <a:p>
            <a:fld id="{38ACDE68-241F-416C-AA44-2CC83BEE12BE}" type="slidenum">
              <a:rPr lang="en-US"/>
              <a:pPr/>
              <a:t>‹#›</a:t>
            </a:fld>
            <a:endParaRPr lang="en-US"/>
          </a:p>
        </p:txBody>
      </p:sp>
    </p:spTree>
    <p:extLst>
      <p:ext uri="{BB962C8B-B14F-4D97-AF65-F5344CB8AC3E}">
        <p14:creationId xmlns:p14="http://schemas.microsoft.com/office/powerpoint/2010/main" val="1394007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6A5F9A63-D57D-49C7-980E-AD7159FDDBE9}" type="datetimeFigureOut">
              <a:rPr lang="en-US" smtClean="0"/>
              <a:t>8/19/2022</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2096A015-E4D9-48D9-A110-327E0597F783}" type="slidenum">
              <a:rPr lang="en-US" smtClean="0"/>
              <a:t>‹#›</a:t>
            </a:fld>
            <a:endParaRPr lang="en-US"/>
          </a:p>
        </p:txBody>
      </p:sp>
    </p:spTree>
    <p:extLst>
      <p:ext uri="{BB962C8B-B14F-4D97-AF65-F5344CB8AC3E}">
        <p14:creationId xmlns:p14="http://schemas.microsoft.com/office/powerpoint/2010/main" val="868474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封面/目录">
    <p:spTree>
      <p:nvGrpSpPr>
        <p:cNvPr id="1" name=""/>
        <p:cNvGrpSpPr/>
        <p:nvPr/>
      </p:nvGrpSpPr>
      <p:grpSpPr>
        <a:xfrm>
          <a:off x="0" y="0"/>
          <a:ext cx="0" cy="0"/>
          <a:chOff x="0" y="0"/>
          <a:chExt cx="0" cy="0"/>
        </a:xfrm>
      </p:grpSpPr>
    </p:spTree>
    <p:extLst>
      <p:ext uri="{BB962C8B-B14F-4D97-AF65-F5344CB8AC3E}">
        <p14:creationId xmlns:p14="http://schemas.microsoft.com/office/powerpoint/2010/main" val="9945120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封面/目录">
    <p:spTree>
      <p:nvGrpSpPr>
        <p:cNvPr id="1" name=""/>
        <p:cNvGrpSpPr/>
        <p:nvPr/>
      </p:nvGrpSpPr>
      <p:grpSpPr>
        <a:xfrm>
          <a:off x="0" y="0"/>
          <a:ext cx="0" cy="0"/>
          <a:chOff x="0" y="0"/>
          <a:chExt cx="0" cy="0"/>
        </a:xfrm>
      </p:grpSpPr>
      <p:pic>
        <p:nvPicPr>
          <p:cNvPr id="3" name="Picture 4" descr="F:\0PPT素材\背景及图片\白麻子.jpg"/>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r="23478"/>
          <a:stretch/>
        </p:blipFill>
        <p:spPr bwMode="auto">
          <a:xfrm>
            <a:off x="0" y="0"/>
            <a:ext cx="9143999" cy="514349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4819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备用">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9488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教学分析">
    <p:spTree>
      <p:nvGrpSpPr>
        <p:cNvPr id="1" name=""/>
        <p:cNvGrpSpPr/>
        <p:nvPr/>
      </p:nvGrpSpPr>
      <p:grpSpPr>
        <a:xfrm>
          <a:off x="0" y="0"/>
          <a:ext cx="0" cy="0"/>
          <a:chOff x="0" y="0"/>
          <a:chExt cx="0" cy="0"/>
        </a:xfrm>
      </p:grpSpPr>
      <p:pic>
        <p:nvPicPr>
          <p:cNvPr id="66" name="Picture 4" descr="F:\0PPT素材\背景及图片\白麻子.jpg"/>
          <p:cNvPicPr>
            <a:picLocks noChangeAspect="1" noChangeArrowheads="1"/>
          </p:cNvPicPr>
          <p:nvPr userDrawn="1"/>
        </p:nvPicPr>
        <p:blipFill rotWithShape="1">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r="23478"/>
          <a:stretch/>
        </p:blipFill>
        <p:spPr bwMode="auto">
          <a:xfrm>
            <a:off x="0" y="0"/>
            <a:ext cx="9143999" cy="514349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2" name="圆角矩形 11"/>
          <p:cNvSpPr/>
          <p:nvPr userDrawn="1"/>
        </p:nvSpPr>
        <p:spPr>
          <a:xfrm>
            <a:off x="792422" y="282745"/>
            <a:ext cx="7956042" cy="556740"/>
          </a:xfrm>
          <a:prstGeom prst="roundRect">
            <a:avLst>
              <a:gd name="adj" fmla="val 10650"/>
            </a:avLst>
          </a:prstGeom>
          <a:solidFill>
            <a:schemeClr val="bg1"/>
          </a:solidFill>
          <a:ln>
            <a:noFill/>
          </a:ln>
          <a:effectLst>
            <a:innerShdw blurRad="63500" dist="114300" dir="18900000">
              <a:prstClr val="black">
                <a:alpha val="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userDrawn="1"/>
        </p:nvGrpSpPr>
        <p:grpSpPr>
          <a:xfrm>
            <a:off x="323528" y="150888"/>
            <a:ext cx="690204" cy="690204"/>
            <a:chOff x="4229236" y="3968984"/>
            <a:chExt cx="792000" cy="792000"/>
          </a:xfrm>
          <a:effectLst/>
        </p:grpSpPr>
        <p:sp>
          <p:nvSpPr>
            <p:cNvPr id="14" name="MH_Other_2"/>
            <p:cNvSpPr/>
            <p:nvPr>
              <p:custDataLst>
                <p:tags r:id="rId1"/>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900">
                <a:solidFill>
                  <a:prstClr val="white"/>
                </a:solidFill>
                <a:cs typeface="+mn-ea"/>
                <a:sym typeface="+mn-lt"/>
              </a:endParaRPr>
            </a:p>
          </p:txBody>
        </p:sp>
        <p:sp>
          <p:nvSpPr>
            <p:cNvPr id="15" name="MH_Title_1"/>
            <p:cNvSpPr/>
            <p:nvPr>
              <p:custDataLst>
                <p:tags r:id="rId2"/>
              </p:custDataLst>
            </p:nvPr>
          </p:nvSpPr>
          <p:spPr>
            <a:xfrm>
              <a:off x="4355236" y="4094984"/>
              <a:ext cx="540000" cy="540000"/>
            </a:xfrm>
            <a:prstGeom prst="ellipse">
              <a:avLst/>
            </a:prstGeom>
            <a:solidFill>
              <a:schemeClr val="accent2"/>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en-US" altLang="zh-CN" sz="2400" dirty="0">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endParaRPr>
            </a:p>
          </p:txBody>
        </p:sp>
      </p:grpSp>
      <p:grpSp>
        <p:nvGrpSpPr>
          <p:cNvPr id="16" name="组合 15"/>
          <p:cNvGrpSpPr/>
          <p:nvPr userDrawn="1"/>
        </p:nvGrpSpPr>
        <p:grpSpPr>
          <a:xfrm>
            <a:off x="3426849" y="2715766"/>
            <a:ext cx="5717151" cy="2430016"/>
            <a:chOff x="3426849" y="2715766"/>
            <a:chExt cx="5717151" cy="2430016"/>
          </a:xfrm>
        </p:grpSpPr>
        <p:pic>
          <p:nvPicPr>
            <p:cNvPr id="17" name="图片 16"/>
            <p:cNvPicPr>
              <a:picLocks noChangeAspect="1"/>
            </p:cNvPicPr>
            <p:nvPr/>
          </p:nvPicPr>
          <p:blipFill rotWithShape="1">
            <a:blip r:embed="rId6" cstate="print">
              <a:extLst>
                <a:ext uri="{28A0092B-C50C-407E-A947-70E740481C1C}">
                  <a14:useLocalDpi xmlns:a14="http://schemas.microsoft.com/office/drawing/2010/main" val="0"/>
                </a:ext>
              </a:extLst>
            </a:blip>
            <a:srcRect t="77539"/>
            <a:stretch/>
          </p:blipFill>
          <p:spPr>
            <a:xfrm rot="16200000">
              <a:off x="7317728" y="3319510"/>
              <a:ext cx="2430016" cy="1222527"/>
            </a:xfrm>
            <a:prstGeom prst="rect">
              <a:avLst/>
            </a:prstGeom>
          </p:spPr>
        </p:pic>
        <p:pic>
          <p:nvPicPr>
            <p:cNvPr id="18" name="图片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5712634" y="1712134"/>
              <a:ext cx="1145581" cy="5717151"/>
            </a:xfrm>
            <a:prstGeom prst="rect">
              <a:avLst/>
            </a:prstGeom>
          </p:spPr>
        </p:pic>
      </p:grpSp>
    </p:spTree>
    <p:extLst>
      <p:ext uri="{BB962C8B-B14F-4D97-AF65-F5344CB8AC3E}">
        <p14:creationId xmlns:p14="http://schemas.microsoft.com/office/powerpoint/2010/main" val="3524303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教学设计">
    <p:spTree>
      <p:nvGrpSpPr>
        <p:cNvPr id="1" name=""/>
        <p:cNvGrpSpPr/>
        <p:nvPr/>
      </p:nvGrpSpPr>
      <p:grpSpPr>
        <a:xfrm>
          <a:off x="0" y="0"/>
          <a:ext cx="0" cy="0"/>
          <a:chOff x="0" y="0"/>
          <a:chExt cx="0" cy="0"/>
        </a:xfrm>
      </p:grpSpPr>
      <p:pic>
        <p:nvPicPr>
          <p:cNvPr id="10" name="Picture 4" descr="F:\0PPT素材\背景及图片\白麻子.jpg"/>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r="23478"/>
          <a:stretch/>
        </p:blipFill>
        <p:spPr bwMode="auto">
          <a:xfrm>
            <a:off x="0" y="0"/>
            <a:ext cx="9143999" cy="5143499"/>
          </a:xfrm>
          <a:prstGeom prst="rect">
            <a:avLst/>
          </a:prstGeom>
          <a:noFill/>
          <a:ln>
            <a:solidFill>
              <a:srgbClr val="1F497D"/>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0406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教学过程">
    <p:spTree>
      <p:nvGrpSpPr>
        <p:cNvPr id="1" name=""/>
        <p:cNvGrpSpPr/>
        <p:nvPr/>
      </p:nvGrpSpPr>
      <p:grpSpPr>
        <a:xfrm>
          <a:off x="0" y="0"/>
          <a:ext cx="0" cy="0"/>
          <a:chOff x="0" y="0"/>
          <a:chExt cx="0" cy="0"/>
        </a:xfrm>
      </p:grpSpPr>
      <p:pic>
        <p:nvPicPr>
          <p:cNvPr id="10" name="Picture 4" descr="F:\0PPT素材\背景及图片\白麻子.jpg"/>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r="23478"/>
          <a:stretch/>
        </p:blipFill>
        <p:spPr bwMode="auto">
          <a:xfrm>
            <a:off x="0" y="0"/>
            <a:ext cx="9143999" cy="5143499"/>
          </a:xfrm>
          <a:prstGeom prst="rect">
            <a:avLst/>
          </a:prstGeom>
          <a:noFill/>
          <a:ln>
            <a:solidFill>
              <a:srgbClr val="1F497D"/>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01551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教学反思">
    <p:spTree>
      <p:nvGrpSpPr>
        <p:cNvPr id="1" name=""/>
        <p:cNvGrpSpPr/>
        <p:nvPr/>
      </p:nvGrpSpPr>
      <p:grpSpPr>
        <a:xfrm>
          <a:off x="0" y="0"/>
          <a:ext cx="0" cy="0"/>
          <a:chOff x="0" y="0"/>
          <a:chExt cx="0" cy="0"/>
        </a:xfrm>
      </p:grpSpPr>
      <p:pic>
        <p:nvPicPr>
          <p:cNvPr id="10" name="Picture 4" descr="F:\0PPT素材\背景及图片\白麻子.jpg"/>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r="23478"/>
          <a:stretch/>
        </p:blipFill>
        <p:spPr bwMode="auto">
          <a:xfrm>
            <a:off x="0" y="0"/>
            <a:ext cx="9143999" cy="5143499"/>
          </a:xfrm>
          <a:prstGeom prst="rect">
            <a:avLst/>
          </a:prstGeom>
          <a:noFill/>
          <a:ln>
            <a:solidFill>
              <a:srgbClr val="1F497D"/>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5777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00100" y="481946"/>
            <a:ext cx="7543800" cy="102870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00100" y="1577340"/>
            <a:ext cx="7543800" cy="288721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442596" y="4526280"/>
            <a:ext cx="2169784" cy="274320"/>
          </a:xfrm>
          <a:prstGeom prst="rect">
            <a:avLst/>
          </a:prstGeom>
        </p:spPr>
        <p:txBody>
          <a:bodyPr/>
          <a:lstStyle/>
          <a:p>
            <a:fld id="{7332B432-ACDA-4023-A761-2BAB76577B62}" type="datetime1">
              <a:rPr lang="en-US" smtClean="0"/>
              <a:t>8/19/2022</a:t>
            </a:fld>
            <a:endParaRPr lang="en-US"/>
          </a:p>
        </p:txBody>
      </p:sp>
      <p:sp>
        <p:nvSpPr>
          <p:cNvPr id="5" name="Footer Placeholder 4"/>
          <p:cNvSpPr>
            <a:spLocks noGrp="1"/>
          </p:cNvSpPr>
          <p:nvPr>
            <p:ph type="ftr" sz="quarter" idx="11"/>
          </p:nvPr>
        </p:nvSpPr>
        <p:spPr>
          <a:xfrm>
            <a:off x="800100" y="4526280"/>
            <a:ext cx="4362450" cy="274320"/>
          </a:xfrm>
          <a:prstGeom prst="rect">
            <a:avLst/>
          </a:prstGeom>
        </p:spPr>
        <p:txBody>
          <a:bodyPr/>
          <a:lstStyle/>
          <a:p>
            <a:endParaRPr lang="en-US"/>
          </a:p>
        </p:txBody>
      </p:sp>
      <p:sp>
        <p:nvSpPr>
          <p:cNvPr id="6" name="Slide Number Placeholder 5"/>
          <p:cNvSpPr>
            <a:spLocks noGrp="1"/>
          </p:cNvSpPr>
          <p:nvPr>
            <p:ph type="sldNum" sz="quarter" idx="12"/>
          </p:nvPr>
        </p:nvSpPr>
        <p:spPr>
          <a:xfrm>
            <a:off x="7715250" y="4526280"/>
            <a:ext cx="628650" cy="274320"/>
          </a:xfrm>
          <a:prstGeom prst="rect">
            <a:avLst/>
          </a:prstGeom>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534285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5373023"/>
      </p:ext>
    </p:extLst>
  </p:cSld>
  <p:clrMap bg1="lt1" tx1="dk1" bg2="lt2" tx2="dk2" accent1="accent1" accent2="accent2" accent3="accent3" accent4="accent4" accent5="accent5" accent6="accent6" hlink="hlink" folHlink="folHlink"/>
  <p:sldLayoutIdLst>
    <p:sldLayoutId id="2147483662" r:id="rId1"/>
    <p:sldLayoutId id="2147483672" r:id="rId2"/>
    <p:sldLayoutId id="2147483677" r:id="rId3"/>
    <p:sldLayoutId id="2147483673" r:id="rId4"/>
    <p:sldLayoutId id="2147483671" r:id="rId5"/>
    <p:sldLayoutId id="2147483674" r:id="rId6"/>
    <p:sldLayoutId id="2147483675" r:id="rId7"/>
    <p:sldLayoutId id="2147483676" r:id="rId8"/>
    <p:sldLayoutId id="2147483678" r:id="rId9"/>
    <p:sldLayoutId id="2147483679" r:id="rId10"/>
    <p:sldLayoutId id="2147483680"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ctr" defTabSz="1023252" rtl="0" eaLnBrk="1" latinLnBrk="0" hangingPunct="1">
        <a:spcBef>
          <a:spcPct val="0"/>
        </a:spcBef>
        <a:buNone/>
        <a:defRPr sz="5000" kern="1200">
          <a:solidFill>
            <a:schemeClr val="tx1"/>
          </a:solidFill>
          <a:latin typeface="+mj-lt"/>
          <a:ea typeface="+mj-ea"/>
          <a:cs typeface="+mj-cs"/>
        </a:defRPr>
      </a:lvl1pPr>
    </p:titleStyle>
    <p:bodyStyle>
      <a:lvl1pPr marL="383717" indent="-383717" algn="l" defTabSz="1023252"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31392" indent="-319759" algn="l" defTabSz="1023252"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9062" indent="-255814" algn="l" defTabSz="1023252"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90687"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02317"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13940"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5564"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7188"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48819"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zh-CN"/>
      </a:defPPr>
      <a:lvl1pPr marL="0" algn="l" defTabSz="1023252" rtl="0" eaLnBrk="1" latinLnBrk="0" hangingPunct="1">
        <a:defRPr sz="2000" kern="1200">
          <a:solidFill>
            <a:schemeClr val="tx1"/>
          </a:solidFill>
          <a:latin typeface="+mn-lt"/>
          <a:ea typeface="+mn-ea"/>
          <a:cs typeface="+mn-cs"/>
        </a:defRPr>
      </a:lvl1pPr>
      <a:lvl2pPr marL="511626" algn="l" defTabSz="1023252" rtl="0" eaLnBrk="1" latinLnBrk="0" hangingPunct="1">
        <a:defRPr sz="2000" kern="1200">
          <a:solidFill>
            <a:schemeClr val="tx1"/>
          </a:solidFill>
          <a:latin typeface="+mn-lt"/>
          <a:ea typeface="+mn-ea"/>
          <a:cs typeface="+mn-cs"/>
        </a:defRPr>
      </a:lvl2pPr>
      <a:lvl3pPr marL="1023252" algn="l" defTabSz="1023252" rtl="0" eaLnBrk="1" latinLnBrk="0" hangingPunct="1">
        <a:defRPr sz="2000" kern="1200">
          <a:solidFill>
            <a:schemeClr val="tx1"/>
          </a:solidFill>
          <a:latin typeface="+mn-lt"/>
          <a:ea typeface="+mn-ea"/>
          <a:cs typeface="+mn-cs"/>
        </a:defRPr>
      </a:lvl3pPr>
      <a:lvl4pPr marL="1534879" algn="l" defTabSz="1023252" rtl="0" eaLnBrk="1" latinLnBrk="0" hangingPunct="1">
        <a:defRPr sz="2000" kern="1200">
          <a:solidFill>
            <a:schemeClr val="tx1"/>
          </a:solidFill>
          <a:latin typeface="+mn-lt"/>
          <a:ea typeface="+mn-ea"/>
          <a:cs typeface="+mn-cs"/>
        </a:defRPr>
      </a:lvl4pPr>
      <a:lvl5pPr marL="2046502" algn="l" defTabSz="1023252" rtl="0" eaLnBrk="1" latinLnBrk="0" hangingPunct="1">
        <a:defRPr sz="2000" kern="1200">
          <a:solidFill>
            <a:schemeClr val="tx1"/>
          </a:solidFill>
          <a:latin typeface="+mn-lt"/>
          <a:ea typeface="+mn-ea"/>
          <a:cs typeface="+mn-cs"/>
        </a:defRPr>
      </a:lvl5pPr>
      <a:lvl6pPr marL="2558128" algn="l" defTabSz="1023252" rtl="0" eaLnBrk="1" latinLnBrk="0" hangingPunct="1">
        <a:defRPr sz="2000" kern="1200">
          <a:solidFill>
            <a:schemeClr val="tx1"/>
          </a:solidFill>
          <a:latin typeface="+mn-lt"/>
          <a:ea typeface="+mn-ea"/>
          <a:cs typeface="+mn-cs"/>
        </a:defRPr>
      </a:lvl6pPr>
      <a:lvl7pPr marL="3069752" algn="l" defTabSz="1023252" rtl="0" eaLnBrk="1" latinLnBrk="0" hangingPunct="1">
        <a:defRPr sz="2000" kern="1200">
          <a:solidFill>
            <a:schemeClr val="tx1"/>
          </a:solidFill>
          <a:latin typeface="+mn-lt"/>
          <a:ea typeface="+mn-ea"/>
          <a:cs typeface="+mn-cs"/>
        </a:defRPr>
      </a:lvl7pPr>
      <a:lvl8pPr marL="3581376" algn="l" defTabSz="1023252" rtl="0" eaLnBrk="1" latinLnBrk="0" hangingPunct="1">
        <a:defRPr sz="2000" kern="1200">
          <a:solidFill>
            <a:schemeClr val="tx1"/>
          </a:solidFill>
          <a:latin typeface="+mn-lt"/>
          <a:ea typeface="+mn-ea"/>
          <a:cs typeface="+mn-cs"/>
        </a:defRPr>
      </a:lvl8pPr>
      <a:lvl9pPr marL="4093003" algn="l" defTabSz="102325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4.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diagramQuickStyle" Target="../diagrams/quickStyle1.xml"/><Relationship Id="rId3" Type="http://schemas.openxmlformats.org/officeDocument/2006/relationships/tags" Target="../tags/tag7.xml"/><Relationship Id="rId7" Type="http://schemas.openxmlformats.org/officeDocument/2006/relationships/tags" Target="../tags/tag11.xml"/><Relationship Id="rId12" Type="http://schemas.openxmlformats.org/officeDocument/2006/relationships/diagramLayout" Target="../diagrams/layout1.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diagramData" Target="../diagrams/data1.xml"/><Relationship Id="rId5" Type="http://schemas.openxmlformats.org/officeDocument/2006/relationships/tags" Target="../tags/tag9.xml"/><Relationship Id="rId15" Type="http://schemas.microsoft.com/office/2007/relationships/diagramDrawing" Target="../diagrams/drawing1.xml"/><Relationship Id="rId10" Type="http://schemas.openxmlformats.org/officeDocument/2006/relationships/slideLayout" Target="../slideLayouts/slideLayout5.xml"/><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diagramColors" Target="../diagrams/colors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14.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815535" y="-181039"/>
            <a:ext cx="1776609" cy="8866367"/>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flipV="1">
            <a:off x="2537684" y="-1470103"/>
            <a:ext cx="4078202" cy="9153568"/>
          </a:xfrm>
          <a:prstGeom prst="rect">
            <a:avLst/>
          </a:prstGeom>
        </p:spPr>
      </p:pic>
      <p:sp>
        <p:nvSpPr>
          <p:cNvPr id="15" name="圆角矩形 14"/>
          <p:cNvSpPr/>
          <p:nvPr/>
        </p:nvSpPr>
        <p:spPr>
          <a:xfrm>
            <a:off x="766490" y="203483"/>
            <a:ext cx="7560840" cy="1728192"/>
          </a:xfrm>
          <a:prstGeom prst="roundRect">
            <a:avLst>
              <a:gd name="adj" fmla="val 6466"/>
            </a:avLst>
          </a:prstGeom>
          <a:ln>
            <a:noFill/>
          </a:ln>
          <a:effectLst>
            <a:innerShdw blurRad="63500" dist="114300" dir="18900000">
              <a:prstClr val="black">
                <a:alpha val="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500" b="1" dirty="0" smtClean="0">
                <a:latin typeface="UVN Bach Dang Nang" pitchFamily="18" charset="0"/>
              </a:rPr>
              <a:t>BÀI 8 : VĂN BẢN NGHỊ LUẬN</a:t>
            </a:r>
            <a:endParaRPr lang="zh-CN" altLang="en-US" sz="3500" b="1" dirty="0">
              <a:latin typeface="UVN Bach Dang Nang" pitchFamily="18" charset="0"/>
            </a:endParaRPr>
          </a:p>
        </p:txBody>
      </p:sp>
      <p:sp>
        <p:nvSpPr>
          <p:cNvPr id="13" name="圆角矩形 12"/>
          <p:cNvSpPr/>
          <p:nvPr/>
        </p:nvSpPr>
        <p:spPr>
          <a:xfrm>
            <a:off x="1187624" y="2067694"/>
            <a:ext cx="7416824" cy="1584175"/>
          </a:xfrm>
          <a:prstGeom prst="roundRect">
            <a:avLst/>
          </a:prstGeom>
          <a:solidFill>
            <a:schemeClr val="bg2">
              <a:lumMod val="75000"/>
            </a:schemeClr>
          </a:solidFill>
          <a:ln>
            <a:solidFill>
              <a:schemeClr val="bg1"/>
            </a:solidFill>
          </a:ln>
          <a:effectLst>
            <a:innerShdw blurRad="127000" dist="50800" dir="18900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err="1" smtClean="0">
                <a:solidFill>
                  <a:srgbClr val="FF0000"/>
                </a:solidFill>
                <a:latin typeface="Times New Roman" pitchFamily="18" charset="0"/>
                <a:cs typeface="Times New Roman" pitchFamily="18" charset="0"/>
              </a:rPr>
              <a:t>Tiết</a:t>
            </a:r>
            <a:r>
              <a:rPr lang="en-US" altLang="zh-CN" sz="2400" dirty="0" smtClean="0">
                <a:solidFill>
                  <a:srgbClr val="FF0000"/>
                </a:solidFill>
                <a:latin typeface="Times New Roman" pitchFamily="18" charset="0"/>
                <a:cs typeface="Times New Roman" pitchFamily="18" charset="0"/>
              </a:rPr>
              <a:t> 91, 92: </a:t>
            </a:r>
            <a:r>
              <a:rPr lang="en-US" sz="2400" b="1" dirty="0">
                <a:solidFill>
                  <a:srgbClr val="FF0000"/>
                </a:solidFill>
                <a:latin typeface="Times New Roman" pitchFamily="18" charset="0"/>
                <a:cs typeface="Times New Roman" pitchFamily="18" charset="0"/>
              </a:rPr>
              <a:t>ĐỌC VĂN BẢN</a:t>
            </a:r>
            <a:endParaRPr lang="en-US" sz="2400" dirty="0">
              <a:solidFill>
                <a:srgbClr val="FF0000"/>
              </a:solidFill>
              <a:latin typeface="Times New Roman" pitchFamily="18" charset="0"/>
              <a:cs typeface="Times New Roman" pitchFamily="18" charset="0"/>
            </a:endParaRPr>
          </a:p>
          <a:p>
            <a:pPr algn="ctr"/>
            <a:endParaRPr lang="en-US" altLang="zh-CN" sz="2400" dirty="0" smtClean="0">
              <a:solidFill>
                <a:srgbClr val="FF0000"/>
              </a:solidFill>
              <a:latin typeface="Times New Roman" pitchFamily="18" charset="0"/>
              <a:cs typeface="Times New Roman" pitchFamily="18" charset="0"/>
            </a:endParaRPr>
          </a:p>
          <a:p>
            <a:pPr algn="ctr"/>
            <a:r>
              <a:rPr lang="en-US" altLang="zh-CN" sz="2400" dirty="0" smtClean="0">
                <a:solidFill>
                  <a:srgbClr val="FF0000"/>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BẢN SẮC LÀ HÀNH TRANG</a:t>
            </a:r>
            <a:endParaRPr lang="en-US" sz="2400" dirty="0">
              <a:solidFill>
                <a:srgbClr val="FF0000"/>
              </a:solidFill>
              <a:latin typeface="Times New Roman" pitchFamily="18" charset="0"/>
              <a:cs typeface="Times New Roman" pitchFamily="18" charset="0"/>
            </a:endParaRPr>
          </a:p>
          <a:p>
            <a:pPr algn="ctr"/>
            <a:endParaRPr lang="zh-CN" altLang="en-US" sz="1200" dirty="0">
              <a:latin typeface="+mn-ea"/>
            </a:endParaRPr>
          </a:p>
        </p:txBody>
      </p:sp>
    </p:spTree>
    <p:extLst>
      <p:ext uri="{BB962C8B-B14F-4D97-AF65-F5344CB8AC3E}">
        <p14:creationId xmlns:p14="http://schemas.microsoft.com/office/powerpoint/2010/main" val="36595808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User\Pictures\57912ed51ffcd67ce239c9266d091b83_38455479_harvestricefarm1152x86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63" y="0"/>
            <a:ext cx="9144000" cy="5367561"/>
          </a:xfrm>
        </p:spPr>
      </p:pic>
      <p:sp>
        <p:nvSpPr>
          <p:cNvPr id="17411" name="Rectangle 4"/>
          <p:cNvSpPr>
            <a:spLocks noChangeArrowheads="1"/>
          </p:cNvSpPr>
          <p:nvPr/>
        </p:nvSpPr>
        <p:spPr bwMode="auto">
          <a:xfrm>
            <a:off x="906301" y="1275606"/>
            <a:ext cx="758572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buNone/>
            </a:pPr>
            <a:r>
              <a:rPr lang="pt-BR" b="1" dirty="0">
                <a:solidFill>
                  <a:srgbClr val="FF0000"/>
                </a:solidFill>
                <a:latin typeface="Times New Roman" pitchFamily="18" charset="0"/>
                <a:cs typeface="Times New Roman" pitchFamily="18" charset="0"/>
              </a:rPr>
              <a:t>Viết đoạn văn khoảng  8 – 10 dòng nêu cảm nhận về  câu kết của bài viết: “Giữ gìn bản sắc của dân tộc không chỉ là phương châm hành động, mà còn là bản năng tồn tại của chúng ta.”? Vấn đề đặt ra trong văn bản có ý nghĩa gì với cá nhân em?</a:t>
            </a:r>
            <a:endParaRPr lang="en-US" b="1" dirty="0">
              <a:solidFill>
                <a:srgbClr val="FF0000"/>
              </a:solidFill>
              <a:latin typeface="Times New Roman" pitchFamily="18" charset="0"/>
              <a:cs typeface="Times New Roman" pitchFamily="18" charset="0"/>
            </a:endParaRPr>
          </a:p>
          <a:p>
            <a:pPr algn="ctr" eaLnBrk="1" hangingPunct="1">
              <a:spcBef>
                <a:spcPct val="0"/>
              </a:spcBef>
              <a:buFontTx/>
              <a:buNone/>
            </a:pPr>
            <a:endParaRPr lang="en-US" altLang="vi-VN" b="1" dirty="0">
              <a:solidFill>
                <a:srgbClr val="FF0000"/>
              </a:solidFill>
              <a:latin typeface="Times New Roman" pitchFamily="18" charset="0"/>
              <a:cs typeface="Times New Roman" pitchFamily="18" charset="0"/>
            </a:endParaRPr>
          </a:p>
          <a:p>
            <a:pPr algn="ctr" eaLnBrk="1" hangingPunct="1">
              <a:spcBef>
                <a:spcPct val="0"/>
              </a:spcBef>
              <a:buFontTx/>
              <a:buNone/>
            </a:pPr>
            <a:endParaRPr lang="en-US" altLang="vi-VN"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50264136"/>
      </p:ext>
    </p:extLst>
  </p:cSld>
  <p:clrMapOvr>
    <a:masterClrMapping/>
  </p:clrMapOvr>
  <p:transition spd="slow">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frame29yo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7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2"/>
          <p:cNvSpPr>
            <a:spLocks noGrp="1" noChangeArrowheads="1"/>
          </p:cNvSpPr>
          <p:nvPr>
            <p:ph type="ctrTitle"/>
          </p:nvPr>
        </p:nvSpPr>
        <p:spPr>
          <a:xfrm>
            <a:off x="914400" y="1485900"/>
            <a:ext cx="5486400" cy="2228850"/>
          </a:xfrm>
        </p:spPr>
        <p:txBody>
          <a:bodyPr/>
          <a:lstStyle/>
          <a:p>
            <a:pPr>
              <a:spcBef>
                <a:spcPct val="50000"/>
              </a:spcBef>
            </a:pPr>
            <a:r>
              <a:rPr lang="pt-BR" sz="2800" dirty="0"/>
              <a:t>Em hãy liệt kê những biểu hiện  khác của bản sắc dân tộc Việt Nam, bản sắc văn hoá các dân tộc ở địa phương nơi em sinh sống? </a:t>
            </a:r>
            <a:r>
              <a:rPr lang="en-US" sz="2800" dirty="0"/>
              <a:t/>
            </a:r>
            <a:br>
              <a:rPr lang="en-US" sz="2800" dirty="0"/>
            </a:br>
            <a:endParaRPr lang="uz-Latn-UZ" altLang="vi-VN" sz="2800" b="1" dirty="0" smtClean="0">
              <a:solidFill>
                <a:srgbClr val="002060"/>
              </a:solidFill>
              <a:latin typeface="Times New Roman" pitchFamily="18" charset="0"/>
              <a:cs typeface="Times New Roman" pitchFamily="18" charset="0"/>
            </a:endParaRPr>
          </a:p>
        </p:txBody>
      </p:sp>
      <p:sp>
        <p:nvSpPr>
          <p:cNvPr id="16388" name="Text Box 5"/>
          <p:cNvSpPr txBox="1">
            <a:spLocks noChangeArrowheads="1"/>
          </p:cNvSpPr>
          <p:nvPr/>
        </p:nvSpPr>
        <p:spPr bwMode="auto">
          <a:xfrm>
            <a:off x="2422525" y="2027635"/>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uz-Latn-UZ" altLang="vi-VN" sz="1800">
              <a:latin typeface="Arial" charset="0"/>
            </a:endParaRPr>
          </a:p>
        </p:txBody>
      </p:sp>
    </p:spTree>
    <p:extLst>
      <p:ext uri="{BB962C8B-B14F-4D97-AF65-F5344CB8AC3E}">
        <p14:creationId xmlns:p14="http://schemas.microsoft.com/office/powerpoint/2010/main" val="388563906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95486"/>
            <a:ext cx="8640960" cy="646331"/>
          </a:xfrm>
          <a:prstGeom prst="rect">
            <a:avLst/>
          </a:prstGeom>
          <a:solidFill>
            <a:schemeClr val="bg1">
              <a:lumMod val="85000"/>
            </a:schemeClr>
          </a:solidFill>
        </p:spPr>
        <p:txBody>
          <a:bodyPr wrap="square">
            <a:spAutoFit/>
          </a:bodyPr>
          <a:lstStyle/>
          <a:p>
            <a:endParaRPr lang="en-US" sz="3600" dirty="0">
              <a:latin typeface="Times New Roman" pitchFamily="18" charset="0"/>
              <a:cs typeface="Times New Roman" pitchFamily="18" charset="0"/>
            </a:endParaRPr>
          </a:p>
        </p:txBody>
      </p:sp>
      <p:pic>
        <p:nvPicPr>
          <p:cNvPr id="3" name="Picture 10" descr="h_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475982"/>
            <a:ext cx="2160240" cy="1814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descr="h_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291908" y="3611806"/>
            <a:ext cx="1998544" cy="1678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23528" y="1002090"/>
            <a:ext cx="8496944" cy="3046988"/>
          </a:xfrm>
          <a:prstGeom prst="rect">
            <a:avLst/>
          </a:prstGeom>
        </p:spPr>
        <p:txBody>
          <a:bodyPr wrap="square">
            <a:spAutoFit/>
          </a:bodyPr>
          <a:lstStyle/>
          <a:p>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Mỗi</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nhóm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lựa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chọn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truyền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hóa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tộc</a:t>
            </a:r>
            <a:r>
              <a:rPr lang="en-US" sz="2400" dirty="0">
                <a:latin typeface="Times New Roman" pitchFamily="18" charset="0"/>
                <a:cs typeface="Times New Roman" pitchFamily="18" charset="0"/>
              </a:rPr>
              <a:t>:</a:t>
            </a:r>
          </a:p>
          <a:p>
            <a:pPr lvl="0"/>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Giới</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thiệu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nguồn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gốc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truyền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hóa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a:t>
            </a:r>
          </a:p>
          <a:p>
            <a:pPr lvl="0"/>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Vai</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trò</a:t>
            </a:r>
            <a:r>
              <a:rPr lang="en-US" sz="2400" dirty="0">
                <a:latin typeface="Times New Roman" pitchFamily="18" charset="0"/>
                <a:cs typeface="Times New Roman" pitchFamily="18" charset="0"/>
              </a:rPr>
              <a:t>, ý </a:t>
            </a:r>
            <a:r>
              <a:rPr lang="en-US" sz="2400" dirty="0" err="1">
                <a:latin typeface="Times New Roman" pitchFamily="18" charset="0"/>
                <a:cs typeface="Times New Roman" pitchFamily="18" charset="0"/>
              </a:rPr>
              <a:t>nghĩa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hóa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Việt</a:t>
            </a:r>
            <a:r>
              <a:rPr lang="en-US" sz="2400" dirty="0">
                <a:latin typeface="Times New Roman" pitchFamily="18" charset="0"/>
                <a:cs typeface="Times New Roman" pitchFamily="18" charset="0"/>
              </a:rPr>
              <a:t> Nam.</a:t>
            </a:r>
          </a:p>
          <a:p>
            <a:pPr lvl="0"/>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Đứng</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trước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hội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thoa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hóa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truyền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hóa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ấy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a:t>
            </a:r>
          </a:p>
          <a:p>
            <a:pPr lvl="0"/>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trẻ</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huy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hóa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truyền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tộc</a:t>
            </a:r>
            <a:r>
              <a:rPr lang="en-US" sz="2400" dirty="0">
                <a:latin typeface="Times New Roman" pitchFamily="18" charset="0"/>
                <a:cs typeface="Times New Roman" pitchFamily="18" charset="0"/>
              </a:rPr>
              <a:t>.</a:t>
            </a:r>
          </a:p>
        </p:txBody>
      </p:sp>
    </p:spTree>
    <p:extLst>
      <p:ext uri="{BB962C8B-B14F-4D97-AF65-F5344CB8AC3E}">
        <p14:creationId xmlns:p14="http://schemas.microsoft.com/office/powerpoint/2010/main" val="29460210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50570310"/>
              </p:ext>
            </p:extLst>
          </p:nvPr>
        </p:nvGraphicFramePr>
        <p:xfrm>
          <a:off x="323528" y="-7353"/>
          <a:ext cx="8640964" cy="4930086"/>
        </p:xfrm>
        <a:graphic>
          <a:graphicData uri="http://schemas.openxmlformats.org/drawingml/2006/table">
            <a:tbl>
              <a:tblPr firstRow="1" firstCol="1" bandRow="1">
                <a:tableStyleId>{5C22544A-7EE6-4342-B048-85BDC9FD1C3A}</a:tableStyleId>
              </a:tblPr>
              <a:tblGrid>
                <a:gridCol w="1224138"/>
                <a:gridCol w="2520280"/>
                <a:gridCol w="2376264"/>
                <a:gridCol w="2520282"/>
              </a:tblGrid>
              <a:tr h="298395">
                <a:tc>
                  <a:txBody>
                    <a:bodyPr/>
                    <a:lstStyle/>
                    <a:p>
                      <a:pPr marR="30480" algn="ctr">
                        <a:lnSpc>
                          <a:spcPct val="107000"/>
                        </a:lnSpc>
                        <a:spcAft>
                          <a:spcPts val="0"/>
                        </a:spcAft>
                      </a:pPr>
                      <a:r>
                        <a:rPr lang="en-US" sz="1400" dirty="0" err="1">
                          <a:effectLst/>
                          <a:latin typeface="Times New Roman" pitchFamily="18" charset="0"/>
                          <a:cs typeface="Times New Roman" pitchFamily="18" charset="0"/>
                        </a:rPr>
                        <a:t>Tiêu</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chí</a:t>
                      </a:r>
                      <a:endParaRPr lang="en-US" sz="1400" dirty="0">
                        <a:effectLst/>
                        <a:latin typeface="Times New Roman" pitchFamily="18" charset="0"/>
                        <a:ea typeface="Times New Roman"/>
                        <a:cs typeface="Times New Roman" pitchFamily="18" charset="0"/>
                      </a:endParaRPr>
                    </a:p>
                  </a:txBody>
                  <a:tcPr marL="35160" marR="35160" marT="0" marB="0"/>
                </a:tc>
                <a:tc>
                  <a:txBody>
                    <a:bodyPr/>
                    <a:lstStyle/>
                    <a:p>
                      <a:pPr marR="30480" algn="ctr">
                        <a:lnSpc>
                          <a:spcPct val="107000"/>
                        </a:lnSpc>
                        <a:spcAft>
                          <a:spcPts val="0"/>
                        </a:spcAft>
                      </a:pPr>
                      <a:r>
                        <a:rPr lang="en-US" sz="1400" dirty="0" err="1">
                          <a:effectLst/>
                          <a:latin typeface="Times New Roman" pitchFamily="18" charset="0"/>
                          <a:cs typeface="Times New Roman" pitchFamily="18" charset="0"/>
                        </a:rPr>
                        <a:t>Cần</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cố</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gắng</a:t>
                      </a:r>
                      <a:endParaRPr lang="en-US" sz="1400" dirty="0">
                        <a:effectLst/>
                        <a:latin typeface="Times New Roman" pitchFamily="18" charset="0"/>
                        <a:cs typeface="Times New Roman" pitchFamily="18" charset="0"/>
                      </a:endParaRPr>
                    </a:p>
                    <a:p>
                      <a:pPr marR="30480" algn="ctr">
                        <a:lnSpc>
                          <a:spcPct val="107000"/>
                        </a:lnSpc>
                        <a:spcAft>
                          <a:spcPts val="0"/>
                        </a:spcAft>
                      </a:pPr>
                      <a:r>
                        <a:rPr lang="en-US" sz="1400" dirty="0">
                          <a:effectLst/>
                          <a:latin typeface="Times New Roman" pitchFamily="18" charset="0"/>
                          <a:cs typeface="Times New Roman" pitchFamily="18" charset="0"/>
                        </a:rPr>
                        <a:t>(0 – 4 </a:t>
                      </a:r>
                      <a:r>
                        <a:rPr lang="en-US" sz="1400" dirty="0" err="1">
                          <a:effectLst/>
                          <a:latin typeface="Times New Roman" pitchFamily="18" charset="0"/>
                          <a:cs typeface="Times New Roman" pitchFamily="18" charset="0"/>
                        </a:rPr>
                        <a:t>điểm</a:t>
                      </a:r>
                      <a:r>
                        <a:rPr lang="en-US" sz="1400" dirty="0">
                          <a:effectLst/>
                          <a:latin typeface="Times New Roman" pitchFamily="18" charset="0"/>
                          <a:cs typeface="Times New Roman" pitchFamily="18" charset="0"/>
                        </a:rPr>
                        <a:t>)</a:t>
                      </a:r>
                      <a:endParaRPr lang="en-US" sz="1400" dirty="0">
                        <a:effectLst/>
                        <a:latin typeface="Times New Roman" pitchFamily="18" charset="0"/>
                        <a:ea typeface="Times New Roman"/>
                        <a:cs typeface="Times New Roman" pitchFamily="18" charset="0"/>
                      </a:endParaRPr>
                    </a:p>
                  </a:txBody>
                  <a:tcPr marL="35160" marR="35160" marT="0" marB="0"/>
                </a:tc>
                <a:tc>
                  <a:txBody>
                    <a:bodyPr/>
                    <a:lstStyle/>
                    <a:p>
                      <a:pPr marR="30480" algn="ctr">
                        <a:lnSpc>
                          <a:spcPct val="107000"/>
                        </a:lnSpc>
                        <a:spcAft>
                          <a:spcPts val="0"/>
                        </a:spcAft>
                      </a:pPr>
                      <a:r>
                        <a:rPr lang="en-US" sz="1400" dirty="0" err="1">
                          <a:effectLst/>
                          <a:latin typeface="Times New Roman" pitchFamily="18" charset="0"/>
                          <a:cs typeface="Times New Roman" pitchFamily="18" charset="0"/>
                        </a:rPr>
                        <a:t>Đã</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làm</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tốt</a:t>
                      </a:r>
                      <a:endParaRPr lang="en-US" sz="1400" dirty="0">
                        <a:effectLst/>
                        <a:latin typeface="Times New Roman" pitchFamily="18" charset="0"/>
                        <a:cs typeface="Times New Roman" pitchFamily="18" charset="0"/>
                      </a:endParaRPr>
                    </a:p>
                    <a:p>
                      <a:pPr marR="30480" algn="ctr">
                        <a:lnSpc>
                          <a:spcPct val="107000"/>
                        </a:lnSpc>
                        <a:spcAft>
                          <a:spcPts val="0"/>
                        </a:spcAft>
                      </a:pPr>
                      <a:r>
                        <a:rPr lang="en-US" sz="1400" dirty="0">
                          <a:effectLst/>
                          <a:latin typeface="Times New Roman" pitchFamily="18" charset="0"/>
                          <a:cs typeface="Times New Roman" pitchFamily="18" charset="0"/>
                        </a:rPr>
                        <a:t>(5 – 7 </a:t>
                      </a:r>
                      <a:r>
                        <a:rPr lang="en-US" sz="1400" dirty="0" err="1">
                          <a:effectLst/>
                          <a:latin typeface="Times New Roman" pitchFamily="18" charset="0"/>
                          <a:cs typeface="Times New Roman" pitchFamily="18" charset="0"/>
                        </a:rPr>
                        <a:t>điểm</a:t>
                      </a:r>
                      <a:r>
                        <a:rPr lang="en-US" sz="1400" dirty="0">
                          <a:effectLst/>
                          <a:latin typeface="Times New Roman" pitchFamily="18" charset="0"/>
                          <a:cs typeface="Times New Roman" pitchFamily="18" charset="0"/>
                        </a:rPr>
                        <a:t>)</a:t>
                      </a:r>
                      <a:endParaRPr lang="en-US" sz="1400" dirty="0">
                        <a:effectLst/>
                        <a:latin typeface="Times New Roman" pitchFamily="18" charset="0"/>
                        <a:ea typeface="Times New Roman"/>
                        <a:cs typeface="Times New Roman" pitchFamily="18" charset="0"/>
                      </a:endParaRPr>
                    </a:p>
                  </a:txBody>
                  <a:tcPr marL="35160" marR="35160" marT="0" marB="0"/>
                </a:tc>
                <a:tc>
                  <a:txBody>
                    <a:bodyPr/>
                    <a:lstStyle/>
                    <a:p>
                      <a:pPr marR="30480" algn="ctr">
                        <a:lnSpc>
                          <a:spcPct val="107000"/>
                        </a:lnSpc>
                        <a:spcAft>
                          <a:spcPts val="0"/>
                        </a:spcAft>
                      </a:pPr>
                      <a:r>
                        <a:rPr lang="en-US" sz="1400">
                          <a:effectLst/>
                          <a:latin typeface="Times New Roman" pitchFamily="18" charset="0"/>
                          <a:cs typeface="Times New Roman" pitchFamily="18" charset="0"/>
                        </a:rPr>
                        <a:t>Rất xuất sắc</a:t>
                      </a:r>
                    </a:p>
                    <a:p>
                      <a:pPr marR="30480" algn="ctr">
                        <a:lnSpc>
                          <a:spcPct val="107000"/>
                        </a:lnSpc>
                        <a:spcAft>
                          <a:spcPts val="0"/>
                        </a:spcAft>
                      </a:pPr>
                      <a:r>
                        <a:rPr lang="en-US" sz="1400">
                          <a:effectLst/>
                          <a:latin typeface="Times New Roman" pitchFamily="18" charset="0"/>
                          <a:cs typeface="Times New Roman" pitchFamily="18" charset="0"/>
                        </a:rPr>
                        <a:t>(8 – 10 điểm)</a:t>
                      </a:r>
                      <a:endParaRPr lang="en-US" sz="1400">
                        <a:effectLst/>
                        <a:latin typeface="Times New Roman" pitchFamily="18" charset="0"/>
                        <a:ea typeface="Times New Roman"/>
                        <a:cs typeface="Times New Roman" pitchFamily="18" charset="0"/>
                      </a:endParaRPr>
                    </a:p>
                  </a:txBody>
                  <a:tcPr marL="35160" marR="35160" marT="0" marB="0"/>
                </a:tc>
              </a:tr>
              <a:tr h="1044383">
                <a:tc>
                  <a:txBody>
                    <a:bodyPr/>
                    <a:lstStyle/>
                    <a:p>
                      <a:pPr marR="30480" algn="ctr">
                        <a:lnSpc>
                          <a:spcPct val="107000"/>
                        </a:lnSpc>
                        <a:spcAft>
                          <a:spcPts val="0"/>
                        </a:spcAft>
                      </a:pPr>
                      <a:r>
                        <a:rPr lang="en-US" sz="1400">
                          <a:effectLst/>
                          <a:latin typeface="Times New Roman" pitchFamily="18" charset="0"/>
                          <a:cs typeface="Times New Roman" pitchFamily="18" charset="0"/>
                        </a:rPr>
                        <a:t>Hình thức</a:t>
                      </a:r>
                    </a:p>
                    <a:p>
                      <a:pPr marR="30480" algn="ctr">
                        <a:lnSpc>
                          <a:spcPct val="107000"/>
                        </a:lnSpc>
                        <a:spcAft>
                          <a:spcPts val="0"/>
                        </a:spcAft>
                      </a:pPr>
                      <a:r>
                        <a:rPr lang="en-US" sz="1400">
                          <a:effectLst/>
                          <a:latin typeface="Times New Roman" pitchFamily="18" charset="0"/>
                          <a:cs typeface="Times New Roman" pitchFamily="18" charset="0"/>
                        </a:rPr>
                        <a:t>(2 điểm)</a:t>
                      </a:r>
                      <a:endParaRPr lang="en-US" sz="1400">
                        <a:effectLst/>
                        <a:latin typeface="Times New Roman" pitchFamily="18" charset="0"/>
                        <a:ea typeface="Times New Roman"/>
                        <a:cs typeface="Times New Roman" pitchFamily="18" charset="0"/>
                      </a:endParaRPr>
                    </a:p>
                  </a:txBody>
                  <a:tcPr marL="35160" marR="35160" marT="0" marB="0"/>
                </a:tc>
                <a:tc>
                  <a:txBody>
                    <a:bodyPr/>
                    <a:lstStyle/>
                    <a:p>
                      <a:pPr marR="30480" algn="ctr">
                        <a:lnSpc>
                          <a:spcPct val="107000"/>
                        </a:lnSpc>
                        <a:spcAft>
                          <a:spcPts val="0"/>
                        </a:spcAft>
                      </a:pPr>
                      <a:r>
                        <a:rPr lang="en-US" sz="1400" dirty="0">
                          <a:effectLst/>
                          <a:latin typeface="Times New Roman" pitchFamily="18" charset="0"/>
                          <a:cs typeface="Times New Roman" pitchFamily="18" charset="0"/>
                        </a:rPr>
                        <a:t>0 </a:t>
                      </a:r>
                      <a:r>
                        <a:rPr lang="en-US" sz="1400" dirty="0" err="1">
                          <a:effectLst/>
                          <a:latin typeface="Times New Roman" pitchFamily="18" charset="0"/>
                          <a:cs typeface="Times New Roman" pitchFamily="18" charset="0"/>
                        </a:rPr>
                        <a:t>điểm</a:t>
                      </a:r>
                      <a:endParaRPr lang="en-US" sz="1400" dirty="0">
                        <a:effectLst/>
                        <a:latin typeface="Times New Roman" pitchFamily="18" charset="0"/>
                        <a:cs typeface="Times New Roman" pitchFamily="18" charset="0"/>
                      </a:endParaRPr>
                    </a:p>
                    <a:p>
                      <a:pPr marR="30480" algn="just">
                        <a:lnSpc>
                          <a:spcPct val="107000"/>
                        </a:lnSpc>
                        <a:spcAft>
                          <a:spcPts val="0"/>
                        </a:spcAft>
                      </a:pPr>
                      <a:r>
                        <a:rPr lang="en-US" sz="1400" dirty="0" err="1">
                          <a:effectLst/>
                          <a:latin typeface="Times New Roman" pitchFamily="18" charset="0"/>
                          <a:cs typeface="Times New Roman" pitchFamily="18" charset="0"/>
                        </a:rPr>
                        <a:t>Bài</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làm</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còn</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sơ</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sài</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trình</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bày</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cẩu</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thả</a:t>
                      </a:r>
                      <a:r>
                        <a:rPr lang="en-US" sz="1400" dirty="0">
                          <a:effectLst/>
                          <a:latin typeface="Times New Roman" pitchFamily="18" charset="0"/>
                          <a:cs typeface="Times New Roman" pitchFamily="18" charset="0"/>
                        </a:rPr>
                        <a:t> </a:t>
                      </a:r>
                      <a:r>
                        <a:rPr lang="en-US" sz="1400" baseline="0" dirty="0" smtClean="0">
                          <a:effectLst/>
                          <a:latin typeface="Times New Roman" pitchFamily="18" charset="0"/>
                          <a:cs typeface="Times New Roman" pitchFamily="18" charset="0"/>
                        </a:rPr>
                        <a:t> </a:t>
                      </a:r>
                      <a:r>
                        <a:rPr lang="en-US" sz="1400" baseline="0" dirty="0" err="1" smtClean="0">
                          <a:effectLst/>
                          <a:latin typeface="Times New Roman" pitchFamily="18" charset="0"/>
                          <a:cs typeface="Times New Roman" pitchFamily="18" charset="0"/>
                        </a:rPr>
                        <a:t>s</a:t>
                      </a:r>
                      <a:r>
                        <a:rPr lang="en-US" sz="1400" dirty="0" err="1" smtClean="0">
                          <a:effectLst/>
                          <a:latin typeface="Times New Roman" pitchFamily="18" charset="0"/>
                          <a:cs typeface="Times New Roman" pitchFamily="18" charset="0"/>
                        </a:rPr>
                        <a:t>ai</a:t>
                      </a:r>
                      <a:r>
                        <a:rPr lang="en-US" sz="1400" dirty="0" smtClean="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lỗi</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chính</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tả</a:t>
                      </a:r>
                      <a:endParaRPr lang="en-US" sz="1400" dirty="0">
                        <a:effectLst/>
                        <a:latin typeface="Times New Roman" pitchFamily="18" charset="0"/>
                        <a:cs typeface="Times New Roman" pitchFamily="18" charset="0"/>
                      </a:endParaRPr>
                    </a:p>
                    <a:p>
                      <a:pPr marR="30480" algn="just">
                        <a:lnSpc>
                          <a:spcPct val="107000"/>
                        </a:lnSpc>
                        <a:spcAft>
                          <a:spcPts val="0"/>
                        </a:spcAft>
                      </a:pPr>
                      <a:r>
                        <a:rPr lang="en-US" sz="1400" dirty="0">
                          <a:effectLst/>
                          <a:latin typeface="Times New Roman" pitchFamily="18" charset="0"/>
                          <a:cs typeface="Times New Roman" pitchFamily="18" charset="0"/>
                        </a:rPr>
                        <a:t> </a:t>
                      </a:r>
                      <a:endParaRPr lang="en-US" sz="1400" dirty="0">
                        <a:effectLst/>
                        <a:latin typeface="Times New Roman" pitchFamily="18" charset="0"/>
                        <a:ea typeface="Times New Roman"/>
                        <a:cs typeface="Times New Roman" pitchFamily="18" charset="0"/>
                      </a:endParaRPr>
                    </a:p>
                  </a:txBody>
                  <a:tcPr marL="35160" marR="35160" marT="0" marB="0"/>
                </a:tc>
                <a:tc>
                  <a:txBody>
                    <a:bodyPr/>
                    <a:lstStyle/>
                    <a:p>
                      <a:pPr marR="30480" algn="ctr">
                        <a:lnSpc>
                          <a:spcPct val="107000"/>
                        </a:lnSpc>
                        <a:spcAft>
                          <a:spcPts val="0"/>
                        </a:spcAft>
                      </a:pPr>
                      <a:r>
                        <a:rPr lang="en-US" sz="1400" dirty="0">
                          <a:effectLst/>
                          <a:latin typeface="Times New Roman" pitchFamily="18" charset="0"/>
                          <a:cs typeface="Times New Roman" pitchFamily="18" charset="0"/>
                        </a:rPr>
                        <a:t>1 </a:t>
                      </a:r>
                      <a:r>
                        <a:rPr lang="en-US" sz="1400" dirty="0" err="1">
                          <a:effectLst/>
                          <a:latin typeface="Times New Roman" pitchFamily="18" charset="0"/>
                          <a:cs typeface="Times New Roman" pitchFamily="18" charset="0"/>
                        </a:rPr>
                        <a:t>điểm</a:t>
                      </a:r>
                      <a:endParaRPr lang="en-US" sz="1400" dirty="0">
                        <a:effectLst/>
                        <a:latin typeface="Times New Roman" pitchFamily="18" charset="0"/>
                        <a:cs typeface="Times New Roman" pitchFamily="18" charset="0"/>
                      </a:endParaRPr>
                    </a:p>
                    <a:p>
                      <a:pPr marR="30480" algn="just">
                        <a:lnSpc>
                          <a:spcPct val="107000"/>
                        </a:lnSpc>
                        <a:spcAft>
                          <a:spcPts val="0"/>
                        </a:spcAft>
                      </a:pPr>
                      <a:r>
                        <a:rPr lang="en-US" sz="1400" dirty="0" err="1">
                          <a:effectLst/>
                          <a:latin typeface="Times New Roman" pitchFamily="18" charset="0"/>
                          <a:cs typeface="Times New Roman" pitchFamily="18" charset="0"/>
                        </a:rPr>
                        <a:t>Bài</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làm</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tương</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đối</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đẩy</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đủ</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chỉn</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chu</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Trình</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bày</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cẩn</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thận</a:t>
                      </a:r>
                      <a:r>
                        <a:rPr lang="en-US" sz="1400" dirty="0">
                          <a:effectLst/>
                          <a:latin typeface="Times New Roman" pitchFamily="18" charset="0"/>
                          <a:cs typeface="Times New Roman" pitchFamily="18" charset="0"/>
                        </a:rPr>
                        <a:t> </a:t>
                      </a:r>
                      <a:r>
                        <a:rPr lang="en-US" sz="1400" dirty="0" err="1" smtClean="0">
                          <a:effectLst/>
                          <a:latin typeface="Times New Roman" pitchFamily="18" charset="0"/>
                          <a:cs typeface="Times New Roman" pitchFamily="18" charset="0"/>
                        </a:rPr>
                        <a:t>không</a:t>
                      </a:r>
                      <a:r>
                        <a:rPr lang="en-US" sz="1400" dirty="0" smtClean="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có</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lỗi</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chính</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tả</a:t>
                      </a:r>
                      <a:endParaRPr lang="en-US" sz="1400" dirty="0">
                        <a:effectLst/>
                        <a:latin typeface="Times New Roman" pitchFamily="18" charset="0"/>
                        <a:cs typeface="Times New Roman" pitchFamily="18" charset="0"/>
                      </a:endParaRPr>
                    </a:p>
                    <a:p>
                      <a:pPr marR="30480" algn="just">
                        <a:lnSpc>
                          <a:spcPct val="107000"/>
                        </a:lnSpc>
                        <a:spcAft>
                          <a:spcPts val="0"/>
                        </a:spcAft>
                      </a:pPr>
                      <a:r>
                        <a:rPr lang="en-US" sz="1400" dirty="0">
                          <a:effectLst/>
                          <a:latin typeface="Times New Roman" pitchFamily="18" charset="0"/>
                          <a:cs typeface="Times New Roman" pitchFamily="18" charset="0"/>
                        </a:rPr>
                        <a:t> </a:t>
                      </a:r>
                      <a:endParaRPr lang="en-US" sz="1400" dirty="0">
                        <a:effectLst/>
                        <a:latin typeface="Times New Roman" pitchFamily="18" charset="0"/>
                        <a:ea typeface="Times New Roman"/>
                        <a:cs typeface="Times New Roman" pitchFamily="18" charset="0"/>
                      </a:endParaRPr>
                    </a:p>
                  </a:txBody>
                  <a:tcPr marL="35160" marR="35160" marT="0" marB="0"/>
                </a:tc>
                <a:tc>
                  <a:txBody>
                    <a:bodyPr/>
                    <a:lstStyle/>
                    <a:p>
                      <a:pPr marR="30480" algn="ctr">
                        <a:lnSpc>
                          <a:spcPct val="107000"/>
                        </a:lnSpc>
                        <a:spcAft>
                          <a:spcPts val="0"/>
                        </a:spcAft>
                      </a:pPr>
                      <a:r>
                        <a:rPr lang="en-US" sz="1400" dirty="0">
                          <a:effectLst/>
                          <a:latin typeface="Times New Roman" pitchFamily="18" charset="0"/>
                          <a:cs typeface="Times New Roman" pitchFamily="18" charset="0"/>
                        </a:rPr>
                        <a:t>2 </a:t>
                      </a:r>
                      <a:r>
                        <a:rPr lang="en-US" sz="1400" dirty="0" err="1">
                          <a:effectLst/>
                          <a:latin typeface="Times New Roman" pitchFamily="18" charset="0"/>
                          <a:cs typeface="Times New Roman" pitchFamily="18" charset="0"/>
                        </a:rPr>
                        <a:t>điểm</a:t>
                      </a:r>
                      <a:endParaRPr lang="en-US" sz="1400" dirty="0">
                        <a:effectLst/>
                        <a:latin typeface="Times New Roman" pitchFamily="18" charset="0"/>
                        <a:cs typeface="Times New Roman" pitchFamily="18" charset="0"/>
                      </a:endParaRPr>
                    </a:p>
                    <a:p>
                      <a:pPr marR="30480" algn="just">
                        <a:lnSpc>
                          <a:spcPct val="107000"/>
                        </a:lnSpc>
                        <a:spcAft>
                          <a:spcPts val="0"/>
                        </a:spcAft>
                      </a:pPr>
                      <a:r>
                        <a:rPr lang="en-US" sz="1400" dirty="0" err="1">
                          <a:effectLst/>
                          <a:latin typeface="Times New Roman" pitchFamily="18" charset="0"/>
                          <a:cs typeface="Times New Roman" pitchFamily="18" charset="0"/>
                        </a:rPr>
                        <a:t>Bài</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làm</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đẩy</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đủ</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chỉn</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chu</a:t>
                      </a:r>
                      <a:r>
                        <a:rPr lang="en-US" sz="1400" dirty="0">
                          <a:effectLst/>
                          <a:latin typeface="Times New Roman" pitchFamily="18" charset="0"/>
                          <a:cs typeface="Times New Roman" pitchFamily="18" charset="0"/>
                        </a:rPr>
                        <a:t>.</a:t>
                      </a:r>
                    </a:p>
                    <a:p>
                      <a:pPr marR="30480" algn="just">
                        <a:lnSpc>
                          <a:spcPct val="107000"/>
                        </a:lnSpc>
                        <a:spcAft>
                          <a:spcPts val="0"/>
                        </a:spcAft>
                      </a:pPr>
                      <a:r>
                        <a:rPr lang="en-US" sz="1400" dirty="0" err="1">
                          <a:effectLst/>
                          <a:latin typeface="Times New Roman" pitchFamily="18" charset="0"/>
                          <a:cs typeface="Times New Roman" pitchFamily="18" charset="0"/>
                        </a:rPr>
                        <a:t>Trình</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bày</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cẩn</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thận</a:t>
                      </a:r>
                      <a:r>
                        <a:rPr lang="en-US" sz="1400" dirty="0">
                          <a:effectLst/>
                          <a:latin typeface="Times New Roman" pitchFamily="18" charset="0"/>
                          <a:cs typeface="Times New Roman" pitchFamily="18" charset="0"/>
                        </a:rPr>
                        <a:t> </a:t>
                      </a:r>
                      <a:r>
                        <a:rPr lang="en-US" sz="1400" dirty="0" err="1" smtClean="0">
                          <a:effectLst/>
                          <a:latin typeface="Times New Roman" pitchFamily="18" charset="0"/>
                          <a:cs typeface="Times New Roman" pitchFamily="18" charset="0"/>
                        </a:rPr>
                        <a:t>không</a:t>
                      </a:r>
                      <a:r>
                        <a:rPr lang="en-US" sz="1400" dirty="0" smtClean="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có</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lỗi</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chính</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tả</a:t>
                      </a:r>
                      <a:r>
                        <a:rPr lang="en-US" sz="1400" dirty="0">
                          <a:effectLst/>
                          <a:latin typeface="Times New Roman" pitchFamily="18" charset="0"/>
                          <a:cs typeface="Times New Roman" pitchFamily="18" charset="0"/>
                        </a:rPr>
                        <a:t> </a:t>
                      </a:r>
                      <a:r>
                        <a:rPr lang="en-US" sz="1400" dirty="0" err="1" smtClean="0">
                          <a:effectLst/>
                          <a:latin typeface="Times New Roman" pitchFamily="18" charset="0"/>
                          <a:cs typeface="Times New Roman" pitchFamily="18" charset="0"/>
                        </a:rPr>
                        <a:t>có</a:t>
                      </a:r>
                      <a:r>
                        <a:rPr lang="en-US" sz="1400" dirty="0" smtClean="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sự</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sáng</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tạo</a:t>
                      </a:r>
                      <a:endParaRPr lang="en-US" sz="1400" dirty="0">
                        <a:effectLst/>
                        <a:latin typeface="Times New Roman" pitchFamily="18" charset="0"/>
                        <a:ea typeface="Times New Roman"/>
                        <a:cs typeface="Times New Roman" pitchFamily="18" charset="0"/>
                      </a:endParaRPr>
                    </a:p>
                  </a:txBody>
                  <a:tcPr marL="35160" marR="35160" marT="0" marB="0"/>
                </a:tc>
              </a:tr>
              <a:tr h="1342779">
                <a:tc>
                  <a:txBody>
                    <a:bodyPr/>
                    <a:lstStyle/>
                    <a:p>
                      <a:pPr marR="30480" algn="ctr">
                        <a:lnSpc>
                          <a:spcPct val="107000"/>
                        </a:lnSpc>
                        <a:spcAft>
                          <a:spcPts val="0"/>
                        </a:spcAft>
                      </a:pPr>
                      <a:r>
                        <a:rPr lang="en-US" sz="1400">
                          <a:effectLst/>
                          <a:latin typeface="Times New Roman" pitchFamily="18" charset="0"/>
                          <a:cs typeface="Times New Roman" pitchFamily="18" charset="0"/>
                        </a:rPr>
                        <a:t>Nội dung</a:t>
                      </a:r>
                    </a:p>
                    <a:p>
                      <a:pPr marR="30480" algn="ctr">
                        <a:lnSpc>
                          <a:spcPct val="107000"/>
                        </a:lnSpc>
                        <a:spcAft>
                          <a:spcPts val="0"/>
                        </a:spcAft>
                      </a:pPr>
                      <a:r>
                        <a:rPr lang="en-US" sz="1400">
                          <a:effectLst/>
                          <a:latin typeface="Times New Roman" pitchFamily="18" charset="0"/>
                          <a:cs typeface="Times New Roman" pitchFamily="18" charset="0"/>
                        </a:rPr>
                        <a:t>(6 điểm)</a:t>
                      </a:r>
                      <a:endParaRPr lang="en-US" sz="1400">
                        <a:effectLst/>
                        <a:latin typeface="Times New Roman" pitchFamily="18" charset="0"/>
                        <a:ea typeface="Times New Roman"/>
                        <a:cs typeface="Times New Roman" pitchFamily="18" charset="0"/>
                      </a:endParaRPr>
                    </a:p>
                  </a:txBody>
                  <a:tcPr marL="35160" marR="35160" marT="0" marB="0"/>
                </a:tc>
                <a:tc>
                  <a:txBody>
                    <a:bodyPr/>
                    <a:lstStyle/>
                    <a:p>
                      <a:pPr marR="30480" algn="ctr">
                        <a:lnSpc>
                          <a:spcPct val="107000"/>
                        </a:lnSpc>
                        <a:spcAft>
                          <a:spcPts val="0"/>
                        </a:spcAft>
                      </a:pPr>
                      <a:r>
                        <a:rPr lang="en-US" sz="1400" dirty="0">
                          <a:effectLst/>
                          <a:latin typeface="Times New Roman" pitchFamily="18" charset="0"/>
                          <a:cs typeface="Times New Roman" pitchFamily="18" charset="0"/>
                        </a:rPr>
                        <a:t>1 - 3 </a:t>
                      </a:r>
                      <a:r>
                        <a:rPr lang="en-US" sz="1400" dirty="0" err="1">
                          <a:effectLst/>
                          <a:latin typeface="Times New Roman" pitchFamily="18" charset="0"/>
                          <a:cs typeface="Times New Roman" pitchFamily="18" charset="0"/>
                        </a:rPr>
                        <a:t>điểm</a:t>
                      </a:r>
                      <a:endParaRPr lang="en-US" sz="1400" dirty="0">
                        <a:effectLst/>
                        <a:latin typeface="Times New Roman" pitchFamily="18" charset="0"/>
                        <a:cs typeface="Times New Roman" pitchFamily="18" charset="0"/>
                      </a:endParaRPr>
                    </a:p>
                    <a:p>
                      <a:pPr marR="30480" algn="just">
                        <a:lnSpc>
                          <a:spcPct val="107000"/>
                        </a:lnSpc>
                        <a:spcAft>
                          <a:spcPts val="0"/>
                        </a:spcAft>
                      </a:pPr>
                      <a:r>
                        <a:rPr lang="en-US" sz="1400" dirty="0" err="1">
                          <a:effectLst/>
                          <a:latin typeface="Times New Roman" pitchFamily="18" charset="0"/>
                          <a:cs typeface="Times New Roman" pitchFamily="18" charset="0"/>
                        </a:rPr>
                        <a:t>Chưa</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trả</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lơi</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đúng</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câu</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hỏi</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trọng</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tâm</a:t>
                      </a:r>
                      <a:r>
                        <a:rPr lang="en-US" sz="1400" dirty="0">
                          <a:effectLst/>
                          <a:latin typeface="Times New Roman" pitchFamily="18" charset="0"/>
                          <a:cs typeface="Times New Roman" pitchFamily="18" charset="0"/>
                        </a:rPr>
                        <a:t> </a:t>
                      </a:r>
                      <a:r>
                        <a:rPr lang="en-US" sz="1400" dirty="0" err="1" smtClean="0">
                          <a:effectLst/>
                          <a:latin typeface="Times New Roman" pitchFamily="18" charset="0"/>
                          <a:cs typeface="Times New Roman" pitchFamily="18" charset="0"/>
                        </a:rPr>
                        <a:t>không</a:t>
                      </a:r>
                      <a:r>
                        <a:rPr lang="en-US" sz="1400" dirty="0" smtClean="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trả</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lời</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đủ</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hết</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các</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câu</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hỏi</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gợi</a:t>
                      </a:r>
                      <a:r>
                        <a:rPr lang="en-US" sz="1400" dirty="0">
                          <a:effectLst/>
                          <a:latin typeface="Times New Roman" pitchFamily="18" charset="0"/>
                          <a:cs typeface="Times New Roman" pitchFamily="18" charset="0"/>
                        </a:rPr>
                        <a:t> </a:t>
                      </a:r>
                      <a:r>
                        <a:rPr lang="en-US" sz="1400" dirty="0" err="1" smtClean="0">
                          <a:effectLst/>
                          <a:latin typeface="Times New Roman" pitchFamily="18" charset="0"/>
                          <a:cs typeface="Times New Roman" pitchFamily="18" charset="0"/>
                        </a:rPr>
                        <a:t>dẫn.Nội</a:t>
                      </a:r>
                      <a:r>
                        <a:rPr lang="en-US" sz="1400" dirty="0" smtClean="0">
                          <a:effectLst/>
                          <a:latin typeface="Times New Roman" pitchFamily="18" charset="0"/>
                          <a:cs typeface="Times New Roman" pitchFamily="18" charset="0"/>
                        </a:rPr>
                        <a:t> </a:t>
                      </a:r>
                      <a:r>
                        <a:rPr lang="en-US" sz="1400" dirty="0">
                          <a:effectLst/>
                          <a:latin typeface="Times New Roman" pitchFamily="18" charset="0"/>
                          <a:cs typeface="Times New Roman" pitchFamily="18" charset="0"/>
                        </a:rPr>
                        <a:t>dung </a:t>
                      </a:r>
                      <a:r>
                        <a:rPr lang="en-US" sz="1400" dirty="0" err="1">
                          <a:effectLst/>
                          <a:latin typeface="Times New Roman" pitchFamily="18" charset="0"/>
                          <a:cs typeface="Times New Roman" pitchFamily="18" charset="0"/>
                        </a:rPr>
                        <a:t>sơ</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sài</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mới</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dừng</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lại</a:t>
                      </a:r>
                      <a:r>
                        <a:rPr lang="en-US" sz="1400" dirty="0">
                          <a:effectLst/>
                          <a:latin typeface="Times New Roman" pitchFamily="18" charset="0"/>
                          <a:cs typeface="Times New Roman" pitchFamily="18" charset="0"/>
                        </a:rPr>
                        <a:t> ở </a:t>
                      </a:r>
                      <a:r>
                        <a:rPr lang="en-US" sz="1400" dirty="0" err="1">
                          <a:effectLst/>
                          <a:latin typeface="Times New Roman" pitchFamily="18" charset="0"/>
                          <a:cs typeface="Times New Roman" pitchFamily="18" charset="0"/>
                        </a:rPr>
                        <a:t>mức</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độ</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biết</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và</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nhận</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diện</a:t>
                      </a:r>
                      <a:endParaRPr lang="en-US" sz="1400" dirty="0">
                        <a:effectLst/>
                        <a:latin typeface="Times New Roman" pitchFamily="18" charset="0"/>
                        <a:ea typeface="Times New Roman"/>
                        <a:cs typeface="Times New Roman" pitchFamily="18" charset="0"/>
                      </a:endParaRPr>
                    </a:p>
                  </a:txBody>
                  <a:tcPr marL="35160" marR="35160" marT="0" marB="0"/>
                </a:tc>
                <a:tc>
                  <a:txBody>
                    <a:bodyPr/>
                    <a:lstStyle/>
                    <a:p>
                      <a:pPr marR="30480" algn="ctr">
                        <a:lnSpc>
                          <a:spcPct val="107000"/>
                        </a:lnSpc>
                        <a:spcAft>
                          <a:spcPts val="0"/>
                        </a:spcAft>
                      </a:pPr>
                      <a:r>
                        <a:rPr lang="en-US" sz="1400" dirty="0">
                          <a:effectLst/>
                          <a:latin typeface="Times New Roman" pitchFamily="18" charset="0"/>
                          <a:cs typeface="Times New Roman" pitchFamily="18" charset="0"/>
                        </a:rPr>
                        <a:t>4 – 5 </a:t>
                      </a:r>
                      <a:r>
                        <a:rPr lang="en-US" sz="1400" dirty="0" err="1">
                          <a:effectLst/>
                          <a:latin typeface="Times New Roman" pitchFamily="18" charset="0"/>
                          <a:cs typeface="Times New Roman" pitchFamily="18" charset="0"/>
                        </a:rPr>
                        <a:t>điểm</a:t>
                      </a:r>
                      <a:endParaRPr lang="en-US" sz="1400" dirty="0">
                        <a:effectLst/>
                        <a:latin typeface="Times New Roman" pitchFamily="18" charset="0"/>
                        <a:cs typeface="Times New Roman" pitchFamily="18" charset="0"/>
                      </a:endParaRPr>
                    </a:p>
                    <a:p>
                      <a:pPr marR="30480" algn="just">
                        <a:lnSpc>
                          <a:spcPct val="107000"/>
                        </a:lnSpc>
                        <a:spcAft>
                          <a:spcPts val="0"/>
                        </a:spcAft>
                      </a:pPr>
                      <a:r>
                        <a:rPr lang="en-US" sz="1400" dirty="0" err="1">
                          <a:effectLst/>
                          <a:latin typeface="Times New Roman" pitchFamily="18" charset="0"/>
                          <a:cs typeface="Times New Roman" pitchFamily="18" charset="0"/>
                        </a:rPr>
                        <a:t>Trả</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lời</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tương</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đối</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đầy</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đủ</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các</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câu</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hỏi</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gợi</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dẫn</a:t>
                      </a:r>
                      <a:r>
                        <a:rPr lang="en-US" sz="1400" dirty="0">
                          <a:effectLst/>
                          <a:latin typeface="Times New Roman" pitchFamily="18" charset="0"/>
                          <a:cs typeface="Times New Roman" pitchFamily="18" charset="0"/>
                        </a:rPr>
                        <a:t> </a:t>
                      </a:r>
                      <a:r>
                        <a:rPr lang="en-US" sz="1400" dirty="0" err="1" smtClean="0">
                          <a:effectLst/>
                          <a:latin typeface="Times New Roman" pitchFamily="18" charset="0"/>
                          <a:cs typeface="Times New Roman" pitchFamily="18" charset="0"/>
                        </a:rPr>
                        <a:t>trả</a:t>
                      </a:r>
                      <a:r>
                        <a:rPr lang="en-US" sz="1400" dirty="0" smtClean="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lời</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đúng</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trọng</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tâm</a:t>
                      </a:r>
                      <a:r>
                        <a:rPr lang="en-US" sz="1400" dirty="0">
                          <a:effectLst/>
                          <a:latin typeface="Times New Roman" pitchFamily="18" charset="0"/>
                          <a:cs typeface="Times New Roman" pitchFamily="18" charset="0"/>
                        </a:rPr>
                        <a:t> </a:t>
                      </a:r>
                      <a:r>
                        <a:rPr lang="en-US" sz="1400" baseline="0" dirty="0" smtClean="0">
                          <a:effectLst/>
                          <a:latin typeface="Times New Roman" pitchFamily="18" charset="0"/>
                          <a:cs typeface="Times New Roman" pitchFamily="18" charset="0"/>
                        </a:rPr>
                        <a:t> </a:t>
                      </a:r>
                      <a:r>
                        <a:rPr lang="en-US" sz="1400" baseline="0" dirty="0" err="1" smtClean="0">
                          <a:effectLst/>
                          <a:latin typeface="Times New Roman" pitchFamily="18" charset="0"/>
                          <a:cs typeface="Times New Roman" pitchFamily="18" charset="0"/>
                        </a:rPr>
                        <a:t>c</a:t>
                      </a:r>
                      <a:r>
                        <a:rPr lang="en-US" sz="1400" dirty="0" err="1" smtClean="0">
                          <a:effectLst/>
                          <a:latin typeface="Times New Roman" pitchFamily="18" charset="0"/>
                          <a:cs typeface="Times New Roman" pitchFamily="18" charset="0"/>
                        </a:rPr>
                        <a:t>ó</a:t>
                      </a:r>
                      <a:r>
                        <a:rPr lang="en-US" sz="1400" dirty="0" smtClean="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ít</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nhất</a:t>
                      </a:r>
                      <a:r>
                        <a:rPr lang="en-US" sz="1400" dirty="0">
                          <a:effectLst/>
                          <a:latin typeface="Times New Roman" pitchFamily="18" charset="0"/>
                          <a:cs typeface="Times New Roman" pitchFamily="18" charset="0"/>
                        </a:rPr>
                        <a:t> 1 – 2 ý </a:t>
                      </a:r>
                      <a:r>
                        <a:rPr lang="en-US" sz="1400" dirty="0" err="1">
                          <a:effectLst/>
                          <a:latin typeface="Times New Roman" pitchFamily="18" charset="0"/>
                          <a:cs typeface="Times New Roman" pitchFamily="18" charset="0"/>
                        </a:rPr>
                        <a:t>mở</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rộng</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nâng</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cao</a:t>
                      </a:r>
                      <a:endParaRPr lang="en-US" sz="1400" dirty="0">
                        <a:effectLst/>
                        <a:latin typeface="Times New Roman" pitchFamily="18" charset="0"/>
                        <a:ea typeface="Times New Roman"/>
                        <a:cs typeface="Times New Roman" pitchFamily="18" charset="0"/>
                      </a:endParaRPr>
                    </a:p>
                  </a:txBody>
                  <a:tcPr marL="35160" marR="35160" marT="0" marB="0"/>
                </a:tc>
                <a:tc>
                  <a:txBody>
                    <a:bodyPr/>
                    <a:lstStyle/>
                    <a:p>
                      <a:pPr marR="30480" algn="ctr">
                        <a:lnSpc>
                          <a:spcPct val="107000"/>
                        </a:lnSpc>
                        <a:spcAft>
                          <a:spcPts val="0"/>
                        </a:spcAft>
                      </a:pPr>
                      <a:r>
                        <a:rPr lang="en-US" sz="1400" dirty="0">
                          <a:effectLst/>
                          <a:latin typeface="Times New Roman" pitchFamily="18" charset="0"/>
                          <a:cs typeface="Times New Roman" pitchFamily="18" charset="0"/>
                        </a:rPr>
                        <a:t>6 </a:t>
                      </a:r>
                      <a:r>
                        <a:rPr lang="en-US" sz="1400" dirty="0" err="1">
                          <a:effectLst/>
                          <a:latin typeface="Times New Roman" pitchFamily="18" charset="0"/>
                          <a:cs typeface="Times New Roman" pitchFamily="18" charset="0"/>
                        </a:rPr>
                        <a:t>điểm</a:t>
                      </a:r>
                      <a:endParaRPr lang="en-US" sz="1400" dirty="0">
                        <a:effectLst/>
                        <a:latin typeface="Times New Roman" pitchFamily="18" charset="0"/>
                        <a:cs typeface="Times New Roman" pitchFamily="18" charset="0"/>
                      </a:endParaRPr>
                    </a:p>
                    <a:p>
                      <a:pPr marR="30480" algn="just">
                        <a:lnSpc>
                          <a:spcPct val="107000"/>
                        </a:lnSpc>
                        <a:spcAft>
                          <a:spcPts val="0"/>
                        </a:spcAft>
                      </a:pPr>
                      <a:r>
                        <a:rPr lang="en-US" sz="1400" dirty="0" err="1">
                          <a:effectLst/>
                          <a:latin typeface="Times New Roman" pitchFamily="18" charset="0"/>
                          <a:cs typeface="Times New Roman" pitchFamily="18" charset="0"/>
                        </a:rPr>
                        <a:t>Trả</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lời</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tương</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đối</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đầy</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đủ</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các</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câu</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hỏi</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gợi</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dẫn</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Trả</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lời</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đúng</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trọng</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tâm</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Có</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nhiều</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hơn</a:t>
                      </a:r>
                      <a:r>
                        <a:rPr lang="en-US" sz="1400" dirty="0">
                          <a:effectLst/>
                          <a:latin typeface="Times New Roman" pitchFamily="18" charset="0"/>
                          <a:cs typeface="Times New Roman" pitchFamily="18" charset="0"/>
                        </a:rPr>
                        <a:t> 2 ý </a:t>
                      </a:r>
                      <a:r>
                        <a:rPr lang="en-US" sz="1400" dirty="0" err="1">
                          <a:effectLst/>
                          <a:latin typeface="Times New Roman" pitchFamily="18" charset="0"/>
                          <a:cs typeface="Times New Roman" pitchFamily="18" charset="0"/>
                        </a:rPr>
                        <a:t>mở</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rộng</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nâng</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cao</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Có</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sự</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sáng</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tạo</a:t>
                      </a:r>
                      <a:endParaRPr lang="en-US" sz="1400" dirty="0">
                        <a:effectLst/>
                        <a:latin typeface="Times New Roman" pitchFamily="18" charset="0"/>
                        <a:ea typeface="Times New Roman"/>
                        <a:cs typeface="Times New Roman" pitchFamily="18" charset="0"/>
                      </a:endParaRPr>
                    </a:p>
                  </a:txBody>
                  <a:tcPr marL="35160" marR="35160" marT="0" marB="0"/>
                </a:tc>
              </a:tr>
              <a:tr h="1342779">
                <a:tc>
                  <a:txBody>
                    <a:bodyPr/>
                    <a:lstStyle/>
                    <a:p>
                      <a:pPr marR="30480" algn="just">
                        <a:lnSpc>
                          <a:spcPct val="107000"/>
                        </a:lnSpc>
                        <a:spcAft>
                          <a:spcPts val="0"/>
                        </a:spcAft>
                      </a:pPr>
                      <a:r>
                        <a:rPr lang="en-US" sz="1400">
                          <a:effectLst/>
                          <a:latin typeface="Times New Roman" pitchFamily="18" charset="0"/>
                          <a:cs typeface="Times New Roman" pitchFamily="18" charset="0"/>
                        </a:rPr>
                        <a:t>Hiệu quả nhóm</a:t>
                      </a:r>
                    </a:p>
                    <a:p>
                      <a:pPr marR="30480" algn="ctr">
                        <a:lnSpc>
                          <a:spcPct val="107000"/>
                        </a:lnSpc>
                        <a:spcAft>
                          <a:spcPts val="0"/>
                        </a:spcAft>
                      </a:pPr>
                      <a:r>
                        <a:rPr lang="en-US" sz="1400">
                          <a:effectLst/>
                          <a:latin typeface="Times New Roman" pitchFamily="18" charset="0"/>
                          <a:cs typeface="Times New Roman" pitchFamily="18" charset="0"/>
                        </a:rPr>
                        <a:t>(2 điểm)</a:t>
                      </a:r>
                      <a:endParaRPr lang="en-US" sz="1400">
                        <a:effectLst/>
                        <a:latin typeface="Times New Roman" pitchFamily="18" charset="0"/>
                        <a:ea typeface="Times New Roman"/>
                        <a:cs typeface="Times New Roman" pitchFamily="18" charset="0"/>
                      </a:endParaRPr>
                    </a:p>
                  </a:txBody>
                  <a:tcPr marL="35160" marR="35160" marT="0" marB="0"/>
                </a:tc>
                <a:tc>
                  <a:txBody>
                    <a:bodyPr/>
                    <a:lstStyle/>
                    <a:p>
                      <a:pPr marR="30480" algn="ctr">
                        <a:lnSpc>
                          <a:spcPct val="107000"/>
                        </a:lnSpc>
                        <a:spcAft>
                          <a:spcPts val="0"/>
                        </a:spcAft>
                      </a:pPr>
                      <a:r>
                        <a:rPr lang="en-US" sz="1400">
                          <a:effectLst/>
                          <a:latin typeface="Times New Roman" pitchFamily="18" charset="0"/>
                          <a:cs typeface="Times New Roman" pitchFamily="18" charset="0"/>
                        </a:rPr>
                        <a:t>0 điểm</a:t>
                      </a:r>
                    </a:p>
                    <a:p>
                      <a:pPr marR="30480" algn="just">
                        <a:lnSpc>
                          <a:spcPct val="107000"/>
                        </a:lnSpc>
                        <a:spcAft>
                          <a:spcPts val="0"/>
                        </a:spcAft>
                      </a:pPr>
                      <a:r>
                        <a:rPr lang="en-US" sz="1400">
                          <a:effectLst/>
                          <a:latin typeface="Times New Roman" pitchFamily="18" charset="0"/>
                          <a:cs typeface="Times New Roman" pitchFamily="18" charset="0"/>
                        </a:rPr>
                        <a:t>Các thành viên chưa gắn kết chặt chẽ Vẫn còn trên 2 thành viên không tham gia hoạt động</a:t>
                      </a:r>
                      <a:endParaRPr lang="en-US" sz="1400">
                        <a:effectLst/>
                        <a:latin typeface="Times New Roman" pitchFamily="18" charset="0"/>
                        <a:ea typeface="Times New Roman"/>
                        <a:cs typeface="Times New Roman" pitchFamily="18" charset="0"/>
                      </a:endParaRPr>
                    </a:p>
                  </a:txBody>
                  <a:tcPr marL="35160" marR="35160" marT="0" marB="0"/>
                </a:tc>
                <a:tc>
                  <a:txBody>
                    <a:bodyPr/>
                    <a:lstStyle/>
                    <a:p>
                      <a:pPr marR="30480" algn="ctr">
                        <a:lnSpc>
                          <a:spcPct val="107000"/>
                        </a:lnSpc>
                        <a:spcAft>
                          <a:spcPts val="0"/>
                        </a:spcAft>
                      </a:pPr>
                      <a:r>
                        <a:rPr lang="en-US" sz="1400" dirty="0">
                          <a:effectLst/>
                          <a:latin typeface="Times New Roman" pitchFamily="18" charset="0"/>
                          <a:cs typeface="Times New Roman" pitchFamily="18" charset="0"/>
                        </a:rPr>
                        <a:t>1 </a:t>
                      </a:r>
                      <a:r>
                        <a:rPr lang="en-US" sz="1400" dirty="0" err="1">
                          <a:effectLst/>
                          <a:latin typeface="Times New Roman" pitchFamily="18" charset="0"/>
                          <a:cs typeface="Times New Roman" pitchFamily="18" charset="0"/>
                        </a:rPr>
                        <a:t>điểm</a:t>
                      </a:r>
                      <a:endParaRPr lang="en-US" sz="1400" dirty="0">
                        <a:effectLst/>
                        <a:latin typeface="Times New Roman" pitchFamily="18" charset="0"/>
                        <a:cs typeface="Times New Roman" pitchFamily="18" charset="0"/>
                      </a:endParaRPr>
                    </a:p>
                    <a:p>
                      <a:pPr marR="30480" algn="just">
                        <a:lnSpc>
                          <a:spcPct val="107000"/>
                        </a:lnSpc>
                        <a:spcAft>
                          <a:spcPts val="0"/>
                        </a:spcAft>
                      </a:pPr>
                      <a:r>
                        <a:rPr lang="en-US" sz="1400" dirty="0" err="1">
                          <a:effectLst/>
                          <a:latin typeface="Times New Roman" pitchFamily="18" charset="0"/>
                          <a:cs typeface="Times New Roman" pitchFamily="18" charset="0"/>
                        </a:rPr>
                        <a:t>Hoạt</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động</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tương</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đối</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gắn</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kết</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có</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tranh</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luận</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nhưng</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vẫn</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đi</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đến</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thông</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nhát</a:t>
                      </a:r>
                      <a:r>
                        <a:rPr lang="en-US" sz="1400" dirty="0">
                          <a:effectLst/>
                          <a:latin typeface="Times New Roman" pitchFamily="18" charset="0"/>
                          <a:cs typeface="Times New Roman" pitchFamily="18" charset="0"/>
                        </a:rPr>
                        <a:t> </a:t>
                      </a:r>
                      <a:r>
                        <a:rPr lang="en-US" sz="1400" dirty="0" err="1" smtClean="0">
                          <a:effectLst/>
                          <a:latin typeface="Times New Roman" pitchFamily="18" charset="0"/>
                          <a:cs typeface="Times New Roman" pitchFamily="18" charset="0"/>
                        </a:rPr>
                        <a:t>vẫn</a:t>
                      </a:r>
                      <a:r>
                        <a:rPr lang="en-US" sz="1400" dirty="0" smtClean="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còn</a:t>
                      </a:r>
                      <a:r>
                        <a:rPr lang="en-US" sz="1400" dirty="0">
                          <a:effectLst/>
                          <a:latin typeface="Times New Roman" pitchFamily="18" charset="0"/>
                          <a:cs typeface="Times New Roman" pitchFamily="18" charset="0"/>
                        </a:rPr>
                        <a:t> 1 </a:t>
                      </a:r>
                      <a:r>
                        <a:rPr lang="en-US" sz="1400" dirty="0" err="1">
                          <a:effectLst/>
                          <a:latin typeface="Times New Roman" pitchFamily="18" charset="0"/>
                          <a:cs typeface="Times New Roman" pitchFamily="18" charset="0"/>
                        </a:rPr>
                        <a:t>thành</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viên</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không</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tham</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gia</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hoạt</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động</a:t>
                      </a:r>
                      <a:endParaRPr lang="en-US" sz="1400" dirty="0">
                        <a:effectLst/>
                        <a:latin typeface="Times New Roman" pitchFamily="18" charset="0"/>
                        <a:ea typeface="Times New Roman"/>
                        <a:cs typeface="Times New Roman" pitchFamily="18" charset="0"/>
                      </a:endParaRPr>
                    </a:p>
                  </a:txBody>
                  <a:tcPr marL="35160" marR="35160" marT="0" marB="0"/>
                </a:tc>
                <a:tc>
                  <a:txBody>
                    <a:bodyPr/>
                    <a:lstStyle/>
                    <a:p>
                      <a:pPr marR="30480" algn="ctr">
                        <a:lnSpc>
                          <a:spcPct val="107000"/>
                        </a:lnSpc>
                        <a:spcAft>
                          <a:spcPts val="0"/>
                        </a:spcAft>
                      </a:pPr>
                      <a:r>
                        <a:rPr lang="en-US" sz="1400" dirty="0">
                          <a:effectLst/>
                          <a:latin typeface="Times New Roman" pitchFamily="18" charset="0"/>
                          <a:cs typeface="Times New Roman" pitchFamily="18" charset="0"/>
                        </a:rPr>
                        <a:t>2 </a:t>
                      </a:r>
                      <a:r>
                        <a:rPr lang="en-US" sz="1400" dirty="0" err="1">
                          <a:effectLst/>
                          <a:latin typeface="Times New Roman" pitchFamily="18" charset="0"/>
                          <a:cs typeface="Times New Roman" pitchFamily="18" charset="0"/>
                        </a:rPr>
                        <a:t>điểm</a:t>
                      </a:r>
                      <a:endParaRPr lang="en-US" sz="1400" dirty="0">
                        <a:effectLst/>
                        <a:latin typeface="Times New Roman" pitchFamily="18" charset="0"/>
                        <a:cs typeface="Times New Roman" pitchFamily="18" charset="0"/>
                      </a:endParaRPr>
                    </a:p>
                    <a:p>
                      <a:pPr marR="30480" algn="just">
                        <a:lnSpc>
                          <a:spcPct val="107000"/>
                        </a:lnSpc>
                        <a:spcAft>
                          <a:spcPts val="0"/>
                        </a:spcAft>
                      </a:pPr>
                      <a:r>
                        <a:rPr lang="en-US" sz="1400" dirty="0" err="1">
                          <a:effectLst/>
                          <a:latin typeface="Times New Roman" pitchFamily="18" charset="0"/>
                          <a:cs typeface="Times New Roman" pitchFamily="18" charset="0"/>
                        </a:rPr>
                        <a:t>Hoạt</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động</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gắn</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kết</a:t>
                      </a:r>
                      <a:r>
                        <a:rPr lang="en-US" sz="1400" dirty="0">
                          <a:effectLst/>
                          <a:latin typeface="Times New Roman" pitchFamily="18" charset="0"/>
                          <a:cs typeface="Times New Roman" pitchFamily="18" charset="0"/>
                        </a:rPr>
                        <a:t> </a:t>
                      </a:r>
                      <a:r>
                        <a:rPr lang="en-US" sz="1400" baseline="0" dirty="0" smtClean="0">
                          <a:effectLst/>
                          <a:latin typeface="Times New Roman" pitchFamily="18" charset="0"/>
                          <a:cs typeface="Times New Roman" pitchFamily="18" charset="0"/>
                        </a:rPr>
                        <a:t> </a:t>
                      </a:r>
                      <a:r>
                        <a:rPr lang="en-US" sz="1400" baseline="0" dirty="0" err="1" smtClean="0">
                          <a:effectLst/>
                          <a:latin typeface="Times New Roman" pitchFamily="18" charset="0"/>
                          <a:cs typeface="Times New Roman" pitchFamily="18" charset="0"/>
                        </a:rPr>
                        <a:t>c</a:t>
                      </a:r>
                      <a:r>
                        <a:rPr lang="en-US" sz="1400" dirty="0" err="1" smtClean="0">
                          <a:effectLst/>
                          <a:latin typeface="Times New Roman" pitchFamily="18" charset="0"/>
                          <a:cs typeface="Times New Roman" pitchFamily="18" charset="0"/>
                        </a:rPr>
                        <a:t>ó</a:t>
                      </a:r>
                      <a:r>
                        <a:rPr lang="en-US" sz="1400" dirty="0" smtClean="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sự</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đồng</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thuận</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và</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nhiều</a:t>
                      </a:r>
                      <a:r>
                        <a:rPr lang="en-US" sz="1400" dirty="0">
                          <a:effectLst/>
                          <a:latin typeface="Times New Roman" pitchFamily="18" charset="0"/>
                          <a:cs typeface="Times New Roman" pitchFamily="18" charset="0"/>
                        </a:rPr>
                        <a:t> ý </a:t>
                      </a:r>
                      <a:r>
                        <a:rPr lang="en-US" sz="1400" dirty="0" err="1">
                          <a:effectLst/>
                          <a:latin typeface="Times New Roman" pitchFamily="18" charset="0"/>
                          <a:cs typeface="Times New Roman" pitchFamily="18" charset="0"/>
                        </a:rPr>
                        <a:t>tưởng</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khác</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biệt</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sáng</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tạo</a:t>
                      </a:r>
                      <a:r>
                        <a:rPr lang="en-US" sz="1400" dirty="0">
                          <a:effectLst/>
                          <a:latin typeface="Times New Roman" pitchFamily="18" charset="0"/>
                          <a:cs typeface="Times New Roman" pitchFamily="18" charset="0"/>
                        </a:rPr>
                        <a:t> </a:t>
                      </a:r>
                      <a:r>
                        <a:rPr lang="en-US" sz="1400" dirty="0" err="1" smtClean="0">
                          <a:effectLst/>
                          <a:latin typeface="Times New Roman" pitchFamily="18" charset="0"/>
                          <a:cs typeface="Times New Roman" pitchFamily="18" charset="0"/>
                        </a:rPr>
                        <a:t>t</a:t>
                      </a:r>
                      <a:r>
                        <a:rPr lang="en-US" sz="1400" baseline="0" dirty="0" err="1" smtClean="0">
                          <a:effectLst/>
                          <a:latin typeface="Times New Roman" pitchFamily="18" charset="0"/>
                          <a:cs typeface="Times New Roman" pitchFamily="18" charset="0"/>
                        </a:rPr>
                        <a:t>o</a:t>
                      </a:r>
                      <a:r>
                        <a:rPr lang="en-US" sz="1400" dirty="0" err="1" smtClean="0">
                          <a:effectLst/>
                          <a:latin typeface="Times New Roman" pitchFamily="18" charset="0"/>
                          <a:cs typeface="Times New Roman" pitchFamily="18" charset="0"/>
                        </a:rPr>
                        <a:t>àn</a:t>
                      </a:r>
                      <a:r>
                        <a:rPr lang="en-US" sz="1400" dirty="0" smtClean="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bộ</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thành</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viên</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đều</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tham</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gia</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hoạt</a:t>
                      </a:r>
                      <a:r>
                        <a:rPr lang="en-US" sz="1400" dirty="0">
                          <a:effectLst/>
                          <a:latin typeface="Times New Roman" pitchFamily="18" charset="0"/>
                          <a:cs typeface="Times New Roman" pitchFamily="18" charset="0"/>
                        </a:rPr>
                        <a:t> </a:t>
                      </a:r>
                      <a:r>
                        <a:rPr lang="en-US" sz="1400" dirty="0" err="1">
                          <a:effectLst/>
                          <a:latin typeface="Times New Roman" pitchFamily="18" charset="0"/>
                          <a:cs typeface="Times New Roman" pitchFamily="18" charset="0"/>
                        </a:rPr>
                        <a:t>động</a:t>
                      </a:r>
                      <a:endParaRPr lang="en-US" sz="1400" dirty="0">
                        <a:effectLst/>
                        <a:latin typeface="Times New Roman" pitchFamily="18" charset="0"/>
                        <a:ea typeface="Times New Roman"/>
                        <a:cs typeface="Times New Roman" pitchFamily="18" charset="0"/>
                      </a:endParaRPr>
                    </a:p>
                  </a:txBody>
                  <a:tcPr marL="35160" marR="35160" marT="0" marB="0"/>
                </a:tc>
              </a:tr>
              <a:tr h="149198">
                <a:tc>
                  <a:txBody>
                    <a:bodyPr/>
                    <a:lstStyle/>
                    <a:p>
                      <a:pPr marR="30480" algn="ctr">
                        <a:lnSpc>
                          <a:spcPct val="107000"/>
                        </a:lnSpc>
                        <a:spcAft>
                          <a:spcPts val="0"/>
                        </a:spcAft>
                      </a:pPr>
                      <a:r>
                        <a:rPr lang="en-US" sz="1400" dirty="0" err="1">
                          <a:effectLst/>
                          <a:latin typeface="Times New Roman" pitchFamily="18" charset="0"/>
                          <a:cs typeface="Times New Roman" pitchFamily="18" charset="0"/>
                        </a:rPr>
                        <a:t>Điểm</a:t>
                      </a:r>
                      <a:endParaRPr lang="en-US" sz="1400" dirty="0">
                        <a:effectLst/>
                        <a:latin typeface="Times New Roman" pitchFamily="18" charset="0"/>
                        <a:ea typeface="Times New Roman"/>
                        <a:cs typeface="Times New Roman" pitchFamily="18" charset="0"/>
                      </a:endParaRPr>
                    </a:p>
                  </a:txBody>
                  <a:tcPr marL="35160" marR="35160" marT="0" marB="0"/>
                </a:tc>
                <a:tc>
                  <a:txBody>
                    <a:bodyPr/>
                    <a:lstStyle/>
                    <a:p>
                      <a:pPr marR="30480" algn="just">
                        <a:lnSpc>
                          <a:spcPct val="107000"/>
                        </a:lnSpc>
                        <a:spcAft>
                          <a:spcPts val="0"/>
                        </a:spcAft>
                      </a:pPr>
                      <a:r>
                        <a:rPr lang="en-US" sz="1400">
                          <a:effectLst/>
                          <a:latin typeface="Times New Roman" pitchFamily="18" charset="0"/>
                          <a:cs typeface="Times New Roman" pitchFamily="18" charset="0"/>
                        </a:rPr>
                        <a:t> </a:t>
                      </a:r>
                      <a:endParaRPr lang="en-US" sz="1400">
                        <a:effectLst/>
                        <a:latin typeface="Times New Roman" pitchFamily="18" charset="0"/>
                        <a:ea typeface="Times New Roman"/>
                        <a:cs typeface="Times New Roman" pitchFamily="18" charset="0"/>
                      </a:endParaRPr>
                    </a:p>
                  </a:txBody>
                  <a:tcPr marL="35160" marR="35160" marT="0" marB="0"/>
                </a:tc>
                <a:tc>
                  <a:txBody>
                    <a:bodyPr/>
                    <a:lstStyle/>
                    <a:p>
                      <a:pPr marR="30480" algn="just">
                        <a:lnSpc>
                          <a:spcPct val="107000"/>
                        </a:lnSpc>
                        <a:spcAft>
                          <a:spcPts val="0"/>
                        </a:spcAft>
                      </a:pPr>
                      <a:r>
                        <a:rPr lang="en-US" sz="1400">
                          <a:effectLst/>
                          <a:latin typeface="Times New Roman" pitchFamily="18" charset="0"/>
                          <a:cs typeface="Times New Roman" pitchFamily="18" charset="0"/>
                        </a:rPr>
                        <a:t> </a:t>
                      </a:r>
                      <a:endParaRPr lang="en-US" sz="1400">
                        <a:effectLst/>
                        <a:latin typeface="Times New Roman" pitchFamily="18" charset="0"/>
                        <a:ea typeface="Times New Roman"/>
                        <a:cs typeface="Times New Roman" pitchFamily="18" charset="0"/>
                      </a:endParaRPr>
                    </a:p>
                  </a:txBody>
                  <a:tcPr marL="35160" marR="35160" marT="0" marB="0"/>
                </a:tc>
                <a:tc>
                  <a:txBody>
                    <a:bodyPr/>
                    <a:lstStyle/>
                    <a:p>
                      <a:pPr marR="30480" algn="just">
                        <a:lnSpc>
                          <a:spcPct val="107000"/>
                        </a:lnSpc>
                        <a:spcAft>
                          <a:spcPts val="0"/>
                        </a:spcAft>
                      </a:pPr>
                      <a:r>
                        <a:rPr lang="en-US" sz="1400" dirty="0">
                          <a:effectLst/>
                          <a:latin typeface="Times New Roman" pitchFamily="18" charset="0"/>
                          <a:cs typeface="Times New Roman" pitchFamily="18" charset="0"/>
                        </a:rPr>
                        <a:t> </a:t>
                      </a:r>
                      <a:endParaRPr lang="en-US" sz="1400" dirty="0">
                        <a:effectLst/>
                        <a:latin typeface="Times New Roman" pitchFamily="18" charset="0"/>
                        <a:ea typeface="Times New Roman"/>
                        <a:cs typeface="Times New Roman" pitchFamily="18" charset="0"/>
                      </a:endParaRPr>
                    </a:p>
                  </a:txBody>
                  <a:tcPr marL="35160" marR="35160" marT="0" marB="0"/>
                </a:tc>
              </a:tr>
              <a:tr h="149198">
                <a:tc>
                  <a:txBody>
                    <a:bodyPr/>
                    <a:lstStyle/>
                    <a:p>
                      <a:pPr marR="30480" algn="ctr">
                        <a:lnSpc>
                          <a:spcPct val="107000"/>
                        </a:lnSpc>
                        <a:spcAft>
                          <a:spcPts val="0"/>
                        </a:spcAft>
                      </a:pPr>
                      <a:r>
                        <a:rPr lang="en-US" sz="2400" dirty="0">
                          <a:effectLst/>
                          <a:latin typeface="Times New Roman" pitchFamily="18" charset="0"/>
                          <a:cs typeface="Times New Roman" pitchFamily="18" charset="0"/>
                        </a:rPr>
                        <a:t>TỔNG</a:t>
                      </a:r>
                      <a:endParaRPr lang="en-US" sz="2400" dirty="0">
                        <a:effectLst/>
                        <a:latin typeface="Times New Roman" pitchFamily="18" charset="0"/>
                        <a:ea typeface="Times New Roman"/>
                        <a:cs typeface="Times New Roman" pitchFamily="18" charset="0"/>
                      </a:endParaRPr>
                    </a:p>
                  </a:txBody>
                  <a:tcPr marL="35160" marR="35160" marT="0" marB="0"/>
                </a:tc>
                <a:tc>
                  <a:txBody>
                    <a:bodyPr/>
                    <a:lstStyle/>
                    <a:p>
                      <a:pPr marR="30480" algn="just">
                        <a:lnSpc>
                          <a:spcPct val="107000"/>
                        </a:lnSpc>
                        <a:spcAft>
                          <a:spcPts val="0"/>
                        </a:spcAft>
                      </a:pPr>
                      <a:r>
                        <a:rPr lang="en-US" sz="2400" dirty="0">
                          <a:effectLst/>
                          <a:latin typeface="Times New Roman" pitchFamily="18" charset="0"/>
                          <a:cs typeface="Times New Roman" pitchFamily="18" charset="0"/>
                        </a:rPr>
                        <a:t> </a:t>
                      </a:r>
                      <a:endParaRPr lang="en-US" sz="2400" dirty="0">
                        <a:effectLst/>
                        <a:latin typeface="Times New Roman" pitchFamily="18" charset="0"/>
                        <a:ea typeface="Times New Roman"/>
                        <a:cs typeface="Times New Roman" pitchFamily="18" charset="0"/>
                      </a:endParaRPr>
                    </a:p>
                  </a:txBody>
                  <a:tcPr marL="35160" marR="35160" marT="0" marB="0"/>
                </a:tc>
                <a:tc>
                  <a:txBody>
                    <a:bodyPr/>
                    <a:lstStyle/>
                    <a:p>
                      <a:pPr marR="30480" algn="just">
                        <a:lnSpc>
                          <a:spcPct val="107000"/>
                        </a:lnSpc>
                        <a:spcAft>
                          <a:spcPts val="0"/>
                        </a:spcAft>
                      </a:pPr>
                      <a:r>
                        <a:rPr lang="en-US" sz="2400" dirty="0">
                          <a:effectLst/>
                          <a:latin typeface="Times New Roman" pitchFamily="18" charset="0"/>
                          <a:cs typeface="Times New Roman" pitchFamily="18" charset="0"/>
                        </a:rPr>
                        <a:t> </a:t>
                      </a:r>
                      <a:endParaRPr lang="en-US" sz="2400" dirty="0">
                        <a:effectLst/>
                        <a:latin typeface="Times New Roman" pitchFamily="18" charset="0"/>
                        <a:ea typeface="Times New Roman"/>
                        <a:cs typeface="Times New Roman" pitchFamily="18" charset="0"/>
                      </a:endParaRPr>
                    </a:p>
                  </a:txBody>
                  <a:tcPr marL="35160" marR="35160" marT="0" marB="0"/>
                </a:tc>
                <a:tc>
                  <a:txBody>
                    <a:bodyPr/>
                    <a:lstStyle/>
                    <a:p>
                      <a:pPr marR="30480" algn="just">
                        <a:lnSpc>
                          <a:spcPct val="107000"/>
                        </a:lnSpc>
                        <a:spcAft>
                          <a:spcPts val="0"/>
                        </a:spcAft>
                      </a:pPr>
                      <a:r>
                        <a:rPr lang="en-US" sz="2400" dirty="0">
                          <a:effectLst/>
                          <a:latin typeface="Times New Roman" pitchFamily="18" charset="0"/>
                          <a:cs typeface="Times New Roman" pitchFamily="18" charset="0"/>
                        </a:rPr>
                        <a:t> </a:t>
                      </a:r>
                      <a:endParaRPr lang="en-US" sz="2400" dirty="0">
                        <a:effectLst/>
                        <a:latin typeface="Times New Roman" pitchFamily="18" charset="0"/>
                        <a:ea typeface="Times New Roman"/>
                        <a:cs typeface="Times New Roman" pitchFamily="18" charset="0"/>
                      </a:endParaRPr>
                    </a:p>
                  </a:txBody>
                  <a:tcPr marL="35160" marR="35160" marT="0" marB="0"/>
                </a:tc>
              </a:tr>
            </a:tbl>
          </a:graphicData>
        </a:graphic>
      </p:graphicFrame>
    </p:spTree>
    <p:extLst>
      <p:ext uri="{BB962C8B-B14F-4D97-AF65-F5344CB8AC3E}">
        <p14:creationId xmlns:p14="http://schemas.microsoft.com/office/powerpoint/2010/main" val="10421026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815535" y="-181039"/>
            <a:ext cx="1776609" cy="8866367"/>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flipV="1">
            <a:off x="2537684" y="-1470103"/>
            <a:ext cx="4078202" cy="9153568"/>
          </a:xfrm>
          <a:prstGeom prst="rect">
            <a:avLst/>
          </a:prstGeom>
        </p:spPr>
      </p:pic>
      <p:sp>
        <p:nvSpPr>
          <p:cNvPr id="15" name="圆角矩形 14"/>
          <p:cNvSpPr/>
          <p:nvPr/>
        </p:nvSpPr>
        <p:spPr>
          <a:xfrm>
            <a:off x="270657" y="1203598"/>
            <a:ext cx="8897498" cy="3480594"/>
          </a:xfrm>
          <a:prstGeom prst="roundRect">
            <a:avLst>
              <a:gd name="adj" fmla="val 6466"/>
            </a:avLst>
          </a:prstGeom>
          <a:solidFill>
            <a:schemeClr val="bg1"/>
          </a:solidFill>
          <a:ln>
            <a:noFill/>
          </a:ln>
          <a:effectLst>
            <a:innerShdw blurRad="63500" dist="114300" dir="18900000">
              <a:prstClr val="black">
                <a:alpha val="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dirty="0"/>
              <a:t> </a:t>
            </a:r>
            <a:endParaRPr lang="en-US" sz="2800" dirty="0">
              <a:solidFill>
                <a:schemeClr val="tx1">
                  <a:lumMod val="85000"/>
                  <a:lumOff val="15000"/>
                </a:schemeClr>
              </a:solidFill>
              <a:latin typeface="Times New Roman" pitchFamily="18" charset="0"/>
              <a:cs typeface="Times New Roman" pitchFamily="18" charset="0"/>
            </a:endParaRPr>
          </a:p>
          <a:p>
            <a:endParaRPr lang="en-US" sz="2800" dirty="0" smtClean="0">
              <a:solidFill>
                <a:schemeClr val="tx1">
                  <a:lumMod val="85000"/>
                  <a:lumOff val="15000"/>
                </a:schemeClr>
              </a:solidFill>
              <a:latin typeface="Times New Roman" pitchFamily="18" charset="0"/>
              <a:cs typeface="Times New Roman" pitchFamily="18" charset="0"/>
            </a:endParaRPr>
          </a:p>
          <a:p>
            <a:r>
              <a:rPr lang="en-US" sz="2800" dirty="0" smtClean="0">
                <a:solidFill>
                  <a:schemeClr val="tx1">
                    <a:lumMod val="85000"/>
                    <a:lumOff val="15000"/>
                  </a:schemeClr>
                </a:solidFill>
                <a:latin typeface="Times New Roman" pitchFamily="18" charset="0"/>
                <a:cs typeface="Times New Roman" pitchFamily="18" charset="0"/>
              </a:rPr>
              <a:t>-</a:t>
            </a:r>
            <a:r>
              <a:rPr lang="vi-VN" sz="2800" dirty="0" smtClean="0">
                <a:solidFill>
                  <a:schemeClr val="tx1">
                    <a:lumMod val="85000"/>
                    <a:lumOff val="15000"/>
                  </a:schemeClr>
                </a:solidFill>
                <a:latin typeface="Times New Roman" pitchFamily="18" charset="0"/>
                <a:cs typeface="Times New Roman" pitchFamily="18" charset="0"/>
              </a:rPr>
              <a:t> </a:t>
            </a:r>
            <a:r>
              <a:rPr lang="en-US" sz="2800" dirty="0" err="1">
                <a:solidFill>
                  <a:schemeClr val="tx1">
                    <a:lumMod val="85000"/>
                    <a:lumOff val="15000"/>
                  </a:schemeClr>
                </a:solidFill>
                <a:latin typeface="Times New Roman" pitchFamily="18" charset="0"/>
                <a:cs typeface="Times New Roman" pitchFamily="18" charset="0"/>
              </a:rPr>
              <a:t>Nhận</a:t>
            </a:r>
            <a:r>
              <a:rPr lang="en-US" sz="2800" dirty="0">
                <a:solidFill>
                  <a:schemeClr val="tx1">
                    <a:lumMod val="85000"/>
                    <a:lumOff val="15000"/>
                  </a:schemeClr>
                </a:solidFill>
                <a:latin typeface="Times New Roman" pitchFamily="18" charset="0"/>
                <a:cs typeface="Times New Roman" pitchFamily="18" charset="0"/>
              </a:rPr>
              <a:t> </a:t>
            </a:r>
            <a:r>
              <a:rPr lang="en-US" sz="2800" dirty="0" err="1">
                <a:solidFill>
                  <a:schemeClr val="tx1">
                    <a:lumMod val="85000"/>
                    <a:lumOff val="15000"/>
                  </a:schemeClr>
                </a:solidFill>
                <a:latin typeface="Times New Roman" pitchFamily="18" charset="0"/>
                <a:cs typeface="Times New Roman" pitchFamily="18" charset="0"/>
              </a:rPr>
              <a:t>biết</a:t>
            </a:r>
            <a:r>
              <a:rPr lang="en-US" sz="2800" dirty="0">
                <a:solidFill>
                  <a:schemeClr val="tx1">
                    <a:lumMod val="85000"/>
                    <a:lumOff val="15000"/>
                  </a:schemeClr>
                </a:solidFill>
                <a:latin typeface="Times New Roman" pitchFamily="18" charset="0"/>
                <a:cs typeface="Times New Roman" pitchFamily="18" charset="0"/>
              </a:rPr>
              <a:t>, </a:t>
            </a:r>
            <a:r>
              <a:rPr lang="en-US" sz="2800" dirty="0" err="1">
                <a:solidFill>
                  <a:schemeClr val="tx1">
                    <a:lumMod val="85000"/>
                    <a:lumOff val="15000"/>
                  </a:schemeClr>
                </a:solidFill>
                <a:latin typeface="Times New Roman" pitchFamily="18" charset="0"/>
                <a:cs typeface="Times New Roman" pitchFamily="18" charset="0"/>
              </a:rPr>
              <a:t>phân</a:t>
            </a:r>
            <a:r>
              <a:rPr lang="en-US" sz="2800" dirty="0">
                <a:solidFill>
                  <a:schemeClr val="tx1">
                    <a:lumMod val="85000"/>
                    <a:lumOff val="15000"/>
                  </a:schemeClr>
                </a:solidFill>
                <a:latin typeface="Times New Roman" pitchFamily="18" charset="0"/>
                <a:cs typeface="Times New Roman" pitchFamily="18" charset="0"/>
              </a:rPr>
              <a:t> </a:t>
            </a:r>
            <a:r>
              <a:rPr lang="en-US" sz="2800" dirty="0" err="1">
                <a:solidFill>
                  <a:schemeClr val="tx1">
                    <a:lumMod val="85000"/>
                    <a:lumOff val="15000"/>
                  </a:schemeClr>
                </a:solidFill>
                <a:latin typeface="Times New Roman" pitchFamily="18" charset="0"/>
                <a:cs typeface="Times New Roman" pitchFamily="18" charset="0"/>
              </a:rPr>
              <a:t>tích</a:t>
            </a:r>
            <a:r>
              <a:rPr lang="en-US" sz="2800" dirty="0">
                <a:solidFill>
                  <a:schemeClr val="tx1">
                    <a:lumMod val="85000"/>
                    <a:lumOff val="15000"/>
                  </a:schemeClr>
                </a:solidFill>
                <a:latin typeface="Times New Roman" pitchFamily="18" charset="0"/>
                <a:cs typeface="Times New Roman" pitchFamily="18" charset="0"/>
              </a:rPr>
              <a:t> </a:t>
            </a:r>
            <a:r>
              <a:rPr lang="en-US" sz="2800" dirty="0" err="1" smtClean="0">
                <a:solidFill>
                  <a:schemeClr val="tx1">
                    <a:lumMod val="85000"/>
                    <a:lumOff val="15000"/>
                  </a:schemeClr>
                </a:solidFill>
                <a:latin typeface="Times New Roman" pitchFamily="18" charset="0"/>
                <a:cs typeface="Times New Roman" pitchFamily="18" charset="0"/>
              </a:rPr>
              <a:t>nội</a:t>
            </a:r>
            <a:r>
              <a:rPr lang="en-US" sz="2800" dirty="0" smtClean="0">
                <a:solidFill>
                  <a:schemeClr val="tx1">
                    <a:lumMod val="85000"/>
                    <a:lumOff val="15000"/>
                  </a:schemeClr>
                </a:solidFill>
                <a:latin typeface="Times New Roman" pitchFamily="18" charset="0"/>
                <a:cs typeface="Times New Roman" pitchFamily="18" charset="0"/>
              </a:rPr>
              <a:t> </a:t>
            </a:r>
            <a:r>
              <a:rPr lang="en-US" sz="2800" dirty="0">
                <a:solidFill>
                  <a:schemeClr val="tx1">
                    <a:lumMod val="85000"/>
                    <a:lumOff val="15000"/>
                  </a:schemeClr>
                </a:solidFill>
                <a:latin typeface="Times New Roman" pitchFamily="18" charset="0"/>
                <a:cs typeface="Times New Roman" pitchFamily="18" charset="0"/>
              </a:rPr>
              <a:t>dung </a:t>
            </a:r>
            <a:r>
              <a:rPr lang="vi-VN" sz="2800" dirty="0">
                <a:solidFill>
                  <a:schemeClr val="tx1">
                    <a:lumMod val="85000"/>
                    <a:lumOff val="15000"/>
                  </a:schemeClr>
                </a:solidFill>
                <a:latin typeface="Times New Roman" pitchFamily="18" charset="0"/>
                <a:cs typeface="Times New Roman" pitchFamily="18" charset="0"/>
              </a:rPr>
              <a:t>và </a:t>
            </a:r>
            <a:r>
              <a:rPr lang="en-US" sz="2800" dirty="0" err="1">
                <a:solidFill>
                  <a:schemeClr val="tx1">
                    <a:lumMod val="85000"/>
                    <a:lumOff val="15000"/>
                  </a:schemeClr>
                </a:solidFill>
                <a:latin typeface="Times New Roman" pitchFamily="18" charset="0"/>
                <a:cs typeface="Times New Roman" pitchFamily="18" charset="0"/>
              </a:rPr>
              <a:t>hình</a:t>
            </a:r>
            <a:r>
              <a:rPr lang="en-US" sz="2800" dirty="0">
                <a:solidFill>
                  <a:schemeClr val="tx1">
                    <a:lumMod val="85000"/>
                    <a:lumOff val="15000"/>
                  </a:schemeClr>
                </a:solidFill>
                <a:latin typeface="Times New Roman" pitchFamily="18" charset="0"/>
                <a:cs typeface="Times New Roman" pitchFamily="18" charset="0"/>
              </a:rPr>
              <a:t> </a:t>
            </a:r>
            <a:r>
              <a:rPr lang="en-US" sz="2800" dirty="0" err="1">
                <a:solidFill>
                  <a:schemeClr val="tx1">
                    <a:lumMod val="85000"/>
                    <a:lumOff val="15000"/>
                  </a:schemeClr>
                </a:solidFill>
                <a:latin typeface="Times New Roman" pitchFamily="18" charset="0"/>
                <a:cs typeface="Times New Roman" pitchFamily="18" charset="0"/>
              </a:rPr>
              <a:t>thức</a:t>
            </a:r>
            <a:r>
              <a:rPr lang="en-US" sz="2800" dirty="0">
                <a:solidFill>
                  <a:schemeClr val="tx1">
                    <a:lumMod val="85000"/>
                    <a:lumOff val="15000"/>
                  </a:schemeClr>
                </a:solidFill>
                <a:latin typeface="Times New Roman" pitchFamily="18" charset="0"/>
                <a:cs typeface="Times New Roman" pitchFamily="18" charset="0"/>
              </a:rPr>
              <a:t> </a:t>
            </a:r>
            <a:r>
              <a:rPr lang="en-US" sz="2800" dirty="0" err="1">
                <a:solidFill>
                  <a:schemeClr val="tx1">
                    <a:lumMod val="85000"/>
                    <a:lumOff val="15000"/>
                  </a:schemeClr>
                </a:solidFill>
                <a:latin typeface="Times New Roman" pitchFamily="18" charset="0"/>
                <a:cs typeface="Times New Roman" pitchFamily="18" charset="0"/>
              </a:rPr>
              <a:t>văn</a:t>
            </a:r>
            <a:r>
              <a:rPr lang="en-US" sz="2800" dirty="0">
                <a:solidFill>
                  <a:schemeClr val="tx1">
                    <a:lumMod val="85000"/>
                    <a:lumOff val="15000"/>
                  </a:schemeClr>
                </a:solidFill>
                <a:latin typeface="Times New Roman" pitchFamily="18" charset="0"/>
                <a:cs typeface="Times New Roman" pitchFamily="18" charset="0"/>
              </a:rPr>
              <a:t> </a:t>
            </a:r>
            <a:r>
              <a:rPr lang="en-US" sz="2800" dirty="0" err="1">
                <a:solidFill>
                  <a:schemeClr val="tx1">
                    <a:lumMod val="85000"/>
                    <a:lumOff val="15000"/>
                  </a:schemeClr>
                </a:solidFill>
                <a:latin typeface="Times New Roman" pitchFamily="18" charset="0"/>
                <a:cs typeface="Times New Roman" pitchFamily="18" charset="0"/>
              </a:rPr>
              <a:t>bản</a:t>
            </a:r>
            <a:r>
              <a:rPr lang="en-US" sz="2800" dirty="0">
                <a:solidFill>
                  <a:schemeClr val="tx1">
                    <a:lumMod val="85000"/>
                    <a:lumOff val="15000"/>
                  </a:schemeClr>
                </a:solidFill>
                <a:latin typeface="Times New Roman" pitchFamily="18" charset="0"/>
                <a:cs typeface="Times New Roman" pitchFamily="18" charset="0"/>
              </a:rPr>
              <a:t> </a:t>
            </a:r>
            <a:r>
              <a:rPr lang="en-US" sz="2800" dirty="0" err="1">
                <a:solidFill>
                  <a:schemeClr val="tx1">
                    <a:lumMod val="85000"/>
                    <a:lumOff val="15000"/>
                  </a:schemeClr>
                </a:solidFill>
                <a:latin typeface="Times New Roman" pitchFamily="18" charset="0"/>
                <a:cs typeface="Times New Roman" pitchFamily="18" charset="0"/>
              </a:rPr>
              <a:t>nghị</a:t>
            </a:r>
            <a:r>
              <a:rPr lang="en-US" sz="2800" dirty="0">
                <a:solidFill>
                  <a:schemeClr val="tx1">
                    <a:lumMod val="85000"/>
                    <a:lumOff val="15000"/>
                  </a:schemeClr>
                </a:solidFill>
                <a:latin typeface="Times New Roman" pitchFamily="18" charset="0"/>
                <a:cs typeface="Times New Roman" pitchFamily="18" charset="0"/>
              </a:rPr>
              <a:t> </a:t>
            </a:r>
            <a:r>
              <a:rPr lang="en-US" sz="2800" dirty="0" err="1">
                <a:solidFill>
                  <a:schemeClr val="tx1">
                    <a:lumMod val="85000"/>
                    <a:lumOff val="15000"/>
                  </a:schemeClr>
                </a:solidFill>
                <a:latin typeface="Times New Roman" pitchFamily="18" charset="0"/>
                <a:cs typeface="Times New Roman" pitchFamily="18" charset="0"/>
              </a:rPr>
              <a:t>luận</a:t>
            </a:r>
            <a:r>
              <a:rPr lang="en-US" sz="2800" dirty="0">
                <a:solidFill>
                  <a:schemeClr val="tx1">
                    <a:lumMod val="85000"/>
                    <a:lumOff val="15000"/>
                  </a:schemeClr>
                </a:solidFill>
                <a:latin typeface="Times New Roman" pitchFamily="18" charset="0"/>
                <a:cs typeface="Times New Roman" pitchFamily="18" charset="0"/>
              </a:rPr>
              <a:t>; </a:t>
            </a:r>
            <a:r>
              <a:rPr lang="en-US" sz="2800" dirty="0" err="1">
                <a:solidFill>
                  <a:schemeClr val="tx1">
                    <a:lumMod val="85000"/>
                    <a:lumOff val="15000"/>
                  </a:schemeClr>
                </a:solidFill>
                <a:latin typeface="Times New Roman" pitchFamily="18" charset="0"/>
                <a:cs typeface="Times New Roman" pitchFamily="18" charset="0"/>
              </a:rPr>
              <a:t>cách</a:t>
            </a:r>
            <a:r>
              <a:rPr lang="en-US" sz="2800" dirty="0">
                <a:solidFill>
                  <a:schemeClr val="tx1">
                    <a:lumMod val="85000"/>
                    <a:lumOff val="15000"/>
                  </a:schemeClr>
                </a:solidFill>
                <a:latin typeface="Times New Roman" pitchFamily="18" charset="0"/>
                <a:cs typeface="Times New Roman" pitchFamily="18" charset="0"/>
              </a:rPr>
              <a:t> </a:t>
            </a:r>
            <a:r>
              <a:rPr lang="en-US" sz="2800" dirty="0" err="1">
                <a:solidFill>
                  <a:schemeClr val="tx1">
                    <a:lumMod val="85000"/>
                    <a:lumOff val="15000"/>
                  </a:schemeClr>
                </a:solidFill>
                <a:latin typeface="Times New Roman" pitchFamily="18" charset="0"/>
                <a:cs typeface="Times New Roman" pitchFamily="18" charset="0"/>
              </a:rPr>
              <a:t>trình</a:t>
            </a:r>
            <a:r>
              <a:rPr lang="en-US" sz="2800" dirty="0">
                <a:solidFill>
                  <a:schemeClr val="tx1">
                    <a:lumMod val="85000"/>
                    <a:lumOff val="15000"/>
                  </a:schemeClr>
                </a:solidFill>
                <a:latin typeface="Times New Roman" pitchFamily="18" charset="0"/>
                <a:cs typeface="Times New Roman" pitchFamily="18" charset="0"/>
              </a:rPr>
              <a:t> </a:t>
            </a:r>
            <a:r>
              <a:rPr lang="en-US" sz="2800" dirty="0" err="1">
                <a:solidFill>
                  <a:schemeClr val="tx1">
                    <a:lumMod val="85000"/>
                    <a:lumOff val="15000"/>
                  </a:schemeClr>
                </a:solidFill>
                <a:latin typeface="Times New Roman" pitchFamily="18" charset="0"/>
                <a:cs typeface="Times New Roman" pitchFamily="18" charset="0"/>
              </a:rPr>
              <a:t>bày</a:t>
            </a:r>
            <a:r>
              <a:rPr lang="en-US" sz="2800" dirty="0">
                <a:solidFill>
                  <a:schemeClr val="tx1">
                    <a:lumMod val="85000"/>
                    <a:lumOff val="15000"/>
                  </a:schemeClr>
                </a:solidFill>
                <a:latin typeface="Times New Roman" pitchFamily="18" charset="0"/>
                <a:cs typeface="Times New Roman" pitchFamily="18" charset="0"/>
              </a:rPr>
              <a:t> </a:t>
            </a:r>
            <a:r>
              <a:rPr lang="en-US" sz="2800" dirty="0" err="1">
                <a:solidFill>
                  <a:schemeClr val="tx1">
                    <a:lumMod val="85000"/>
                    <a:lumOff val="15000"/>
                  </a:schemeClr>
                </a:solidFill>
                <a:latin typeface="Times New Roman" pitchFamily="18" charset="0"/>
                <a:cs typeface="Times New Roman" pitchFamily="18" charset="0"/>
              </a:rPr>
              <a:t>văn</a:t>
            </a:r>
            <a:r>
              <a:rPr lang="en-US" sz="2800" dirty="0">
                <a:solidFill>
                  <a:schemeClr val="tx1">
                    <a:lumMod val="85000"/>
                    <a:lumOff val="15000"/>
                  </a:schemeClr>
                </a:solidFill>
                <a:latin typeface="Times New Roman" pitchFamily="18" charset="0"/>
                <a:cs typeface="Times New Roman" pitchFamily="18" charset="0"/>
              </a:rPr>
              <a:t> </a:t>
            </a:r>
            <a:r>
              <a:rPr lang="en-US" sz="2800" dirty="0" err="1">
                <a:solidFill>
                  <a:schemeClr val="tx1">
                    <a:lumMod val="85000"/>
                    <a:lumOff val="15000"/>
                  </a:schemeClr>
                </a:solidFill>
                <a:latin typeface="Times New Roman" pitchFamily="18" charset="0"/>
                <a:cs typeface="Times New Roman" pitchFamily="18" charset="0"/>
              </a:rPr>
              <a:t>bản</a:t>
            </a:r>
            <a:r>
              <a:rPr lang="en-US" sz="2800" dirty="0">
                <a:solidFill>
                  <a:schemeClr val="tx1">
                    <a:lumMod val="85000"/>
                    <a:lumOff val="15000"/>
                  </a:schemeClr>
                </a:solidFill>
                <a:latin typeface="Times New Roman" pitchFamily="18" charset="0"/>
                <a:cs typeface="Times New Roman" pitchFamily="18" charset="0"/>
              </a:rPr>
              <a:t>  </a:t>
            </a:r>
            <a:r>
              <a:rPr lang="en-US" sz="2800" dirty="0" err="1">
                <a:solidFill>
                  <a:schemeClr val="tx1">
                    <a:lumMod val="85000"/>
                    <a:lumOff val="15000"/>
                  </a:schemeClr>
                </a:solidFill>
                <a:latin typeface="Times New Roman" pitchFamily="18" charset="0"/>
                <a:cs typeface="Times New Roman" pitchFamily="18" charset="0"/>
              </a:rPr>
              <a:t>nghị</a:t>
            </a:r>
            <a:r>
              <a:rPr lang="en-US" sz="2800" dirty="0">
                <a:solidFill>
                  <a:schemeClr val="tx1">
                    <a:lumMod val="85000"/>
                    <a:lumOff val="15000"/>
                  </a:schemeClr>
                </a:solidFill>
                <a:latin typeface="Times New Roman" pitchFamily="18" charset="0"/>
                <a:cs typeface="Times New Roman" pitchFamily="18" charset="0"/>
              </a:rPr>
              <a:t> </a:t>
            </a:r>
            <a:r>
              <a:rPr lang="en-US" sz="2800" dirty="0" err="1">
                <a:solidFill>
                  <a:schemeClr val="tx1">
                    <a:lumMod val="85000"/>
                    <a:lumOff val="15000"/>
                  </a:schemeClr>
                </a:solidFill>
                <a:latin typeface="Times New Roman" pitchFamily="18" charset="0"/>
                <a:cs typeface="Times New Roman" pitchFamily="18" charset="0"/>
              </a:rPr>
              <a:t>luận</a:t>
            </a:r>
            <a:r>
              <a:rPr lang="en-US" sz="2800" dirty="0">
                <a:solidFill>
                  <a:schemeClr val="tx1">
                    <a:lumMod val="85000"/>
                    <a:lumOff val="15000"/>
                  </a:schemeClr>
                </a:solidFill>
                <a:latin typeface="Times New Roman" pitchFamily="18" charset="0"/>
                <a:cs typeface="Times New Roman" pitchFamily="18" charset="0"/>
              </a:rPr>
              <a:t> </a:t>
            </a:r>
          </a:p>
          <a:p>
            <a:r>
              <a:rPr lang="en-US" sz="2800" dirty="0" smtClean="0">
                <a:solidFill>
                  <a:schemeClr val="tx1">
                    <a:lumMod val="85000"/>
                    <a:lumOff val="15000"/>
                  </a:schemeClr>
                </a:solidFill>
                <a:latin typeface="Times New Roman" pitchFamily="18" charset="0"/>
                <a:cs typeface="Times New Roman" pitchFamily="18" charset="0"/>
              </a:rPr>
              <a:t>-</a:t>
            </a:r>
            <a:r>
              <a:rPr lang="vi-VN" sz="2800" dirty="0" smtClean="0">
                <a:solidFill>
                  <a:schemeClr val="tx1">
                    <a:lumMod val="85000"/>
                    <a:lumOff val="15000"/>
                  </a:schemeClr>
                </a:solidFill>
                <a:latin typeface="Times New Roman" pitchFamily="18" charset="0"/>
                <a:cs typeface="Times New Roman" pitchFamily="18" charset="0"/>
              </a:rPr>
              <a:t> </a:t>
            </a:r>
            <a:r>
              <a:rPr lang="vi-VN" sz="2800" dirty="0">
                <a:solidFill>
                  <a:schemeClr val="tx1">
                    <a:lumMod val="85000"/>
                    <a:lumOff val="15000"/>
                  </a:schemeClr>
                </a:solidFill>
                <a:latin typeface="Times New Roman" pitchFamily="18" charset="0"/>
                <a:cs typeface="Times New Roman" pitchFamily="18" charset="0"/>
              </a:rPr>
              <a:t>Nhận biết </a:t>
            </a:r>
            <a:r>
              <a:rPr lang="en-US" sz="2800" dirty="0" err="1">
                <a:solidFill>
                  <a:schemeClr val="tx1">
                    <a:lumMod val="85000"/>
                    <a:lumOff val="15000"/>
                  </a:schemeClr>
                </a:solidFill>
                <a:latin typeface="Times New Roman" pitchFamily="18" charset="0"/>
                <a:cs typeface="Times New Roman" pitchFamily="18" charset="0"/>
              </a:rPr>
              <a:t>mục</a:t>
            </a:r>
            <a:r>
              <a:rPr lang="en-US" sz="2800" dirty="0">
                <a:solidFill>
                  <a:schemeClr val="tx1">
                    <a:lumMod val="85000"/>
                    <a:lumOff val="15000"/>
                  </a:schemeClr>
                </a:solidFill>
                <a:latin typeface="Times New Roman" pitchFamily="18" charset="0"/>
                <a:cs typeface="Times New Roman" pitchFamily="18" charset="0"/>
              </a:rPr>
              <a:t> </a:t>
            </a:r>
            <a:r>
              <a:rPr lang="en-US" sz="2800" dirty="0" err="1">
                <a:solidFill>
                  <a:schemeClr val="tx1">
                    <a:lumMod val="85000"/>
                    <a:lumOff val="15000"/>
                  </a:schemeClr>
                </a:solidFill>
                <a:latin typeface="Times New Roman" pitchFamily="18" charset="0"/>
                <a:cs typeface="Times New Roman" pitchFamily="18" charset="0"/>
              </a:rPr>
              <a:t>đích</a:t>
            </a:r>
            <a:r>
              <a:rPr lang="en-US" sz="2800" dirty="0">
                <a:solidFill>
                  <a:schemeClr val="tx1">
                    <a:lumMod val="85000"/>
                    <a:lumOff val="15000"/>
                  </a:schemeClr>
                </a:solidFill>
                <a:latin typeface="Times New Roman" pitchFamily="18" charset="0"/>
                <a:cs typeface="Times New Roman" pitchFamily="18" charset="0"/>
              </a:rPr>
              <a:t>, ý </a:t>
            </a:r>
            <a:r>
              <a:rPr lang="en-US" sz="2800" dirty="0" err="1">
                <a:solidFill>
                  <a:schemeClr val="tx1">
                    <a:lumMod val="85000"/>
                    <a:lumOff val="15000"/>
                  </a:schemeClr>
                </a:solidFill>
                <a:latin typeface="Times New Roman" pitchFamily="18" charset="0"/>
                <a:cs typeface="Times New Roman" pitchFamily="18" charset="0"/>
              </a:rPr>
              <a:t>nghĩa</a:t>
            </a:r>
            <a:r>
              <a:rPr lang="en-US" sz="2800" dirty="0">
                <a:solidFill>
                  <a:schemeClr val="tx1">
                    <a:lumMod val="85000"/>
                    <a:lumOff val="15000"/>
                  </a:schemeClr>
                </a:solidFill>
                <a:latin typeface="Times New Roman" pitchFamily="18" charset="0"/>
                <a:cs typeface="Times New Roman" pitchFamily="18" charset="0"/>
              </a:rPr>
              <a:t> </a:t>
            </a:r>
            <a:r>
              <a:rPr lang="en-US" sz="2800" dirty="0" err="1">
                <a:solidFill>
                  <a:schemeClr val="tx1">
                    <a:lumMod val="85000"/>
                    <a:lumOff val="15000"/>
                  </a:schemeClr>
                </a:solidFill>
                <a:latin typeface="Times New Roman" pitchFamily="18" charset="0"/>
                <a:cs typeface="Times New Roman" pitchFamily="18" charset="0"/>
              </a:rPr>
              <a:t>quan</a:t>
            </a:r>
            <a:r>
              <a:rPr lang="en-US" sz="2800" dirty="0">
                <a:solidFill>
                  <a:schemeClr val="tx1">
                    <a:lumMod val="85000"/>
                    <a:lumOff val="15000"/>
                  </a:schemeClr>
                </a:solidFill>
                <a:latin typeface="Times New Roman" pitchFamily="18" charset="0"/>
                <a:cs typeface="Times New Roman" pitchFamily="18" charset="0"/>
              </a:rPr>
              <a:t> </a:t>
            </a:r>
            <a:r>
              <a:rPr lang="en-US" sz="2800" dirty="0" err="1">
                <a:solidFill>
                  <a:schemeClr val="tx1">
                    <a:lumMod val="85000"/>
                    <a:lumOff val="15000"/>
                  </a:schemeClr>
                </a:solidFill>
                <a:latin typeface="Times New Roman" pitchFamily="18" charset="0"/>
                <a:cs typeface="Times New Roman" pitchFamily="18" charset="0"/>
              </a:rPr>
              <a:t>điểm</a:t>
            </a:r>
            <a:r>
              <a:rPr lang="en-US" sz="2800" dirty="0">
                <a:solidFill>
                  <a:schemeClr val="tx1">
                    <a:lumMod val="85000"/>
                    <a:lumOff val="15000"/>
                  </a:schemeClr>
                </a:solidFill>
                <a:latin typeface="Times New Roman" pitchFamily="18" charset="0"/>
                <a:cs typeface="Times New Roman" pitchFamily="18" charset="0"/>
              </a:rPr>
              <a:t> </a:t>
            </a:r>
            <a:r>
              <a:rPr lang="en-US" sz="2800" dirty="0" err="1">
                <a:solidFill>
                  <a:schemeClr val="tx1">
                    <a:lumMod val="85000"/>
                    <a:lumOff val="15000"/>
                  </a:schemeClr>
                </a:solidFill>
                <a:latin typeface="Times New Roman" pitchFamily="18" charset="0"/>
                <a:cs typeface="Times New Roman" pitchFamily="18" charset="0"/>
              </a:rPr>
              <a:t>người</a:t>
            </a:r>
            <a:r>
              <a:rPr lang="en-US" sz="2800" dirty="0">
                <a:solidFill>
                  <a:schemeClr val="tx1">
                    <a:lumMod val="85000"/>
                    <a:lumOff val="15000"/>
                  </a:schemeClr>
                </a:solidFill>
                <a:latin typeface="Times New Roman" pitchFamily="18" charset="0"/>
                <a:cs typeface="Times New Roman" pitchFamily="18" charset="0"/>
              </a:rPr>
              <a:t> </a:t>
            </a:r>
            <a:r>
              <a:rPr lang="en-US" sz="2800" dirty="0" err="1">
                <a:solidFill>
                  <a:schemeClr val="tx1">
                    <a:lumMod val="85000"/>
                    <a:lumOff val="15000"/>
                  </a:schemeClr>
                </a:solidFill>
                <a:latin typeface="Times New Roman" pitchFamily="18" charset="0"/>
                <a:cs typeface="Times New Roman" pitchFamily="18" charset="0"/>
              </a:rPr>
              <a:t>viết</a:t>
            </a:r>
            <a:r>
              <a:rPr lang="en-US" sz="2800" dirty="0">
                <a:solidFill>
                  <a:schemeClr val="tx1">
                    <a:lumMod val="85000"/>
                    <a:lumOff val="15000"/>
                  </a:schemeClr>
                </a:solidFill>
                <a:latin typeface="Times New Roman" pitchFamily="18" charset="0"/>
                <a:cs typeface="Times New Roman" pitchFamily="18" charset="0"/>
              </a:rPr>
              <a:t> </a:t>
            </a:r>
            <a:r>
              <a:rPr lang="en-US" sz="2800" dirty="0" err="1">
                <a:solidFill>
                  <a:schemeClr val="tx1">
                    <a:lumMod val="85000"/>
                    <a:lumOff val="15000"/>
                  </a:schemeClr>
                </a:solidFill>
                <a:latin typeface="Times New Roman" pitchFamily="18" charset="0"/>
                <a:cs typeface="Times New Roman" pitchFamily="18" charset="0"/>
              </a:rPr>
              <a:t>và</a:t>
            </a:r>
            <a:r>
              <a:rPr lang="en-US" sz="2800" dirty="0">
                <a:solidFill>
                  <a:schemeClr val="tx1">
                    <a:lumMod val="85000"/>
                    <a:lumOff val="15000"/>
                  </a:schemeClr>
                </a:solidFill>
                <a:latin typeface="Times New Roman" pitchFamily="18" charset="0"/>
                <a:cs typeface="Times New Roman" pitchFamily="18" charset="0"/>
              </a:rPr>
              <a:t> </a:t>
            </a:r>
            <a:r>
              <a:rPr lang="en-US" sz="2800" dirty="0" err="1">
                <a:solidFill>
                  <a:schemeClr val="tx1">
                    <a:lumMod val="85000"/>
                    <a:lumOff val="15000"/>
                  </a:schemeClr>
                </a:solidFill>
                <a:latin typeface="Times New Roman" pitchFamily="18" charset="0"/>
                <a:cs typeface="Times New Roman" pitchFamily="18" charset="0"/>
              </a:rPr>
              <a:t>tác</a:t>
            </a:r>
            <a:r>
              <a:rPr lang="en-US" sz="2800" dirty="0">
                <a:solidFill>
                  <a:schemeClr val="tx1">
                    <a:lumMod val="85000"/>
                    <a:lumOff val="15000"/>
                  </a:schemeClr>
                </a:solidFill>
                <a:latin typeface="Times New Roman" pitchFamily="18" charset="0"/>
                <a:cs typeface="Times New Roman" pitchFamily="18" charset="0"/>
              </a:rPr>
              <a:t> </a:t>
            </a:r>
            <a:r>
              <a:rPr lang="en-US" sz="2800" dirty="0" err="1">
                <a:solidFill>
                  <a:schemeClr val="tx1">
                    <a:lumMod val="85000"/>
                    <a:lumOff val="15000"/>
                  </a:schemeClr>
                </a:solidFill>
                <a:latin typeface="Times New Roman" pitchFamily="18" charset="0"/>
                <a:cs typeface="Times New Roman" pitchFamily="18" charset="0"/>
              </a:rPr>
              <a:t>dụng</a:t>
            </a:r>
            <a:r>
              <a:rPr lang="en-US" sz="2800" dirty="0">
                <a:solidFill>
                  <a:schemeClr val="tx1">
                    <a:lumMod val="85000"/>
                    <a:lumOff val="15000"/>
                  </a:schemeClr>
                </a:solidFill>
                <a:latin typeface="Times New Roman" pitchFamily="18" charset="0"/>
                <a:cs typeface="Times New Roman" pitchFamily="18" charset="0"/>
              </a:rPr>
              <a:t> </a:t>
            </a:r>
            <a:r>
              <a:rPr lang="en-US" sz="2800" dirty="0" err="1">
                <a:solidFill>
                  <a:schemeClr val="tx1">
                    <a:lumMod val="85000"/>
                    <a:lumOff val="15000"/>
                  </a:schemeClr>
                </a:solidFill>
                <a:latin typeface="Times New Roman" pitchFamily="18" charset="0"/>
                <a:cs typeface="Times New Roman" pitchFamily="18" charset="0"/>
              </a:rPr>
              <a:t>của</a:t>
            </a:r>
            <a:r>
              <a:rPr lang="en-US" sz="2800" dirty="0">
                <a:solidFill>
                  <a:schemeClr val="tx1">
                    <a:lumMod val="85000"/>
                    <a:lumOff val="15000"/>
                  </a:schemeClr>
                </a:solidFill>
                <a:latin typeface="Times New Roman" pitchFamily="18" charset="0"/>
                <a:cs typeface="Times New Roman" pitchFamily="18" charset="0"/>
              </a:rPr>
              <a:t> </a:t>
            </a:r>
            <a:r>
              <a:rPr lang="en-US" sz="2800" dirty="0" err="1">
                <a:solidFill>
                  <a:schemeClr val="tx1">
                    <a:lumMod val="85000"/>
                    <a:lumOff val="15000"/>
                  </a:schemeClr>
                </a:solidFill>
                <a:latin typeface="Times New Roman" pitchFamily="18" charset="0"/>
                <a:cs typeface="Times New Roman" pitchFamily="18" charset="0"/>
              </a:rPr>
              <a:t>văn</a:t>
            </a:r>
            <a:r>
              <a:rPr lang="en-US" sz="2800" dirty="0">
                <a:solidFill>
                  <a:schemeClr val="tx1">
                    <a:lumMod val="85000"/>
                    <a:lumOff val="15000"/>
                  </a:schemeClr>
                </a:solidFill>
                <a:latin typeface="Times New Roman" pitchFamily="18" charset="0"/>
                <a:cs typeface="Times New Roman" pitchFamily="18" charset="0"/>
              </a:rPr>
              <a:t> </a:t>
            </a:r>
            <a:r>
              <a:rPr lang="en-US" sz="2800" dirty="0" err="1">
                <a:solidFill>
                  <a:schemeClr val="tx1">
                    <a:lumMod val="85000"/>
                    <a:lumOff val="15000"/>
                  </a:schemeClr>
                </a:solidFill>
                <a:latin typeface="Times New Roman" pitchFamily="18" charset="0"/>
                <a:cs typeface="Times New Roman" pitchFamily="18" charset="0"/>
              </a:rPr>
              <a:t>bản</a:t>
            </a:r>
            <a:r>
              <a:rPr lang="en-US" sz="2800" dirty="0">
                <a:solidFill>
                  <a:schemeClr val="tx1">
                    <a:lumMod val="85000"/>
                    <a:lumOff val="15000"/>
                  </a:schemeClr>
                </a:solidFill>
                <a:latin typeface="Times New Roman" pitchFamily="18" charset="0"/>
                <a:cs typeface="Times New Roman" pitchFamily="18" charset="0"/>
              </a:rPr>
              <a:t> </a:t>
            </a:r>
            <a:r>
              <a:rPr lang="en-US" sz="2800" dirty="0" err="1">
                <a:solidFill>
                  <a:schemeClr val="tx1">
                    <a:lumMod val="85000"/>
                    <a:lumOff val="15000"/>
                  </a:schemeClr>
                </a:solidFill>
                <a:latin typeface="Times New Roman" pitchFamily="18" charset="0"/>
                <a:cs typeface="Times New Roman" pitchFamily="18" charset="0"/>
              </a:rPr>
              <a:t>trong</a:t>
            </a:r>
            <a:r>
              <a:rPr lang="en-US" sz="2800" dirty="0">
                <a:solidFill>
                  <a:schemeClr val="tx1">
                    <a:lumMod val="85000"/>
                    <a:lumOff val="15000"/>
                  </a:schemeClr>
                </a:solidFill>
                <a:latin typeface="Times New Roman" pitchFamily="18" charset="0"/>
                <a:cs typeface="Times New Roman" pitchFamily="18" charset="0"/>
              </a:rPr>
              <a:t> </a:t>
            </a:r>
            <a:r>
              <a:rPr lang="en-US" sz="2800" dirty="0" err="1">
                <a:solidFill>
                  <a:schemeClr val="tx1">
                    <a:lumMod val="85000"/>
                    <a:lumOff val="15000"/>
                  </a:schemeClr>
                </a:solidFill>
                <a:latin typeface="Times New Roman" pitchFamily="18" charset="0"/>
                <a:cs typeface="Times New Roman" pitchFamily="18" charset="0"/>
              </a:rPr>
              <a:t>đời</a:t>
            </a:r>
            <a:r>
              <a:rPr lang="en-US" sz="2800" dirty="0">
                <a:solidFill>
                  <a:schemeClr val="tx1">
                    <a:lumMod val="85000"/>
                    <a:lumOff val="15000"/>
                  </a:schemeClr>
                </a:solidFill>
                <a:latin typeface="Times New Roman" pitchFamily="18" charset="0"/>
                <a:cs typeface="Times New Roman" pitchFamily="18" charset="0"/>
              </a:rPr>
              <a:t> </a:t>
            </a:r>
            <a:r>
              <a:rPr lang="en-US" sz="2800" dirty="0" err="1">
                <a:solidFill>
                  <a:schemeClr val="tx1">
                    <a:lumMod val="85000"/>
                    <a:lumOff val="15000"/>
                  </a:schemeClr>
                </a:solidFill>
                <a:latin typeface="Times New Roman" pitchFamily="18" charset="0"/>
                <a:cs typeface="Times New Roman" pitchFamily="18" charset="0"/>
              </a:rPr>
              <a:t>sống</a:t>
            </a:r>
            <a:r>
              <a:rPr lang="vi-VN" sz="2800" dirty="0">
                <a:solidFill>
                  <a:schemeClr val="tx1">
                    <a:lumMod val="85000"/>
                    <a:lumOff val="15000"/>
                  </a:schemeClr>
                </a:solidFill>
                <a:latin typeface="Times New Roman" pitchFamily="18" charset="0"/>
                <a:cs typeface="Times New Roman" pitchFamily="18" charset="0"/>
              </a:rPr>
              <a:t>.</a:t>
            </a:r>
            <a:endParaRPr lang="en-US" sz="2800" dirty="0">
              <a:solidFill>
                <a:schemeClr val="tx1">
                  <a:lumMod val="85000"/>
                  <a:lumOff val="15000"/>
                </a:schemeClr>
              </a:solidFill>
              <a:latin typeface="Times New Roman" pitchFamily="18" charset="0"/>
              <a:cs typeface="Times New Roman" pitchFamily="18" charset="0"/>
            </a:endParaRPr>
          </a:p>
          <a:p>
            <a:r>
              <a:rPr lang="en-US" sz="2800" dirty="0">
                <a:solidFill>
                  <a:schemeClr val="tx1">
                    <a:lumMod val="85000"/>
                    <a:lumOff val="15000"/>
                  </a:schemeClr>
                </a:solidFill>
                <a:latin typeface="Times New Roman" pitchFamily="18" charset="0"/>
                <a:cs typeface="Times New Roman" pitchFamily="18" charset="0"/>
              </a:rPr>
              <a:t>-</a:t>
            </a:r>
            <a:r>
              <a:rPr lang="en-US" sz="2800" dirty="0" err="1" smtClean="0">
                <a:solidFill>
                  <a:schemeClr val="tx1">
                    <a:lumMod val="85000"/>
                    <a:lumOff val="15000"/>
                  </a:schemeClr>
                </a:solidFill>
                <a:latin typeface="Times New Roman" pitchFamily="18" charset="0"/>
                <a:cs typeface="Times New Roman" pitchFamily="18" charset="0"/>
              </a:rPr>
              <a:t>Vai</a:t>
            </a:r>
            <a:r>
              <a:rPr lang="en-US" sz="2800" dirty="0" smtClean="0">
                <a:solidFill>
                  <a:schemeClr val="tx1">
                    <a:lumMod val="85000"/>
                    <a:lumOff val="15000"/>
                  </a:schemeClr>
                </a:solidFill>
                <a:latin typeface="Times New Roman" pitchFamily="18" charset="0"/>
                <a:cs typeface="Times New Roman" pitchFamily="18" charset="0"/>
              </a:rPr>
              <a:t> </a:t>
            </a:r>
            <a:r>
              <a:rPr lang="vi-VN" sz="2800" dirty="0" smtClean="0">
                <a:solidFill>
                  <a:schemeClr val="tx1">
                    <a:lumMod val="85000"/>
                    <a:lumOff val="15000"/>
                  </a:schemeClr>
                </a:solidFill>
                <a:latin typeface="Times New Roman" pitchFamily="18" charset="0"/>
                <a:cs typeface="Times New Roman" pitchFamily="18" charset="0"/>
              </a:rPr>
              <a:t>trò </a:t>
            </a:r>
            <a:r>
              <a:rPr lang="vi-VN" sz="2800" dirty="0">
                <a:solidFill>
                  <a:schemeClr val="tx1">
                    <a:lumMod val="85000"/>
                    <a:lumOff val="15000"/>
                  </a:schemeClr>
                </a:solidFill>
                <a:latin typeface="Times New Roman" pitchFamily="18" charset="0"/>
                <a:cs typeface="Times New Roman" pitchFamily="18" charset="0"/>
              </a:rPr>
              <a:t>yếu tố biểu cảm trong văn bản nghị luận</a:t>
            </a:r>
            <a:r>
              <a:rPr lang="vi-VN" sz="2800" dirty="0" smtClean="0">
                <a:solidFill>
                  <a:schemeClr val="tx1">
                    <a:lumMod val="85000"/>
                    <a:lumOff val="15000"/>
                  </a:schemeClr>
                </a:solidFill>
                <a:latin typeface="Times New Roman" pitchFamily="18" charset="0"/>
                <a:cs typeface="Times New Roman" pitchFamily="18" charset="0"/>
              </a:rPr>
              <a:t>.</a:t>
            </a:r>
            <a:endParaRPr lang="en-US" sz="2800" dirty="0">
              <a:solidFill>
                <a:schemeClr val="tx1">
                  <a:lumMod val="85000"/>
                  <a:lumOff val="15000"/>
                </a:schemeClr>
              </a:solidFill>
              <a:latin typeface="Times New Roman" pitchFamily="18" charset="0"/>
              <a:cs typeface="Times New Roman" pitchFamily="18" charset="0"/>
            </a:endParaRPr>
          </a:p>
          <a:p>
            <a:r>
              <a:rPr lang="en-US" sz="2800" dirty="0" smtClean="0">
                <a:solidFill>
                  <a:schemeClr val="tx1">
                    <a:lumMod val="85000"/>
                    <a:lumOff val="15000"/>
                  </a:schemeClr>
                </a:solidFill>
                <a:latin typeface="Times New Roman" pitchFamily="18" charset="0"/>
                <a:cs typeface="Times New Roman" pitchFamily="18" charset="0"/>
              </a:rPr>
              <a:t>-</a:t>
            </a:r>
            <a:r>
              <a:rPr lang="vi-VN" sz="2800" dirty="0" smtClean="0">
                <a:solidFill>
                  <a:schemeClr val="tx1">
                    <a:lumMod val="85000"/>
                    <a:lumOff val="15000"/>
                  </a:schemeClr>
                </a:solidFill>
                <a:latin typeface="Times New Roman" pitchFamily="18" charset="0"/>
                <a:cs typeface="Times New Roman" pitchFamily="18" charset="0"/>
              </a:rPr>
              <a:t> Biết cách đọc hiểu các dạng văn bản nghị luận</a:t>
            </a:r>
            <a:endParaRPr lang="en-US" sz="2800" dirty="0" smtClean="0">
              <a:solidFill>
                <a:schemeClr val="tx1">
                  <a:lumMod val="85000"/>
                  <a:lumOff val="15000"/>
                </a:schemeClr>
              </a:solidFill>
              <a:latin typeface="Times New Roman" pitchFamily="18" charset="0"/>
              <a:cs typeface="Times New Roman" pitchFamily="18" charset="0"/>
            </a:endParaRPr>
          </a:p>
          <a:p>
            <a:r>
              <a:rPr lang="en-US" sz="2800" dirty="0" smtClean="0">
                <a:solidFill>
                  <a:schemeClr val="tx1">
                    <a:lumMod val="85000"/>
                    <a:lumOff val="15000"/>
                  </a:schemeClr>
                </a:solidFill>
                <a:latin typeface="Times New Roman" pitchFamily="18" charset="0"/>
                <a:cs typeface="Times New Roman" pitchFamily="18" charset="0"/>
              </a:rPr>
              <a:t>- </a:t>
            </a:r>
            <a:r>
              <a:rPr lang="en-US" sz="2800" dirty="0">
                <a:solidFill>
                  <a:schemeClr val="tx1">
                    <a:lumMod val="85000"/>
                    <a:lumOff val="15000"/>
                  </a:schemeClr>
                </a:solidFill>
                <a:latin typeface="Times New Roman" pitchFamily="18" charset="0"/>
                <a:cs typeface="Times New Roman" pitchFamily="18" charset="0"/>
              </a:rPr>
              <a:t>T</a:t>
            </a:r>
            <a:r>
              <a:rPr lang="vi-VN" sz="2800" dirty="0" smtClean="0">
                <a:solidFill>
                  <a:schemeClr val="tx1">
                    <a:lumMod val="85000"/>
                    <a:lumOff val="15000"/>
                  </a:schemeClr>
                </a:solidFill>
                <a:latin typeface="Times New Roman" pitchFamily="18" charset="0"/>
                <a:cs typeface="Times New Roman" pitchFamily="18" charset="0"/>
              </a:rPr>
              <a:t>ự </a:t>
            </a:r>
            <a:r>
              <a:rPr lang="vi-VN" sz="2800" dirty="0">
                <a:solidFill>
                  <a:schemeClr val="tx1">
                    <a:lumMod val="85000"/>
                    <a:lumOff val="15000"/>
                  </a:schemeClr>
                </a:solidFill>
                <a:latin typeface="Times New Roman" pitchFamily="18" charset="0"/>
                <a:cs typeface="Times New Roman" pitchFamily="18" charset="0"/>
              </a:rPr>
              <a:t>hào, trân trọng</a:t>
            </a:r>
            <a:r>
              <a:rPr lang="en-US" sz="2800" dirty="0">
                <a:solidFill>
                  <a:schemeClr val="tx1">
                    <a:lumMod val="85000"/>
                    <a:lumOff val="15000"/>
                  </a:schemeClr>
                </a:solidFill>
                <a:latin typeface="Times New Roman" pitchFamily="18" charset="0"/>
                <a:cs typeface="Times New Roman" pitchFamily="18" charset="0"/>
              </a:rPr>
              <a:t>, </a:t>
            </a:r>
            <a:r>
              <a:rPr lang="vi-VN" sz="2800" dirty="0">
                <a:solidFill>
                  <a:schemeClr val="tx1">
                    <a:lumMod val="85000"/>
                    <a:lumOff val="15000"/>
                  </a:schemeClr>
                </a:solidFill>
                <a:latin typeface="Times New Roman" pitchFamily="18" charset="0"/>
                <a:cs typeface="Times New Roman" pitchFamily="18" charset="0"/>
              </a:rPr>
              <a:t>giữ gìn và phát huy nét đẹp bản sắc văn dân tộc</a:t>
            </a:r>
            <a:endParaRPr lang="en-US" sz="2800" dirty="0">
              <a:solidFill>
                <a:schemeClr val="tx1">
                  <a:lumMod val="85000"/>
                  <a:lumOff val="15000"/>
                </a:schemeClr>
              </a:solidFill>
              <a:latin typeface="Times New Roman" pitchFamily="18" charset="0"/>
              <a:cs typeface="Times New Roman" pitchFamily="18" charset="0"/>
            </a:endParaRPr>
          </a:p>
          <a:p>
            <a:endParaRPr lang="en-US" sz="2800" dirty="0" smtClean="0">
              <a:solidFill>
                <a:schemeClr val="tx1">
                  <a:lumMod val="85000"/>
                  <a:lumOff val="15000"/>
                </a:schemeClr>
              </a:solidFill>
              <a:latin typeface="Times New Roman" pitchFamily="18" charset="0"/>
              <a:cs typeface="Times New Roman" pitchFamily="18" charset="0"/>
            </a:endParaRPr>
          </a:p>
          <a:p>
            <a:r>
              <a:rPr lang="vi-VN" sz="4800" dirty="0"/>
              <a:t> </a:t>
            </a:r>
            <a:endParaRPr lang="en-US" sz="4800" dirty="0"/>
          </a:p>
          <a:p>
            <a:pPr algn="ctr"/>
            <a:endParaRPr lang="zh-CN" altLang="en-US" sz="4500" dirty="0">
              <a:solidFill>
                <a:srgbClr val="118C3B"/>
              </a:solidFill>
              <a:latin typeface="UVN Bach Dang Nang" pitchFamily="18" charset="0"/>
            </a:endParaRPr>
          </a:p>
        </p:txBody>
      </p:sp>
      <p:sp>
        <p:nvSpPr>
          <p:cNvPr id="47" name="MH_Other_2"/>
          <p:cNvSpPr/>
          <p:nvPr>
            <p:custDataLst>
              <p:tags r:id="rId1"/>
            </p:custDataLst>
          </p:nvPr>
        </p:nvSpPr>
        <p:spPr>
          <a:xfrm>
            <a:off x="1885162" y="0"/>
            <a:ext cx="5279126" cy="627534"/>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5000" b="1" dirty="0" err="1" smtClean="0">
                <a:solidFill>
                  <a:srgbClr val="118C3B"/>
                </a:solidFill>
                <a:latin typeface="UVN Bach Dang Nang" pitchFamily="18" charset="0"/>
                <a:cs typeface="+mn-ea"/>
                <a:sym typeface="+mn-lt"/>
              </a:rPr>
              <a:t>Mục</a:t>
            </a:r>
            <a:r>
              <a:rPr lang="en-US" altLang="zh-CN" sz="5000" b="1" dirty="0" smtClean="0">
                <a:solidFill>
                  <a:srgbClr val="118C3B"/>
                </a:solidFill>
                <a:latin typeface="UVN Bach Dang Nang" pitchFamily="18" charset="0"/>
                <a:cs typeface="+mn-ea"/>
                <a:sym typeface="+mn-lt"/>
              </a:rPr>
              <a:t> </a:t>
            </a:r>
            <a:r>
              <a:rPr lang="en-US" altLang="zh-CN" sz="5000" b="1" dirty="0" err="1" smtClean="0">
                <a:solidFill>
                  <a:srgbClr val="118C3B"/>
                </a:solidFill>
                <a:latin typeface="UVN Bach Dang Nang" pitchFamily="18" charset="0"/>
                <a:cs typeface="+mn-ea"/>
                <a:sym typeface="+mn-lt"/>
              </a:rPr>
              <a:t>tiêu</a:t>
            </a:r>
            <a:r>
              <a:rPr lang="en-US" altLang="zh-CN" sz="5000" b="1" dirty="0" smtClean="0">
                <a:solidFill>
                  <a:srgbClr val="118C3B"/>
                </a:solidFill>
                <a:latin typeface="UVN Bach Dang Nang" pitchFamily="18" charset="0"/>
                <a:cs typeface="+mn-ea"/>
                <a:sym typeface="+mn-lt"/>
              </a:rPr>
              <a:t> </a:t>
            </a:r>
            <a:endParaRPr lang="zh-CN" altLang="en-US" sz="5000" b="1" dirty="0">
              <a:solidFill>
                <a:srgbClr val="118C3B"/>
              </a:solidFill>
              <a:latin typeface="UVN Bach Dang Nang" pitchFamily="18" charset="0"/>
              <a:cs typeface="+mn-ea"/>
              <a:sym typeface="+mn-lt"/>
            </a:endParaRPr>
          </a:p>
        </p:txBody>
      </p:sp>
    </p:spTree>
    <p:extLst>
      <p:ext uri="{BB962C8B-B14F-4D97-AF65-F5344CB8AC3E}">
        <p14:creationId xmlns:p14="http://schemas.microsoft.com/office/powerpoint/2010/main" val="32267945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ân ca quan họ Bắc Ninh làm say đắm lòng người | baotintuc.v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69436" y="21780"/>
            <a:ext cx="4132466" cy="2610714"/>
          </a:xfrm>
          <a:prstGeom prst="rect">
            <a:avLst/>
          </a:prstGeom>
          <a:noFill/>
          <a:ln>
            <a:noFill/>
          </a:ln>
        </p:spPr>
      </p:pic>
      <p:pic>
        <p:nvPicPr>
          <p:cNvPr id="4" name="Picture 3" descr="Văn hoá Ấn Độ thời phong kiến | SGK Lịch sử lớp 7"/>
          <p:cNvPicPr/>
          <p:nvPr/>
        </p:nvPicPr>
        <p:blipFill>
          <a:blip r:embed="rId3">
            <a:extLst>
              <a:ext uri="{28A0092B-C50C-407E-A947-70E740481C1C}">
                <a14:useLocalDpi xmlns:a14="http://schemas.microsoft.com/office/drawing/2010/main" val="0"/>
              </a:ext>
            </a:extLst>
          </a:blip>
          <a:srcRect/>
          <a:stretch>
            <a:fillRect/>
          </a:stretch>
        </p:blipFill>
        <p:spPr bwMode="auto">
          <a:xfrm>
            <a:off x="0" y="35582"/>
            <a:ext cx="4910281" cy="2418293"/>
          </a:xfrm>
          <a:prstGeom prst="rect">
            <a:avLst/>
          </a:prstGeom>
          <a:noFill/>
          <a:ln>
            <a:noFill/>
          </a:ln>
        </p:spPr>
      </p:pic>
      <p:pic>
        <p:nvPicPr>
          <p:cNvPr id="1028" name="Picture 4" descr="5 Công Trình Kiến Trúc Nổi Tiếng Bậc Nhất Nước Pháp | Chuyên thiết kế | San  lắp mặt bằng phú quố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57" y="2574585"/>
            <a:ext cx="4418127" cy="23091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Những nét văn hóa đặc trưng chỉ có ở Nhật"/>
          <p:cNvPicPr/>
          <p:nvPr/>
        </p:nvPicPr>
        <p:blipFill>
          <a:blip r:embed="rId5">
            <a:extLst>
              <a:ext uri="{28A0092B-C50C-407E-A947-70E740481C1C}">
                <a14:useLocalDpi xmlns:a14="http://schemas.microsoft.com/office/drawing/2010/main" val="0"/>
              </a:ext>
            </a:extLst>
          </a:blip>
          <a:srcRect/>
          <a:stretch>
            <a:fillRect/>
          </a:stretch>
        </p:blipFill>
        <p:spPr bwMode="auto">
          <a:xfrm>
            <a:off x="4571999" y="2671724"/>
            <a:ext cx="4509271" cy="2312524"/>
          </a:xfrm>
          <a:prstGeom prst="rect">
            <a:avLst/>
          </a:prstGeom>
          <a:noFill/>
          <a:ln>
            <a:noFill/>
          </a:ln>
        </p:spPr>
      </p:pic>
      <mc:AlternateContent xmlns:mc="http://schemas.openxmlformats.org/markup-compatibility/2006" xmlns:a14="http://schemas.microsoft.com/office/drawing/2010/main">
        <mc:Choice Requires="a14">
          <p:sp>
            <p:nvSpPr>
              <p:cNvPr id="15" name="TextBox 14"/>
              <p:cNvSpPr txBox="1"/>
              <p:nvPr/>
            </p:nvSpPr>
            <p:spPr>
              <a:xfrm>
                <a:off x="-11185" y="2170829"/>
                <a:ext cx="51341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7030A0"/>
                          </a:solidFill>
                          <a:latin typeface="Cambria Math"/>
                        </a:rPr>
                        <m:t>𝟏</m:t>
                      </m:r>
                    </m:oMath>
                  </m:oMathPara>
                </a14:m>
                <a:endParaRPr lang="en-US" sz="2400" b="1" dirty="0">
                  <a:solidFill>
                    <a:srgbClr val="7030A0"/>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11185" y="2170829"/>
                <a:ext cx="513411" cy="461665"/>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11185" y="4681835"/>
                <a:ext cx="69475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7030A0"/>
                          </a:solidFill>
                          <a:latin typeface="Cambria Math"/>
                        </a:rPr>
                        <m:t>𝟐</m:t>
                      </m:r>
                    </m:oMath>
                  </m:oMathPara>
                </a14:m>
                <a:endParaRPr lang="en-US" sz="2400" b="1" dirty="0">
                  <a:solidFill>
                    <a:srgbClr val="7030A0"/>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11185" y="4681835"/>
                <a:ext cx="694753" cy="461665"/>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8605787" y="4652928"/>
                <a:ext cx="55464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FFFF00"/>
                          </a:solidFill>
                          <a:latin typeface="Cambria Math"/>
                        </a:rPr>
                        <m:t>𝟒</m:t>
                      </m:r>
                    </m:oMath>
                  </m:oMathPara>
                </a14:m>
                <a:endParaRPr lang="en-US" sz="2400" b="1" dirty="0">
                  <a:solidFill>
                    <a:srgbClr val="FFFF00"/>
                  </a:solidFill>
                  <a:latin typeface="Times New Roman" pitchFamily="18" charset="0"/>
                  <a:cs typeface="Times New Roman" pitchFamily="18"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8605787" y="4652928"/>
                <a:ext cx="554647" cy="461665"/>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8526624" y="339502"/>
                <a:ext cx="55464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7030A0"/>
                          </a:solidFill>
                          <a:latin typeface="Cambria Math"/>
                        </a:rPr>
                        <m:t>𝟑</m:t>
                      </m:r>
                    </m:oMath>
                  </m:oMathPara>
                </a14:m>
                <a:endParaRPr lang="en-US" sz="2400" b="1" dirty="0">
                  <a:solidFill>
                    <a:srgbClr val="7030A0"/>
                  </a:solidFill>
                  <a:latin typeface="Times New Roman" pitchFamily="18" charset="0"/>
                  <a:cs typeface="Times New Roman" pitchFamily="18"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8526624" y="339502"/>
                <a:ext cx="554647" cy="461665"/>
              </a:xfrm>
              <a:prstGeom prst="rect">
                <a:avLst/>
              </a:prstGeom>
              <a:blipFill rotWithShape="1">
                <a:blip r:embed="rId9"/>
                <a:stretch>
                  <a:fillRect/>
                </a:stretch>
              </a:blipFill>
            </p:spPr>
            <p:txBody>
              <a:bodyPr/>
              <a:lstStyle/>
              <a:p>
                <a:r>
                  <a:rPr lang="en-US">
                    <a:noFill/>
                  </a:rPr>
                  <a:t> </a:t>
                </a:r>
              </a:p>
            </p:txBody>
          </p:sp>
        </mc:Fallback>
      </mc:AlternateContent>
      <p:sp>
        <p:nvSpPr>
          <p:cNvPr id="9" name="Rectangle 8"/>
          <p:cNvSpPr/>
          <p:nvPr/>
        </p:nvSpPr>
        <p:spPr>
          <a:xfrm>
            <a:off x="1619672" y="1574141"/>
            <a:ext cx="6581219" cy="1200329"/>
          </a:xfrm>
          <a:prstGeom prst="rect">
            <a:avLst/>
          </a:prstGeom>
          <a:solidFill>
            <a:schemeClr val="bg2">
              <a:lumMod val="75000"/>
            </a:schemeClr>
          </a:solidFill>
        </p:spPr>
        <p:txBody>
          <a:bodyPr wrap="square">
            <a:spAutoFit/>
          </a:bodyPr>
          <a:lstStyle/>
          <a:p>
            <a:r>
              <a:rPr lang="en-US" sz="2400" i="1" dirty="0" err="1">
                <a:latin typeface="Times New Roman" pitchFamily="18" charset="0"/>
                <a:cs typeface="Times New Roman" pitchFamily="18" charset="0"/>
              </a:rPr>
              <a:t>Các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hình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ảnh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gợi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liên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tưởng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đến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những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quốc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gia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nào</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Trình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bày</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những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hiểu</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biết</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của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em</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về</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biểu</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tượng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văn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hoá</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gắn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với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các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quốc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gia</a:t>
            </a:r>
            <a:r>
              <a:rPr lang="en-US" sz="2400" i="1" dirty="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đó</a:t>
            </a:r>
            <a:r>
              <a:rPr lang="en-US" sz="2400" i="1"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0908785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9"/>
                                        </p:tgtEl>
                                        <p:attrNameLst>
                                          <p:attrName>ppt_x</p:attrName>
                                        </p:attrNameLst>
                                      </p:cBhvr>
                                      <p:tavLst>
                                        <p:tav tm="0">
                                          <p:val>
                                            <p:strVal val="ppt_x"/>
                                          </p:val>
                                        </p:tav>
                                        <p:tav tm="100000">
                                          <p:val>
                                            <p:strVal val="ppt_x"/>
                                          </p:val>
                                        </p:tav>
                                      </p:tavLst>
                                    </p:anim>
                                    <p:anim calcmode="lin" valueType="num">
                                      <p:cBhvr additive="base">
                                        <p:cTn id="13" dur="500"/>
                                        <p:tgtEl>
                                          <p:spTgt spid="9"/>
                                        </p:tgtEl>
                                        <p:attrNameLst>
                                          <p:attrName>ppt_y</p:attrName>
                                        </p:attrNameLst>
                                      </p:cBhvr>
                                      <p:tavLst>
                                        <p:tav tm="0">
                                          <p:val>
                                            <p:strVal val="ppt_y"/>
                                          </p:val>
                                        </p:tav>
                                        <p:tav tm="100000">
                                          <p:val>
                                            <p:strVal val="1+ppt_h/2"/>
                                          </p:val>
                                        </p:tav>
                                      </p:tavLst>
                                    </p:anim>
                                    <p:set>
                                      <p:cBhvr>
                                        <p:cTn id="14"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20"/>
          <p:cNvCxnSpPr>
            <a:cxnSpLocks noChangeShapeType="1"/>
            <a:stCxn id="18" idx="0"/>
          </p:cNvCxnSpPr>
          <p:nvPr/>
        </p:nvCxnSpPr>
        <p:spPr bwMode="auto">
          <a:xfrm flipV="1">
            <a:off x="1916950" y="954979"/>
            <a:ext cx="1651913" cy="569230"/>
          </a:xfrm>
          <a:prstGeom prst="line">
            <a:avLst/>
          </a:prstGeom>
          <a:noFill/>
          <a:ln w="28575">
            <a:solidFill>
              <a:schemeClr val="bg1">
                <a:lumMod val="50000"/>
              </a:schemeClr>
            </a:solidFill>
            <a:prstDash val="sysDot"/>
            <a:miter lim="800000"/>
            <a:headEnd/>
            <a:tailEnd/>
          </a:ln>
          <a:extLst>
            <a:ext uri="{909E8E84-426E-40DD-AFC4-6F175D3DCCD1}">
              <a14:hiddenFill xmlns:a14="http://schemas.microsoft.com/office/drawing/2010/main">
                <a:noFill/>
              </a14:hiddenFill>
            </a:ext>
          </a:extLst>
        </p:spPr>
      </p:cxnSp>
      <p:cxnSp>
        <p:nvCxnSpPr>
          <p:cNvPr id="7" name="直接连接符 20"/>
          <p:cNvCxnSpPr>
            <a:cxnSpLocks noChangeShapeType="1"/>
            <a:stCxn id="27" idx="0"/>
          </p:cNvCxnSpPr>
          <p:nvPr/>
        </p:nvCxnSpPr>
        <p:spPr bwMode="auto">
          <a:xfrm flipH="1" flipV="1">
            <a:off x="5108042" y="1207966"/>
            <a:ext cx="1602086" cy="389345"/>
          </a:xfrm>
          <a:prstGeom prst="line">
            <a:avLst/>
          </a:prstGeom>
          <a:noFill/>
          <a:ln w="28575">
            <a:solidFill>
              <a:schemeClr val="bg1">
                <a:lumMod val="50000"/>
              </a:schemeClr>
            </a:solidFill>
            <a:prstDash val="sysDot"/>
            <a:miter lim="800000"/>
            <a:headEnd/>
            <a:tailEnd/>
          </a:ln>
          <a:extLst>
            <a:ext uri="{909E8E84-426E-40DD-AFC4-6F175D3DCCD1}">
              <a14:hiddenFill xmlns:a14="http://schemas.microsoft.com/office/drawing/2010/main">
                <a:noFill/>
              </a14:hiddenFill>
            </a:ext>
          </a:extLst>
        </p:spPr>
      </p:cxnSp>
      <p:sp>
        <p:nvSpPr>
          <p:cNvPr id="9" name="TextBox 37"/>
          <p:cNvSpPr txBox="1"/>
          <p:nvPr/>
        </p:nvSpPr>
        <p:spPr>
          <a:xfrm>
            <a:off x="4503371" y="2751630"/>
            <a:ext cx="4608581" cy="2246733"/>
          </a:xfrm>
          <a:prstGeom prst="rect">
            <a:avLst/>
          </a:prstGeom>
          <a:solidFill>
            <a:schemeClr val="bg1"/>
          </a:solidFill>
          <a:ln>
            <a:solidFill>
              <a:schemeClr val="accent1"/>
            </a:solidFill>
          </a:ln>
        </p:spPr>
        <p:txBody>
          <a:bodyPr wrap="square" lIns="91405" tIns="45702" rIns="91405" bIns="45702" rtlCol="0">
            <a:spAutoFit/>
          </a:bodyPr>
          <a:lstStyle/>
          <a:p>
            <a:r>
              <a:rPr lang="en-US" sz="2000" dirty="0"/>
              <a:t>+ </a:t>
            </a:r>
            <a:r>
              <a:rPr lang="en-US" sz="2000" dirty="0" err="1"/>
              <a:t>Đọc</a:t>
            </a:r>
            <a:r>
              <a:rPr lang="en-US" sz="2000" dirty="0"/>
              <a:t> </a:t>
            </a:r>
            <a:r>
              <a:rPr lang="en-US" sz="2000" dirty="0" err="1"/>
              <a:t>nhan</a:t>
            </a:r>
            <a:r>
              <a:rPr lang="en-US" sz="2000" dirty="0"/>
              <a:t> </a:t>
            </a:r>
            <a:r>
              <a:rPr lang="en-US" sz="2000" dirty="0" err="1"/>
              <a:t>đề</a:t>
            </a:r>
            <a:endParaRPr lang="en-US" sz="2000" dirty="0"/>
          </a:p>
          <a:p>
            <a:r>
              <a:rPr lang="en-US" sz="2000" dirty="0"/>
              <a:t>+ </a:t>
            </a:r>
            <a:r>
              <a:rPr lang="en-US" sz="2000" dirty="0" err="1"/>
              <a:t>Đọc</a:t>
            </a:r>
            <a:r>
              <a:rPr lang="en-US" sz="2000" dirty="0"/>
              <a:t> </a:t>
            </a:r>
            <a:r>
              <a:rPr lang="en-US" sz="2000" dirty="0" err="1"/>
              <a:t>văn</a:t>
            </a:r>
            <a:r>
              <a:rPr lang="en-US" sz="2000" dirty="0"/>
              <a:t> </a:t>
            </a:r>
            <a:r>
              <a:rPr lang="en-US" sz="2000" dirty="0" err="1"/>
              <a:t>bản</a:t>
            </a:r>
            <a:r>
              <a:rPr lang="en-US" sz="2000" dirty="0"/>
              <a:t>, </a:t>
            </a:r>
            <a:r>
              <a:rPr lang="en-US" sz="2000" dirty="0" err="1"/>
              <a:t>nhận</a:t>
            </a:r>
            <a:r>
              <a:rPr lang="en-US" sz="2000" dirty="0"/>
              <a:t> </a:t>
            </a:r>
            <a:r>
              <a:rPr lang="en-US" sz="2000" dirty="0" err="1"/>
              <a:t>diện</a:t>
            </a:r>
            <a:r>
              <a:rPr lang="en-US" sz="2000" dirty="0"/>
              <a:t> </a:t>
            </a:r>
            <a:r>
              <a:rPr lang="en-US" sz="2000" dirty="0" err="1"/>
              <a:t>hệ</a:t>
            </a:r>
            <a:r>
              <a:rPr lang="en-US" sz="2000" dirty="0"/>
              <a:t> </a:t>
            </a:r>
            <a:r>
              <a:rPr lang="en-US" sz="2000" dirty="0" err="1"/>
              <a:t>thống</a:t>
            </a:r>
            <a:r>
              <a:rPr lang="en-US" sz="2000" dirty="0"/>
              <a:t> </a:t>
            </a:r>
            <a:r>
              <a:rPr lang="en-US" sz="2000" dirty="0" err="1"/>
              <a:t>luận</a:t>
            </a:r>
            <a:r>
              <a:rPr lang="en-US" sz="2000" dirty="0"/>
              <a:t> </a:t>
            </a:r>
            <a:r>
              <a:rPr lang="en-US" sz="2000" dirty="0" err="1"/>
              <a:t>điểm</a:t>
            </a:r>
            <a:endParaRPr lang="en-US" sz="2000" dirty="0"/>
          </a:p>
          <a:p>
            <a:r>
              <a:rPr lang="en-US" sz="2000" dirty="0"/>
              <a:t>+ Ở </a:t>
            </a:r>
            <a:r>
              <a:rPr lang="en-US" sz="2000" dirty="0" err="1"/>
              <a:t>từng</a:t>
            </a:r>
            <a:r>
              <a:rPr lang="en-US" sz="2000" dirty="0"/>
              <a:t> </a:t>
            </a:r>
            <a:r>
              <a:rPr lang="en-US" sz="2000" dirty="0" err="1"/>
              <a:t>luận</a:t>
            </a:r>
            <a:r>
              <a:rPr lang="en-US" sz="2000" dirty="0"/>
              <a:t> </a:t>
            </a:r>
            <a:r>
              <a:rPr lang="en-US" sz="2000" dirty="0" err="1"/>
              <a:t>điểm</a:t>
            </a:r>
            <a:r>
              <a:rPr lang="en-US" sz="2000" dirty="0"/>
              <a:t>: </a:t>
            </a:r>
            <a:r>
              <a:rPr lang="en-US" sz="2000" dirty="0" err="1"/>
              <a:t>chú</a:t>
            </a:r>
            <a:r>
              <a:rPr lang="en-US" sz="2000" dirty="0"/>
              <a:t> ý </a:t>
            </a:r>
            <a:r>
              <a:rPr lang="en-US" sz="2000" dirty="0" err="1"/>
              <a:t>việc</a:t>
            </a:r>
            <a:r>
              <a:rPr lang="en-US" sz="2000" dirty="0"/>
              <a:t> </a:t>
            </a:r>
            <a:r>
              <a:rPr lang="en-US" sz="2000" dirty="0" err="1"/>
              <a:t>sử</a:t>
            </a:r>
            <a:r>
              <a:rPr lang="en-US" sz="2000" dirty="0"/>
              <a:t> </a:t>
            </a:r>
            <a:r>
              <a:rPr lang="en-US" sz="2000" dirty="0" err="1"/>
              <a:t>dụng</a:t>
            </a:r>
            <a:r>
              <a:rPr lang="en-US" sz="2000" dirty="0"/>
              <a:t> </a:t>
            </a:r>
            <a:r>
              <a:rPr lang="en-US" sz="2000" dirty="0" err="1"/>
              <a:t>lí</a:t>
            </a:r>
            <a:r>
              <a:rPr lang="en-US" sz="2000" dirty="0"/>
              <a:t> </a:t>
            </a:r>
            <a:r>
              <a:rPr lang="en-US" sz="2000" dirty="0" err="1"/>
              <a:t>lẽ</a:t>
            </a:r>
            <a:r>
              <a:rPr lang="en-US" sz="2000" dirty="0"/>
              <a:t>, </a:t>
            </a:r>
            <a:r>
              <a:rPr lang="en-US" sz="2000" dirty="0" err="1"/>
              <a:t>dẫn</a:t>
            </a:r>
            <a:r>
              <a:rPr lang="en-US" sz="2000" dirty="0"/>
              <a:t> </a:t>
            </a:r>
            <a:r>
              <a:rPr lang="en-US" sz="2000" dirty="0" err="1"/>
              <a:t>chứng</a:t>
            </a:r>
            <a:r>
              <a:rPr lang="en-US" sz="2000" dirty="0"/>
              <a:t>, </a:t>
            </a:r>
            <a:r>
              <a:rPr lang="en-US" sz="2000" dirty="0" err="1"/>
              <a:t>cách</a:t>
            </a:r>
            <a:r>
              <a:rPr lang="en-US" sz="2000" dirty="0"/>
              <a:t> </a:t>
            </a:r>
            <a:r>
              <a:rPr lang="en-US" sz="2000" dirty="0" err="1"/>
              <a:t>lập</a:t>
            </a:r>
            <a:r>
              <a:rPr lang="en-US" sz="2000" dirty="0"/>
              <a:t> </a:t>
            </a:r>
            <a:r>
              <a:rPr lang="en-US" sz="2000" dirty="0" err="1"/>
              <a:t>luận</a:t>
            </a:r>
            <a:endParaRPr lang="en-US" sz="2000" dirty="0"/>
          </a:p>
          <a:p>
            <a:r>
              <a:rPr lang="en-US" sz="2000" dirty="0"/>
              <a:t>+ </a:t>
            </a:r>
            <a:r>
              <a:rPr lang="en-US" sz="2000" dirty="0" err="1"/>
              <a:t>Rút</a:t>
            </a:r>
            <a:r>
              <a:rPr lang="en-US" sz="2000" dirty="0"/>
              <a:t> ý </a:t>
            </a:r>
            <a:r>
              <a:rPr lang="en-US" sz="2000" dirty="0" err="1"/>
              <a:t>nghĩa</a:t>
            </a:r>
            <a:r>
              <a:rPr lang="en-US" sz="2000" dirty="0"/>
              <a:t>, </a:t>
            </a:r>
            <a:r>
              <a:rPr lang="en-US" sz="2000" dirty="0" err="1"/>
              <a:t>tác</a:t>
            </a:r>
            <a:r>
              <a:rPr lang="en-US" sz="2000" dirty="0"/>
              <a:t> </a:t>
            </a:r>
            <a:r>
              <a:rPr lang="en-US" sz="2000" dirty="0" err="1"/>
              <a:t>động</a:t>
            </a:r>
            <a:r>
              <a:rPr lang="en-US" sz="2000" dirty="0"/>
              <a:t> </a:t>
            </a:r>
            <a:r>
              <a:rPr lang="en-US" sz="2000" dirty="0" err="1"/>
              <a:t>của</a:t>
            </a:r>
            <a:r>
              <a:rPr lang="en-US" sz="2000" dirty="0"/>
              <a:t> </a:t>
            </a:r>
            <a:r>
              <a:rPr lang="en-US" sz="2000" dirty="0" err="1"/>
              <a:t>văn</a:t>
            </a:r>
            <a:r>
              <a:rPr lang="en-US" sz="2000" dirty="0"/>
              <a:t> </a:t>
            </a:r>
            <a:r>
              <a:rPr lang="en-US" sz="2000" dirty="0" err="1"/>
              <a:t>bản</a:t>
            </a:r>
            <a:r>
              <a:rPr lang="en-US" sz="2000" dirty="0"/>
              <a:t> </a:t>
            </a:r>
            <a:r>
              <a:rPr lang="en-US" sz="2000" dirty="0" err="1"/>
              <a:t>sau</a:t>
            </a:r>
            <a:r>
              <a:rPr lang="en-US" sz="2000" dirty="0"/>
              <a:t> </a:t>
            </a:r>
            <a:r>
              <a:rPr lang="en-US" sz="2000" dirty="0" err="1"/>
              <a:t>đọc</a:t>
            </a:r>
            <a:endParaRPr lang="en-US" sz="2000" dirty="0"/>
          </a:p>
        </p:txBody>
      </p:sp>
      <p:sp>
        <p:nvSpPr>
          <p:cNvPr id="10" name="TextBox 38"/>
          <p:cNvSpPr txBox="1"/>
          <p:nvPr/>
        </p:nvSpPr>
        <p:spPr>
          <a:xfrm>
            <a:off x="54308" y="2751630"/>
            <a:ext cx="4157651" cy="2246733"/>
          </a:xfrm>
          <a:prstGeom prst="rect">
            <a:avLst/>
          </a:prstGeom>
          <a:solidFill>
            <a:schemeClr val="bg1"/>
          </a:solidFill>
          <a:ln>
            <a:solidFill>
              <a:schemeClr val="accent1"/>
            </a:solidFill>
          </a:ln>
        </p:spPr>
        <p:txBody>
          <a:bodyPr wrap="square" lIns="91405" tIns="45702" rIns="91405" bIns="45702" rtlCol="0">
            <a:spAutoFit/>
          </a:bodyPr>
          <a:lstStyle/>
          <a:p>
            <a:r>
              <a:rPr lang="en-US" sz="2000" dirty="0" smtClean="0"/>
              <a:t>- </a:t>
            </a:r>
            <a:r>
              <a:rPr lang="en-US" sz="2000" dirty="0" err="1" smtClean="0"/>
              <a:t>Sử</a:t>
            </a:r>
            <a:r>
              <a:rPr lang="en-US" sz="2000" dirty="0" smtClean="0"/>
              <a:t> </a:t>
            </a:r>
            <a:r>
              <a:rPr lang="en-US" sz="2000" dirty="0" err="1"/>
              <a:t>dụng</a:t>
            </a:r>
            <a:r>
              <a:rPr lang="en-US" sz="2000" dirty="0"/>
              <a:t> </a:t>
            </a:r>
            <a:r>
              <a:rPr lang="en-US" sz="2000" dirty="0" err="1"/>
              <a:t>lí</a:t>
            </a:r>
            <a:r>
              <a:rPr lang="en-US" sz="2000" dirty="0"/>
              <a:t> </a:t>
            </a:r>
            <a:r>
              <a:rPr lang="en-US" sz="2000" dirty="0" err="1"/>
              <a:t>lẽ</a:t>
            </a:r>
            <a:r>
              <a:rPr lang="en-US" sz="2000" dirty="0"/>
              <a:t>, </a:t>
            </a:r>
            <a:r>
              <a:rPr lang="en-US" sz="2000" dirty="0" err="1"/>
              <a:t>dẫn</a:t>
            </a:r>
            <a:r>
              <a:rPr lang="en-US" sz="2000" dirty="0"/>
              <a:t> </a:t>
            </a:r>
            <a:r>
              <a:rPr lang="en-US" sz="2000" dirty="0" err="1"/>
              <a:t>chứng</a:t>
            </a:r>
            <a:r>
              <a:rPr lang="en-US" sz="2000" dirty="0"/>
              <a:t>, </a:t>
            </a:r>
            <a:r>
              <a:rPr lang="en-US" sz="2000" dirty="0" err="1"/>
              <a:t>lập</a:t>
            </a:r>
            <a:r>
              <a:rPr lang="en-US" sz="2000" dirty="0"/>
              <a:t> </a:t>
            </a:r>
            <a:r>
              <a:rPr lang="en-US" sz="2000" dirty="0" err="1"/>
              <a:t>luận</a:t>
            </a:r>
            <a:r>
              <a:rPr lang="en-US" sz="2000" dirty="0"/>
              <a:t> </a:t>
            </a:r>
            <a:r>
              <a:rPr lang="en-US" sz="2000" dirty="0" err="1"/>
              <a:t>nhằm</a:t>
            </a:r>
            <a:r>
              <a:rPr lang="en-US" sz="2000" dirty="0"/>
              <a:t> </a:t>
            </a:r>
            <a:r>
              <a:rPr lang="en-US" sz="2000" dirty="0" err="1"/>
              <a:t>xác</a:t>
            </a:r>
            <a:r>
              <a:rPr lang="en-US" sz="2000" dirty="0"/>
              <a:t> </a:t>
            </a:r>
            <a:r>
              <a:rPr lang="en-US" sz="2000" dirty="0" err="1"/>
              <a:t>lập</a:t>
            </a:r>
            <a:r>
              <a:rPr lang="en-US" sz="2000" dirty="0"/>
              <a:t> </a:t>
            </a:r>
            <a:r>
              <a:rPr lang="en-US" sz="2000" dirty="0" err="1" smtClean="0"/>
              <a:t>một</a:t>
            </a:r>
            <a:r>
              <a:rPr lang="en-US" sz="2000" dirty="0" smtClean="0"/>
              <a:t> </a:t>
            </a:r>
            <a:r>
              <a:rPr lang="en-US" sz="2000" dirty="0" err="1"/>
              <a:t>quan</a:t>
            </a:r>
            <a:r>
              <a:rPr lang="en-US" sz="2000" dirty="0"/>
              <a:t> </a:t>
            </a:r>
            <a:r>
              <a:rPr lang="en-US" sz="2000" dirty="0" err="1"/>
              <a:t>điểm</a:t>
            </a:r>
            <a:r>
              <a:rPr lang="en-US" sz="2000" dirty="0"/>
              <a:t>, </a:t>
            </a:r>
            <a:r>
              <a:rPr lang="en-US" sz="2000" dirty="0" err="1"/>
              <a:t>tư</a:t>
            </a:r>
            <a:r>
              <a:rPr lang="en-US" sz="2000" dirty="0"/>
              <a:t> </a:t>
            </a:r>
            <a:r>
              <a:rPr lang="en-US" sz="2000" dirty="0" err="1"/>
              <a:t>tưởng</a:t>
            </a:r>
            <a:r>
              <a:rPr lang="en-US" sz="2000" dirty="0"/>
              <a:t> </a:t>
            </a:r>
            <a:r>
              <a:rPr lang="en-US" sz="2000" dirty="0" err="1"/>
              <a:t>nhất</a:t>
            </a:r>
            <a:r>
              <a:rPr lang="en-US" sz="2000" dirty="0"/>
              <a:t> </a:t>
            </a:r>
            <a:r>
              <a:rPr lang="en-US" sz="2000" dirty="0" err="1"/>
              <a:t>định</a:t>
            </a:r>
            <a:r>
              <a:rPr lang="en-US" sz="2000" dirty="0"/>
              <a:t>. </a:t>
            </a:r>
            <a:endParaRPr lang="en-US" sz="2000" dirty="0" smtClean="0"/>
          </a:p>
          <a:p>
            <a:r>
              <a:rPr lang="en-US" sz="2000" dirty="0" smtClean="0"/>
              <a:t>-</a:t>
            </a:r>
            <a:r>
              <a:rPr lang="en-US" sz="2000" dirty="0" err="1" smtClean="0"/>
              <a:t>Luận</a:t>
            </a:r>
            <a:r>
              <a:rPr lang="en-US" sz="2000" dirty="0" smtClean="0"/>
              <a:t> </a:t>
            </a:r>
            <a:r>
              <a:rPr lang="en-US" sz="2000" dirty="0" err="1"/>
              <a:t>điểm</a:t>
            </a:r>
            <a:r>
              <a:rPr lang="en-US" sz="2000" dirty="0"/>
              <a:t> </a:t>
            </a:r>
            <a:r>
              <a:rPr lang="en-US" sz="2000" dirty="0" err="1"/>
              <a:t>rõ</a:t>
            </a:r>
            <a:r>
              <a:rPr lang="en-US" sz="2000" dirty="0"/>
              <a:t> </a:t>
            </a:r>
            <a:r>
              <a:rPr lang="en-US" sz="2000" dirty="0" err="1"/>
              <a:t>ràng</a:t>
            </a:r>
            <a:r>
              <a:rPr lang="en-US" sz="2000" dirty="0"/>
              <a:t>, </a:t>
            </a:r>
            <a:r>
              <a:rPr lang="en-US" sz="2000" dirty="0" err="1"/>
              <a:t>có</a:t>
            </a:r>
            <a:r>
              <a:rPr lang="en-US" sz="2000" dirty="0"/>
              <a:t> </a:t>
            </a:r>
            <a:r>
              <a:rPr lang="en-US" sz="2000" dirty="0" err="1"/>
              <a:t>lí</a:t>
            </a:r>
            <a:r>
              <a:rPr lang="en-US" sz="2000" dirty="0"/>
              <a:t> </a:t>
            </a:r>
            <a:r>
              <a:rPr lang="en-US" sz="2000" dirty="0" err="1"/>
              <a:t>lẽ</a:t>
            </a:r>
            <a:r>
              <a:rPr lang="en-US" sz="2000" dirty="0"/>
              <a:t>, </a:t>
            </a:r>
            <a:r>
              <a:rPr lang="en-US" sz="2000" dirty="0" err="1"/>
              <a:t>dẫn</a:t>
            </a:r>
            <a:r>
              <a:rPr lang="en-US" sz="2000" dirty="0"/>
              <a:t> </a:t>
            </a:r>
            <a:r>
              <a:rPr lang="en-US" sz="2000" dirty="0" err="1"/>
              <a:t>chứng</a:t>
            </a:r>
            <a:r>
              <a:rPr lang="en-US" sz="2000" dirty="0"/>
              <a:t> </a:t>
            </a:r>
            <a:r>
              <a:rPr lang="en-US" sz="2000" dirty="0" err="1"/>
              <a:t>thuyết</a:t>
            </a:r>
            <a:r>
              <a:rPr lang="en-US" sz="2000" dirty="0"/>
              <a:t> </a:t>
            </a:r>
            <a:r>
              <a:rPr lang="en-US" sz="2000" dirty="0" err="1"/>
              <a:t>phục</a:t>
            </a:r>
            <a:r>
              <a:rPr lang="en-US" sz="2000" dirty="0" smtClean="0"/>
              <a:t>.</a:t>
            </a:r>
          </a:p>
          <a:p>
            <a:r>
              <a:rPr lang="en-US" sz="2000" dirty="0" smtClean="0"/>
              <a:t>- </a:t>
            </a:r>
            <a:r>
              <a:rPr lang="en-US" sz="2000" dirty="0" err="1" smtClean="0"/>
              <a:t>Giải</a:t>
            </a:r>
            <a:r>
              <a:rPr lang="en-US" sz="2000" dirty="0" smtClean="0"/>
              <a:t> </a:t>
            </a:r>
            <a:r>
              <a:rPr lang="en-US" sz="2000" dirty="0" err="1"/>
              <a:t>quyết</a:t>
            </a:r>
            <a:r>
              <a:rPr lang="en-US" sz="2000" dirty="0"/>
              <a:t> </a:t>
            </a:r>
            <a:r>
              <a:rPr lang="en-US" sz="2000" dirty="0" err="1"/>
              <a:t>những</a:t>
            </a:r>
            <a:r>
              <a:rPr lang="en-US" sz="2000" dirty="0"/>
              <a:t> </a:t>
            </a:r>
            <a:r>
              <a:rPr lang="en-US" sz="2000" dirty="0" err="1"/>
              <a:t>vấn</a:t>
            </a:r>
            <a:r>
              <a:rPr lang="en-US" sz="2000" dirty="0"/>
              <a:t> </a:t>
            </a:r>
            <a:r>
              <a:rPr lang="en-US" sz="2000" dirty="0" err="1"/>
              <a:t>đề</a:t>
            </a:r>
            <a:r>
              <a:rPr lang="en-US" sz="2000" dirty="0"/>
              <a:t> </a:t>
            </a:r>
            <a:r>
              <a:rPr lang="en-US" sz="2000" dirty="0" err="1"/>
              <a:t>đặt</a:t>
            </a:r>
            <a:r>
              <a:rPr lang="en-US" sz="2000" dirty="0"/>
              <a:t> </a:t>
            </a:r>
            <a:r>
              <a:rPr lang="en-US" sz="2000" dirty="0" err="1"/>
              <a:t>ra</a:t>
            </a:r>
            <a:r>
              <a:rPr lang="en-US" sz="2000" dirty="0"/>
              <a:t> </a:t>
            </a:r>
            <a:r>
              <a:rPr lang="en-US" sz="2000" dirty="0" err="1"/>
              <a:t>trong</a:t>
            </a:r>
            <a:r>
              <a:rPr lang="en-US" sz="2000" dirty="0"/>
              <a:t> </a:t>
            </a:r>
            <a:r>
              <a:rPr lang="en-US" sz="2000" dirty="0" err="1"/>
              <a:t>cuộc</a:t>
            </a:r>
            <a:r>
              <a:rPr lang="en-US" sz="2000" dirty="0"/>
              <a:t> </a:t>
            </a:r>
            <a:r>
              <a:rPr lang="en-US" sz="2000" dirty="0" err="1"/>
              <a:t>sống</a:t>
            </a:r>
            <a:r>
              <a:rPr lang="en-US" sz="2000" dirty="0"/>
              <a:t>, </a:t>
            </a:r>
            <a:r>
              <a:rPr lang="en-US" sz="2000" dirty="0" err="1"/>
              <a:t>xã</a:t>
            </a:r>
            <a:r>
              <a:rPr lang="en-US" sz="2000" dirty="0"/>
              <a:t> </a:t>
            </a:r>
            <a:r>
              <a:rPr lang="en-US" sz="2000" dirty="0" err="1"/>
              <a:t>hội</a:t>
            </a:r>
            <a:r>
              <a:rPr lang="en-US" sz="2000" dirty="0"/>
              <a:t> </a:t>
            </a:r>
            <a:endParaRPr lang="zh-CN" altLang="en-US" sz="2000" b="1" dirty="0">
              <a:solidFill>
                <a:schemeClr val="tx1">
                  <a:lumMod val="65000"/>
                  <a:lumOff val="35000"/>
                </a:schemeClr>
              </a:solidFill>
              <a:cs typeface="+mn-ea"/>
              <a:sym typeface="+mn-lt"/>
            </a:endParaRPr>
          </a:p>
        </p:txBody>
      </p:sp>
      <p:grpSp>
        <p:nvGrpSpPr>
          <p:cNvPr id="16" name="组合 15"/>
          <p:cNvGrpSpPr/>
          <p:nvPr/>
        </p:nvGrpSpPr>
        <p:grpSpPr>
          <a:xfrm>
            <a:off x="437866" y="1524209"/>
            <a:ext cx="2948527" cy="1134319"/>
            <a:chOff x="304800" y="115033"/>
            <a:chExt cx="5057914" cy="3390596"/>
          </a:xfrm>
          <a:solidFill>
            <a:schemeClr val="accent2">
              <a:lumMod val="75000"/>
            </a:schemeClr>
          </a:solidFill>
          <a:effectLst>
            <a:outerShdw blurRad="444500" dist="254000" dir="8100000" algn="tr" rotWithShape="0">
              <a:prstClr val="black">
                <a:alpha val="50000"/>
              </a:prstClr>
            </a:outerShdw>
          </a:effectLst>
        </p:grpSpPr>
        <p:sp>
          <p:nvSpPr>
            <p:cNvPr id="17" name="同心圆 16"/>
            <p:cNvSpPr/>
            <p:nvPr/>
          </p:nvSpPr>
          <p:spPr>
            <a:xfrm>
              <a:off x="304800" y="673102"/>
              <a:ext cx="4316292" cy="2832527"/>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cs typeface="+mn-ea"/>
                <a:sym typeface="+mn-lt"/>
              </a:endParaRPr>
            </a:p>
          </p:txBody>
        </p:sp>
        <p:sp>
          <p:nvSpPr>
            <p:cNvPr id="18" name="椭圆 17"/>
            <p:cNvSpPr/>
            <p:nvPr/>
          </p:nvSpPr>
          <p:spPr>
            <a:xfrm>
              <a:off x="321337" y="115033"/>
              <a:ext cx="5041377" cy="33905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err="1" smtClean="0">
                  <a:solidFill>
                    <a:prstClr val="black"/>
                  </a:solidFill>
                  <a:latin typeface="Times New Roman" pitchFamily="18" charset="0"/>
                  <a:cs typeface="Times New Roman" pitchFamily="18" charset="0"/>
                  <a:sym typeface="+mn-lt"/>
                </a:rPr>
                <a:t>Khái</a:t>
              </a:r>
              <a:r>
                <a:rPr lang="en-US" altLang="zh-CN" sz="2800" dirty="0" smtClean="0">
                  <a:solidFill>
                    <a:prstClr val="black"/>
                  </a:solidFill>
                  <a:latin typeface="Times New Roman" pitchFamily="18" charset="0"/>
                  <a:cs typeface="Times New Roman" pitchFamily="18" charset="0"/>
                  <a:sym typeface="+mn-lt"/>
                </a:rPr>
                <a:t> </a:t>
              </a:r>
              <a:r>
                <a:rPr lang="en-US" altLang="zh-CN" sz="2800" dirty="0" err="1" smtClean="0">
                  <a:solidFill>
                    <a:prstClr val="black"/>
                  </a:solidFill>
                  <a:latin typeface="Times New Roman" pitchFamily="18" charset="0"/>
                  <a:cs typeface="Times New Roman" pitchFamily="18" charset="0"/>
                  <a:sym typeface="+mn-lt"/>
                </a:rPr>
                <a:t>niệm</a:t>
              </a:r>
              <a:endParaRPr lang="zh-CN" altLang="en-US" sz="2800" dirty="0">
                <a:solidFill>
                  <a:prstClr val="black"/>
                </a:solidFill>
                <a:latin typeface="Times New Roman" pitchFamily="18" charset="0"/>
                <a:cs typeface="Times New Roman" pitchFamily="18" charset="0"/>
                <a:sym typeface="+mn-lt"/>
              </a:endParaRPr>
            </a:p>
          </p:txBody>
        </p:sp>
      </p:grpSp>
      <p:grpSp>
        <p:nvGrpSpPr>
          <p:cNvPr id="25" name="组合 24"/>
          <p:cNvGrpSpPr/>
          <p:nvPr/>
        </p:nvGrpSpPr>
        <p:grpSpPr>
          <a:xfrm>
            <a:off x="4657900" y="1597311"/>
            <a:ext cx="4104456" cy="1217613"/>
            <a:chOff x="-147516" y="544730"/>
            <a:chExt cx="5429250" cy="2645250"/>
          </a:xfrm>
          <a:solidFill>
            <a:schemeClr val="accent5">
              <a:lumMod val="50000"/>
            </a:schemeClr>
          </a:solidFill>
          <a:effectLst>
            <a:outerShdw blurRad="444500" dist="254000" dir="8100000" algn="tr" rotWithShape="0">
              <a:prstClr val="black">
                <a:alpha val="50000"/>
              </a:prstClr>
            </a:outerShdw>
          </a:effectLst>
        </p:grpSpPr>
        <p:sp>
          <p:nvSpPr>
            <p:cNvPr id="26" name="同心圆 25"/>
            <p:cNvSpPr/>
            <p:nvPr/>
          </p:nvSpPr>
          <p:spPr>
            <a:xfrm>
              <a:off x="304800" y="673100"/>
              <a:ext cx="4000500" cy="2461591"/>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cs typeface="+mn-ea"/>
                <a:sym typeface="+mn-lt"/>
              </a:endParaRPr>
            </a:p>
          </p:txBody>
        </p:sp>
        <p:sp>
          <p:nvSpPr>
            <p:cNvPr id="27" name="椭圆 26"/>
            <p:cNvSpPr/>
            <p:nvPr/>
          </p:nvSpPr>
          <p:spPr>
            <a:xfrm>
              <a:off x="-147516" y="544730"/>
              <a:ext cx="5429250" cy="2645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err="1" smtClean="0">
                  <a:solidFill>
                    <a:prstClr val="black"/>
                  </a:solidFill>
                  <a:latin typeface="Times New Roman" pitchFamily="18" charset="0"/>
                  <a:cs typeface="Times New Roman" pitchFamily="18" charset="0"/>
                  <a:sym typeface="+mn-lt"/>
                </a:rPr>
                <a:t>Các</a:t>
              </a:r>
              <a:r>
                <a:rPr lang="en-US" altLang="zh-CN" sz="2800" dirty="0" smtClean="0">
                  <a:solidFill>
                    <a:prstClr val="black"/>
                  </a:solidFill>
                  <a:latin typeface="Times New Roman" pitchFamily="18" charset="0"/>
                  <a:cs typeface="Times New Roman" pitchFamily="18" charset="0"/>
                  <a:sym typeface="+mn-lt"/>
                </a:rPr>
                <a:t> </a:t>
              </a:r>
              <a:r>
                <a:rPr lang="en-US" altLang="zh-CN" sz="2800" dirty="0" err="1" smtClean="0">
                  <a:solidFill>
                    <a:prstClr val="black"/>
                  </a:solidFill>
                  <a:latin typeface="Times New Roman" pitchFamily="18" charset="0"/>
                  <a:cs typeface="Times New Roman" pitchFamily="18" charset="0"/>
                  <a:sym typeface="+mn-lt"/>
                </a:rPr>
                <a:t>bước</a:t>
              </a:r>
              <a:r>
                <a:rPr lang="en-US" altLang="zh-CN" sz="2800" dirty="0" smtClean="0">
                  <a:solidFill>
                    <a:prstClr val="black"/>
                  </a:solidFill>
                  <a:latin typeface="Times New Roman" pitchFamily="18" charset="0"/>
                  <a:cs typeface="Times New Roman" pitchFamily="18" charset="0"/>
                  <a:sym typeface="+mn-lt"/>
                </a:rPr>
                <a:t> </a:t>
              </a:r>
              <a:r>
                <a:rPr lang="en-US" altLang="zh-CN" sz="2800" dirty="0" err="1" smtClean="0">
                  <a:solidFill>
                    <a:prstClr val="black"/>
                  </a:solidFill>
                  <a:latin typeface="Times New Roman" pitchFamily="18" charset="0"/>
                  <a:cs typeface="Times New Roman" pitchFamily="18" charset="0"/>
                  <a:sym typeface="+mn-lt"/>
                </a:rPr>
                <a:t>đọc</a:t>
              </a:r>
              <a:r>
                <a:rPr lang="en-US" altLang="zh-CN" sz="2800" dirty="0" smtClean="0">
                  <a:solidFill>
                    <a:prstClr val="black"/>
                  </a:solidFill>
                  <a:latin typeface="Times New Roman" pitchFamily="18" charset="0"/>
                  <a:cs typeface="Times New Roman" pitchFamily="18" charset="0"/>
                  <a:sym typeface="+mn-lt"/>
                </a:rPr>
                <a:t> </a:t>
              </a:r>
              <a:r>
                <a:rPr lang="en-US" altLang="zh-CN" sz="2800" dirty="0" err="1" smtClean="0">
                  <a:solidFill>
                    <a:prstClr val="black"/>
                  </a:solidFill>
                  <a:latin typeface="Times New Roman" pitchFamily="18" charset="0"/>
                  <a:cs typeface="Times New Roman" pitchFamily="18" charset="0"/>
                  <a:sym typeface="+mn-lt"/>
                </a:rPr>
                <a:t>hiểu</a:t>
              </a:r>
              <a:r>
                <a:rPr lang="en-US" altLang="zh-CN" sz="2800" dirty="0" smtClean="0">
                  <a:solidFill>
                    <a:prstClr val="black"/>
                  </a:solidFill>
                  <a:latin typeface="Times New Roman" pitchFamily="18" charset="0"/>
                  <a:cs typeface="Times New Roman" pitchFamily="18" charset="0"/>
                  <a:sym typeface="+mn-lt"/>
                </a:rPr>
                <a:t> </a:t>
              </a:r>
              <a:r>
                <a:rPr lang="en-US" altLang="zh-CN" sz="2800" dirty="0" err="1" smtClean="0">
                  <a:solidFill>
                    <a:prstClr val="black"/>
                  </a:solidFill>
                  <a:latin typeface="Times New Roman" pitchFamily="18" charset="0"/>
                  <a:cs typeface="Times New Roman" pitchFamily="18" charset="0"/>
                  <a:sym typeface="+mn-lt"/>
                </a:rPr>
                <a:t>văn</a:t>
              </a:r>
              <a:r>
                <a:rPr lang="en-US" altLang="zh-CN" sz="2800" dirty="0" smtClean="0">
                  <a:solidFill>
                    <a:prstClr val="black"/>
                  </a:solidFill>
                  <a:latin typeface="Times New Roman" pitchFamily="18" charset="0"/>
                  <a:cs typeface="Times New Roman" pitchFamily="18" charset="0"/>
                  <a:sym typeface="+mn-lt"/>
                </a:rPr>
                <a:t> </a:t>
              </a:r>
              <a:r>
                <a:rPr lang="en-US" altLang="zh-CN" sz="2800" dirty="0" err="1" smtClean="0">
                  <a:solidFill>
                    <a:prstClr val="black"/>
                  </a:solidFill>
                  <a:latin typeface="Times New Roman" pitchFamily="18" charset="0"/>
                  <a:cs typeface="Times New Roman" pitchFamily="18" charset="0"/>
                  <a:sym typeface="+mn-lt"/>
                </a:rPr>
                <a:t>bản</a:t>
              </a:r>
              <a:r>
                <a:rPr lang="en-US" altLang="zh-CN" sz="2800" dirty="0" smtClean="0">
                  <a:solidFill>
                    <a:prstClr val="black"/>
                  </a:solidFill>
                  <a:latin typeface="Times New Roman" pitchFamily="18" charset="0"/>
                  <a:cs typeface="Times New Roman" pitchFamily="18" charset="0"/>
                  <a:sym typeface="+mn-lt"/>
                </a:rPr>
                <a:t> </a:t>
              </a:r>
              <a:r>
                <a:rPr lang="en-US" altLang="zh-CN" sz="2800" dirty="0" err="1" smtClean="0">
                  <a:solidFill>
                    <a:prstClr val="black"/>
                  </a:solidFill>
                  <a:latin typeface="Times New Roman" pitchFamily="18" charset="0"/>
                  <a:cs typeface="Times New Roman" pitchFamily="18" charset="0"/>
                  <a:sym typeface="+mn-lt"/>
                </a:rPr>
                <a:t>nghị</a:t>
              </a:r>
              <a:r>
                <a:rPr lang="en-US" altLang="zh-CN" sz="2800" dirty="0" smtClean="0">
                  <a:solidFill>
                    <a:prstClr val="black"/>
                  </a:solidFill>
                  <a:latin typeface="Times New Roman" pitchFamily="18" charset="0"/>
                  <a:cs typeface="Times New Roman" pitchFamily="18" charset="0"/>
                  <a:sym typeface="+mn-lt"/>
                </a:rPr>
                <a:t> </a:t>
              </a:r>
              <a:r>
                <a:rPr lang="en-US" altLang="zh-CN" sz="2800" dirty="0" err="1" smtClean="0">
                  <a:solidFill>
                    <a:prstClr val="black"/>
                  </a:solidFill>
                  <a:latin typeface="Times New Roman" pitchFamily="18" charset="0"/>
                  <a:cs typeface="Times New Roman" pitchFamily="18" charset="0"/>
                  <a:sym typeface="+mn-lt"/>
                </a:rPr>
                <a:t>luận</a:t>
              </a:r>
              <a:endParaRPr lang="zh-CN" altLang="en-US" sz="2800" dirty="0">
                <a:solidFill>
                  <a:prstClr val="black"/>
                </a:solidFill>
                <a:latin typeface="Times New Roman" pitchFamily="18" charset="0"/>
                <a:cs typeface="Times New Roman" pitchFamily="18" charset="0"/>
                <a:sym typeface="+mn-lt"/>
              </a:endParaRPr>
            </a:p>
          </p:txBody>
        </p:sp>
      </p:grpSp>
      <p:sp>
        <p:nvSpPr>
          <p:cNvPr id="35" name="TextBox 34"/>
          <p:cNvSpPr txBox="1"/>
          <p:nvPr/>
        </p:nvSpPr>
        <p:spPr>
          <a:xfrm>
            <a:off x="0" y="59278"/>
            <a:ext cx="8169026" cy="584775"/>
          </a:xfrm>
          <a:prstGeom prst="rect">
            <a:avLst/>
          </a:prstGeom>
          <a:solidFill>
            <a:schemeClr val="bg1">
              <a:lumMod val="95000"/>
            </a:schemeClr>
          </a:solidFill>
        </p:spPr>
        <p:txBody>
          <a:bodyPr wrap="square" rtlCol="0">
            <a:spAutoFit/>
          </a:bodyPr>
          <a:lstStyle/>
          <a:p>
            <a:r>
              <a:rPr lang="en-US" sz="3200" b="1" dirty="0" smtClean="0"/>
              <a:t> I. </a:t>
            </a:r>
            <a:r>
              <a:rPr lang="vi-VN" sz="3200" b="1" dirty="0" smtClean="0"/>
              <a:t>Đ</a:t>
            </a:r>
            <a:r>
              <a:rPr lang="en-US" sz="3200" b="1" dirty="0" smtClean="0"/>
              <a:t>ọ</a:t>
            </a:r>
            <a:r>
              <a:rPr lang="vi-VN" sz="3200" b="1" dirty="0" smtClean="0"/>
              <a:t>c </a:t>
            </a:r>
            <a:r>
              <a:rPr lang="vi-VN" sz="3200" b="1" dirty="0"/>
              <a:t>và tìm hiểu </a:t>
            </a:r>
            <a:r>
              <a:rPr lang="vi-VN" sz="3200" b="1" dirty="0" smtClean="0"/>
              <a:t>chung</a:t>
            </a:r>
            <a:endParaRPr lang="en-US" sz="3200" dirty="0"/>
          </a:p>
        </p:txBody>
      </p:sp>
      <p:sp>
        <p:nvSpPr>
          <p:cNvPr id="31" name="TextBox 30"/>
          <p:cNvSpPr txBox="1"/>
          <p:nvPr/>
        </p:nvSpPr>
        <p:spPr>
          <a:xfrm>
            <a:off x="195478" y="585647"/>
            <a:ext cx="632106" cy="369332"/>
          </a:xfrm>
          <a:prstGeom prst="rect">
            <a:avLst/>
          </a:prstGeom>
          <a:solidFill>
            <a:schemeClr val="bg1">
              <a:lumMod val="95000"/>
            </a:schemeClr>
          </a:solidFill>
        </p:spPr>
        <p:txBody>
          <a:bodyPr wrap="square" rtlCol="0">
            <a:spAutoFit/>
          </a:bodyPr>
          <a:lstStyle/>
          <a:p>
            <a:endParaRPr lang="en-US" dirty="0"/>
          </a:p>
        </p:txBody>
      </p:sp>
      <p:grpSp>
        <p:nvGrpSpPr>
          <p:cNvPr id="37" name="组合 40"/>
          <p:cNvGrpSpPr/>
          <p:nvPr/>
        </p:nvGrpSpPr>
        <p:grpSpPr>
          <a:xfrm>
            <a:off x="437867" y="483487"/>
            <a:ext cx="8382606" cy="1088502"/>
            <a:chOff x="-2248915" y="673100"/>
            <a:chExt cx="10910454" cy="4000500"/>
          </a:xfrm>
          <a:solidFill>
            <a:schemeClr val="accent5"/>
          </a:solidFill>
          <a:effectLst>
            <a:outerShdw blurRad="444500" dist="254000" dir="8100000" algn="tr" rotWithShape="0">
              <a:prstClr val="black">
                <a:alpha val="50000"/>
              </a:prstClr>
            </a:outerShdw>
          </a:effectLst>
        </p:grpSpPr>
        <p:sp>
          <p:nvSpPr>
            <p:cNvPr id="38" name="同心圆 42"/>
            <p:cNvSpPr/>
            <p:nvPr/>
          </p:nvSpPr>
          <p:spPr>
            <a:xfrm>
              <a:off x="-114121" y="673100"/>
              <a:ext cx="4000500" cy="4000500"/>
            </a:xfrm>
            <a:prstGeom prst="donut">
              <a:avLst>
                <a:gd name="adj" fmla="val 4879"/>
              </a:avLst>
            </a:prstGeom>
            <a:grp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zh-CN" altLang="en-US">
                <a:solidFill>
                  <a:prstClr val="black"/>
                </a:solidFill>
                <a:cs typeface="+mn-ea"/>
                <a:sym typeface="+mn-lt"/>
              </a:endParaRPr>
            </a:p>
          </p:txBody>
        </p:sp>
        <p:sp>
          <p:nvSpPr>
            <p:cNvPr id="39" name="椭圆 43"/>
            <p:cNvSpPr/>
            <p:nvPr/>
          </p:nvSpPr>
          <p:spPr>
            <a:xfrm>
              <a:off x="-2248915" y="760413"/>
              <a:ext cx="10910454" cy="3825871"/>
            </a:xfrm>
            <a:prstGeom prst="ellipse">
              <a:avLst/>
            </a:prstGeom>
            <a:grp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altLang="zh-CN" sz="3200" b="1" dirty="0" smtClean="0">
                  <a:solidFill>
                    <a:prstClr val="black"/>
                  </a:solidFill>
                  <a:latin typeface="Times New Roman" pitchFamily="18" charset="0"/>
                  <a:cs typeface="Times New Roman" pitchFamily="18" charset="0"/>
                  <a:sym typeface="+mn-lt"/>
                </a:rPr>
                <a:t>1. </a:t>
              </a:r>
              <a:r>
                <a:rPr lang="en-US" altLang="zh-CN" sz="3200" b="1" dirty="0" err="1" smtClean="0">
                  <a:solidFill>
                    <a:prstClr val="black"/>
                  </a:solidFill>
                  <a:latin typeface="Times New Roman" pitchFamily="18" charset="0"/>
                  <a:cs typeface="Times New Roman" pitchFamily="18" charset="0"/>
                  <a:sym typeface="+mn-lt"/>
                </a:rPr>
                <a:t>Khái</a:t>
              </a:r>
              <a:r>
                <a:rPr lang="en-US" altLang="zh-CN" sz="3200" b="1" dirty="0" smtClean="0">
                  <a:solidFill>
                    <a:prstClr val="black"/>
                  </a:solidFill>
                  <a:latin typeface="Times New Roman" pitchFamily="18" charset="0"/>
                  <a:cs typeface="Times New Roman" pitchFamily="18" charset="0"/>
                  <a:sym typeface="+mn-lt"/>
                </a:rPr>
                <a:t>  </a:t>
              </a:r>
              <a:r>
                <a:rPr lang="en-US" altLang="zh-CN" sz="3200" b="1" dirty="0" err="1" smtClean="0">
                  <a:solidFill>
                    <a:prstClr val="black"/>
                  </a:solidFill>
                  <a:latin typeface="Times New Roman" pitchFamily="18" charset="0"/>
                  <a:cs typeface="Times New Roman" pitchFamily="18" charset="0"/>
                  <a:sym typeface="+mn-lt"/>
                </a:rPr>
                <a:t>lược</a:t>
              </a:r>
              <a:r>
                <a:rPr lang="en-US" altLang="zh-CN" sz="3200" b="1" dirty="0" smtClean="0">
                  <a:solidFill>
                    <a:prstClr val="black"/>
                  </a:solidFill>
                  <a:latin typeface="Times New Roman" pitchFamily="18" charset="0"/>
                  <a:cs typeface="Times New Roman" pitchFamily="18" charset="0"/>
                  <a:sym typeface="+mn-lt"/>
                </a:rPr>
                <a:t> </a:t>
              </a:r>
              <a:r>
                <a:rPr lang="en-US" altLang="zh-CN" sz="3200" b="1" dirty="0" err="1" smtClean="0">
                  <a:solidFill>
                    <a:prstClr val="black"/>
                  </a:solidFill>
                  <a:latin typeface="Times New Roman" pitchFamily="18" charset="0"/>
                  <a:cs typeface="Times New Roman" pitchFamily="18" charset="0"/>
                  <a:sym typeface="+mn-lt"/>
                </a:rPr>
                <a:t>chung</a:t>
              </a:r>
              <a:r>
                <a:rPr lang="en-US" altLang="zh-CN" sz="3200" b="1" dirty="0" smtClean="0">
                  <a:solidFill>
                    <a:prstClr val="black"/>
                  </a:solidFill>
                  <a:latin typeface="Times New Roman" pitchFamily="18" charset="0"/>
                  <a:cs typeface="Times New Roman" pitchFamily="18" charset="0"/>
                  <a:sym typeface="+mn-lt"/>
                </a:rPr>
                <a:t> </a:t>
              </a:r>
              <a:r>
                <a:rPr lang="en-US" altLang="zh-CN" sz="3200" b="1" dirty="0" err="1" smtClean="0">
                  <a:solidFill>
                    <a:prstClr val="black"/>
                  </a:solidFill>
                  <a:latin typeface="Times New Roman" pitchFamily="18" charset="0"/>
                  <a:cs typeface="Times New Roman" pitchFamily="18" charset="0"/>
                  <a:sym typeface="+mn-lt"/>
                </a:rPr>
                <a:t>về</a:t>
              </a:r>
              <a:r>
                <a:rPr lang="en-US" altLang="zh-CN" sz="3200" b="1" dirty="0" smtClean="0">
                  <a:solidFill>
                    <a:prstClr val="black"/>
                  </a:solidFill>
                  <a:latin typeface="Times New Roman" pitchFamily="18" charset="0"/>
                  <a:cs typeface="Times New Roman" pitchFamily="18" charset="0"/>
                  <a:sym typeface="+mn-lt"/>
                </a:rPr>
                <a:t> </a:t>
              </a:r>
              <a:r>
                <a:rPr lang="en-US" altLang="zh-CN" sz="3200" b="1" dirty="0" err="1" smtClean="0">
                  <a:solidFill>
                    <a:prstClr val="black"/>
                  </a:solidFill>
                  <a:latin typeface="Times New Roman" pitchFamily="18" charset="0"/>
                  <a:cs typeface="Times New Roman" pitchFamily="18" charset="0"/>
                  <a:sym typeface="+mn-lt"/>
                </a:rPr>
                <a:t>văn</a:t>
              </a:r>
              <a:r>
                <a:rPr lang="en-US" altLang="zh-CN" sz="3200" b="1" dirty="0" smtClean="0">
                  <a:solidFill>
                    <a:prstClr val="black"/>
                  </a:solidFill>
                  <a:latin typeface="Times New Roman" pitchFamily="18" charset="0"/>
                  <a:cs typeface="Times New Roman" pitchFamily="18" charset="0"/>
                  <a:sym typeface="+mn-lt"/>
                </a:rPr>
                <a:t> </a:t>
              </a:r>
              <a:r>
                <a:rPr lang="en-US" altLang="zh-CN" sz="3200" b="1" dirty="0" err="1" smtClean="0">
                  <a:solidFill>
                    <a:prstClr val="black"/>
                  </a:solidFill>
                  <a:latin typeface="Times New Roman" pitchFamily="18" charset="0"/>
                  <a:cs typeface="Times New Roman" pitchFamily="18" charset="0"/>
                  <a:sym typeface="+mn-lt"/>
                </a:rPr>
                <a:t>nghị</a:t>
              </a:r>
              <a:r>
                <a:rPr lang="en-US" altLang="zh-CN" sz="3200" b="1" dirty="0" smtClean="0">
                  <a:solidFill>
                    <a:prstClr val="black"/>
                  </a:solidFill>
                  <a:latin typeface="Times New Roman" pitchFamily="18" charset="0"/>
                  <a:cs typeface="Times New Roman" pitchFamily="18" charset="0"/>
                  <a:sym typeface="+mn-lt"/>
                </a:rPr>
                <a:t> </a:t>
              </a:r>
              <a:r>
                <a:rPr lang="en-US" altLang="zh-CN" sz="3200" b="1" dirty="0" err="1" smtClean="0">
                  <a:solidFill>
                    <a:prstClr val="black"/>
                  </a:solidFill>
                  <a:latin typeface="Times New Roman" pitchFamily="18" charset="0"/>
                  <a:cs typeface="Times New Roman" pitchFamily="18" charset="0"/>
                  <a:sym typeface="+mn-lt"/>
                </a:rPr>
                <a:t>luận</a:t>
              </a:r>
              <a:endParaRPr lang="zh-CN" altLang="en-US" sz="3200" b="1" dirty="0">
                <a:solidFill>
                  <a:prstClr val="black"/>
                </a:solidFill>
                <a:latin typeface="Times New Roman" pitchFamily="18" charset="0"/>
                <a:cs typeface="Times New Roman" pitchFamily="18" charset="0"/>
                <a:sym typeface="+mn-lt"/>
              </a:endParaRPr>
            </a:p>
          </p:txBody>
        </p:sp>
      </p:grpSp>
    </p:spTree>
    <p:extLst>
      <p:ext uri="{BB962C8B-B14F-4D97-AF65-F5344CB8AC3E}">
        <p14:creationId xmlns:p14="http://schemas.microsoft.com/office/powerpoint/2010/main" val="4172840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MH_Other_3"/>
          <p:cNvSpPr/>
          <p:nvPr>
            <p:custDataLst>
              <p:tags r:id="rId1"/>
            </p:custDataLst>
          </p:nvPr>
        </p:nvSpPr>
        <p:spPr>
          <a:xfrm flipH="1">
            <a:off x="776831" y="893577"/>
            <a:ext cx="3853694" cy="3888432"/>
          </a:xfrm>
          <a:custGeom>
            <a:avLst/>
            <a:gdLst>
              <a:gd name="connsiteX0" fmla="*/ 221247 w 863600"/>
              <a:gd name="connsiteY0" fmla="*/ 0 h 746809"/>
              <a:gd name="connsiteX1" fmla="*/ 0 w 863600"/>
              <a:gd name="connsiteY1" fmla="*/ 221247 h 746809"/>
              <a:gd name="connsiteX2" fmla="*/ 0 w 863600"/>
              <a:gd name="connsiteY2" fmla="*/ 746809 h 746809"/>
              <a:gd name="connsiteX3" fmla="*/ 140965 w 863600"/>
              <a:gd name="connsiteY3" fmla="*/ 746809 h 746809"/>
              <a:gd name="connsiteX4" fmla="*/ 140965 w 863600"/>
              <a:gd name="connsiteY4" fmla="*/ 221247 h 746809"/>
              <a:gd name="connsiteX5" fmla="*/ 221247 w 863600"/>
              <a:gd name="connsiteY5" fmla="*/ 140965 h 746809"/>
              <a:gd name="connsiteX6" fmla="*/ 863600 w 863600"/>
              <a:gd name="connsiteY6" fmla="*/ 140965 h 746809"/>
              <a:gd name="connsiteX7" fmla="*/ 863600 w 863600"/>
              <a:gd name="connsiteY7" fmla="*/ 1 h 74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600" h="746809">
                <a:moveTo>
                  <a:pt x="221247" y="0"/>
                </a:moveTo>
                <a:cubicBezTo>
                  <a:pt x="99056" y="0"/>
                  <a:pt x="0" y="99056"/>
                  <a:pt x="0" y="221247"/>
                </a:cubicBezTo>
                <a:lnTo>
                  <a:pt x="0" y="746809"/>
                </a:lnTo>
                <a:lnTo>
                  <a:pt x="140965" y="746809"/>
                </a:lnTo>
                <a:lnTo>
                  <a:pt x="140965" y="221247"/>
                </a:lnTo>
                <a:cubicBezTo>
                  <a:pt x="140965" y="176908"/>
                  <a:pt x="176908" y="140965"/>
                  <a:pt x="221247" y="140965"/>
                </a:cubicBezTo>
                <a:lnTo>
                  <a:pt x="863600" y="140965"/>
                </a:lnTo>
                <a:lnTo>
                  <a:pt x="863600" y="1"/>
                </a:lnTo>
                <a:close/>
              </a:path>
            </a:pathLst>
          </a:custGeom>
          <a:solidFill>
            <a:srgbClr val="FFFFFF"/>
          </a:solidFill>
          <a:ln w="3175">
            <a:solidFill>
              <a:srgbClr val="EAEAEA"/>
            </a:solidFill>
          </a:ln>
          <a:effectLst>
            <a:outerShdw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cs typeface="+mn-ea"/>
              <a:sym typeface="+mn-lt"/>
            </a:endParaRPr>
          </a:p>
        </p:txBody>
      </p:sp>
      <p:sp>
        <p:nvSpPr>
          <p:cNvPr id="42" name="MH_Other_2"/>
          <p:cNvSpPr/>
          <p:nvPr>
            <p:custDataLst>
              <p:tags r:id="rId2"/>
            </p:custDataLst>
          </p:nvPr>
        </p:nvSpPr>
        <p:spPr>
          <a:xfrm>
            <a:off x="4609812" y="1005568"/>
            <a:ext cx="3664321" cy="3791111"/>
          </a:xfrm>
          <a:custGeom>
            <a:avLst/>
            <a:gdLst>
              <a:gd name="connsiteX0" fmla="*/ 221247 w 863600"/>
              <a:gd name="connsiteY0" fmla="*/ 0 h 2741461"/>
              <a:gd name="connsiteX1" fmla="*/ 863600 w 863600"/>
              <a:gd name="connsiteY1" fmla="*/ 1 h 2741461"/>
              <a:gd name="connsiteX2" fmla="*/ 863600 w 863600"/>
              <a:gd name="connsiteY2" fmla="*/ 140965 h 2741461"/>
              <a:gd name="connsiteX3" fmla="*/ 221247 w 863600"/>
              <a:gd name="connsiteY3" fmla="*/ 140965 h 2741461"/>
              <a:gd name="connsiteX4" fmla="*/ 140965 w 863600"/>
              <a:gd name="connsiteY4" fmla="*/ 221247 h 2741461"/>
              <a:gd name="connsiteX5" fmla="*/ 140965 w 863600"/>
              <a:gd name="connsiteY5" fmla="*/ 1013461 h 2741461"/>
              <a:gd name="connsiteX6" fmla="*/ 140965 w 863600"/>
              <a:gd name="connsiteY6" fmla="*/ 1013461 h 2741461"/>
              <a:gd name="connsiteX7" fmla="*/ 140965 w 863600"/>
              <a:gd name="connsiteY7" fmla="*/ 2741461 h 2741461"/>
              <a:gd name="connsiteX8" fmla="*/ 1 w 863600"/>
              <a:gd name="connsiteY8" fmla="*/ 2741461 h 2741461"/>
              <a:gd name="connsiteX9" fmla="*/ 0 w 863600"/>
              <a:gd name="connsiteY9" fmla="*/ 1615441 h 2741461"/>
              <a:gd name="connsiteX10" fmla="*/ 0 w 863600"/>
              <a:gd name="connsiteY10" fmla="*/ 1615441 h 2741461"/>
              <a:gd name="connsiteX11" fmla="*/ 0 w 863600"/>
              <a:gd name="connsiteY11" fmla="*/ 1013461 h 2741461"/>
              <a:gd name="connsiteX12" fmla="*/ 0 w 863600"/>
              <a:gd name="connsiteY12" fmla="*/ 221247 h 2741461"/>
              <a:gd name="connsiteX13" fmla="*/ 221247 w 863600"/>
              <a:gd name="connsiteY13" fmla="*/ 0 h 2741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3600" h="2741461">
                <a:moveTo>
                  <a:pt x="221247" y="0"/>
                </a:moveTo>
                <a:lnTo>
                  <a:pt x="863600" y="1"/>
                </a:lnTo>
                <a:lnTo>
                  <a:pt x="863600" y="140965"/>
                </a:lnTo>
                <a:lnTo>
                  <a:pt x="221247" y="140965"/>
                </a:lnTo>
                <a:cubicBezTo>
                  <a:pt x="176908" y="140965"/>
                  <a:pt x="140965" y="176908"/>
                  <a:pt x="140965" y="221247"/>
                </a:cubicBezTo>
                <a:lnTo>
                  <a:pt x="140965" y="1013461"/>
                </a:lnTo>
                <a:lnTo>
                  <a:pt x="140965" y="1013461"/>
                </a:lnTo>
                <a:lnTo>
                  <a:pt x="140965" y="2741461"/>
                </a:lnTo>
                <a:lnTo>
                  <a:pt x="1" y="2741461"/>
                </a:lnTo>
                <a:lnTo>
                  <a:pt x="0" y="1615441"/>
                </a:lnTo>
                <a:lnTo>
                  <a:pt x="0" y="1615441"/>
                </a:lnTo>
                <a:lnTo>
                  <a:pt x="0" y="1013461"/>
                </a:lnTo>
                <a:lnTo>
                  <a:pt x="0" y="221247"/>
                </a:lnTo>
                <a:cubicBezTo>
                  <a:pt x="0" y="99056"/>
                  <a:pt x="99056" y="0"/>
                  <a:pt x="221247" y="0"/>
                </a:cubicBezTo>
                <a:close/>
              </a:path>
            </a:pathLst>
          </a:custGeom>
          <a:solidFill>
            <a:srgbClr val="FFFFFF"/>
          </a:solidFill>
          <a:ln w="3175">
            <a:solidFill>
              <a:srgbClr val="EAEAEA"/>
            </a:solidFill>
          </a:ln>
          <a:effectLst>
            <a:outerShdw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cs typeface="+mn-ea"/>
              <a:sym typeface="+mn-lt"/>
            </a:endParaRPr>
          </a:p>
        </p:txBody>
      </p:sp>
      <p:grpSp>
        <p:nvGrpSpPr>
          <p:cNvPr id="48" name="组合 47"/>
          <p:cNvGrpSpPr/>
          <p:nvPr/>
        </p:nvGrpSpPr>
        <p:grpSpPr>
          <a:xfrm>
            <a:off x="4949613" y="893577"/>
            <a:ext cx="792000" cy="792000"/>
            <a:chOff x="4229236" y="3968984"/>
            <a:chExt cx="792000" cy="792000"/>
          </a:xfrm>
        </p:grpSpPr>
        <p:sp>
          <p:nvSpPr>
            <p:cNvPr id="49" name="MH_Other_2"/>
            <p:cNvSpPr/>
            <p:nvPr>
              <p:custDataLst>
                <p:tags r:id="rId8"/>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sp>
          <p:nvSpPr>
            <p:cNvPr id="56" name="MH_Title_1"/>
            <p:cNvSpPr/>
            <p:nvPr>
              <p:custDataLst>
                <p:tags r:id="rId9"/>
              </p:custDataLst>
            </p:nvPr>
          </p:nvSpPr>
          <p:spPr>
            <a:xfrm>
              <a:off x="4355236" y="4094984"/>
              <a:ext cx="540000" cy="540000"/>
            </a:xfrm>
            <a:prstGeom prst="ellipse">
              <a:avLst/>
            </a:prstGeom>
            <a:solidFill>
              <a:schemeClr val="accent1"/>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sz="3200" dirty="0" smtClean="0">
                  <a:latin typeface="Times New Roman" pitchFamily="18" charset="0"/>
                  <a:cs typeface="Times New Roman" pitchFamily="18" charset="0"/>
                  <a:sym typeface="+mn-lt"/>
                </a:rPr>
                <a:t>b)</a:t>
              </a:r>
              <a:endParaRPr lang="en-US" altLang="zh-CN" sz="3200" dirty="0">
                <a:latin typeface="Times New Roman" pitchFamily="18" charset="0"/>
                <a:cs typeface="Times New Roman" pitchFamily="18" charset="0"/>
                <a:sym typeface="+mn-lt"/>
              </a:endParaRPr>
            </a:p>
          </p:txBody>
        </p:sp>
      </p:grpSp>
      <p:grpSp>
        <p:nvGrpSpPr>
          <p:cNvPr id="63" name="组合 62"/>
          <p:cNvGrpSpPr/>
          <p:nvPr/>
        </p:nvGrpSpPr>
        <p:grpSpPr>
          <a:xfrm>
            <a:off x="107505" y="898835"/>
            <a:ext cx="724080" cy="792000"/>
            <a:chOff x="4229236" y="3968984"/>
            <a:chExt cx="792000" cy="792000"/>
          </a:xfrm>
        </p:grpSpPr>
        <p:sp>
          <p:nvSpPr>
            <p:cNvPr id="64" name="MH_Other_2"/>
            <p:cNvSpPr/>
            <p:nvPr>
              <p:custDataLst>
                <p:tags r:id="rId6"/>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sp>
          <p:nvSpPr>
            <p:cNvPr id="65" name="MH_Title_1"/>
            <p:cNvSpPr/>
            <p:nvPr>
              <p:custDataLst>
                <p:tags r:id="rId7"/>
              </p:custDataLst>
            </p:nvPr>
          </p:nvSpPr>
          <p:spPr>
            <a:xfrm>
              <a:off x="4468023" y="4075717"/>
              <a:ext cx="540000" cy="540000"/>
            </a:xfrm>
            <a:prstGeom prst="ellipse">
              <a:avLst/>
            </a:prstGeom>
            <a:solidFill>
              <a:schemeClr val="accent1"/>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sz="3200" dirty="0" smtClean="0">
                  <a:latin typeface="Times New Roman" pitchFamily="18" charset="0"/>
                  <a:cs typeface="Times New Roman" pitchFamily="18" charset="0"/>
                  <a:sym typeface="+mn-lt"/>
                </a:rPr>
                <a:t>a)</a:t>
              </a:r>
              <a:endParaRPr lang="en-US" altLang="zh-CN" sz="3200" dirty="0">
                <a:latin typeface="Times New Roman" pitchFamily="18" charset="0"/>
                <a:cs typeface="Times New Roman" pitchFamily="18" charset="0"/>
                <a:sym typeface="+mn-lt"/>
              </a:endParaRPr>
            </a:p>
          </p:txBody>
        </p:sp>
      </p:grpSp>
      <p:sp>
        <p:nvSpPr>
          <p:cNvPr id="69" name="MH_Text_1"/>
          <p:cNvSpPr/>
          <p:nvPr>
            <p:custDataLst>
              <p:tags r:id="rId3"/>
            </p:custDataLst>
          </p:nvPr>
        </p:nvSpPr>
        <p:spPr>
          <a:xfrm>
            <a:off x="776831" y="1084896"/>
            <a:ext cx="3832981" cy="5164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19989" tIns="0" rIns="119989" bIns="0" rtlCol="0" anchor="t">
            <a:noAutofit/>
          </a:bodyPr>
          <a:lstStyle/>
          <a:p>
            <a:r>
              <a:rPr lang="en-US" sz="3200" b="1" dirty="0" err="1" smtClean="0">
                <a:solidFill>
                  <a:srgbClr val="0070C0"/>
                </a:solidFill>
                <a:latin typeface="Times New Roman" pitchFamily="18" charset="0"/>
                <a:cs typeface="Times New Roman" pitchFamily="18" charset="0"/>
              </a:rPr>
              <a:t>Giới</a:t>
            </a:r>
            <a:r>
              <a:rPr lang="en-US" sz="3200" b="1" dirty="0" smtClean="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thiệu</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chung</a:t>
            </a:r>
            <a:endParaRPr lang="en-US" sz="3200" dirty="0">
              <a:solidFill>
                <a:srgbClr val="0070C0"/>
              </a:solidFill>
              <a:latin typeface="Times New Roman" pitchFamily="18" charset="0"/>
              <a:cs typeface="Times New Roman" pitchFamily="18" charset="0"/>
            </a:endParaRPr>
          </a:p>
        </p:txBody>
      </p:sp>
      <p:sp>
        <p:nvSpPr>
          <p:cNvPr id="70" name="MH_Text_1"/>
          <p:cNvSpPr/>
          <p:nvPr>
            <p:custDataLst>
              <p:tags r:id="rId4"/>
            </p:custDataLst>
          </p:nvPr>
        </p:nvSpPr>
        <p:spPr>
          <a:xfrm>
            <a:off x="139688" y="1923678"/>
            <a:ext cx="3791162" cy="276425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oAutofit/>
          </a:bodyPr>
          <a:lstStyle/>
          <a:p>
            <a:r>
              <a:rPr lang="en-US" sz="3200" dirty="0">
                <a:latin typeface="Times New Roman" pitchFamily="18" charset="0"/>
                <a:cs typeface="Times New Roman" pitchFamily="18" charset="0"/>
              </a:rPr>
              <a:t>-</a:t>
            </a:r>
            <a:r>
              <a:rPr lang="en-US" sz="3200" dirty="0" err="1" smtClean="0">
                <a:latin typeface="Times New Roman" pitchFamily="18" charset="0"/>
                <a:cs typeface="Times New Roman" pitchFamily="18" charset="0"/>
              </a:rPr>
              <a:t>Thể</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loại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bản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luận</a:t>
            </a:r>
            <a:r>
              <a:rPr lang="en-US" sz="3200" dirty="0">
                <a:latin typeface="Times New Roman" pitchFamily="18" charset="0"/>
                <a:cs typeface="Times New Roman" pitchFamily="18" charset="0"/>
              </a:rPr>
              <a:t> </a:t>
            </a:r>
          </a:p>
          <a:p>
            <a:r>
              <a:rPr lang="en-US" sz="3200" dirty="0">
                <a:latin typeface="Times New Roman" pitchFamily="18" charset="0"/>
                <a:cs typeface="Times New Roman" pitchFamily="18" charset="0"/>
              </a:rPr>
              <a:t>-</a:t>
            </a:r>
            <a:r>
              <a:rPr lang="en-US" sz="3200" dirty="0" err="1" smtClean="0">
                <a:latin typeface="Times New Roman" pitchFamily="18" charset="0"/>
                <a:cs typeface="Times New Roman" pitchFamily="18" charset="0"/>
              </a:rPr>
              <a:t>Trích</a:t>
            </a:r>
            <a:r>
              <a:rPr lang="en-US" sz="3200"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a:t>
            </a:r>
            <a:r>
              <a:rPr lang="en-US" sz="3200" dirty="0" err="1">
                <a:latin typeface="Times New Roman" pitchFamily="18" charset="0"/>
                <a:cs typeface="Times New Roman" pitchFamily="18" charset="0"/>
              </a:rPr>
              <a:t>Những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nghịch</a:t>
            </a:r>
            <a:r>
              <a:rPr lang="en-US" sz="3200" dirty="0">
                <a:latin typeface="Times New Roman" pitchFamily="18" charset="0"/>
                <a:cs typeface="Times New Roman" pitchFamily="18" charset="0"/>
              </a:rPr>
              <a:t> lí </a:t>
            </a:r>
            <a:r>
              <a:rPr lang="en-US" sz="3200" dirty="0" err="1">
                <a:latin typeface="Times New Roman" pitchFamily="18" charset="0"/>
                <a:cs typeface="Times New Roman" pitchFamily="18" charset="0"/>
              </a:rPr>
              <a:t>của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năm</a:t>
            </a:r>
            <a:r>
              <a:rPr lang="en-US" sz="3200" dirty="0">
                <a:latin typeface="Times New Roman" pitchFamily="18" charset="0"/>
                <a:cs typeface="Times New Roman" pitchFamily="18" charset="0"/>
              </a:rPr>
              <a:t> 2011</a:t>
            </a:r>
          </a:p>
        </p:txBody>
      </p:sp>
      <p:sp>
        <p:nvSpPr>
          <p:cNvPr id="71" name="MH_Text_1"/>
          <p:cNvSpPr/>
          <p:nvPr>
            <p:custDataLst>
              <p:tags r:id="rId5"/>
            </p:custDataLst>
          </p:nvPr>
        </p:nvSpPr>
        <p:spPr>
          <a:xfrm>
            <a:off x="5741612" y="1047600"/>
            <a:ext cx="3294883" cy="740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19989" tIns="0" rIns="119989" bIns="0" rtlCol="0" anchor="t">
            <a:noAutofit/>
          </a:bodyPr>
          <a:lstStyle/>
          <a:p>
            <a:pPr>
              <a:lnSpc>
                <a:spcPct val="120000"/>
              </a:lnSpc>
              <a:buClr>
                <a:schemeClr val="accent1"/>
              </a:buClr>
            </a:pPr>
            <a:r>
              <a:rPr lang="pt-BR" sz="2800" b="1" dirty="0">
                <a:solidFill>
                  <a:srgbClr val="0070C0"/>
                </a:solidFill>
                <a:latin typeface="Times New Roman" pitchFamily="18" charset="0"/>
                <a:cs typeface="Times New Roman" pitchFamily="18" charset="0"/>
              </a:rPr>
              <a:t>Bố cục đoạn </a:t>
            </a:r>
            <a:r>
              <a:rPr lang="pt-BR" sz="2800" b="1" dirty="0" smtClean="0">
                <a:solidFill>
                  <a:srgbClr val="0070C0"/>
                </a:solidFill>
                <a:latin typeface="Times New Roman" pitchFamily="18" charset="0"/>
                <a:cs typeface="Times New Roman" pitchFamily="18" charset="0"/>
              </a:rPr>
              <a:t>trích</a:t>
            </a:r>
            <a:endParaRPr lang="en-US" altLang="zh-CN" sz="2800" b="1" dirty="0">
              <a:solidFill>
                <a:srgbClr val="0070C0"/>
              </a:solidFill>
              <a:latin typeface="Times New Roman" pitchFamily="18" charset="0"/>
              <a:cs typeface="Times New Roman" pitchFamily="18" charset="0"/>
              <a:sym typeface="+mn-lt"/>
            </a:endParaRPr>
          </a:p>
        </p:txBody>
      </p:sp>
      <p:sp>
        <p:nvSpPr>
          <p:cNvPr id="31" name="矩形 30"/>
          <p:cNvSpPr/>
          <p:nvPr/>
        </p:nvSpPr>
        <p:spPr>
          <a:xfrm>
            <a:off x="233449" y="298133"/>
            <a:ext cx="184730" cy="461665"/>
          </a:xfrm>
          <a:prstGeom prst="rect">
            <a:avLst/>
          </a:prstGeom>
        </p:spPr>
        <p:txBody>
          <a:bodyPr wrap="none">
            <a:spAutoFit/>
          </a:bodyPr>
          <a:lstStyle/>
          <a:p>
            <a:pPr algn="ctr"/>
            <a:endParaRPr lang="en-US" altLang="zh-CN" sz="2400" dirty="0">
              <a:solidFill>
                <a:schemeClr val="bg1"/>
              </a:solidFill>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endParaRPr>
          </a:p>
        </p:txBody>
      </p:sp>
      <p:sp>
        <p:nvSpPr>
          <p:cNvPr id="29" name="TextBox 28"/>
          <p:cNvSpPr txBox="1"/>
          <p:nvPr/>
        </p:nvSpPr>
        <p:spPr>
          <a:xfrm>
            <a:off x="1026703" y="236578"/>
            <a:ext cx="7239264" cy="584775"/>
          </a:xfrm>
          <a:prstGeom prst="rect">
            <a:avLst/>
          </a:prstGeom>
          <a:noFill/>
        </p:spPr>
        <p:txBody>
          <a:bodyPr wrap="square" rtlCol="0">
            <a:spAutoFit/>
          </a:bodyPr>
          <a:lstStyle/>
          <a:p>
            <a:r>
              <a:rPr lang="en-US" sz="3200" b="1" dirty="0" err="1" smtClean="0">
                <a:solidFill>
                  <a:schemeClr val="tx1">
                    <a:lumMod val="65000"/>
                    <a:lumOff val="35000"/>
                  </a:schemeClr>
                </a:solidFill>
                <a:latin typeface="Times New Roman" pitchFamily="18" charset="0"/>
                <a:cs typeface="Times New Roman" pitchFamily="18" charset="0"/>
              </a:rPr>
              <a:t>Văn</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bản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Bản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sắc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hành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trang</a:t>
            </a:r>
            <a:r>
              <a:rPr lang="en-US" sz="3200" b="1"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2" name="TextBox 1"/>
          <p:cNvSpPr txBox="1"/>
          <p:nvPr/>
        </p:nvSpPr>
        <p:spPr>
          <a:xfrm>
            <a:off x="469545" y="113467"/>
            <a:ext cx="415498" cy="646331"/>
          </a:xfrm>
          <a:prstGeom prst="rect">
            <a:avLst/>
          </a:prstGeom>
          <a:noFill/>
        </p:spPr>
        <p:txBody>
          <a:bodyPr wrap="none" rtlCol="0">
            <a:spAutoFit/>
          </a:bodyPr>
          <a:lstStyle/>
          <a:p>
            <a:r>
              <a:rPr lang="en-US" sz="3600" b="1" dirty="0" smtClean="0">
                <a:solidFill>
                  <a:srgbClr val="118C3B"/>
                </a:solidFill>
                <a:latin typeface="Times New Roman" pitchFamily="18" charset="0"/>
                <a:cs typeface="Times New Roman" pitchFamily="18" charset="0"/>
              </a:rPr>
              <a:t>2</a:t>
            </a:r>
            <a:endParaRPr lang="en-US" sz="3600" b="1" dirty="0">
              <a:solidFill>
                <a:srgbClr val="118C3B"/>
              </a:solidFill>
              <a:latin typeface="Times New Roman" pitchFamily="18" charset="0"/>
              <a:cs typeface="Times New Roman" pitchFamily="18" charset="0"/>
            </a:endParaRPr>
          </a:p>
        </p:txBody>
      </p:sp>
      <p:graphicFrame>
        <p:nvGraphicFramePr>
          <p:cNvPr id="5" name="Diagram 4"/>
          <p:cNvGraphicFramePr/>
          <p:nvPr>
            <p:extLst>
              <p:ext uri="{D42A27DB-BD31-4B8C-83A1-F6EECF244321}">
                <p14:modId xmlns:p14="http://schemas.microsoft.com/office/powerpoint/2010/main" val="299319431"/>
              </p:ext>
            </p:extLst>
          </p:nvPr>
        </p:nvGraphicFramePr>
        <p:xfrm>
          <a:off x="4788024" y="1777863"/>
          <a:ext cx="3816423" cy="3055888"/>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6" name="Oval 5"/>
          <p:cNvSpPr/>
          <p:nvPr/>
        </p:nvSpPr>
        <p:spPr>
          <a:xfrm rot="20013407">
            <a:off x="4858291" y="2075466"/>
            <a:ext cx="649813" cy="57606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70C0"/>
                </a:solidFill>
                <a:latin typeface="Times New Roman" pitchFamily="18" charset="0"/>
                <a:cs typeface="Times New Roman" pitchFamily="18" charset="0"/>
              </a:rPr>
              <a:t>1</a:t>
            </a:r>
            <a:endParaRPr lang="en-US" sz="2400" dirty="0">
              <a:solidFill>
                <a:srgbClr val="0070C0"/>
              </a:solidFill>
              <a:latin typeface="Times New Roman" pitchFamily="18" charset="0"/>
              <a:cs typeface="Times New Roman" pitchFamily="18" charset="0"/>
            </a:endParaRPr>
          </a:p>
        </p:txBody>
      </p:sp>
      <p:sp>
        <p:nvSpPr>
          <p:cNvPr id="35" name="Oval 34"/>
          <p:cNvSpPr/>
          <p:nvPr/>
        </p:nvSpPr>
        <p:spPr>
          <a:xfrm rot="21402197">
            <a:off x="5091800" y="2998659"/>
            <a:ext cx="649813" cy="57606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70C0"/>
                </a:solidFill>
                <a:latin typeface="Times New Roman" pitchFamily="18" charset="0"/>
                <a:cs typeface="Times New Roman" pitchFamily="18" charset="0"/>
              </a:rPr>
              <a:t>2</a:t>
            </a:r>
            <a:endParaRPr lang="en-US" sz="2400" dirty="0">
              <a:solidFill>
                <a:srgbClr val="0070C0"/>
              </a:solidFill>
              <a:latin typeface="Times New Roman" pitchFamily="18" charset="0"/>
              <a:cs typeface="Times New Roman" pitchFamily="18" charset="0"/>
            </a:endParaRPr>
          </a:p>
        </p:txBody>
      </p:sp>
      <p:sp>
        <p:nvSpPr>
          <p:cNvPr id="36" name="Oval 35"/>
          <p:cNvSpPr/>
          <p:nvPr/>
        </p:nvSpPr>
        <p:spPr>
          <a:xfrm rot="1022645">
            <a:off x="4858290" y="4155926"/>
            <a:ext cx="757323" cy="2880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70C0"/>
                </a:solidFill>
                <a:latin typeface="Times New Roman" pitchFamily="18" charset="0"/>
                <a:cs typeface="Times New Roman" pitchFamily="18" charset="0"/>
              </a:rPr>
              <a:t>3</a:t>
            </a:r>
            <a:endParaRPr lang="en-US" sz="24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437406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additive="base">
                                        <p:cTn id="7" dur="500" fill="hold"/>
                                        <p:tgtEl>
                                          <p:spTgt spid="69"/>
                                        </p:tgtEl>
                                        <p:attrNameLst>
                                          <p:attrName>ppt_x</p:attrName>
                                        </p:attrNameLst>
                                      </p:cBhvr>
                                      <p:tavLst>
                                        <p:tav tm="0">
                                          <p:val>
                                            <p:strVal val="#ppt_x"/>
                                          </p:val>
                                        </p:tav>
                                        <p:tav tm="100000">
                                          <p:val>
                                            <p:strVal val="#ppt_x"/>
                                          </p:val>
                                        </p:tav>
                                      </p:tavLst>
                                    </p:anim>
                                    <p:anim calcmode="lin" valueType="num">
                                      <p:cBhvr additive="base">
                                        <p:cTn id="8"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0"/>
                                        </p:tgtEl>
                                        <p:attrNameLst>
                                          <p:attrName>style.visibility</p:attrName>
                                        </p:attrNameLst>
                                      </p:cBhvr>
                                      <p:to>
                                        <p:strVal val="visible"/>
                                      </p:to>
                                    </p:set>
                                    <p:anim calcmode="lin" valueType="num">
                                      <p:cBhvr additive="base">
                                        <p:cTn id="13" dur="500" fill="hold"/>
                                        <p:tgtEl>
                                          <p:spTgt spid="70"/>
                                        </p:tgtEl>
                                        <p:attrNameLst>
                                          <p:attrName>ppt_x</p:attrName>
                                        </p:attrNameLst>
                                      </p:cBhvr>
                                      <p:tavLst>
                                        <p:tav tm="0">
                                          <p:val>
                                            <p:strVal val="#ppt_x"/>
                                          </p:val>
                                        </p:tav>
                                        <p:tav tm="100000">
                                          <p:val>
                                            <p:strVal val="#ppt_x"/>
                                          </p:val>
                                        </p:tav>
                                      </p:tavLst>
                                    </p:anim>
                                    <p:anim calcmode="lin" valueType="num">
                                      <p:cBhvr additive="base">
                                        <p:cTn id="14"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
                                        </p:tgtEl>
                                        <p:attrNameLst>
                                          <p:attrName>style.visibility</p:attrName>
                                        </p:attrNameLst>
                                      </p:cBhvr>
                                      <p:to>
                                        <p:strVal val="visible"/>
                                      </p:to>
                                    </p:set>
                                    <p:anim calcmode="lin" valueType="num">
                                      <p:cBhvr additive="base">
                                        <p:cTn id="19" dur="500" fill="hold"/>
                                        <p:tgtEl>
                                          <p:spTgt spid="71"/>
                                        </p:tgtEl>
                                        <p:attrNameLst>
                                          <p:attrName>ppt_x</p:attrName>
                                        </p:attrNameLst>
                                      </p:cBhvr>
                                      <p:tavLst>
                                        <p:tav tm="0">
                                          <p:val>
                                            <p:strVal val="#ppt_x"/>
                                          </p:val>
                                        </p:tav>
                                        <p:tav tm="100000">
                                          <p:val>
                                            <p:strVal val="#ppt_x"/>
                                          </p:val>
                                        </p:tav>
                                      </p:tavLst>
                                    </p:anim>
                                    <p:anim calcmode="lin" valueType="num">
                                      <p:cBhvr additive="base">
                                        <p:cTn id="20"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1" grpId="0"/>
      <p:bldGraphic spid="5"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815535" y="-181039"/>
            <a:ext cx="1776609" cy="8866367"/>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flipV="1">
            <a:off x="2537684" y="-1470103"/>
            <a:ext cx="4078202" cy="9153568"/>
          </a:xfrm>
          <a:prstGeom prst="rect">
            <a:avLst/>
          </a:prstGeom>
        </p:spPr>
      </p:pic>
      <p:sp>
        <p:nvSpPr>
          <p:cNvPr id="12" name="圆角矩形 14"/>
          <p:cNvSpPr/>
          <p:nvPr/>
        </p:nvSpPr>
        <p:spPr>
          <a:xfrm>
            <a:off x="796364" y="1067579"/>
            <a:ext cx="7560840" cy="712083"/>
          </a:xfrm>
          <a:prstGeom prst="roundRect">
            <a:avLst>
              <a:gd name="adj" fmla="val 6466"/>
            </a:avLst>
          </a:prstGeom>
          <a:solidFill>
            <a:schemeClr val="bg1"/>
          </a:solidFill>
          <a:ln>
            <a:noFill/>
          </a:ln>
          <a:effectLst>
            <a:innerShdw blurRad="63500" dist="114300" dir="18900000">
              <a:prstClr val="black">
                <a:alpha val="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500" dirty="0" smtClean="0">
                <a:solidFill>
                  <a:srgbClr val="118C3B"/>
                </a:solidFill>
                <a:latin typeface="UVN Bach Dang Nang" pitchFamily="18" charset="0"/>
              </a:rPr>
              <a:t>1. </a:t>
            </a:r>
            <a:r>
              <a:rPr lang="en-US" altLang="zh-CN" sz="4500" dirty="0" err="1" smtClean="0">
                <a:solidFill>
                  <a:srgbClr val="118C3B"/>
                </a:solidFill>
                <a:latin typeface="UVN Bach Dang Nang" pitchFamily="18" charset="0"/>
              </a:rPr>
              <a:t>Nhan</a:t>
            </a:r>
            <a:r>
              <a:rPr lang="en-US" altLang="zh-CN" sz="4500" dirty="0" smtClean="0">
                <a:solidFill>
                  <a:srgbClr val="118C3B"/>
                </a:solidFill>
                <a:latin typeface="UVN Bach Dang Nang" pitchFamily="18" charset="0"/>
              </a:rPr>
              <a:t> </a:t>
            </a:r>
            <a:r>
              <a:rPr lang="en-US" altLang="zh-CN" sz="4500" dirty="0" err="1" smtClean="0">
                <a:solidFill>
                  <a:srgbClr val="118C3B"/>
                </a:solidFill>
                <a:latin typeface="UVN Bach Dang Nang" pitchFamily="18" charset="0"/>
              </a:rPr>
              <a:t>đề</a:t>
            </a:r>
            <a:endParaRPr lang="zh-CN" altLang="en-US" sz="4500" dirty="0">
              <a:solidFill>
                <a:srgbClr val="118C3B"/>
              </a:solidFill>
              <a:latin typeface="UVN Bach Dang Nang" pitchFamily="18" charset="0"/>
            </a:endParaRPr>
          </a:p>
        </p:txBody>
      </p:sp>
      <p:sp>
        <p:nvSpPr>
          <p:cNvPr id="47" name="MH_Other_2"/>
          <p:cNvSpPr/>
          <p:nvPr>
            <p:custDataLst>
              <p:tags r:id="rId1"/>
            </p:custDataLst>
          </p:nvPr>
        </p:nvSpPr>
        <p:spPr>
          <a:xfrm>
            <a:off x="-10200" y="117193"/>
            <a:ext cx="8748463" cy="950386"/>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800" b="1" dirty="0" smtClean="0">
                <a:solidFill>
                  <a:srgbClr val="0070C0"/>
                </a:solidFill>
                <a:latin typeface="Times New Roman" pitchFamily="18" charset="0"/>
                <a:cs typeface="Times New Roman" pitchFamily="18" charset="0"/>
              </a:rPr>
              <a:t>II. </a:t>
            </a:r>
            <a:r>
              <a:rPr lang="vi-VN" sz="2800" b="1" dirty="0" smtClean="0">
                <a:solidFill>
                  <a:srgbClr val="0070C0"/>
                </a:solidFill>
                <a:latin typeface="Times New Roman" pitchFamily="18" charset="0"/>
                <a:cs typeface="Times New Roman" pitchFamily="18" charset="0"/>
              </a:rPr>
              <a:t>Đọc </a:t>
            </a:r>
            <a:r>
              <a:rPr lang="vi-VN" sz="2800" b="1" dirty="0">
                <a:solidFill>
                  <a:srgbClr val="0070C0"/>
                </a:solidFill>
                <a:latin typeface="Times New Roman" pitchFamily="18" charset="0"/>
                <a:cs typeface="Times New Roman" pitchFamily="18" charset="0"/>
              </a:rPr>
              <a:t>hiểu văn bản</a:t>
            </a:r>
            <a:endParaRPr lang="zh-CN" altLang="en-US" sz="2800" b="1" dirty="0">
              <a:solidFill>
                <a:srgbClr val="0070C0"/>
              </a:solidFill>
              <a:latin typeface="Times New Roman" pitchFamily="18" charset="0"/>
              <a:cs typeface="Times New Roman" pitchFamily="18" charset="0"/>
              <a:sym typeface="+mn-lt"/>
            </a:endParaRPr>
          </a:p>
        </p:txBody>
      </p:sp>
    </p:spTree>
    <p:extLst>
      <p:ext uri="{BB962C8B-B14F-4D97-AF65-F5344CB8AC3E}">
        <p14:creationId xmlns:p14="http://schemas.microsoft.com/office/powerpoint/2010/main" val="2799070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ChangeArrowheads="1"/>
          </p:cNvSpPr>
          <p:nvPr/>
        </p:nvSpPr>
        <p:spPr bwMode="auto">
          <a:xfrm>
            <a:off x="5004048" y="1125309"/>
            <a:ext cx="3450849" cy="51435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pPr marL="257175" indent="-257175" algn="ctr"/>
            <a:r>
              <a:rPr lang="pt-BR" sz="2800" dirty="0">
                <a:latin typeface="Times New Roman" pitchFamily="18" charset="0"/>
                <a:cs typeface="Times New Roman" pitchFamily="18" charset="0"/>
              </a:rPr>
              <a:t>h</a:t>
            </a:r>
            <a:r>
              <a:rPr lang="pt-BR" sz="2800" dirty="0" smtClean="0">
                <a:latin typeface="Times New Roman" pitchFamily="18" charset="0"/>
                <a:cs typeface="Times New Roman" pitchFamily="18" charset="0"/>
              </a:rPr>
              <a:t>ành trang </a:t>
            </a:r>
            <a:endParaRPr lang="en-US" sz="2800" dirty="0">
              <a:latin typeface="Times New Roman" pitchFamily="18" charset="0"/>
              <a:cs typeface="Times New Roman" pitchFamily="18" charset="0"/>
            </a:endParaRPr>
          </a:p>
        </p:txBody>
      </p:sp>
      <p:sp>
        <p:nvSpPr>
          <p:cNvPr id="36869" name="Rectangle 5"/>
          <p:cNvSpPr>
            <a:spLocks noChangeArrowheads="1"/>
          </p:cNvSpPr>
          <p:nvPr/>
        </p:nvSpPr>
        <p:spPr bwMode="auto">
          <a:xfrm>
            <a:off x="1012299" y="1178482"/>
            <a:ext cx="1644724" cy="51435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pPr marL="257175" indent="-257175" algn="ctr"/>
            <a:r>
              <a:rPr lang="pt-BR" sz="2800" dirty="0" smtClean="0">
                <a:latin typeface="Times New Roman" pitchFamily="18" charset="0"/>
                <a:cs typeface="Times New Roman" pitchFamily="18" charset="0"/>
              </a:rPr>
              <a:t>Bản sắc</a:t>
            </a:r>
            <a:endParaRPr lang="en-US" sz="2800" dirty="0">
              <a:latin typeface="Times New Roman" pitchFamily="18" charset="0"/>
              <a:cs typeface="Times New Roman" pitchFamily="18" charset="0"/>
            </a:endParaRPr>
          </a:p>
        </p:txBody>
      </p:sp>
      <p:sp>
        <p:nvSpPr>
          <p:cNvPr id="36870" name="Line 6"/>
          <p:cNvSpPr>
            <a:spLocks noChangeShapeType="1"/>
          </p:cNvSpPr>
          <p:nvPr/>
        </p:nvSpPr>
        <p:spPr bwMode="auto">
          <a:xfrm flipH="1">
            <a:off x="2411760" y="627534"/>
            <a:ext cx="1635224" cy="49060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endParaRPr lang="en-US"/>
          </a:p>
        </p:txBody>
      </p:sp>
      <p:sp>
        <p:nvSpPr>
          <p:cNvPr id="36872" name="Line 8"/>
          <p:cNvSpPr>
            <a:spLocks noChangeShapeType="1"/>
          </p:cNvSpPr>
          <p:nvPr/>
        </p:nvSpPr>
        <p:spPr bwMode="auto">
          <a:xfrm>
            <a:off x="4046984" y="627534"/>
            <a:ext cx="2469232" cy="50405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endParaRPr lang="en-US"/>
          </a:p>
        </p:txBody>
      </p:sp>
      <p:sp>
        <p:nvSpPr>
          <p:cNvPr id="36874" name="Line 10"/>
          <p:cNvSpPr>
            <a:spLocks noChangeShapeType="1"/>
          </p:cNvSpPr>
          <p:nvPr/>
        </p:nvSpPr>
        <p:spPr bwMode="auto">
          <a:xfrm flipV="1">
            <a:off x="2915816" y="1482404"/>
            <a:ext cx="196098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endParaRPr lang="en-US"/>
          </a:p>
        </p:txBody>
      </p:sp>
      <p:sp>
        <p:nvSpPr>
          <p:cNvPr id="36875" name="Rectangle 11"/>
          <p:cNvSpPr>
            <a:spLocks noChangeArrowheads="1"/>
          </p:cNvSpPr>
          <p:nvPr/>
        </p:nvSpPr>
        <p:spPr bwMode="auto">
          <a:xfrm>
            <a:off x="326867" y="4011910"/>
            <a:ext cx="8131369" cy="1004678"/>
          </a:xfrm>
          <a:prstGeom prst="rect">
            <a:avLst/>
          </a:prstGeom>
          <a:solidFill>
            <a:schemeClr val="bg1">
              <a:lumMod val="85000"/>
            </a:schemeClr>
          </a:solidFill>
          <a:ln w="9525">
            <a:solidFill>
              <a:schemeClr val="tx1"/>
            </a:solidFill>
            <a:miter lim="800000"/>
            <a:headEnd/>
            <a:tailEnd/>
          </a:ln>
          <a:effectLst/>
          <a:extLst/>
        </p:spPr>
        <p:txBody>
          <a:bodyPr lIns="68580" tIns="34290" rIns="68580" bIns="34290"/>
          <a:lstStyle/>
          <a:p>
            <a:pPr algn="ctr"/>
            <a:r>
              <a:rPr lang="pt-BR" sz="3200" b="1" dirty="0">
                <a:solidFill>
                  <a:srgbClr val="002060"/>
                </a:solidFill>
                <a:latin typeface="Times New Roman" pitchFamily="18" charset="0"/>
                <a:cs typeface="Times New Roman" pitchFamily="18" charset="0"/>
              </a:rPr>
              <a:t>B</a:t>
            </a:r>
            <a:r>
              <a:rPr lang="pt-BR" sz="3200" b="1" dirty="0" smtClean="0">
                <a:solidFill>
                  <a:srgbClr val="002060"/>
                </a:solidFill>
                <a:latin typeface="Times New Roman" pitchFamily="18" charset="0"/>
                <a:cs typeface="Times New Roman" pitchFamily="18" charset="0"/>
              </a:rPr>
              <a:t>ản </a:t>
            </a:r>
            <a:r>
              <a:rPr lang="pt-BR" sz="3200" b="1" dirty="0">
                <a:solidFill>
                  <a:srgbClr val="002060"/>
                </a:solidFill>
                <a:latin typeface="Times New Roman" pitchFamily="18" charset="0"/>
                <a:cs typeface="Times New Roman" pitchFamily="18" charset="0"/>
              </a:rPr>
              <a:t>sắc chính </a:t>
            </a:r>
            <a:r>
              <a:rPr lang="pt-BR" sz="3200" b="1" dirty="0" smtClean="0">
                <a:solidFill>
                  <a:srgbClr val="002060"/>
                </a:solidFill>
                <a:latin typeface="Times New Roman" pitchFamily="18" charset="0"/>
                <a:cs typeface="Times New Roman" pitchFamily="18" charset="0"/>
              </a:rPr>
              <a:t>là cơ </a:t>
            </a:r>
            <a:r>
              <a:rPr lang="pt-BR" sz="3200" b="1" dirty="0">
                <a:solidFill>
                  <a:srgbClr val="002060"/>
                </a:solidFill>
                <a:latin typeface="Times New Roman" pitchFamily="18" charset="0"/>
                <a:cs typeface="Times New Roman" pitchFamily="18" charset="0"/>
              </a:rPr>
              <a:t>sở, nền móng để bước ra </a:t>
            </a:r>
            <a:r>
              <a:rPr lang="pt-BR" sz="3200" b="1" dirty="0" smtClean="0">
                <a:solidFill>
                  <a:srgbClr val="002060"/>
                </a:solidFill>
                <a:latin typeface="Times New Roman" pitchFamily="18" charset="0"/>
                <a:cs typeface="Times New Roman" pitchFamily="18" charset="0"/>
              </a:rPr>
              <a:t>hội nhập </a:t>
            </a:r>
            <a:r>
              <a:rPr lang="pt-BR" sz="3200" b="1" dirty="0">
                <a:solidFill>
                  <a:srgbClr val="002060"/>
                </a:solidFill>
                <a:latin typeface="Times New Roman" pitchFamily="18" charset="0"/>
                <a:cs typeface="Times New Roman" pitchFamily="18" charset="0"/>
              </a:rPr>
              <a:t>với thế giới.</a:t>
            </a:r>
            <a:endParaRPr lang="en-US" sz="3200" b="1" dirty="0">
              <a:solidFill>
                <a:srgbClr val="002060"/>
              </a:solidFill>
              <a:latin typeface="Times New Roman" pitchFamily="18" charset="0"/>
              <a:cs typeface="Times New Roman" pitchFamily="18" charset="0"/>
            </a:endParaRPr>
          </a:p>
        </p:txBody>
      </p:sp>
      <p:sp>
        <p:nvSpPr>
          <p:cNvPr id="36876" name="Rectangle 12"/>
          <p:cNvSpPr>
            <a:spLocks noChangeArrowheads="1"/>
          </p:cNvSpPr>
          <p:nvPr/>
        </p:nvSpPr>
        <p:spPr bwMode="auto">
          <a:xfrm>
            <a:off x="107504" y="2111162"/>
            <a:ext cx="4083495" cy="1396691"/>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pPr marL="257175" indent="-257175"/>
            <a:r>
              <a:rPr lang="pt-BR" sz="2800" dirty="0" smtClean="0">
                <a:latin typeface="Times New Roman" pitchFamily="18" charset="0"/>
                <a:cs typeface="Times New Roman" pitchFamily="18" charset="0"/>
              </a:rPr>
              <a:t>Là </a:t>
            </a:r>
            <a:r>
              <a:rPr lang="pt-BR" sz="2800" dirty="0">
                <a:latin typeface="Times New Roman" pitchFamily="18" charset="0"/>
                <a:cs typeface="Times New Roman" pitchFamily="18" charset="0"/>
              </a:rPr>
              <a:t>nét riêng, độc đáo </a:t>
            </a:r>
            <a:r>
              <a:rPr lang="pt-BR" sz="2800" dirty="0" smtClean="0">
                <a:latin typeface="Times New Roman" pitchFamily="18" charset="0"/>
                <a:cs typeface="Times New Roman" pitchFamily="18" charset="0"/>
              </a:rPr>
              <a:t>trong văn </a:t>
            </a:r>
            <a:r>
              <a:rPr lang="pt-BR" sz="2800" dirty="0">
                <a:latin typeface="Times New Roman" pitchFamily="18" charset="0"/>
                <a:cs typeface="Times New Roman" pitchFamily="18" charset="0"/>
              </a:rPr>
              <a:t>hóa của mỗi cá nhân hay một quốc gia. </a:t>
            </a:r>
            <a:endParaRPr lang="en-US" sz="2800" dirty="0">
              <a:latin typeface="Times New Roman" pitchFamily="18" charset="0"/>
              <a:cs typeface="Times New Roman" pitchFamily="18" charset="0"/>
            </a:endParaRPr>
          </a:p>
        </p:txBody>
      </p:sp>
      <p:sp>
        <p:nvSpPr>
          <p:cNvPr id="36877" name="Rectangle 13"/>
          <p:cNvSpPr>
            <a:spLocks noChangeArrowheads="1"/>
          </p:cNvSpPr>
          <p:nvPr/>
        </p:nvSpPr>
        <p:spPr bwMode="auto">
          <a:xfrm>
            <a:off x="4552106" y="2109431"/>
            <a:ext cx="4591894" cy="1486432"/>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r>
              <a:rPr lang="pt-BR" sz="2800" dirty="0">
                <a:latin typeface="Times New Roman" pitchFamily="18" charset="0"/>
                <a:cs typeface="Times New Roman" pitchFamily="18" charset="0"/>
              </a:rPr>
              <a:t>S</a:t>
            </a:r>
            <a:r>
              <a:rPr lang="pt-BR" sz="2800" dirty="0" smtClean="0">
                <a:latin typeface="Times New Roman" pitchFamily="18" charset="0"/>
                <a:cs typeface="Times New Roman" pitchFamily="18" charset="0"/>
              </a:rPr>
              <a:t>ự </a:t>
            </a:r>
            <a:r>
              <a:rPr lang="pt-BR" sz="2800" dirty="0">
                <a:latin typeface="Times New Roman" pitchFamily="18" charset="0"/>
                <a:cs typeface="Times New Roman" pitchFamily="18" charset="0"/>
              </a:rPr>
              <a:t>chuẩn bị về con người về tri thức, kĩ năng, thói quen… cho một hành trình </a:t>
            </a:r>
            <a:r>
              <a:rPr lang="pt-BR" sz="2800" dirty="0" smtClean="0">
                <a:latin typeface="Times New Roman" pitchFamily="18" charset="0"/>
                <a:cs typeface="Times New Roman" pitchFamily="18" charset="0"/>
              </a:rPr>
              <a:t>quan trọng</a:t>
            </a:r>
            <a:r>
              <a:rPr lang="pt-BR" sz="2800"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36879" name="Line 15"/>
          <p:cNvSpPr>
            <a:spLocks noChangeShapeType="1"/>
          </p:cNvSpPr>
          <p:nvPr/>
        </p:nvSpPr>
        <p:spPr bwMode="auto">
          <a:xfrm flipH="1">
            <a:off x="1828796" y="1692832"/>
            <a:ext cx="5865" cy="41659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endParaRPr lang="en-US"/>
          </a:p>
        </p:txBody>
      </p:sp>
      <p:sp>
        <p:nvSpPr>
          <p:cNvPr id="36881" name="Line 17"/>
          <p:cNvSpPr>
            <a:spLocks noChangeShapeType="1"/>
          </p:cNvSpPr>
          <p:nvPr/>
        </p:nvSpPr>
        <p:spPr bwMode="auto">
          <a:xfrm>
            <a:off x="7164288" y="1639659"/>
            <a:ext cx="0" cy="44201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endParaRPr lang="en-US"/>
          </a:p>
        </p:txBody>
      </p:sp>
      <p:sp>
        <p:nvSpPr>
          <p:cNvPr id="36882" name="Line 18"/>
          <p:cNvSpPr>
            <a:spLocks noChangeShapeType="1"/>
          </p:cNvSpPr>
          <p:nvPr/>
        </p:nvSpPr>
        <p:spPr bwMode="auto">
          <a:xfrm>
            <a:off x="1691680" y="3507853"/>
            <a:ext cx="2499319" cy="50405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endParaRPr lang="en-US"/>
          </a:p>
        </p:txBody>
      </p:sp>
      <p:sp>
        <p:nvSpPr>
          <p:cNvPr id="36884" name="Line 20"/>
          <p:cNvSpPr>
            <a:spLocks noChangeShapeType="1"/>
          </p:cNvSpPr>
          <p:nvPr/>
        </p:nvSpPr>
        <p:spPr bwMode="auto">
          <a:xfrm flipH="1">
            <a:off x="4260861" y="3595863"/>
            <a:ext cx="2587191" cy="41604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endParaRPr lang="en-US"/>
          </a:p>
        </p:txBody>
      </p:sp>
      <p:sp>
        <p:nvSpPr>
          <p:cNvPr id="25" name="Rectangle 2"/>
          <p:cNvSpPr txBox="1">
            <a:spLocks noChangeArrowheads="1"/>
          </p:cNvSpPr>
          <p:nvPr/>
        </p:nvSpPr>
        <p:spPr>
          <a:xfrm>
            <a:off x="2165362" y="82338"/>
            <a:ext cx="4191000" cy="628650"/>
          </a:xfrm>
          <a:prstGeom prst="rect">
            <a:avLst/>
          </a:prstGeom>
          <a:solidFill>
            <a:srgbClr val="FFFF00"/>
          </a:solidFill>
          <a:ln>
            <a:solidFill>
              <a:schemeClr val="tx1"/>
            </a:solidFill>
            <a:miter lim="800000"/>
            <a:headEnd/>
            <a:tailEnd/>
          </a:ln>
        </p:spPr>
        <p:txBody>
          <a:bodyPr/>
          <a:lstStyle>
            <a:lvl1pPr marL="383717" indent="-383717" algn="l" defTabSz="1023252"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31392" indent="-319759" algn="l" defTabSz="1023252"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9062" indent="-255814" algn="l" defTabSz="1023252"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90687"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02317"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13940"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5564"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7188"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48819"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lgn="ctr">
              <a:spcBef>
                <a:spcPct val="0"/>
              </a:spcBef>
              <a:buFontTx/>
              <a:buNone/>
            </a:pPr>
            <a:r>
              <a:rPr lang="en-US" sz="2800" smtClean="0">
                <a:latin typeface="Times New Roman" pitchFamily="18" charset="0"/>
                <a:cs typeface="Times New Roman" pitchFamily="18" charset="0"/>
              </a:rPr>
              <a:t>1. Nhan  đề</a:t>
            </a:r>
            <a:endParaRPr lang="en-US" sz="2800" dirty="0">
              <a:latin typeface="Times New Roman" pitchFamily="18" charset="0"/>
              <a:cs typeface="Times New Roman" pitchFamily="18" charset="0"/>
            </a:endParaRPr>
          </a:p>
        </p:txBody>
      </p:sp>
      <p:sp>
        <p:nvSpPr>
          <p:cNvPr id="4" name="TextBox 3"/>
          <p:cNvSpPr txBox="1"/>
          <p:nvPr/>
        </p:nvSpPr>
        <p:spPr>
          <a:xfrm>
            <a:off x="3496072" y="994992"/>
            <a:ext cx="923528"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5161155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
                                            <p:bg/>
                                          </p:spTgt>
                                        </p:tgtEl>
                                        <p:attrNameLst>
                                          <p:attrName>style.visibility</p:attrName>
                                        </p:attrNameLst>
                                      </p:cBhvr>
                                      <p:to>
                                        <p:strVal val="visible"/>
                                      </p:to>
                                    </p:set>
                                    <p:animEffect transition="in" filter="blinds(horizontal)">
                                      <p:cBhvr>
                                        <p:cTn id="7" dur="500"/>
                                        <p:tgtEl>
                                          <p:spTgt spid="25">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blinds(horizontal)">
                                      <p:cBhvr>
                                        <p:cTn id="12" dur="500"/>
                                        <p:tgtEl>
                                          <p:spTgt spid="25">
                                            <p:txEl>
                                              <p:pRg st="0" end="0"/>
                                            </p:txEl>
                                          </p:spTgt>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36870"/>
                                        </p:tgtEl>
                                        <p:attrNameLst>
                                          <p:attrName>style.visibility</p:attrName>
                                        </p:attrNameLst>
                                      </p:cBhvr>
                                      <p:to>
                                        <p:strVal val="visible"/>
                                      </p:to>
                                    </p:set>
                                    <p:animEffect transition="in" filter="box(in)">
                                      <p:cBhvr>
                                        <p:cTn id="15" dur="500"/>
                                        <p:tgtEl>
                                          <p:spTgt spid="36870"/>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36872"/>
                                        </p:tgtEl>
                                        <p:attrNameLst>
                                          <p:attrName>style.visibility</p:attrName>
                                        </p:attrNameLst>
                                      </p:cBhvr>
                                      <p:to>
                                        <p:strVal val="visible"/>
                                      </p:to>
                                    </p:set>
                                    <p:animEffect transition="in" filter="box(in)">
                                      <p:cBhvr>
                                        <p:cTn id="18" dur="500"/>
                                        <p:tgtEl>
                                          <p:spTgt spid="3687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36869"/>
                                        </p:tgtEl>
                                        <p:attrNameLst>
                                          <p:attrName>style.visibility</p:attrName>
                                        </p:attrNameLst>
                                      </p:cBhvr>
                                      <p:to>
                                        <p:strVal val="visible"/>
                                      </p:to>
                                    </p:set>
                                    <p:animEffect transition="in" filter="diamond(in)">
                                      <p:cBhvr>
                                        <p:cTn id="23" dur="2000"/>
                                        <p:tgtEl>
                                          <p:spTgt spid="36869"/>
                                        </p:tgtEl>
                                      </p:cBhvr>
                                    </p:animEffect>
                                  </p:childTnLst>
                                </p:cTn>
                              </p:par>
                              <p:par>
                                <p:cTn id="24" presetID="8" presetClass="entr" presetSubtype="16" fill="hold" grpId="0" nodeType="withEffect">
                                  <p:stCondLst>
                                    <p:cond delay="0"/>
                                  </p:stCondLst>
                                  <p:childTnLst>
                                    <p:set>
                                      <p:cBhvr>
                                        <p:cTn id="25" dur="1" fill="hold">
                                          <p:stCondLst>
                                            <p:cond delay="0"/>
                                          </p:stCondLst>
                                        </p:cTn>
                                        <p:tgtEl>
                                          <p:spTgt spid="36867"/>
                                        </p:tgtEl>
                                        <p:attrNameLst>
                                          <p:attrName>style.visibility</p:attrName>
                                        </p:attrNameLst>
                                      </p:cBhvr>
                                      <p:to>
                                        <p:strVal val="visible"/>
                                      </p:to>
                                    </p:set>
                                    <p:animEffect transition="in" filter="diamond(in)">
                                      <p:cBhvr>
                                        <p:cTn id="26" dur="2000"/>
                                        <p:tgtEl>
                                          <p:spTgt spid="3686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36874"/>
                                        </p:tgtEl>
                                        <p:attrNameLst>
                                          <p:attrName>style.visibility</p:attrName>
                                        </p:attrNameLst>
                                      </p:cBhvr>
                                      <p:to>
                                        <p:strVal val="visible"/>
                                      </p:to>
                                    </p:set>
                                    <p:animEffect transition="in" filter="checkerboard(across)">
                                      <p:cBhvr>
                                        <p:cTn id="31" dur="500"/>
                                        <p:tgtEl>
                                          <p:spTgt spid="3687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36879"/>
                                        </p:tgtEl>
                                        <p:attrNameLst>
                                          <p:attrName>style.visibility</p:attrName>
                                        </p:attrNameLst>
                                      </p:cBhvr>
                                      <p:to>
                                        <p:strVal val="visible"/>
                                      </p:to>
                                    </p:set>
                                    <p:animEffect transition="in" filter="blinds(horizontal)">
                                      <p:cBhvr>
                                        <p:cTn id="41" dur="500"/>
                                        <p:tgtEl>
                                          <p:spTgt spid="36879"/>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36876"/>
                                        </p:tgtEl>
                                        <p:attrNameLst>
                                          <p:attrName>style.visibility</p:attrName>
                                        </p:attrNameLst>
                                      </p:cBhvr>
                                      <p:to>
                                        <p:strVal val="visible"/>
                                      </p:to>
                                    </p:set>
                                    <p:animEffect transition="in" filter="blinds(horizontal)">
                                      <p:cBhvr>
                                        <p:cTn id="44" dur="500"/>
                                        <p:tgtEl>
                                          <p:spTgt spid="36876"/>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6881"/>
                                        </p:tgtEl>
                                        <p:attrNameLst>
                                          <p:attrName>style.visibility</p:attrName>
                                        </p:attrNameLst>
                                      </p:cBhvr>
                                      <p:to>
                                        <p:strVal val="visible"/>
                                      </p:to>
                                    </p:set>
                                    <p:anim calcmode="lin" valueType="num">
                                      <p:cBhvr additive="base">
                                        <p:cTn id="49" dur="500" fill="hold"/>
                                        <p:tgtEl>
                                          <p:spTgt spid="36881"/>
                                        </p:tgtEl>
                                        <p:attrNameLst>
                                          <p:attrName>ppt_x</p:attrName>
                                        </p:attrNameLst>
                                      </p:cBhvr>
                                      <p:tavLst>
                                        <p:tav tm="0">
                                          <p:val>
                                            <p:strVal val="#ppt_x"/>
                                          </p:val>
                                        </p:tav>
                                        <p:tav tm="100000">
                                          <p:val>
                                            <p:strVal val="#ppt_x"/>
                                          </p:val>
                                        </p:tav>
                                      </p:tavLst>
                                    </p:anim>
                                    <p:anim calcmode="lin" valueType="num">
                                      <p:cBhvr additive="base">
                                        <p:cTn id="50" dur="500" fill="hold"/>
                                        <p:tgtEl>
                                          <p:spTgt spid="3688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6877"/>
                                        </p:tgtEl>
                                        <p:attrNameLst>
                                          <p:attrName>style.visibility</p:attrName>
                                        </p:attrNameLst>
                                      </p:cBhvr>
                                      <p:to>
                                        <p:strVal val="visible"/>
                                      </p:to>
                                    </p:set>
                                    <p:anim calcmode="lin" valueType="num">
                                      <p:cBhvr additive="base">
                                        <p:cTn id="53" dur="500" fill="hold"/>
                                        <p:tgtEl>
                                          <p:spTgt spid="36877"/>
                                        </p:tgtEl>
                                        <p:attrNameLst>
                                          <p:attrName>ppt_x</p:attrName>
                                        </p:attrNameLst>
                                      </p:cBhvr>
                                      <p:tavLst>
                                        <p:tav tm="0">
                                          <p:val>
                                            <p:strVal val="#ppt_x"/>
                                          </p:val>
                                        </p:tav>
                                        <p:tav tm="100000">
                                          <p:val>
                                            <p:strVal val="#ppt_x"/>
                                          </p:val>
                                        </p:tav>
                                      </p:tavLst>
                                    </p:anim>
                                    <p:anim calcmode="lin" valueType="num">
                                      <p:cBhvr additive="base">
                                        <p:cTn id="54" dur="500" fill="hold"/>
                                        <p:tgtEl>
                                          <p:spTgt spid="36877"/>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36882"/>
                                        </p:tgtEl>
                                        <p:attrNameLst>
                                          <p:attrName>style.visibility</p:attrName>
                                        </p:attrNameLst>
                                      </p:cBhvr>
                                      <p:to>
                                        <p:strVal val="visible"/>
                                      </p:to>
                                    </p:set>
                                    <p:animEffect transition="in" filter="blinds(horizontal)">
                                      <p:cBhvr>
                                        <p:cTn id="59" dur="500"/>
                                        <p:tgtEl>
                                          <p:spTgt spid="36882"/>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36884"/>
                                        </p:tgtEl>
                                        <p:attrNameLst>
                                          <p:attrName>style.visibility</p:attrName>
                                        </p:attrNameLst>
                                      </p:cBhvr>
                                      <p:to>
                                        <p:strVal val="visible"/>
                                      </p:to>
                                    </p:set>
                                    <p:animEffect transition="in" filter="blinds(horizontal)">
                                      <p:cBhvr>
                                        <p:cTn id="62" dur="500"/>
                                        <p:tgtEl>
                                          <p:spTgt spid="36884"/>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36875"/>
                                        </p:tgtEl>
                                        <p:attrNameLst>
                                          <p:attrName>style.visibility</p:attrName>
                                        </p:attrNameLst>
                                      </p:cBhvr>
                                      <p:to>
                                        <p:strVal val="visible"/>
                                      </p:to>
                                    </p:set>
                                    <p:animEffect transition="in" filter="blinds(horizontal)">
                                      <p:cBhvr>
                                        <p:cTn id="67" dur="500"/>
                                        <p:tgtEl>
                                          <p:spTgt spid="36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animBg="1"/>
      <p:bldP spid="36869" grpId="0" animBg="1"/>
      <p:bldP spid="36870" grpId="0" animBg="1"/>
      <p:bldP spid="36872" grpId="0" animBg="1"/>
      <p:bldP spid="36874" grpId="0" animBg="1"/>
      <p:bldP spid="36875" grpId="0" animBg="1"/>
      <p:bldP spid="36876" grpId="0" animBg="1"/>
      <p:bldP spid="36877" grpId="0" animBg="1"/>
      <p:bldP spid="36879" grpId="0" animBg="1"/>
      <p:bldP spid="36881" grpId="0" animBg="1"/>
      <p:bldP spid="36882" grpId="0" animBg="1"/>
      <p:bldP spid="36884" grpId="0" animBg="1"/>
      <p:bldP spid="25" grpId="0" uiExpand="1" build="p"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314945247"/>
              </p:ext>
            </p:extLst>
          </p:nvPr>
        </p:nvGraphicFramePr>
        <p:xfrm>
          <a:off x="76814" y="123478"/>
          <a:ext cx="9067186" cy="4943452"/>
        </p:xfrm>
        <a:graphic>
          <a:graphicData uri="http://schemas.openxmlformats.org/drawingml/2006/table">
            <a:tbl>
              <a:tblPr firstRow="1" bandRow="1">
                <a:tableStyleId>{ED083AE6-46FA-4A59-8FB0-9F97EB10719F}</a:tableStyleId>
              </a:tblPr>
              <a:tblGrid>
                <a:gridCol w="1038802"/>
                <a:gridCol w="1440160"/>
                <a:gridCol w="6588224"/>
              </a:tblGrid>
              <a:tr h="432048">
                <a:tc>
                  <a:txBody>
                    <a:bodyPr/>
                    <a:lstStyle/>
                    <a:p>
                      <a:r>
                        <a:rPr lang="en-US" sz="2400" dirty="0" smtClean="0">
                          <a:latin typeface="Times New Roman" pitchFamily="18" charset="0"/>
                          <a:cs typeface="Times New Roman" pitchFamily="18" charset="0"/>
                        </a:rPr>
                        <a:t>2</a:t>
                      </a:r>
                      <a:r>
                        <a:rPr lang="en-US" sz="2400" smtClean="0">
                          <a:latin typeface="Times New Roman" pitchFamily="18" charset="0"/>
                          <a:cs typeface="Times New Roman" pitchFamily="18" charset="0"/>
                        </a:rPr>
                        <a:t>. MB</a:t>
                      </a:r>
                      <a:endParaRPr lang="en-US" sz="2400" dirty="0">
                        <a:latin typeface="Times New Roman" pitchFamily="18" charset="0"/>
                        <a:cs typeface="Times New Roman" pitchFamily="18" charset="0"/>
                      </a:endParaRPr>
                    </a:p>
                  </a:txBody>
                  <a:tcPr marL="91447" marR="91447" marT="34293" marB="34293"/>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2000" b="1" kern="1200" dirty="0" smtClean="0">
                          <a:solidFill>
                            <a:schemeClr val="tx1"/>
                          </a:solidFill>
                          <a:effectLst/>
                          <a:latin typeface="+mn-lt"/>
                          <a:ea typeface="+mn-ea"/>
                          <a:cs typeface="+mn-cs"/>
                        </a:rPr>
                        <a:t>Bản sắc dân tộc trong thời kì hội nhập</a:t>
                      </a:r>
                      <a:endParaRPr lang="vi-VN" sz="1400" b="1" kern="1200" baseline="0" dirty="0" smtClean="0">
                        <a:solidFill>
                          <a:schemeClr val="tx1"/>
                        </a:solidFill>
                        <a:effectLst/>
                        <a:latin typeface="+mn-lt"/>
                        <a:ea typeface="+mn-ea"/>
                        <a:cs typeface="+mn-cs"/>
                      </a:endParaRPr>
                    </a:p>
                  </a:txBody>
                  <a:tcPr marL="91447" marR="91447" marT="34293" marB="34293"/>
                </a:tc>
                <a:tc hMerge="1">
                  <a:txBody>
                    <a:bodyPr/>
                    <a:lstStyle/>
                    <a:p>
                      <a:endParaRPr lang="en-US" dirty="0"/>
                    </a:p>
                  </a:txBody>
                  <a:tcPr/>
                </a:tc>
              </a:tr>
              <a:tr h="2085934">
                <a:tc rowSpan="2">
                  <a:txBody>
                    <a:bodyPr/>
                    <a:lstStyle/>
                    <a:p>
                      <a:endParaRPr lang="en-US" sz="1400" kern="1200" dirty="0" smtClean="0">
                        <a:solidFill>
                          <a:schemeClr val="tx1"/>
                        </a:solidFill>
                        <a:effectLst/>
                        <a:latin typeface="+mn-lt"/>
                        <a:ea typeface="+mn-ea"/>
                        <a:cs typeface="+mn-cs"/>
                      </a:endParaRPr>
                    </a:p>
                    <a:p>
                      <a:endParaRPr lang="en-US" sz="1400" kern="1200" dirty="0" smtClean="0">
                        <a:solidFill>
                          <a:schemeClr val="tx1"/>
                        </a:solidFill>
                        <a:effectLst/>
                        <a:latin typeface="+mn-lt"/>
                        <a:ea typeface="+mn-ea"/>
                        <a:cs typeface="+mn-cs"/>
                      </a:endParaRPr>
                    </a:p>
                    <a:p>
                      <a:endParaRPr lang="en-US" sz="1400" kern="1200" dirty="0" smtClean="0">
                        <a:solidFill>
                          <a:schemeClr val="tx1"/>
                        </a:solidFill>
                        <a:effectLst/>
                        <a:latin typeface="+mn-lt"/>
                        <a:ea typeface="+mn-ea"/>
                        <a:cs typeface="+mn-cs"/>
                      </a:endParaRPr>
                    </a:p>
                    <a:p>
                      <a:r>
                        <a:rPr lang="en-US" sz="2400" b="1" kern="1200" dirty="0" smtClean="0">
                          <a:solidFill>
                            <a:schemeClr val="tx1"/>
                          </a:solidFill>
                          <a:effectLst/>
                          <a:latin typeface="Times New Roman" pitchFamily="18" charset="0"/>
                          <a:ea typeface="+mn-ea"/>
                          <a:cs typeface="Times New Roman" pitchFamily="18" charset="0"/>
                        </a:rPr>
                        <a:t>3.TB</a:t>
                      </a:r>
                      <a:endParaRPr lang="en-US" sz="2400" b="1" dirty="0">
                        <a:latin typeface="Times New Roman" pitchFamily="18" charset="0"/>
                        <a:cs typeface="Times New Roman" pitchFamily="18" charset="0"/>
                      </a:endParaRPr>
                    </a:p>
                  </a:txBody>
                  <a:tcPr marL="91447" marR="91447" marT="34293" marB="34293"/>
                </a:tc>
                <a:tc>
                  <a:txBody>
                    <a:bodyPr/>
                    <a:lstStyle/>
                    <a:p>
                      <a:pPr marL="0" marR="0" indent="0" algn="l" defTabSz="1023252" rtl="0" eaLnBrk="1" fontAlgn="auto" latinLnBrk="0" hangingPunct="1">
                        <a:lnSpc>
                          <a:spcPct val="100000"/>
                        </a:lnSpc>
                        <a:spcBef>
                          <a:spcPts val="0"/>
                        </a:spcBef>
                        <a:spcAft>
                          <a:spcPts val="0"/>
                        </a:spcAft>
                        <a:buClrTx/>
                        <a:buSzTx/>
                        <a:buFontTx/>
                        <a:buNone/>
                        <a:tabLst/>
                        <a:defRPr/>
                      </a:pPr>
                      <a:r>
                        <a:rPr lang="en-US" sz="2100" kern="1200" dirty="0" err="1" smtClean="0">
                          <a:solidFill>
                            <a:schemeClr val="tx1"/>
                          </a:solidFill>
                          <a:effectLst/>
                          <a:latin typeface="Times New Roman" pitchFamily="18" charset="0"/>
                          <a:ea typeface="+mn-ea"/>
                          <a:cs typeface="Times New Roman" pitchFamily="18" charset="0"/>
                        </a:rPr>
                        <a:t>Nội</a:t>
                      </a:r>
                      <a:r>
                        <a:rPr lang="en-US" sz="2100" kern="1200" baseline="0" dirty="0" smtClean="0">
                          <a:solidFill>
                            <a:schemeClr val="tx1"/>
                          </a:solidFill>
                          <a:effectLst/>
                          <a:latin typeface="Times New Roman" pitchFamily="18" charset="0"/>
                          <a:ea typeface="+mn-ea"/>
                          <a:cs typeface="Times New Roman" pitchFamily="18" charset="0"/>
                        </a:rPr>
                        <a:t> dung:  </a:t>
                      </a:r>
                      <a:r>
                        <a:rPr lang="en-US" sz="2100" kern="1200" dirty="0" err="1" smtClean="0">
                          <a:solidFill>
                            <a:schemeClr val="tx1"/>
                          </a:solidFill>
                          <a:effectLst/>
                          <a:latin typeface="Times New Roman" pitchFamily="18" charset="0"/>
                          <a:ea typeface="+mn-ea"/>
                          <a:cs typeface="Times New Roman" pitchFamily="18" charset="0"/>
                        </a:rPr>
                        <a:t>Bản</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sắc</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dân</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tộc</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và</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gia</a:t>
                      </a:r>
                      <a:r>
                        <a:rPr lang="en-US" sz="2100" kern="1200" dirty="0" smtClean="0">
                          <a:solidFill>
                            <a:schemeClr val="tx1"/>
                          </a:solidFill>
                          <a:effectLst/>
                          <a:latin typeface="Times New Roman" pitchFamily="18" charset="0"/>
                          <a:ea typeface="+mn-ea"/>
                          <a:cs typeface="Times New Roman" pitchFamily="18" charset="0"/>
                        </a:rPr>
                        <a:t>́ trị </a:t>
                      </a:r>
                      <a:r>
                        <a:rPr lang="en-US" sz="2100" kern="1200" dirty="0" err="1" smtClean="0">
                          <a:solidFill>
                            <a:schemeClr val="tx1"/>
                          </a:solidFill>
                          <a:effectLst/>
                          <a:latin typeface="Times New Roman" pitchFamily="18" charset="0"/>
                          <a:ea typeface="+mn-ea"/>
                          <a:cs typeface="Times New Roman" pitchFamily="18" charset="0"/>
                        </a:rPr>
                        <a:t>của</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bản</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sắc</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dân</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tộc</a:t>
                      </a:r>
                      <a:r>
                        <a:rPr lang="en-US" sz="2100" kern="1200" dirty="0" smtClean="0">
                          <a:solidFill>
                            <a:schemeClr val="tx1"/>
                          </a:solidFill>
                          <a:effectLst/>
                          <a:latin typeface="Times New Roman" pitchFamily="18" charset="0"/>
                          <a:ea typeface="+mn-ea"/>
                          <a:cs typeface="Times New Roman" pitchFamily="18" charset="0"/>
                        </a:rPr>
                        <a:t> </a:t>
                      </a:r>
                    </a:p>
                  </a:txBody>
                  <a:tcPr marL="91447" marR="91447" marT="34293" marB="34293"/>
                </a:tc>
                <a:tc>
                  <a:txBody>
                    <a:bodyPr/>
                    <a:lstStyle/>
                    <a:p>
                      <a:pPr marL="0" marR="0" indent="0" algn="l" defTabSz="1023252" rtl="0" eaLnBrk="1" fontAlgn="auto" latinLnBrk="0" hangingPunct="1">
                        <a:lnSpc>
                          <a:spcPct val="100000"/>
                        </a:lnSpc>
                        <a:spcBef>
                          <a:spcPts val="0"/>
                        </a:spcBef>
                        <a:spcAft>
                          <a:spcPts val="0"/>
                        </a:spcAft>
                        <a:buClrTx/>
                        <a:buSzTx/>
                        <a:buFontTx/>
                        <a:buNone/>
                        <a:tabLst/>
                        <a:defRPr/>
                      </a:pP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Bản</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sắc</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dân</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tộc</a:t>
                      </a:r>
                      <a:r>
                        <a:rPr lang="en-US" sz="2100" kern="1200" dirty="0" smtClean="0">
                          <a:solidFill>
                            <a:schemeClr val="tx1"/>
                          </a:solidFill>
                          <a:effectLst/>
                          <a:latin typeface="Times New Roman" pitchFamily="18" charset="0"/>
                          <a:ea typeface="+mn-ea"/>
                          <a:cs typeface="Times New Roman" pitchFamily="18" charset="0"/>
                        </a:rPr>
                        <a:t> (BSDT)</a:t>
                      </a:r>
                      <a:r>
                        <a:rPr lang="en-US" sz="2100" kern="1200" baseline="0" dirty="0" smtClean="0">
                          <a:solidFill>
                            <a:schemeClr val="tx1"/>
                          </a:solidFill>
                          <a:effectLst/>
                          <a:latin typeface="Times New Roman" pitchFamily="18" charset="0"/>
                          <a:ea typeface="+mn-ea"/>
                          <a:cs typeface="Times New Roman" pitchFamily="18" charset="0"/>
                        </a:rPr>
                        <a:t> </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trong</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thời</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kì</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hội</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nhập</a:t>
                      </a:r>
                      <a:endParaRPr lang="en-US" sz="2100" kern="1200" dirty="0" smtClean="0">
                        <a:solidFill>
                          <a:schemeClr val="tx1"/>
                        </a:solidFill>
                        <a:effectLst/>
                        <a:latin typeface="Times New Roman" pitchFamily="18" charset="0"/>
                        <a:ea typeface="+mn-ea"/>
                        <a:cs typeface="Times New Roman" pitchFamily="18" charset="0"/>
                      </a:endParaRPr>
                    </a:p>
                    <a:p>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Những</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biểu</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hiện</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của</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bản</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sắc</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dân</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tộc</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Việt</a:t>
                      </a:r>
                      <a:r>
                        <a:rPr lang="en-US" sz="2100" kern="1200" dirty="0" smtClean="0">
                          <a:solidFill>
                            <a:schemeClr val="tx1"/>
                          </a:solidFill>
                          <a:effectLst/>
                          <a:latin typeface="Times New Roman" pitchFamily="18" charset="0"/>
                          <a:ea typeface="+mn-ea"/>
                          <a:cs typeface="Times New Roman" pitchFamily="18" charset="0"/>
                        </a:rPr>
                        <a:t> Nam</a:t>
                      </a:r>
                    </a:p>
                    <a:p>
                      <a:pPr marL="0" marR="0" indent="0" algn="l" defTabSz="1023252" rtl="0" eaLnBrk="1" fontAlgn="auto" latinLnBrk="0" hangingPunct="1">
                        <a:lnSpc>
                          <a:spcPct val="100000"/>
                        </a:lnSpc>
                        <a:spcBef>
                          <a:spcPts val="0"/>
                        </a:spcBef>
                        <a:spcAft>
                          <a:spcPts val="0"/>
                        </a:spcAft>
                        <a:buClrTx/>
                        <a:buSzTx/>
                        <a:buFontTx/>
                        <a:buNone/>
                        <a:tabLst/>
                        <a:defRPr/>
                      </a:pP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Hình</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ảnh</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chiếc</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xe</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Lếch</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xớt</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và</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cây</a:t>
                      </a:r>
                      <a:r>
                        <a:rPr lang="en-US" sz="2100" kern="1200" dirty="0" smtClean="0">
                          <a:solidFill>
                            <a:schemeClr val="tx1"/>
                          </a:solidFill>
                          <a:effectLst/>
                          <a:latin typeface="Times New Roman" pitchFamily="18" charset="0"/>
                          <a:ea typeface="+mn-ea"/>
                          <a:cs typeface="Times New Roman" pitchFamily="18" charset="0"/>
                        </a:rPr>
                        <a:t> ô </a:t>
                      </a:r>
                      <a:r>
                        <a:rPr lang="en-US" sz="2100" kern="1200" dirty="0" err="1" smtClean="0">
                          <a:solidFill>
                            <a:schemeClr val="tx1"/>
                          </a:solidFill>
                          <a:effectLst/>
                          <a:latin typeface="Times New Roman" pitchFamily="18" charset="0"/>
                          <a:ea typeface="+mn-ea"/>
                          <a:cs typeface="Times New Roman" pitchFamily="18" charset="0"/>
                        </a:rPr>
                        <a:t>liu</a:t>
                      </a:r>
                      <a:r>
                        <a:rPr lang="en-US" sz="2100" kern="1200" dirty="0" smtClean="0">
                          <a:solidFill>
                            <a:schemeClr val="tx1"/>
                          </a:solidFill>
                          <a:effectLst/>
                          <a:latin typeface="Times New Roman" pitchFamily="18" charset="0"/>
                          <a:ea typeface="+mn-ea"/>
                          <a:cs typeface="Times New Roman" pitchFamily="18" charset="0"/>
                        </a:rPr>
                        <a:t>.</a:t>
                      </a:r>
                    </a:p>
                    <a:p>
                      <a:pPr marL="0" marR="0" indent="0" algn="l" defTabSz="1023252" rtl="0" eaLnBrk="1" fontAlgn="auto" latinLnBrk="0" hangingPunct="1">
                        <a:lnSpc>
                          <a:spcPct val="100000"/>
                        </a:lnSpc>
                        <a:spcBef>
                          <a:spcPts val="0"/>
                        </a:spcBef>
                        <a:spcAft>
                          <a:spcPts val="0"/>
                        </a:spcAft>
                        <a:buClrTx/>
                        <a:buSzTx/>
                        <a:buFontTx/>
                        <a:buNone/>
                        <a:tabLst/>
                        <a:defRPr/>
                      </a:pPr>
                      <a:r>
                        <a:rPr lang="en-US" sz="2100" kern="1200" dirty="0" smtClean="0">
                          <a:solidFill>
                            <a:schemeClr val="tx1"/>
                          </a:solidFill>
                          <a:effectLst/>
                          <a:latin typeface="Times New Roman" pitchFamily="18" charset="0"/>
                          <a:ea typeface="+mn-ea"/>
                          <a:cs typeface="Times New Roman" pitchFamily="18" charset="0"/>
                        </a:rPr>
                        <a:t>-</a:t>
                      </a:r>
                      <a:r>
                        <a:rPr lang="en-US" sz="2100" kern="1200" baseline="0" dirty="0" smtClean="0">
                          <a:solidFill>
                            <a:schemeClr val="tx1"/>
                          </a:solidFill>
                          <a:effectLst/>
                          <a:latin typeface="Times New Roman" pitchFamily="18" charset="0"/>
                          <a:ea typeface="+mn-ea"/>
                          <a:cs typeface="Times New Roman" pitchFamily="18" charset="0"/>
                        </a:rPr>
                        <a:t> BSDT </a:t>
                      </a:r>
                      <a:r>
                        <a:rPr lang="en-US" sz="2100" kern="1200" dirty="0" err="1" smtClean="0">
                          <a:solidFill>
                            <a:schemeClr val="tx1"/>
                          </a:solidFill>
                          <a:effectLst/>
                          <a:latin typeface="Times New Roman" pitchFamily="18" charset="0"/>
                          <a:ea typeface="+mn-ea"/>
                          <a:cs typeface="Times New Roman" pitchFamily="18" charset="0"/>
                        </a:rPr>
                        <a:t>có</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thể</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bổ</a:t>
                      </a:r>
                      <a:r>
                        <a:rPr lang="en-US" sz="2100" kern="1200" dirty="0" smtClean="0">
                          <a:solidFill>
                            <a:schemeClr val="tx1"/>
                          </a:solidFill>
                          <a:effectLst/>
                          <a:latin typeface="Times New Roman" pitchFamily="18" charset="0"/>
                          <a:ea typeface="+mn-ea"/>
                          <a:cs typeface="Times New Roman" pitchFamily="18" charset="0"/>
                        </a:rPr>
                        <a:t> sung </a:t>
                      </a:r>
                      <a:r>
                        <a:rPr lang="en-US" sz="2100" kern="1200" dirty="0" err="1" smtClean="0">
                          <a:solidFill>
                            <a:schemeClr val="tx1"/>
                          </a:solidFill>
                          <a:effectLst/>
                          <a:latin typeface="Times New Roman" pitchFamily="18" charset="0"/>
                          <a:ea typeface="+mn-ea"/>
                          <a:cs typeface="Times New Roman" pitchFamily="18" charset="0"/>
                        </a:rPr>
                        <a:t>giá</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trị</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cho</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các</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hàng</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hóa</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và</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dịch</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vụ</a:t>
                      </a:r>
                      <a:r>
                        <a:rPr lang="en-US" sz="2100" kern="1200" dirty="0" smtClean="0">
                          <a:solidFill>
                            <a:schemeClr val="tx1"/>
                          </a:solidFill>
                          <a:effectLst/>
                          <a:latin typeface="Times New Roman" pitchFamily="18" charset="0"/>
                          <a:ea typeface="+mn-ea"/>
                          <a:cs typeface="Times New Roman" pitchFamily="18" charset="0"/>
                        </a:rPr>
                        <a:t> </a:t>
                      </a:r>
                    </a:p>
                    <a:p>
                      <a:pPr marL="0" marR="0" indent="0" algn="l" defTabSz="1023252" rtl="0" eaLnBrk="1" fontAlgn="auto" latinLnBrk="0" hangingPunct="1">
                        <a:lnSpc>
                          <a:spcPct val="100000"/>
                        </a:lnSpc>
                        <a:spcBef>
                          <a:spcPts val="0"/>
                        </a:spcBef>
                        <a:spcAft>
                          <a:spcPts val="0"/>
                        </a:spcAft>
                        <a:buClrTx/>
                        <a:buSzTx/>
                        <a:buFontTx/>
                        <a:buNone/>
                        <a:tabLst/>
                        <a:defRPr/>
                      </a:pPr>
                      <a:r>
                        <a:rPr lang="en-US" sz="2100" kern="1200" dirty="0" smtClean="0">
                          <a:solidFill>
                            <a:schemeClr val="tx1"/>
                          </a:solidFill>
                          <a:effectLst/>
                          <a:latin typeface="Times New Roman" pitchFamily="18" charset="0"/>
                          <a:ea typeface="+mn-ea"/>
                          <a:cs typeface="Times New Roman" pitchFamily="18" charset="0"/>
                        </a:rPr>
                        <a:t>-&gt; </a:t>
                      </a:r>
                      <a:r>
                        <a:rPr lang="en-US" sz="2100" kern="1200" dirty="0" err="1" smtClean="0">
                          <a:solidFill>
                            <a:schemeClr val="tx1"/>
                          </a:solidFill>
                          <a:effectLst/>
                          <a:latin typeface="Times New Roman" pitchFamily="18" charset="0"/>
                          <a:ea typeface="+mn-ea"/>
                          <a:cs typeface="Times New Roman" pitchFamily="18" charset="0"/>
                        </a:rPr>
                        <a:t>Định</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hướng</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phát</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triển</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bản</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sắc</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dân</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tộc</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trong</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thời</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hội</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nhập</a:t>
                      </a:r>
                      <a:r>
                        <a:rPr lang="en-US" sz="2100" kern="1200" dirty="0" smtClean="0">
                          <a:solidFill>
                            <a:schemeClr val="tx1"/>
                          </a:solidFill>
                          <a:effectLst/>
                          <a:latin typeface="Times New Roman" pitchFamily="18" charset="0"/>
                          <a:ea typeface="+mn-ea"/>
                          <a:cs typeface="Times New Roman" pitchFamily="18" charset="0"/>
                        </a:rPr>
                        <a:t>.</a:t>
                      </a:r>
                    </a:p>
                  </a:txBody>
                  <a:tcPr marL="91447" marR="91447" marT="34293" marB="34293"/>
                </a:tc>
              </a:tr>
              <a:tr h="868227">
                <a:tc vMerge="1">
                  <a:txBody>
                    <a:bodyPr/>
                    <a:lstStyle/>
                    <a:p>
                      <a:endParaRPr lang="en-US"/>
                    </a:p>
                  </a:txBody>
                  <a:tcPr/>
                </a:tc>
                <a:tc>
                  <a:txBody>
                    <a:bodyPr/>
                    <a:lstStyle/>
                    <a:p>
                      <a:pPr marL="0" marR="0" indent="0" algn="l" defTabSz="1023252" rtl="0" eaLnBrk="1" fontAlgn="auto" latinLnBrk="0" hangingPunct="1">
                        <a:lnSpc>
                          <a:spcPct val="100000"/>
                        </a:lnSpc>
                        <a:spcBef>
                          <a:spcPts val="0"/>
                        </a:spcBef>
                        <a:spcAft>
                          <a:spcPts val="0"/>
                        </a:spcAft>
                        <a:buClrTx/>
                        <a:buSzTx/>
                        <a:buFontTx/>
                        <a:buNone/>
                        <a:tabLst/>
                        <a:defRPr/>
                      </a:pP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Nghệ</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thuật</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lập</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luận</a:t>
                      </a:r>
                      <a:endParaRPr lang="en-US" sz="2100" kern="1200" dirty="0" smtClean="0">
                        <a:solidFill>
                          <a:schemeClr val="tx1"/>
                        </a:solidFill>
                        <a:effectLst/>
                        <a:latin typeface="Times New Roman" pitchFamily="18" charset="0"/>
                        <a:ea typeface="+mn-ea"/>
                        <a:cs typeface="Times New Roman" pitchFamily="18" charset="0"/>
                      </a:endParaRPr>
                    </a:p>
                    <a:p>
                      <a:endParaRPr lang="en-US" sz="2100" dirty="0">
                        <a:latin typeface="Times New Roman" pitchFamily="18" charset="0"/>
                        <a:cs typeface="Times New Roman" pitchFamily="18" charset="0"/>
                      </a:endParaRPr>
                    </a:p>
                  </a:txBody>
                  <a:tcPr marL="91447" marR="91447" marT="34293" marB="34293"/>
                </a:tc>
                <a:tc>
                  <a:txBody>
                    <a:bodyPr/>
                    <a:lstStyle/>
                    <a:p>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Luận</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điểm</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luận</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cứ</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rõ</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ràng</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lý</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lẽ</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chặt</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chẽ</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lô</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gích</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thể</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hiện</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thái</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độ</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khách</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quan</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và</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bao</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quát</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được</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vấn</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đề</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của</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người</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viết</a:t>
                      </a:r>
                      <a:r>
                        <a:rPr lang="en-US" sz="2100" kern="1200" dirty="0" smtClean="0">
                          <a:solidFill>
                            <a:schemeClr val="tx1"/>
                          </a:solidFill>
                          <a:effectLst/>
                          <a:latin typeface="Times New Roman" pitchFamily="18" charset="0"/>
                          <a:ea typeface="+mn-ea"/>
                          <a:cs typeface="Times New Roman" pitchFamily="18" charset="0"/>
                        </a:rPr>
                        <a:t>.</a:t>
                      </a:r>
                    </a:p>
                    <a:p>
                      <a:r>
                        <a:rPr lang="en-US" sz="2100" kern="120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Dẫn</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chứng</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chính</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xác</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tiêu</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biểu</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sáng</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rõ</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nội</a:t>
                      </a:r>
                      <a:r>
                        <a:rPr lang="en-US" sz="2100" kern="1200" dirty="0" smtClean="0">
                          <a:solidFill>
                            <a:schemeClr val="tx1"/>
                          </a:solidFill>
                          <a:effectLst/>
                          <a:latin typeface="Times New Roman" pitchFamily="18" charset="0"/>
                          <a:ea typeface="+mn-ea"/>
                          <a:cs typeface="Times New Roman" pitchFamily="18" charset="0"/>
                        </a:rPr>
                        <a:t> dung </a:t>
                      </a:r>
                      <a:r>
                        <a:rPr lang="en-US" sz="2100" kern="1200" dirty="0" err="1" smtClean="0">
                          <a:solidFill>
                            <a:schemeClr val="tx1"/>
                          </a:solidFill>
                          <a:effectLst/>
                          <a:latin typeface="Times New Roman" pitchFamily="18" charset="0"/>
                          <a:ea typeface="+mn-ea"/>
                          <a:cs typeface="Times New Roman" pitchFamily="18" charset="0"/>
                        </a:rPr>
                        <a:t>vấn</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đề</a:t>
                      </a:r>
                      <a:r>
                        <a:rPr lang="en-US" sz="2100" kern="1200" dirty="0" smtClean="0">
                          <a:solidFill>
                            <a:schemeClr val="tx1"/>
                          </a:solidFill>
                          <a:effectLst/>
                          <a:latin typeface="Times New Roman" pitchFamily="18" charset="0"/>
                          <a:ea typeface="+mn-ea"/>
                          <a:cs typeface="Times New Roman" pitchFamily="18" charset="0"/>
                        </a:rPr>
                        <a:t>. </a:t>
                      </a:r>
                    </a:p>
                    <a:p>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Hình</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ảnh</a:t>
                      </a:r>
                      <a:r>
                        <a:rPr lang="en-US" sz="2100" kern="1200" dirty="0" smtClean="0">
                          <a:solidFill>
                            <a:schemeClr val="tx1"/>
                          </a:solidFill>
                          <a:effectLst/>
                          <a:latin typeface="Times New Roman" pitchFamily="18" charset="0"/>
                          <a:ea typeface="+mn-ea"/>
                          <a:cs typeface="Times New Roman" pitchFamily="18" charset="0"/>
                        </a:rPr>
                        <a:t> so </a:t>
                      </a:r>
                      <a:r>
                        <a:rPr lang="en-US" sz="2100" kern="1200" dirty="0" err="1" smtClean="0">
                          <a:solidFill>
                            <a:schemeClr val="tx1"/>
                          </a:solidFill>
                          <a:effectLst/>
                          <a:latin typeface="Times New Roman" pitchFamily="18" charset="0"/>
                          <a:ea typeface="+mn-ea"/>
                          <a:cs typeface="Times New Roman" pitchFamily="18" charset="0"/>
                        </a:rPr>
                        <a:t>sánh</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độc</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đáo</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gần</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gũi</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từ</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ngữ</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chính</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xác</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tạo</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sức</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thuyết</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phục</a:t>
                      </a:r>
                      <a:r>
                        <a:rPr lang="en-US" sz="2100" kern="1200" dirty="0" smtClean="0">
                          <a:solidFill>
                            <a:schemeClr val="tx1"/>
                          </a:solidFill>
                          <a:effectLst/>
                          <a:latin typeface="Times New Roman" pitchFamily="18" charset="0"/>
                          <a:ea typeface="+mn-ea"/>
                          <a:cs typeface="Times New Roman" pitchFamily="18" charset="0"/>
                        </a:rPr>
                        <a:t> </a:t>
                      </a:r>
                      <a:r>
                        <a:rPr lang="en-US" sz="2100" kern="1200" dirty="0" err="1" smtClean="0">
                          <a:solidFill>
                            <a:schemeClr val="tx1"/>
                          </a:solidFill>
                          <a:effectLst/>
                          <a:latin typeface="Times New Roman" pitchFamily="18" charset="0"/>
                          <a:ea typeface="+mn-ea"/>
                          <a:cs typeface="Times New Roman" pitchFamily="18" charset="0"/>
                        </a:rPr>
                        <a:t>cao</a:t>
                      </a:r>
                      <a:endParaRPr lang="en-US" sz="2100" dirty="0" smtClean="0">
                        <a:latin typeface="Times New Roman" pitchFamily="18" charset="0"/>
                        <a:cs typeface="Times New Roman" pitchFamily="18" charset="0"/>
                      </a:endParaRPr>
                    </a:p>
                  </a:txBody>
                  <a:tcPr marL="91447" marR="91447" marT="34293" marB="34293"/>
                </a:tc>
              </a:tr>
              <a:tr h="373004">
                <a:tc>
                  <a:txBody>
                    <a:bodyPr/>
                    <a:lstStyle/>
                    <a:p>
                      <a:r>
                        <a:rPr lang="en-US" sz="2400" b="1" dirty="0" smtClean="0">
                          <a:latin typeface="Times New Roman" pitchFamily="18" charset="0"/>
                          <a:cs typeface="Times New Roman" pitchFamily="18" charset="0"/>
                        </a:rPr>
                        <a:t>4.KB</a:t>
                      </a:r>
                      <a:endParaRPr lang="en-US" sz="2400" b="1" dirty="0">
                        <a:latin typeface="Times New Roman" pitchFamily="18" charset="0"/>
                        <a:cs typeface="Times New Roman" pitchFamily="18" charset="0"/>
                      </a:endParaRPr>
                    </a:p>
                  </a:txBody>
                  <a:tcPr marL="91447" marR="91447" marT="34293" marB="34293"/>
                </a:tc>
                <a:tc gridSpan="2">
                  <a:txBody>
                    <a:bodyPr/>
                    <a:lstStyle/>
                    <a:p>
                      <a:pPr marL="0" marR="0" indent="0" algn="l" defTabSz="1023252" rtl="0" eaLnBrk="1" fontAlgn="auto" latinLnBrk="0" hangingPunct="1">
                        <a:lnSpc>
                          <a:spcPct val="100000"/>
                        </a:lnSpc>
                        <a:spcBef>
                          <a:spcPts val="0"/>
                        </a:spcBef>
                        <a:spcAft>
                          <a:spcPts val="0"/>
                        </a:spcAft>
                        <a:buClrTx/>
                        <a:buSzTx/>
                        <a:buFontTx/>
                        <a:buNone/>
                        <a:tabLst/>
                        <a:defRPr/>
                      </a:pPr>
                      <a:r>
                        <a:rPr lang="en-US" sz="2100" b="1" kern="1200" dirty="0" err="1" smtClean="0">
                          <a:solidFill>
                            <a:schemeClr val="tx1"/>
                          </a:solidFill>
                          <a:effectLst/>
                          <a:latin typeface="Times New Roman" pitchFamily="18" charset="0"/>
                          <a:ea typeface="+mn-ea"/>
                          <a:cs typeface="Times New Roman" pitchFamily="18" charset="0"/>
                        </a:rPr>
                        <a:t>Trách</a:t>
                      </a:r>
                      <a:r>
                        <a:rPr lang="en-US" sz="2100" b="1" kern="1200" dirty="0" smtClean="0">
                          <a:solidFill>
                            <a:schemeClr val="tx1"/>
                          </a:solidFill>
                          <a:effectLst/>
                          <a:latin typeface="Times New Roman" pitchFamily="18" charset="0"/>
                          <a:ea typeface="+mn-ea"/>
                          <a:cs typeface="Times New Roman" pitchFamily="18" charset="0"/>
                        </a:rPr>
                        <a:t> </a:t>
                      </a:r>
                      <a:r>
                        <a:rPr lang="en-US" sz="2100" b="1" kern="1200" dirty="0" err="1" smtClean="0">
                          <a:solidFill>
                            <a:schemeClr val="tx1"/>
                          </a:solidFill>
                          <a:effectLst/>
                          <a:latin typeface="Times New Roman" pitchFamily="18" charset="0"/>
                          <a:ea typeface="+mn-ea"/>
                          <a:cs typeface="Times New Roman" pitchFamily="18" charset="0"/>
                        </a:rPr>
                        <a:t>nhiệm</a:t>
                      </a:r>
                      <a:r>
                        <a:rPr lang="en-US" sz="2100" b="1" kern="1200" dirty="0" smtClean="0">
                          <a:solidFill>
                            <a:schemeClr val="tx1"/>
                          </a:solidFill>
                          <a:effectLst/>
                          <a:latin typeface="Times New Roman" pitchFamily="18" charset="0"/>
                          <a:ea typeface="+mn-ea"/>
                          <a:cs typeface="Times New Roman" pitchFamily="18" charset="0"/>
                        </a:rPr>
                        <a:t> </a:t>
                      </a:r>
                      <a:r>
                        <a:rPr lang="en-US" sz="2100" b="1" kern="1200" dirty="0" err="1" smtClean="0">
                          <a:solidFill>
                            <a:schemeClr val="tx1"/>
                          </a:solidFill>
                          <a:effectLst/>
                          <a:latin typeface="Times New Roman" pitchFamily="18" charset="0"/>
                          <a:ea typeface="+mn-ea"/>
                          <a:cs typeface="Times New Roman" pitchFamily="18" charset="0"/>
                        </a:rPr>
                        <a:t>giữ</a:t>
                      </a:r>
                      <a:r>
                        <a:rPr lang="en-US" sz="2100" b="1" kern="1200" dirty="0" smtClean="0">
                          <a:solidFill>
                            <a:schemeClr val="tx1"/>
                          </a:solidFill>
                          <a:effectLst/>
                          <a:latin typeface="Times New Roman" pitchFamily="18" charset="0"/>
                          <a:ea typeface="+mn-ea"/>
                          <a:cs typeface="Times New Roman" pitchFamily="18" charset="0"/>
                        </a:rPr>
                        <a:t> </a:t>
                      </a:r>
                      <a:r>
                        <a:rPr lang="en-US" sz="2100" b="1" kern="1200" dirty="0" err="1" smtClean="0">
                          <a:solidFill>
                            <a:schemeClr val="tx1"/>
                          </a:solidFill>
                          <a:effectLst/>
                          <a:latin typeface="Times New Roman" pitchFamily="18" charset="0"/>
                          <a:ea typeface="+mn-ea"/>
                          <a:cs typeface="Times New Roman" pitchFamily="18" charset="0"/>
                        </a:rPr>
                        <a:t>gìn</a:t>
                      </a:r>
                      <a:r>
                        <a:rPr lang="en-US" sz="2100" b="1" kern="1200" dirty="0" smtClean="0">
                          <a:solidFill>
                            <a:schemeClr val="tx1"/>
                          </a:solidFill>
                          <a:effectLst/>
                          <a:latin typeface="Times New Roman" pitchFamily="18" charset="0"/>
                          <a:ea typeface="+mn-ea"/>
                          <a:cs typeface="Times New Roman" pitchFamily="18" charset="0"/>
                        </a:rPr>
                        <a:t> </a:t>
                      </a:r>
                      <a:r>
                        <a:rPr lang="en-US" sz="2100" b="1" kern="1200" dirty="0" err="1" smtClean="0">
                          <a:solidFill>
                            <a:schemeClr val="tx1"/>
                          </a:solidFill>
                          <a:effectLst/>
                          <a:latin typeface="Times New Roman" pitchFamily="18" charset="0"/>
                          <a:ea typeface="+mn-ea"/>
                          <a:cs typeface="Times New Roman" pitchFamily="18" charset="0"/>
                        </a:rPr>
                        <a:t>bản</a:t>
                      </a:r>
                      <a:r>
                        <a:rPr lang="en-US" sz="2100" b="1" kern="1200" dirty="0" smtClean="0">
                          <a:solidFill>
                            <a:schemeClr val="tx1"/>
                          </a:solidFill>
                          <a:effectLst/>
                          <a:latin typeface="Times New Roman" pitchFamily="18" charset="0"/>
                          <a:ea typeface="+mn-ea"/>
                          <a:cs typeface="Times New Roman" pitchFamily="18" charset="0"/>
                        </a:rPr>
                        <a:t> </a:t>
                      </a:r>
                      <a:r>
                        <a:rPr lang="en-US" sz="2100" b="1" kern="1200" dirty="0" err="1" smtClean="0">
                          <a:solidFill>
                            <a:schemeClr val="tx1"/>
                          </a:solidFill>
                          <a:effectLst/>
                          <a:latin typeface="Times New Roman" pitchFamily="18" charset="0"/>
                          <a:ea typeface="+mn-ea"/>
                          <a:cs typeface="Times New Roman" pitchFamily="18" charset="0"/>
                        </a:rPr>
                        <a:t>sắc</a:t>
                      </a:r>
                      <a:r>
                        <a:rPr lang="en-US" sz="2100" b="1" kern="1200" dirty="0" smtClean="0">
                          <a:solidFill>
                            <a:schemeClr val="tx1"/>
                          </a:solidFill>
                          <a:effectLst/>
                          <a:latin typeface="Times New Roman" pitchFamily="18" charset="0"/>
                          <a:ea typeface="+mn-ea"/>
                          <a:cs typeface="Times New Roman" pitchFamily="18" charset="0"/>
                        </a:rPr>
                        <a:t> </a:t>
                      </a:r>
                      <a:r>
                        <a:rPr lang="en-US" sz="2100" b="1" kern="1200" dirty="0" err="1" smtClean="0">
                          <a:solidFill>
                            <a:schemeClr val="tx1"/>
                          </a:solidFill>
                          <a:effectLst/>
                          <a:latin typeface="Times New Roman" pitchFamily="18" charset="0"/>
                          <a:ea typeface="+mn-ea"/>
                          <a:cs typeface="Times New Roman" pitchFamily="18" charset="0"/>
                        </a:rPr>
                        <a:t>dân</a:t>
                      </a:r>
                      <a:r>
                        <a:rPr lang="en-US" sz="2100" b="1" kern="1200" dirty="0" smtClean="0">
                          <a:solidFill>
                            <a:schemeClr val="tx1"/>
                          </a:solidFill>
                          <a:effectLst/>
                          <a:latin typeface="Times New Roman" pitchFamily="18" charset="0"/>
                          <a:ea typeface="+mn-ea"/>
                          <a:cs typeface="Times New Roman" pitchFamily="18" charset="0"/>
                        </a:rPr>
                        <a:t> </a:t>
                      </a:r>
                      <a:r>
                        <a:rPr lang="en-US" sz="2100" b="1" kern="1200" dirty="0" err="1" smtClean="0">
                          <a:solidFill>
                            <a:schemeClr val="tx1"/>
                          </a:solidFill>
                          <a:effectLst/>
                          <a:latin typeface="Times New Roman" pitchFamily="18" charset="0"/>
                          <a:ea typeface="+mn-ea"/>
                          <a:cs typeface="Times New Roman" pitchFamily="18" charset="0"/>
                        </a:rPr>
                        <a:t>tộc</a:t>
                      </a:r>
                      <a:endParaRPr lang="en-US" sz="2100" kern="1200" dirty="0" smtClean="0">
                        <a:solidFill>
                          <a:schemeClr val="tx1"/>
                        </a:solidFill>
                        <a:effectLst/>
                        <a:latin typeface="Times New Roman" pitchFamily="18" charset="0"/>
                        <a:ea typeface="+mn-ea"/>
                        <a:cs typeface="Times New Roman" pitchFamily="18" charset="0"/>
                      </a:endParaRPr>
                    </a:p>
                  </a:txBody>
                  <a:tcPr marL="91447" marR="91447" marT="34293" marB="34293"/>
                </a:tc>
                <a:tc hMerge="1">
                  <a:txBody>
                    <a:bodyPr/>
                    <a:lstStyle/>
                    <a:p>
                      <a:endParaRPr lang="en-US" dirty="0"/>
                    </a:p>
                  </a:txBody>
                  <a:tcPr/>
                </a:tc>
              </a:tr>
            </a:tbl>
          </a:graphicData>
        </a:graphic>
      </p:graphicFrame>
    </p:spTree>
    <p:extLst>
      <p:ext uri="{BB962C8B-B14F-4D97-AF65-F5344CB8AC3E}">
        <p14:creationId xmlns:p14="http://schemas.microsoft.com/office/powerpoint/2010/main" val="31678445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1214"/>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9203" name="Google Shape;384;p22"/>
          <p:cNvSpPr txBox="1">
            <a:spLocks noChangeArrowheads="1"/>
          </p:cNvSpPr>
          <p:nvPr/>
        </p:nvSpPr>
        <p:spPr bwMode="auto">
          <a:xfrm>
            <a:off x="-86130" y="2027445"/>
            <a:ext cx="1336394" cy="12392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2000">
                <a:solidFill>
                  <a:schemeClr val="tx1"/>
                </a:solidFill>
                <a:latin typeface="Calibri" pitchFamily="34" charset="0"/>
                <a:cs typeface="Arial" pitchFamily="34" charset="0"/>
              </a:defRPr>
            </a:lvl1pPr>
            <a:lvl2pPr>
              <a:defRPr sz="2000">
                <a:solidFill>
                  <a:schemeClr val="tx1"/>
                </a:solidFill>
                <a:latin typeface="Calibri" pitchFamily="34" charset="0"/>
                <a:cs typeface="Arial" pitchFamily="34" charset="0"/>
              </a:defRPr>
            </a:lvl2pPr>
            <a:lvl3pPr>
              <a:defRPr sz="2000">
                <a:solidFill>
                  <a:schemeClr val="tx1"/>
                </a:solidFill>
                <a:latin typeface="Calibri" pitchFamily="34" charset="0"/>
                <a:cs typeface="Arial" pitchFamily="34" charset="0"/>
              </a:defRPr>
            </a:lvl3pPr>
            <a:lvl4pPr>
              <a:defRPr sz="2000">
                <a:solidFill>
                  <a:schemeClr val="tx1"/>
                </a:solidFill>
                <a:latin typeface="Calibri" pitchFamily="34" charset="0"/>
                <a:cs typeface="Arial" pitchFamily="34" charset="0"/>
              </a:defRPr>
            </a:lvl4pPr>
            <a:lvl5pPr>
              <a:defRPr sz="2000">
                <a:solidFill>
                  <a:schemeClr val="tx1"/>
                </a:solidFill>
                <a:latin typeface="Calibri" pitchFamily="34" charset="0"/>
                <a:cs typeface="Arial" pitchFamily="34" charset="0"/>
              </a:defRPr>
            </a:lvl5pPr>
            <a:lvl6pPr marL="2284413" indent="1588" eaLnBrk="0" fontAlgn="base" hangingPunct="0">
              <a:spcBef>
                <a:spcPct val="0"/>
              </a:spcBef>
              <a:spcAft>
                <a:spcPct val="0"/>
              </a:spcAft>
              <a:defRPr sz="2000">
                <a:solidFill>
                  <a:schemeClr val="tx1"/>
                </a:solidFill>
                <a:latin typeface="Calibri" pitchFamily="34" charset="0"/>
                <a:cs typeface="Arial" pitchFamily="34" charset="0"/>
              </a:defRPr>
            </a:lvl6pPr>
            <a:lvl7pPr marL="2741613" indent="1588" eaLnBrk="0" fontAlgn="base" hangingPunct="0">
              <a:spcBef>
                <a:spcPct val="0"/>
              </a:spcBef>
              <a:spcAft>
                <a:spcPct val="0"/>
              </a:spcAft>
              <a:defRPr sz="2000">
                <a:solidFill>
                  <a:schemeClr val="tx1"/>
                </a:solidFill>
                <a:latin typeface="Calibri" pitchFamily="34" charset="0"/>
                <a:cs typeface="Arial" pitchFamily="34" charset="0"/>
              </a:defRPr>
            </a:lvl7pPr>
            <a:lvl8pPr marL="3198813" indent="1588" eaLnBrk="0" fontAlgn="base" hangingPunct="0">
              <a:spcBef>
                <a:spcPct val="0"/>
              </a:spcBef>
              <a:spcAft>
                <a:spcPct val="0"/>
              </a:spcAft>
              <a:defRPr sz="2000">
                <a:solidFill>
                  <a:schemeClr val="tx1"/>
                </a:solidFill>
                <a:latin typeface="Calibri" pitchFamily="34" charset="0"/>
                <a:cs typeface="Arial" pitchFamily="34" charset="0"/>
              </a:defRPr>
            </a:lvl8pPr>
            <a:lvl9pPr marL="3656013" indent="1588" eaLnBrk="0" fontAlgn="base" hangingPunct="0">
              <a:spcBef>
                <a:spcPct val="0"/>
              </a:spcBef>
              <a:spcAft>
                <a:spcPct val="0"/>
              </a:spcAft>
              <a:defRPr sz="2000">
                <a:solidFill>
                  <a:schemeClr val="tx1"/>
                </a:solidFill>
                <a:latin typeface="Calibri" pitchFamily="34" charset="0"/>
                <a:cs typeface="Arial" pitchFamily="34" charset="0"/>
              </a:defRPr>
            </a:lvl9pPr>
          </a:lstStyle>
          <a:p>
            <a:pPr algn="ctr" defTabSz="914400" eaLnBrk="1" hangingPunct="1">
              <a:buClr>
                <a:srgbClr val="000000"/>
              </a:buClr>
            </a:pPr>
            <a:r>
              <a:rPr lang="vi-VN" altLang="en-US" sz="2800" b="1" dirty="0">
                <a:solidFill>
                  <a:srgbClr val="434343"/>
                </a:solidFill>
                <a:latin typeface="Fira Sans Extra Condensed Mediu" charset="0"/>
                <a:sym typeface="Fira Sans Extra Condensed Mediu" charset="0"/>
              </a:rPr>
              <a:t>TỔNG </a:t>
            </a:r>
            <a:r>
              <a:rPr lang="vi-VN" altLang="en-US" sz="2800" b="1" dirty="0" smtClean="0">
                <a:solidFill>
                  <a:srgbClr val="434343"/>
                </a:solidFill>
                <a:latin typeface="Fira Sans Extra Condensed Mediu" charset="0"/>
                <a:sym typeface="Fira Sans Extra Condensed Mediu" charset="0"/>
              </a:rPr>
              <a:t>KẾT</a:t>
            </a:r>
            <a:endParaRPr lang="en-US" altLang="en-US" sz="2800" b="1" dirty="0">
              <a:solidFill>
                <a:srgbClr val="434343"/>
              </a:solidFill>
              <a:latin typeface="Fira Sans Extra Condensed Mediu" charset="0"/>
              <a:sym typeface="Fira Sans Extra Condensed Mediu" charset="0"/>
            </a:endParaRPr>
          </a:p>
        </p:txBody>
      </p:sp>
      <p:grpSp>
        <p:nvGrpSpPr>
          <p:cNvPr id="13" name="Google Shape;386;p22"/>
          <p:cNvGrpSpPr/>
          <p:nvPr/>
        </p:nvGrpSpPr>
        <p:grpSpPr>
          <a:xfrm>
            <a:off x="2127929" y="-345744"/>
            <a:ext cx="7195583" cy="2025179"/>
            <a:chOff x="4086475" y="976763"/>
            <a:chExt cx="2821357" cy="890237"/>
          </a:xfrm>
          <a:solidFill>
            <a:schemeClr val="bg1"/>
          </a:solidFill>
        </p:grpSpPr>
        <p:sp>
          <p:nvSpPr>
            <p:cNvPr id="14" name="Google Shape;387;p22"/>
            <p:cNvSpPr/>
            <p:nvPr/>
          </p:nvSpPr>
          <p:spPr>
            <a:xfrm>
              <a:off x="4758125" y="1392288"/>
              <a:ext cx="237275" cy="14600"/>
            </a:xfrm>
            <a:custGeom>
              <a:avLst/>
              <a:gdLst/>
              <a:ahLst/>
              <a:cxnLst/>
              <a:rect l="l" t="t" r="r" b="b"/>
              <a:pathLst>
                <a:path w="9491" h="584" extrusionOk="0">
                  <a:moveTo>
                    <a:pt x="1" y="0"/>
                  </a:moveTo>
                  <a:lnTo>
                    <a:pt x="1" y="584"/>
                  </a:lnTo>
                  <a:lnTo>
                    <a:pt x="9490" y="584"/>
                  </a:lnTo>
                  <a:lnTo>
                    <a:pt x="9490" y="0"/>
                  </a:lnTo>
                  <a:close/>
                </a:path>
              </a:pathLst>
            </a:custGeom>
            <a:grpFill/>
            <a:ln>
              <a:noFill/>
            </a:ln>
          </p:spPr>
          <p:txBody>
            <a:bodyPr spcFirstLastPara="1" lIns="91425" tIns="91425" rIns="91425" bIns="91425" anchor="ctr"/>
            <a:lstStyle/>
            <a:p>
              <a:pPr defTabSz="914400" eaLnBrk="1" fontAlgn="auto" hangingPunct="1">
                <a:spcBef>
                  <a:spcPts val="0"/>
                </a:spcBef>
                <a:spcAft>
                  <a:spcPts val="0"/>
                </a:spcAft>
                <a:buClr>
                  <a:srgbClr val="000000"/>
                </a:buClr>
                <a:defRPr/>
              </a:pPr>
              <a:endParaRPr sz="1600" kern="0">
                <a:solidFill>
                  <a:srgbClr val="000000"/>
                </a:solidFill>
                <a:latin typeface="Arial"/>
                <a:cs typeface="Arial"/>
                <a:sym typeface="Arial"/>
              </a:endParaRPr>
            </a:p>
          </p:txBody>
        </p:sp>
        <p:sp>
          <p:nvSpPr>
            <p:cNvPr id="15" name="Google Shape;388;p22"/>
            <p:cNvSpPr/>
            <p:nvPr/>
          </p:nvSpPr>
          <p:spPr>
            <a:xfrm>
              <a:off x="4757825" y="1361013"/>
              <a:ext cx="237575" cy="80400"/>
            </a:xfrm>
            <a:custGeom>
              <a:avLst/>
              <a:gdLst/>
              <a:ahLst/>
              <a:cxnLst/>
              <a:rect l="l" t="t" r="r" b="b"/>
              <a:pathLst>
                <a:path w="12432" h="3216" extrusionOk="0">
                  <a:moveTo>
                    <a:pt x="10824" y="596"/>
                  </a:moveTo>
                  <a:cubicBezTo>
                    <a:pt x="11383" y="596"/>
                    <a:pt x="11848" y="1049"/>
                    <a:pt x="11848" y="1620"/>
                  </a:cubicBezTo>
                  <a:cubicBezTo>
                    <a:pt x="11848" y="2180"/>
                    <a:pt x="11383" y="2632"/>
                    <a:pt x="10824" y="2632"/>
                  </a:cubicBezTo>
                  <a:cubicBezTo>
                    <a:pt x="10252" y="2632"/>
                    <a:pt x="9800" y="2180"/>
                    <a:pt x="9800" y="1620"/>
                  </a:cubicBezTo>
                  <a:cubicBezTo>
                    <a:pt x="9800" y="1049"/>
                    <a:pt x="10252" y="596"/>
                    <a:pt x="10824" y="596"/>
                  </a:cubicBezTo>
                  <a:close/>
                  <a:moveTo>
                    <a:pt x="10824" y="1"/>
                  </a:moveTo>
                  <a:cubicBezTo>
                    <a:pt x="10145" y="1"/>
                    <a:pt x="9562" y="406"/>
                    <a:pt x="9335" y="1001"/>
                  </a:cubicBezTo>
                  <a:lnTo>
                    <a:pt x="1" y="1001"/>
                  </a:lnTo>
                  <a:lnTo>
                    <a:pt x="1" y="2037"/>
                  </a:lnTo>
                  <a:lnTo>
                    <a:pt x="9276" y="2037"/>
                  </a:lnTo>
                  <a:cubicBezTo>
                    <a:pt x="9478" y="2787"/>
                    <a:pt x="10086" y="3216"/>
                    <a:pt x="10824" y="3216"/>
                  </a:cubicBezTo>
                  <a:cubicBezTo>
                    <a:pt x="11705" y="3216"/>
                    <a:pt x="12431" y="2489"/>
                    <a:pt x="12431" y="1608"/>
                  </a:cubicBezTo>
                  <a:cubicBezTo>
                    <a:pt x="12431" y="715"/>
                    <a:pt x="11705" y="1"/>
                    <a:pt x="10824" y="1"/>
                  </a:cubicBezTo>
                  <a:close/>
                </a:path>
              </a:pathLst>
            </a:custGeom>
            <a:grpFill/>
            <a:ln>
              <a:noFill/>
            </a:ln>
          </p:spPr>
          <p:txBody>
            <a:bodyPr spcFirstLastPara="1" lIns="91425" tIns="91425" rIns="91425" bIns="91425" anchor="ctr"/>
            <a:lstStyle/>
            <a:p>
              <a:pPr defTabSz="914400" eaLnBrk="1" fontAlgn="auto" hangingPunct="1">
                <a:spcBef>
                  <a:spcPts val="0"/>
                </a:spcBef>
                <a:spcAft>
                  <a:spcPts val="0"/>
                </a:spcAft>
                <a:buClr>
                  <a:srgbClr val="000000"/>
                </a:buClr>
                <a:defRPr/>
              </a:pPr>
              <a:endParaRPr sz="1600" kern="0">
                <a:solidFill>
                  <a:srgbClr val="000000"/>
                </a:solidFill>
                <a:latin typeface="Arial"/>
                <a:cs typeface="Arial"/>
                <a:sym typeface="Arial"/>
              </a:endParaRPr>
            </a:p>
          </p:txBody>
        </p:sp>
        <p:sp>
          <p:nvSpPr>
            <p:cNvPr id="16" name="Google Shape;389;p22"/>
            <p:cNvSpPr/>
            <p:nvPr/>
          </p:nvSpPr>
          <p:spPr>
            <a:xfrm>
              <a:off x="4995400" y="1208020"/>
              <a:ext cx="1912432" cy="444591"/>
            </a:xfrm>
            <a:custGeom>
              <a:avLst/>
              <a:gdLst/>
              <a:ahLst/>
              <a:cxnLst/>
              <a:rect l="l" t="t" r="r" b="b"/>
              <a:pathLst>
                <a:path w="54817" h="24254" extrusionOk="0">
                  <a:moveTo>
                    <a:pt x="1060" y="1"/>
                  </a:moveTo>
                  <a:cubicBezTo>
                    <a:pt x="477" y="1"/>
                    <a:pt x="1" y="477"/>
                    <a:pt x="1" y="1060"/>
                  </a:cubicBezTo>
                  <a:lnTo>
                    <a:pt x="1" y="23194"/>
                  </a:lnTo>
                  <a:cubicBezTo>
                    <a:pt x="1" y="23778"/>
                    <a:pt x="477" y="24254"/>
                    <a:pt x="1060" y="24254"/>
                  </a:cubicBezTo>
                  <a:lnTo>
                    <a:pt x="53757" y="24254"/>
                  </a:lnTo>
                  <a:cubicBezTo>
                    <a:pt x="54341" y="24254"/>
                    <a:pt x="54817" y="23778"/>
                    <a:pt x="54817" y="23194"/>
                  </a:cubicBezTo>
                  <a:lnTo>
                    <a:pt x="54817" y="1060"/>
                  </a:lnTo>
                  <a:cubicBezTo>
                    <a:pt x="54817" y="477"/>
                    <a:pt x="54341" y="1"/>
                    <a:pt x="53757" y="1"/>
                  </a:cubicBezTo>
                  <a:close/>
                </a:path>
              </a:pathLst>
            </a:custGeom>
            <a:grpFill/>
            <a:ln>
              <a:noFill/>
            </a:ln>
          </p:spPr>
          <p:txBody>
            <a:bodyPr spcFirstLastPara="1" lIns="91425" tIns="91425" rIns="91425" bIns="91425" anchor="ctr"/>
            <a:lstStyle/>
            <a:p>
              <a:pPr algn="ctr">
                <a:lnSpc>
                  <a:spcPct val="115000"/>
                </a:lnSpc>
                <a:spcBef>
                  <a:spcPts val="0"/>
                </a:spcBef>
                <a:spcAft>
                  <a:spcPts val="800"/>
                </a:spcAft>
                <a:tabLst>
                  <a:tab pos="2111375" algn="l"/>
                </a:tabLst>
                <a:defRPr/>
              </a:pPr>
              <a:endParaRPr lang="en-US" sz="1800" dirty="0">
                <a:ea typeface="Calibri" panose="020F0502020204030204" pitchFamily="34" charset="0"/>
                <a:cs typeface="Times New Roman" panose="02020603050405020304" pitchFamily="18" charset="0"/>
              </a:endParaRPr>
            </a:p>
          </p:txBody>
        </p:sp>
        <p:sp>
          <p:nvSpPr>
            <p:cNvPr id="17" name="Google Shape;390;p22"/>
            <p:cNvSpPr/>
            <p:nvPr/>
          </p:nvSpPr>
          <p:spPr>
            <a:xfrm>
              <a:off x="6439300" y="976763"/>
              <a:ext cx="250350" cy="250350"/>
            </a:xfrm>
            <a:custGeom>
              <a:avLst/>
              <a:gdLst/>
              <a:ahLst/>
              <a:cxnLst/>
              <a:rect l="l" t="t" r="r" b="b"/>
              <a:pathLst>
                <a:path w="10014" h="10014" extrusionOk="0">
                  <a:moveTo>
                    <a:pt x="5013" y="0"/>
                  </a:moveTo>
                  <a:cubicBezTo>
                    <a:pt x="2239" y="0"/>
                    <a:pt x="0" y="2238"/>
                    <a:pt x="0" y="5001"/>
                  </a:cubicBezTo>
                  <a:cubicBezTo>
                    <a:pt x="0" y="7775"/>
                    <a:pt x="2239" y="10013"/>
                    <a:pt x="5013" y="10013"/>
                  </a:cubicBezTo>
                  <a:cubicBezTo>
                    <a:pt x="7775" y="10013"/>
                    <a:pt x="10014" y="7775"/>
                    <a:pt x="10014" y="5001"/>
                  </a:cubicBezTo>
                  <a:cubicBezTo>
                    <a:pt x="10014" y="2238"/>
                    <a:pt x="7775" y="0"/>
                    <a:pt x="5013" y="0"/>
                  </a:cubicBezTo>
                  <a:close/>
                </a:path>
              </a:pathLst>
            </a:custGeom>
            <a:grpFill/>
            <a:ln>
              <a:noFill/>
            </a:ln>
          </p:spPr>
          <p:txBody>
            <a:bodyPr spcFirstLastPara="1" lIns="91425" tIns="91425" rIns="91425" bIns="91425" anchor="ctr"/>
            <a:lstStyle/>
            <a:p>
              <a:pPr defTabSz="914400" eaLnBrk="1" fontAlgn="auto" hangingPunct="1">
                <a:spcBef>
                  <a:spcPts val="0"/>
                </a:spcBef>
                <a:spcAft>
                  <a:spcPts val="0"/>
                </a:spcAft>
                <a:buClr>
                  <a:srgbClr val="000000"/>
                </a:buClr>
                <a:defRPr/>
              </a:pPr>
              <a:endParaRPr sz="1600" kern="0">
                <a:solidFill>
                  <a:srgbClr val="000000"/>
                </a:solidFill>
                <a:latin typeface="Arial"/>
                <a:cs typeface="Arial"/>
                <a:sym typeface="Arial"/>
              </a:endParaRPr>
            </a:p>
          </p:txBody>
        </p:sp>
        <p:sp>
          <p:nvSpPr>
            <p:cNvPr id="18" name="Google Shape;391;p22"/>
            <p:cNvSpPr/>
            <p:nvPr/>
          </p:nvSpPr>
          <p:spPr>
            <a:xfrm>
              <a:off x="6496150" y="1052963"/>
              <a:ext cx="117300" cy="113800"/>
            </a:xfrm>
            <a:custGeom>
              <a:avLst/>
              <a:gdLst/>
              <a:ahLst/>
              <a:cxnLst/>
              <a:rect l="l" t="t" r="r" b="b"/>
              <a:pathLst>
                <a:path w="4692" h="4552" extrusionOk="0">
                  <a:moveTo>
                    <a:pt x="2417" y="0"/>
                  </a:moveTo>
                  <a:cubicBezTo>
                    <a:pt x="1072" y="0"/>
                    <a:pt x="0" y="1167"/>
                    <a:pt x="155" y="2536"/>
                  </a:cubicBezTo>
                  <a:cubicBezTo>
                    <a:pt x="274" y="3572"/>
                    <a:pt x="1120" y="4417"/>
                    <a:pt x="2155" y="4536"/>
                  </a:cubicBezTo>
                  <a:cubicBezTo>
                    <a:pt x="2244" y="4546"/>
                    <a:pt x="2332" y="4551"/>
                    <a:pt x="2419" y="4551"/>
                  </a:cubicBezTo>
                  <a:cubicBezTo>
                    <a:pt x="3671" y="4551"/>
                    <a:pt x="4692" y="3532"/>
                    <a:pt x="4692" y="2274"/>
                  </a:cubicBezTo>
                  <a:lnTo>
                    <a:pt x="2417" y="2274"/>
                  </a:lnTo>
                  <a:lnTo>
                    <a:pt x="2417" y="0"/>
                  </a:lnTo>
                  <a:close/>
                </a:path>
              </a:pathLst>
            </a:custGeom>
            <a:grpFill/>
            <a:ln>
              <a:noFill/>
            </a:ln>
          </p:spPr>
          <p:txBody>
            <a:bodyPr spcFirstLastPara="1" lIns="91425" tIns="91425" rIns="91425" bIns="91425" anchor="ctr"/>
            <a:lstStyle/>
            <a:p>
              <a:pPr defTabSz="914400" eaLnBrk="1" fontAlgn="auto" hangingPunct="1">
                <a:spcBef>
                  <a:spcPts val="0"/>
                </a:spcBef>
                <a:spcAft>
                  <a:spcPts val="0"/>
                </a:spcAft>
                <a:buClr>
                  <a:srgbClr val="000000"/>
                </a:buClr>
                <a:defRPr/>
              </a:pPr>
              <a:endParaRPr sz="1600" kern="0">
                <a:solidFill>
                  <a:srgbClr val="000000"/>
                </a:solidFill>
                <a:latin typeface="Arial"/>
                <a:cs typeface="Arial"/>
                <a:sym typeface="Arial"/>
              </a:endParaRPr>
            </a:p>
          </p:txBody>
        </p:sp>
        <p:sp>
          <p:nvSpPr>
            <p:cNvPr id="19" name="Google Shape;392;p22"/>
            <p:cNvSpPr/>
            <p:nvPr/>
          </p:nvSpPr>
          <p:spPr>
            <a:xfrm>
              <a:off x="6572350" y="1037163"/>
              <a:ext cx="56875" cy="56900"/>
            </a:xfrm>
            <a:custGeom>
              <a:avLst/>
              <a:gdLst/>
              <a:ahLst/>
              <a:cxnLst/>
              <a:rect l="l" t="t" r="r" b="b"/>
              <a:pathLst>
                <a:path w="2275" h="2276" extrusionOk="0">
                  <a:moveTo>
                    <a:pt x="0" y="1"/>
                  </a:moveTo>
                  <a:lnTo>
                    <a:pt x="0" y="2275"/>
                  </a:lnTo>
                  <a:lnTo>
                    <a:pt x="2275" y="2275"/>
                  </a:lnTo>
                  <a:cubicBezTo>
                    <a:pt x="2275" y="1013"/>
                    <a:pt x="1263" y="1"/>
                    <a:pt x="0" y="1"/>
                  </a:cubicBezTo>
                  <a:close/>
                </a:path>
              </a:pathLst>
            </a:custGeom>
            <a:grpFill/>
            <a:ln>
              <a:noFill/>
            </a:ln>
          </p:spPr>
          <p:txBody>
            <a:bodyPr spcFirstLastPara="1" lIns="91425" tIns="91425" rIns="91425" bIns="91425" anchor="ctr"/>
            <a:lstStyle/>
            <a:p>
              <a:pPr defTabSz="914400" eaLnBrk="1" fontAlgn="auto" hangingPunct="1">
                <a:spcBef>
                  <a:spcPts val="0"/>
                </a:spcBef>
                <a:spcAft>
                  <a:spcPts val="0"/>
                </a:spcAft>
                <a:buClr>
                  <a:srgbClr val="000000"/>
                </a:buClr>
                <a:defRPr/>
              </a:pPr>
              <a:endParaRPr sz="1600" kern="0">
                <a:solidFill>
                  <a:srgbClr val="000000"/>
                </a:solidFill>
                <a:latin typeface="Arial"/>
                <a:cs typeface="Arial"/>
                <a:sym typeface="Arial"/>
              </a:endParaRPr>
            </a:p>
          </p:txBody>
        </p:sp>
        <p:sp>
          <p:nvSpPr>
            <p:cNvPr id="20" name="Google Shape;393;p22"/>
            <p:cNvSpPr/>
            <p:nvPr/>
          </p:nvSpPr>
          <p:spPr>
            <a:xfrm>
              <a:off x="4086475" y="1166763"/>
              <a:ext cx="683721" cy="576471"/>
            </a:xfrm>
            <a:custGeom>
              <a:avLst/>
              <a:gdLst/>
              <a:ahLst/>
              <a:cxnLst/>
              <a:rect l="l" t="t" r="r" b="b"/>
              <a:pathLst>
                <a:path w="23944" h="23944" extrusionOk="0">
                  <a:moveTo>
                    <a:pt x="11978" y="1"/>
                  </a:moveTo>
                  <a:cubicBezTo>
                    <a:pt x="5370" y="1"/>
                    <a:pt x="0" y="5370"/>
                    <a:pt x="0" y="11978"/>
                  </a:cubicBezTo>
                  <a:cubicBezTo>
                    <a:pt x="0" y="18574"/>
                    <a:pt x="5370" y="23944"/>
                    <a:pt x="11978" y="23944"/>
                  </a:cubicBezTo>
                  <a:cubicBezTo>
                    <a:pt x="18574" y="23944"/>
                    <a:pt x="23944" y="18574"/>
                    <a:pt x="23944" y="11978"/>
                  </a:cubicBezTo>
                  <a:lnTo>
                    <a:pt x="22860" y="11978"/>
                  </a:lnTo>
                  <a:cubicBezTo>
                    <a:pt x="22860" y="17979"/>
                    <a:pt x="17979" y="22861"/>
                    <a:pt x="11978" y="22861"/>
                  </a:cubicBezTo>
                  <a:cubicBezTo>
                    <a:pt x="5977" y="22861"/>
                    <a:pt x="1084" y="17979"/>
                    <a:pt x="1084" y="11978"/>
                  </a:cubicBezTo>
                  <a:cubicBezTo>
                    <a:pt x="1084" y="5966"/>
                    <a:pt x="5977" y="1084"/>
                    <a:pt x="11978" y="1084"/>
                  </a:cubicBezTo>
                  <a:lnTo>
                    <a:pt x="11978" y="1"/>
                  </a:lnTo>
                  <a:close/>
                </a:path>
              </a:pathLst>
            </a:custGeom>
            <a:grpFill/>
            <a:ln w="19050" cap="flat" cmpd="sng">
              <a:solidFill>
                <a:schemeClr val="lt2"/>
              </a:solidFill>
              <a:prstDash val="solid"/>
              <a:round/>
              <a:headEnd type="none" w="sm" len="sm"/>
              <a:tailEnd type="none" w="sm" len="sm"/>
            </a:ln>
          </p:spPr>
          <p:txBody>
            <a:bodyPr spcFirstLastPara="1" lIns="91425" tIns="91425" rIns="91425" bIns="91425" anchor="ctr"/>
            <a:lstStyle/>
            <a:p>
              <a:pPr defTabSz="914400" eaLnBrk="1" fontAlgn="auto" hangingPunct="1">
                <a:spcBef>
                  <a:spcPts val="0"/>
                </a:spcBef>
                <a:spcAft>
                  <a:spcPts val="0"/>
                </a:spcAft>
                <a:buClr>
                  <a:srgbClr val="000000"/>
                </a:buClr>
                <a:defRPr/>
              </a:pPr>
              <a:endParaRPr sz="1600" kern="0">
                <a:solidFill>
                  <a:srgbClr val="000000"/>
                </a:solidFill>
                <a:latin typeface="Arial"/>
                <a:cs typeface="Arial"/>
                <a:sym typeface="Arial"/>
              </a:endParaRPr>
            </a:p>
          </p:txBody>
        </p:sp>
        <p:sp>
          <p:nvSpPr>
            <p:cNvPr id="21" name="Google Shape;394;p22"/>
            <p:cNvSpPr/>
            <p:nvPr/>
          </p:nvSpPr>
          <p:spPr>
            <a:xfrm>
              <a:off x="4428468" y="1166763"/>
              <a:ext cx="341718" cy="234810"/>
            </a:xfrm>
            <a:custGeom>
              <a:avLst/>
              <a:gdLst/>
              <a:ahLst/>
              <a:cxnLst/>
              <a:rect l="l" t="t" r="r" b="b"/>
              <a:pathLst>
                <a:path w="11967" h="11979" extrusionOk="0">
                  <a:moveTo>
                    <a:pt x="1" y="1"/>
                  </a:moveTo>
                  <a:lnTo>
                    <a:pt x="1" y="1084"/>
                  </a:lnTo>
                  <a:cubicBezTo>
                    <a:pt x="6002" y="1084"/>
                    <a:pt x="10883" y="5966"/>
                    <a:pt x="10883" y="11978"/>
                  </a:cubicBezTo>
                  <a:lnTo>
                    <a:pt x="11967" y="11978"/>
                  </a:lnTo>
                  <a:cubicBezTo>
                    <a:pt x="11967" y="5370"/>
                    <a:pt x="6597" y="1"/>
                    <a:pt x="1" y="1"/>
                  </a:cubicBezTo>
                  <a:close/>
                </a:path>
              </a:pathLst>
            </a:custGeom>
            <a:grpFill/>
            <a:ln w="19050" cap="flat" cmpd="sng">
              <a:solidFill>
                <a:schemeClr val="accent5"/>
              </a:solidFill>
              <a:prstDash val="solid"/>
              <a:round/>
              <a:headEnd type="none" w="sm" len="sm"/>
              <a:tailEnd type="none" w="sm" len="sm"/>
            </a:ln>
          </p:spPr>
          <p:txBody>
            <a:bodyPr spcFirstLastPara="1" lIns="91425" tIns="91425" rIns="91425" bIns="91425" anchor="ctr"/>
            <a:lstStyle/>
            <a:p>
              <a:pPr defTabSz="914400" eaLnBrk="1" fontAlgn="auto" hangingPunct="1">
                <a:spcBef>
                  <a:spcPts val="0"/>
                </a:spcBef>
                <a:spcAft>
                  <a:spcPts val="0"/>
                </a:spcAft>
                <a:buClr>
                  <a:srgbClr val="000000"/>
                </a:buClr>
                <a:defRPr/>
              </a:pPr>
              <a:endParaRPr sz="1600" kern="0">
                <a:solidFill>
                  <a:srgbClr val="000000"/>
                </a:solidFill>
                <a:latin typeface="Arial"/>
                <a:cs typeface="Arial"/>
                <a:sym typeface="Arial"/>
              </a:endParaRPr>
            </a:p>
          </p:txBody>
        </p:sp>
        <p:sp>
          <p:nvSpPr>
            <p:cNvPr id="22" name="Google Shape;395;p22"/>
            <p:cNvSpPr txBox="1"/>
            <p:nvPr/>
          </p:nvSpPr>
          <p:spPr>
            <a:xfrm>
              <a:off x="4213889" y="1251650"/>
              <a:ext cx="454299" cy="299400"/>
            </a:xfrm>
            <a:prstGeom prst="rect">
              <a:avLst/>
            </a:prstGeom>
            <a:grpFill/>
            <a:ln>
              <a:noFill/>
            </a:ln>
          </p:spPr>
          <p:txBody>
            <a:bodyPr spcFirstLastPara="1" lIns="91425" tIns="91425" rIns="91425" bIns="91425" anchor="ctr"/>
            <a:lstStyle/>
            <a:p>
              <a:pPr algn="ctr" defTabSz="914400" eaLnBrk="1" fontAlgn="auto" hangingPunct="1">
                <a:spcBef>
                  <a:spcPts val="0"/>
                </a:spcBef>
                <a:spcAft>
                  <a:spcPts val="0"/>
                </a:spcAft>
                <a:buClr>
                  <a:srgbClr val="000000"/>
                </a:buClr>
                <a:defRPr/>
              </a:pPr>
              <a:r>
                <a:rPr lang="vi-VN" sz="3200" kern="0" dirty="0">
                  <a:solidFill>
                    <a:srgbClr val="FF0000"/>
                  </a:solidFill>
                  <a:latin typeface="Fira Sans Extra Condensed Medium"/>
                  <a:ea typeface="Fira Sans Extra Condensed Medium"/>
                  <a:cs typeface="Fira Sans Extra Condensed Medium"/>
                  <a:sym typeface="Fira Sans Extra Condensed Medium"/>
                </a:rPr>
                <a:t>1</a:t>
              </a:r>
              <a:endParaRPr sz="3200" kern="0" dirty="0">
                <a:solidFill>
                  <a:srgbClr val="FF0000"/>
                </a:solidFill>
                <a:latin typeface="Fira Sans Extra Condensed Medium"/>
                <a:ea typeface="Fira Sans Extra Condensed Medium"/>
                <a:cs typeface="Fira Sans Extra Condensed Medium"/>
                <a:sym typeface="Fira Sans Extra Condensed Medium"/>
              </a:endParaRPr>
            </a:p>
          </p:txBody>
        </p:sp>
        <p:sp>
          <p:nvSpPr>
            <p:cNvPr id="23" name="Google Shape;396;p22"/>
            <p:cNvSpPr/>
            <p:nvPr/>
          </p:nvSpPr>
          <p:spPr>
            <a:xfrm rot="5400000">
              <a:off x="4356290" y="1726759"/>
              <a:ext cx="144104" cy="136377"/>
            </a:xfrm>
            <a:custGeom>
              <a:avLst/>
              <a:gdLst/>
              <a:ahLst/>
              <a:cxnLst/>
              <a:rect l="l" t="t" r="r" b="b"/>
              <a:pathLst>
                <a:path w="5763" h="5454" extrusionOk="0">
                  <a:moveTo>
                    <a:pt x="2959" y="0"/>
                  </a:moveTo>
                  <a:cubicBezTo>
                    <a:pt x="2771" y="0"/>
                    <a:pt x="2584" y="71"/>
                    <a:pt x="2441" y="214"/>
                  </a:cubicBezTo>
                  <a:cubicBezTo>
                    <a:pt x="2167" y="500"/>
                    <a:pt x="2167" y="964"/>
                    <a:pt x="2441" y="1250"/>
                  </a:cubicBezTo>
                  <a:lnTo>
                    <a:pt x="3203" y="2000"/>
                  </a:lnTo>
                  <a:lnTo>
                    <a:pt x="726" y="2000"/>
                  </a:lnTo>
                  <a:cubicBezTo>
                    <a:pt x="322" y="2000"/>
                    <a:pt x="0" y="2322"/>
                    <a:pt x="0" y="2727"/>
                  </a:cubicBezTo>
                  <a:cubicBezTo>
                    <a:pt x="0" y="3131"/>
                    <a:pt x="322" y="3453"/>
                    <a:pt x="726" y="3453"/>
                  </a:cubicBezTo>
                  <a:lnTo>
                    <a:pt x="3203" y="3453"/>
                  </a:lnTo>
                  <a:lnTo>
                    <a:pt x="2441" y="4215"/>
                  </a:lnTo>
                  <a:cubicBezTo>
                    <a:pt x="2167" y="4501"/>
                    <a:pt x="2167" y="4953"/>
                    <a:pt x="2441" y="5239"/>
                  </a:cubicBezTo>
                  <a:cubicBezTo>
                    <a:pt x="2584" y="5382"/>
                    <a:pt x="2774" y="5453"/>
                    <a:pt x="2965" y="5453"/>
                  </a:cubicBezTo>
                  <a:cubicBezTo>
                    <a:pt x="3143" y="5453"/>
                    <a:pt x="3334" y="5382"/>
                    <a:pt x="3477" y="5239"/>
                  </a:cubicBezTo>
                  <a:lnTo>
                    <a:pt x="5477" y="3239"/>
                  </a:lnTo>
                  <a:cubicBezTo>
                    <a:pt x="5763" y="2953"/>
                    <a:pt x="5763" y="2500"/>
                    <a:pt x="5477" y="2215"/>
                  </a:cubicBezTo>
                  <a:lnTo>
                    <a:pt x="3477" y="214"/>
                  </a:lnTo>
                  <a:cubicBezTo>
                    <a:pt x="3334" y="71"/>
                    <a:pt x="3146" y="0"/>
                    <a:pt x="2959" y="0"/>
                  </a:cubicBezTo>
                  <a:close/>
                </a:path>
              </a:pathLst>
            </a:custGeom>
            <a:grpFill/>
            <a:ln>
              <a:noFill/>
            </a:ln>
          </p:spPr>
          <p:txBody>
            <a:bodyPr spcFirstLastPara="1" lIns="91425" tIns="91425" rIns="91425" bIns="91425" anchor="ctr"/>
            <a:lstStyle/>
            <a:p>
              <a:pPr defTabSz="914400" eaLnBrk="1" fontAlgn="auto" hangingPunct="1">
                <a:spcBef>
                  <a:spcPts val="0"/>
                </a:spcBef>
                <a:spcAft>
                  <a:spcPts val="0"/>
                </a:spcAft>
                <a:buClr>
                  <a:srgbClr val="000000"/>
                </a:buClr>
                <a:defRPr/>
              </a:pPr>
              <a:endParaRPr sz="1600" kern="0">
                <a:solidFill>
                  <a:srgbClr val="000000"/>
                </a:solidFill>
                <a:latin typeface="Arial"/>
                <a:cs typeface="Arial"/>
                <a:sym typeface="Arial"/>
              </a:endParaRPr>
            </a:p>
          </p:txBody>
        </p:sp>
      </p:grpSp>
      <p:grpSp>
        <p:nvGrpSpPr>
          <p:cNvPr id="24" name="Google Shape;397;p22"/>
          <p:cNvGrpSpPr/>
          <p:nvPr/>
        </p:nvGrpSpPr>
        <p:grpSpPr>
          <a:xfrm>
            <a:off x="2195738" y="1041270"/>
            <a:ext cx="6948261" cy="1666367"/>
            <a:chOff x="4687971" y="1669609"/>
            <a:chExt cx="2928750" cy="1014616"/>
          </a:xfrm>
          <a:solidFill>
            <a:schemeClr val="bg1"/>
          </a:solidFill>
        </p:grpSpPr>
        <p:sp>
          <p:nvSpPr>
            <p:cNvPr id="25" name="Google Shape;398;p22"/>
            <p:cNvSpPr/>
            <p:nvPr/>
          </p:nvSpPr>
          <p:spPr>
            <a:xfrm>
              <a:off x="5305375" y="2171838"/>
              <a:ext cx="310775" cy="80400"/>
            </a:xfrm>
            <a:custGeom>
              <a:avLst/>
              <a:gdLst/>
              <a:ahLst/>
              <a:cxnLst/>
              <a:rect l="l" t="t" r="r" b="b"/>
              <a:pathLst>
                <a:path w="12431" h="3216" extrusionOk="0">
                  <a:moveTo>
                    <a:pt x="10836" y="584"/>
                  </a:moveTo>
                  <a:cubicBezTo>
                    <a:pt x="11395" y="584"/>
                    <a:pt x="11848" y="1036"/>
                    <a:pt x="11848" y="1596"/>
                  </a:cubicBezTo>
                  <a:cubicBezTo>
                    <a:pt x="11848" y="2167"/>
                    <a:pt x="11395" y="2620"/>
                    <a:pt x="10836" y="2620"/>
                  </a:cubicBezTo>
                  <a:cubicBezTo>
                    <a:pt x="10264" y="2620"/>
                    <a:pt x="9812" y="2167"/>
                    <a:pt x="9812" y="1596"/>
                  </a:cubicBezTo>
                  <a:cubicBezTo>
                    <a:pt x="9812" y="1036"/>
                    <a:pt x="10264" y="584"/>
                    <a:pt x="10836" y="584"/>
                  </a:cubicBezTo>
                  <a:close/>
                  <a:moveTo>
                    <a:pt x="10836" y="1"/>
                  </a:moveTo>
                  <a:cubicBezTo>
                    <a:pt x="10157" y="1"/>
                    <a:pt x="9574" y="417"/>
                    <a:pt x="9335" y="1013"/>
                  </a:cubicBezTo>
                  <a:lnTo>
                    <a:pt x="1" y="1013"/>
                  </a:lnTo>
                  <a:lnTo>
                    <a:pt x="1" y="2048"/>
                  </a:lnTo>
                  <a:lnTo>
                    <a:pt x="9288" y="2048"/>
                  </a:lnTo>
                  <a:cubicBezTo>
                    <a:pt x="9478" y="2644"/>
                    <a:pt x="10097" y="3215"/>
                    <a:pt x="10836" y="3215"/>
                  </a:cubicBezTo>
                  <a:cubicBezTo>
                    <a:pt x="11717" y="3215"/>
                    <a:pt x="12431" y="2489"/>
                    <a:pt x="12431" y="1608"/>
                  </a:cubicBezTo>
                  <a:cubicBezTo>
                    <a:pt x="12431" y="715"/>
                    <a:pt x="11717" y="1"/>
                    <a:pt x="10836" y="1"/>
                  </a:cubicBezTo>
                  <a:close/>
                </a:path>
              </a:pathLst>
            </a:custGeom>
            <a:grpFill/>
            <a:ln>
              <a:noFill/>
            </a:ln>
          </p:spPr>
          <p:txBody>
            <a:bodyPr spcFirstLastPara="1" lIns="91425" tIns="91425" rIns="91425" bIns="91425" anchor="ctr"/>
            <a:lstStyle/>
            <a:p>
              <a:pPr defTabSz="914400" eaLnBrk="1" fontAlgn="auto" hangingPunct="1">
                <a:spcBef>
                  <a:spcPts val="0"/>
                </a:spcBef>
                <a:spcAft>
                  <a:spcPts val="0"/>
                </a:spcAft>
                <a:buClr>
                  <a:srgbClr val="000000"/>
                </a:buClr>
                <a:defRPr/>
              </a:pPr>
              <a:endParaRPr sz="1600" kern="0">
                <a:solidFill>
                  <a:srgbClr val="000000"/>
                </a:solidFill>
                <a:latin typeface="Arial"/>
                <a:cs typeface="Arial"/>
                <a:sym typeface="Arial"/>
              </a:endParaRPr>
            </a:p>
          </p:txBody>
        </p:sp>
        <p:sp>
          <p:nvSpPr>
            <p:cNvPr id="26" name="Google Shape;399;p22"/>
            <p:cNvSpPr/>
            <p:nvPr/>
          </p:nvSpPr>
          <p:spPr>
            <a:xfrm>
              <a:off x="4687971" y="1870025"/>
              <a:ext cx="288032" cy="683721"/>
            </a:xfrm>
            <a:custGeom>
              <a:avLst/>
              <a:gdLst/>
              <a:ahLst/>
              <a:cxnLst/>
              <a:rect l="l" t="t" r="r" b="b"/>
              <a:pathLst>
                <a:path w="11966" h="23944" extrusionOk="0">
                  <a:moveTo>
                    <a:pt x="11966" y="0"/>
                  </a:moveTo>
                  <a:cubicBezTo>
                    <a:pt x="5370" y="0"/>
                    <a:pt x="0" y="5370"/>
                    <a:pt x="0" y="11966"/>
                  </a:cubicBezTo>
                  <a:cubicBezTo>
                    <a:pt x="0" y="18574"/>
                    <a:pt x="5370" y="23944"/>
                    <a:pt x="11966" y="23944"/>
                  </a:cubicBezTo>
                  <a:lnTo>
                    <a:pt x="11966" y="22860"/>
                  </a:lnTo>
                  <a:cubicBezTo>
                    <a:pt x="5965" y="22860"/>
                    <a:pt x="1084" y="17979"/>
                    <a:pt x="1084" y="11966"/>
                  </a:cubicBezTo>
                  <a:cubicBezTo>
                    <a:pt x="1084" y="5965"/>
                    <a:pt x="5965" y="1084"/>
                    <a:pt x="11966" y="1084"/>
                  </a:cubicBezTo>
                  <a:lnTo>
                    <a:pt x="11966" y="0"/>
                  </a:lnTo>
                  <a:close/>
                </a:path>
              </a:pathLst>
            </a:custGeom>
            <a:grpFill/>
            <a:ln w="19050" cap="flat" cmpd="sng">
              <a:solidFill>
                <a:schemeClr val="lt2"/>
              </a:solidFill>
              <a:prstDash val="solid"/>
              <a:round/>
              <a:headEnd type="none" w="sm" len="sm"/>
              <a:tailEnd type="none" w="sm" len="sm"/>
            </a:ln>
          </p:spPr>
          <p:txBody>
            <a:bodyPr spcFirstLastPara="1" lIns="91425" tIns="91425" rIns="91425" bIns="91425" anchor="ctr"/>
            <a:lstStyle/>
            <a:p>
              <a:pPr defTabSz="914400" eaLnBrk="1" fontAlgn="auto" hangingPunct="1">
                <a:spcBef>
                  <a:spcPts val="0"/>
                </a:spcBef>
                <a:spcAft>
                  <a:spcPts val="0"/>
                </a:spcAft>
                <a:buClr>
                  <a:srgbClr val="000000"/>
                </a:buClr>
                <a:defRPr/>
              </a:pPr>
              <a:endParaRPr sz="1600" kern="0">
                <a:solidFill>
                  <a:srgbClr val="000000"/>
                </a:solidFill>
                <a:latin typeface="Arial"/>
                <a:cs typeface="Arial"/>
                <a:sym typeface="Arial"/>
              </a:endParaRPr>
            </a:p>
          </p:txBody>
        </p:sp>
        <p:sp>
          <p:nvSpPr>
            <p:cNvPr id="27" name="Google Shape;400;p22"/>
            <p:cNvSpPr/>
            <p:nvPr/>
          </p:nvSpPr>
          <p:spPr>
            <a:xfrm>
              <a:off x="4975975" y="1870025"/>
              <a:ext cx="342060" cy="683721"/>
            </a:xfrm>
            <a:custGeom>
              <a:avLst/>
              <a:gdLst/>
              <a:ahLst/>
              <a:cxnLst/>
              <a:rect l="l" t="t" r="r" b="b"/>
              <a:pathLst>
                <a:path w="11979" h="23944" extrusionOk="0">
                  <a:moveTo>
                    <a:pt x="1" y="0"/>
                  </a:moveTo>
                  <a:lnTo>
                    <a:pt x="1" y="1084"/>
                  </a:lnTo>
                  <a:cubicBezTo>
                    <a:pt x="6014" y="1084"/>
                    <a:pt x="10895" y="5965"/>
                    <a:pt x="10895" y="11966"/>
                  </a:cubicBezTo>
                  <a:cubicBezTo>
                    <a:pt x="10895" y="17979"/>
                    <a:pt x="6014" y="22860"/>
                    <a:pt x="1" y="22860"/>
                  </a:cubicBezTo>
                  <a:lnTo>
                    <a:pt x="1" y="23944"/>
                  </a:lnTo>
                  <a:cubicBezTo>
                    <a:pt x="6609" y="23944"/>
                    <a:pt x="11979" y="18574"/>
                    <a:pt x="11979" y="11966"/>
                  </a:cubicBezTo>
                  <a:cubicBezTo>
                    <a:pt x="11979" y="5370"/>
                    <a:pt x="6609" y="0"/>
                    <a:pt x="1" y="0"/>
                  </a:cubicBezTo>
                  <a:close/>
                </a:path>
              </a:pathLst>
            </a:custGeom>
            <a:grpFill/>
            <a:ln w="19050" cap="flat" cmpd="sng">
              <a:solidFill>
                <a:schemeClr val="accent2"/>
              </a:solidFill>
              <a:prstDash val="solid"/>
              <a:round/>
              <a:headEnd type="none" w="sm" len="sm"/>
              <a:tailEnd type="none" w="sm" len="sm"/>
            </a:ln>
          </p:spPr>
          <p:txBody>
            <a:bodyPr spcFirstLastPara="1" lIns="91425" tIns="91425" rIns="91425" bIns="91425" anchor="ctr"/>
            <a:lstStyle/>
            <a:p>
              <a:pPr defTabSz="914400" eaLnBrk="1" fontAlgn="auto" hangingPunct="1">
                <a:spcBef>
                  <a:spcPts val="0"/>
                </a:spcBef>
                <a:spcAft>
                  <a:spcPts val="0"/>
                </a:spcAft>
                <a:buClr>
                  <a:srgbClr val="000000"/>
                </a:buClr>
                <a:defRPr/>
              </a:pPr>
              <a:endParaRPr sz="1600" kern="0">
                <a:solidFill>
                  <a:srgbClr val="000000"/>
                </a:solidFill>
                <a:latin typeface="Arial"/>
                <a:cs typeface="Arial"/>
                <a:sym typeface="Arial"/>
              </a:endParaRPr>
            </a:p>
          </p:txBody>
        </p:sp>
        <p:sp>
          <p:nvSpPr>
            <p:cNvPr id="28" name="Google Shape;401;p22"/>
            <p:cNvSpPr/>
            <p:nvPr/>
          </p:nvSpPr>
          <p:spPr>
            <a:xfrm>
              <a:off x="5616150" y="1945377"/>
              <a:ext cx="2000571" cy="549461"/>
            </a:xfrm>
            <a:custGeom>
              <a:avLst/>
              <a:gdLst/>
              <a:ahLst/>
              <a:cxnLst/>
              <a:rect l="l" t="t" r="r" b="b"/>
              <a:pathLst>
                <a:path w="54817" h="24254" extrusionOk="0">
                  <a:moveTo>
                    <a:pt x="1060" y="1"/>
                  </a:moveTo>
                  <a:cubicBezTo>
                    <a:pt x="476" y="1"/>
                    <a:pt x="0" y="477"/>
                    <a:pt x="0" y="1060"/>
                  </a:cubicBezTo>
                  <a:lnTo>
                    <a:pt x="0" y="23194"/>
                  </a:lnTo>
                  <a:cubicBezTo>
                    <a:pt x="0" y="23777"/>
                    <a:pt x="476" y="24254"/>
                    <a:pt x="1060" y="24254"/>
                  </a:cubicBezTo>
                  <a:lnTo>
                    <a:pt x="53757" y="24254"/>
                  </a:lnTo>
                  <a:cubicBezTo>
                    <a:pt x="54340" y="24254"/>
                    <a:pt x="54817" y="23777"/>
                    <a:pt x="54817" y="23194"/>
                  </a:cubicBezTo>
                  <a:lnTo>
                    <a:pt x="54817" y="1060"/>
                  </a:lnTo>
                  <a:cubicBezTo>
                    <a:pt x="54817" y="477"/>
                    <a:pt x="54340" y="1"/>
                    <a:pt x="53757" y="1"/>
                  </a:cubicBezTo>
                  <a:close/>
                </a:path>
              </a:pathLst>
            </a:custGeom>
            <a:grpFill/>
            <a:ln>
              <a:noFill/>
            </a:ln>
          </p:spPr>
          <p:txBody>
            <a:bodyPr spcFirstLastPara="1" lIns="91425" tIns="91425" rIns="91425" bIns="91425" anchor="ctr"/>
            <a:lstStyle/>
            <a:p>
              <a:pPr algn="ctr">
                <a:lnSpc>
                  <a:spcPct val="115000"/>
                </a:lnSpc>
                <a:spcBef>
                  <a:spcPts val="0"/>
                </a:spcBef>
                <a:spcAft>
                  <a:spcPts val="800"/>
                </a:spcAft>
                <a:tabLst>
                  <a:tab pos="2111375" algn="l"/>
                </a:tabLst>
                <a:defRPr/>
              </a:pPr>
              <a:endParaRPr lang="en-US" sz="1800" dirty="0">
                <a:ea typeface="Calibri" panose="020F0502020204030204" pitchFamily="34" charset="0"/>
                <a:cs typeface="Times New Roman" panose="02020603050405020304" pitchFamily="18" charset="0"/>
              </a:endParaRPr>
            </a:p>
          </p:txBody>
        </p:sp>
        <p:sp>
          <p:nvSpPr>
            <p:cNvPr id="29" name="Google Shape;402;p22"/>
            <p:cNvSpPr/>
            <p:nvPr/>
          </p:nvSpPr>
          <p:spPr>
            <a:xfrm>
              <a:off x="7026132" y="1669609"/>
              <a:ext cx="250375" cy="250350"/>
            </a:xfrm>
            <a:custGeom>
              <a:avLst/>
              <a:gdLst/>
              <a:ahLst/>
              <a:cxnLst/>
              <a:rect l="l" t="t" r="r" b="b"/>
              <a:pathLst>
                <a:path w="10015" h="10014" extrusionOk="0">
                  <a:moveTo>
                    <a:pt x="5013" y="1"/>
                  </a:moveTo>
                  <a:cubicBezTo>
                    <a:pt x="2251" y="1"/>
                    <a:pt x="1" y="2239"/>
                    <a:pt x="1" y="5001"/>
                  </a:cubicBezTo>
                  <a:cubicBezTo>
                    <a:pt x="1" y="7764"/>
                    <a:pt x="2251" y="10014"/>
                    <a:pt x="5013" y="10014"/>
                  </a:cubicBezTo>
                  <a:cubicBezTo>
                    <a:pt x="7776" y="10014"/>
                    <a:pt x="10014" y="7764"/>
                    <a:pt x="10014" y="5001"/>
                  </a:cubicBezTo>
                  <a:cubicBezTo>
                    <a:pt x="10014" y="2239"/>
                    <a:pt x="7776" y="1"/>
                    <a:pt x="5013" y="1"/>
                  </a:cubicBezTo>
                  <a:close/>
                </a:path>
              </a:pathLst>
            </a:custGeom>
            <a:grpFill/>
            <a:ln>
              <a:noFill/>
            </a:ln>
          </p:spPr>
          <p:txBody>
            <a:bodyPr spcFirstLastPara="1" lIns="91425" tIns="91425" rIns="91425" bIns="91425" anchor="ctr"/>
            <a:lstStyle/>
            <a:p>
              <a:pPr defTabSz="914400" eaLnBrk="1" fontAlgn="auto" hangingPunct="1">
                <a:spcBef>
                  <a:spcPts val="0"/>
                </a:spcBef>
                <a:spcAft>
                  <a:spcPts val="0"/>
                </a:spcAft>
                <a:buClr>
                  <a:srgbClr val="000000"/>
                </a:buClr>
                <a:defRPr/>
              </a:pPr>
              <a:endParaRPr sz="1600" kern="0">
                <a:solidFill>
                  <a:srgbClr val="000000"/>
                </a:solidFill>
                <a:latin typeface="Arial"/>
                <a:cs typeface="Arial"/>
                <a:sym typeface="Arial"/>
              </a:endParaRPr>
            </a:p>
          </p:txBody>
        </p:sp>
        <p:sp>
          <p:nvSpPr>
            <p:cNvPr id="30" name="Google Shape;403;p22"/>
            <p:cNvSpPr/>
            <p:nvPr/>
          </p:nvSpPr>
          <p:spPr>
            <a:xfrm>
              <a:off x="7066823" y="1778877"/>
              <a:ext cx="132775" cy="133675"/>
            </a:xfrm>
            <a:custGeom>
              <a:avLst/>
              <a:gdLst/>
              <a:ahLst/>
              <a:cxnLst/>
              <a:rect l="l" t="t" r="r" b="b"/>
              <a:pathLst>
                <a:path w="5311" h="5347" extrusionOk="0">
                  <a:moveTo>
                    <a:pt x="2655" y="1620"/>
                  </a:moveTo>
                  <a:cubicBezTo>
                    <a:pt x="3239" y="1620"/>
                    <a:pt x="3715" y="2084"/>
                    <a:pt x="3715" y="2667"/>
                  </a:cubicBezTo>
                  <a:cubicBezTo>
                    <a:pt x="3715" y="3251"/>
                    <a:pt x="3239" y="3727"/>
                    <a:pt x="2655" y="3727"/>
                  </a:cubicBezTo>
                  <a:cubicBezTo>
                    <a:pt x="2072" y="3727"/>
                    <a:pt x="1596" y="3251"/>
                    <a:pt x="1596" y="2667"/>
                  </a:cubicBezTo>
                  <a:cubicBezTo>
                    <a:pt x="1596" y="2084"/>
                    <a:pt x="2072" y="1620"/>
                    <a:pt x="2655" y="1620"/>
                  </a:cubicBezTo>
                  <a:close/>
                  <a:moveTo>
                    <a:pt x="2120" y="0"/>
                  </a:moveTo>
                  <a:cubicBezTo>
                    <a:pt x="1965" y="0"/>
                    <a:pt x="1846" y="119"/>
                    <a:pt x="1846" y="274"/>
                  </a:cubicBezTo>
                  <a:lnTo>
                    <a:pt x="1846" y="596"/>
                  </a:lnTo>
                  <a:cubicBezTo>
                    <a:pt x="1846" y="620"/>
                    <a:pt x="1822" y="655"/>
                    <a:pt x="1798" y="655"/>
                  </a:cubicBezTo>
                  <a:cubicBezTo>
                    <a:pt x="1572" y="751"/>
                    <a:pt x="1358" y="870"/>
                    <a:pt x="1179" y="1024"/>
                  </a:cubicBezTo>
                  <a:cubicBezTo>
                    <a:pt x="1165" y="1038"/>
                    <a:pt x="1147" y="1044"/>
                    <a:pt x="1130" y="1044"/>
                  </a:cubicBezTo>
                  <a:cubicBezTo>
                    <a:pt x="1118" y="1044"/>
                    <a:pt x="1106" y="1041"/>
                    <a:pt x="1096" y="1036"/>
                  </a:cubicBezTo>
                  <a:lnTo>
                    <a:pt x="905" y="917"/>
                  </a:lnTo>
                  <a:cubicBezTo>
                    <a:pt x="860" y="895"/>
                    <a:pt x="813" y="884"/>
                    <a:pt x="767" y="884"/>
                  </a:cubicBezTo>
                  <a:cubicBezTo>
                    <a:pt x="667" y="884"/>
                    <a:pt x="573" y="935"/>
                    <a:pt x="524" y="1024"/>
                  </a:cubicBezTo>
                  <a:lnTo>
                    <a:pt x="72" y="1798"/>
                  </a:lnTo>
                  <a:cubicBezTo>
                    <a:pt x="0" y="1929"/>
                    <a:pt x="48" y="2096"/>
                    <a:pt x="179" y="2179"/>
                  </a:cubicBezTo>
                  <a:lnTo>
                    <a:pt x="405" y="2310"/>
                  </a:lnTo>
                  <a:cubicBezTo>
                    <a:pt x="429" y="2322"/>
                    <a:pt x="441" y="2346"/>
                    <a:pt x="441" y="2370"/>
                  </a:cubicBezTo>
                  <a:cubicBezTo>
                    <a:pt x="417" y="2477"/>
                    <a:pt x="417" y="2572"/>
                    <a:pt x="417" y="2667"/>
                  </a:cubicBezTo>
                  <a:cubicBezTo>
                    <a:pt x="417" y="2834"/>
                    <a:pt x="429" y="2989"/>
                    <a:pt x="465" y="3144"/>
                  </a:cubicBezTo>
                  <a:cubicBezTo>
                    <a:pt x="477" y="3167"/>
                    <a:pt x="465" y="3203"/>
                    <a:pt x="441" y="3215"/>
                  </a:cubicBezTo>
                  <a:lnTo>
                    <a:pt x="262" y="3310"/>
                  </a:lnTo>
                  <a:cubicBezTo>
                    <a:pt x="131" y="3394"/>
                    <a:pt x="84" y="3560"/>
                    <a:pt x="155" y="3691"/>
                  </a:cubicBezTo>
                  <a:lnTo>
                    <a:pt x="608" y="4465"/>
                  </a:lnTo>
                  <a:cubicBezTo>
                    <a:pt x="657" y="4555"/>
                    <a:pt x="756" y="4606"/>
                    <a:pt x="856" y="4606"/>
                  </a:cubicBezTo>
                  <a:cubicBezTo>
                    <a:pt x="901" y="4606"/>
                    <a:pt x="947" y="4595"/>
                    <a:pt x="989" y="4572"/>
                  </a:cubicBezTo>
                  <a:lnTo>
                    <a:pt x="1251" y="4418"/>
                  </a:lnTo>
                  <a:cubicBezTo>
                    <a:pt x="1262" y="4412"/>
                    <a:pt x="1274" y="4409"/>
                    <a:pt x="1286" y="4409"/>
                  </a:cubicBezTo>
                  <a:cubicBezTo>
                    <a:pt x="1298" y="4409"/>
                    <a:pt x="1310" y="4412"/>
                    <a:pt x="1322" y="4418"/>
                  </a:cubicBezTo>
                  <a:cubicBezTo>
                    <a:pt x="1512" y="4561"/>
                    <a:pt x="1727" y="4668"/>
                    <a:pt x="1965" y="4739"/>
                  </a:cubicBezTo>
                  <a:cubicBezTo>
                    <a:pt x="2001" y="4751"/>
                    <a:pt x="2013" y="4775"/>
                    <a:pt x="2013" y="4799"/>
                  </a:cubicBezTo>
                  <a:lnTo>
                    <a:pt x="2013" y="5061"/>
                  </a:lnTo>
                  <a:cubicBezTo>
                    <a:pt x="2013" y="5215"/>
                    <a:pt x="2144" y="5346"/>
                    <a:pt x="2298" y="5346"/>
                  </a:cubicBezTo>
                  <a:lnTo>
                    <a:pt x="3191" y="5346"/>
                  </a:lnTo>
                  <a:cubicBezTo>
                    <a:pt x="3334" y="5346"/>
                    <a:pt x="3465" y="5215"/>
                    <a:pt x="3465" y="5061"/>
                  </a:cubicBezTo>
                  <a:lnTo>
                    <a:pt x="3465" y="4668"/>
                  </a:lnTo>
                  <a:cubicBezTo>
                    <a:pt x="3465" y="4644"/>
                    <a:pt x="3477" y="4620"/>
                    <a:pt x="3501" y="4608"/>
                  </a:cubicBezTo>
                  <a:cubicBezTo>
                    <a:pt x="3691" y="4513"/>
                    <a:pt x="3870" y="4394"/>
                    <a:pt x="4025" y="4251"/>
                  </a:cubicBezTo>
                  <a:cubicBezTo>
                    <a:pt x="4038" y="4244"/>
                    <a:pt x="4056" y="4237"/>
                    <a:pt x="4073" y="4237"/>
                  </a:cubicBezTo>
                  <a:cubicBezTo>
                    <a:pt x="4086" y="4237"/>
                    <a:pt x="4098" y="4241"/>
                    <a:pt x="4108" y="4251"/>
                  </a:cubicBezTo>
                  <a:lnTo>
                    <a:pt x="4406" y="4418"/>
                  </a:lnTo>
                  <a:cubicBezTo>
                    <a:pt x="4450" y="4446"/>
                    <a:pt x="4500" y="4459"/>
                    <a:pt x="4549" y="4459"/>
                  </a:cubicBezTo>
                  <a:cubicBezTo>
                    <a:pt x="4645" y="4459"/>
                    <a:pt x="4739" y="4409"/>
                    <a:pt x="4787" y="4322"/>
                  </a:cubicBezTo>
                  <a:lnTo>
                    <a:pt x="5239" y="3548"/>
                  </a:lnTo>
                  <a:cubicBezTo>
                    <a:pt x="5311" y="3418"/>
                    <a:pt x="5263" y="3239"/>
                    <a:pt x="5132" y="3167"/>
                  </a:cubicBezTo>
                  <a:lnTo>
                    <a:pt x="4751" y="2941"/>
                  </a:lnTo>
                  <a:cubicBezTo>
                    <a:pt x="4727" y="2929"/>
                    <a:pt x="4715" y="2906"/>
                    <a:pt x="4715" y="2882"/>
                  </a:cubicBezTo>
                  <a:cubicBezTo>
                    <a:pt x="4715" y="2810"/>
                    <a:pt x="4727" y="2739"/>
                    <a:pt x="4727" y="2667"/>
                  </a:cubicBezTo>
                  <a:cubicBezTo>
                    <a:pt x="4727" y="2536"/>
                    <a:pt x="4715" y="2405"/>
                    <a:pt x="4691" y="2286"/>
                  </a:cubicBezTo>
                  <a:cubicBezTo>
                    <a:pt x="4680" y="2251"/>
                    <a:pt x="4691" y="2227"/>
                    <a:pt x="4715" y="2215"/>
                  </a:cubicBezTo>
                  <a:lnTo>
                    <a:pt x="5049" y="2024"/>
                  </a:lnTo>
                  <a:cubicBezTo>
                    <a:pt x="5180" y="1953"/>
                    <a:pt x="5227" y="1774"/>
                    <a:pt x="5144" y="1643"/>
                  </a:cubicBezTo>
                  <a:lnTo>
                    <a:pt x="4703" y="870"/>
                  </a:lnTo>
                  <a:cubicBezTo>
                    <a:pt x="4648" y="783"/>
                    <a:pt x="4557" y="733"/>
                    <a:pt x="4463" y="733"/>
                  </a:cubicBezTo>
                  <a:cubicBezTo>
                    <a:pt x="4415" y="733"/>
                    <a:pt x="4367" y="746"/>
                    <a:pt x="4322" y="774"/>
                  </a:cubicBezTo>
                  <a:lnTo>
                    <a:pt x="3965" y="977"/>
                  </a:lnTo>
                  <a:cubicBezTo>
                    <a:pt x="3953" y="983"/>
                    <a:pt x="3941" y="986"/>
                    <a:pt x="3929" y="986"/>
                  </a:cubicBezTo>
                  <a:cubicBezTo>
                    <a:pt x="3918" y="986"/>
                    <a:pt x="3906" y="983"/>
                    <a:pt x="3894" y="977"/>
                  </a:cubicBezTo>
                  <a:cubicBezTo>
                    <a:pt x="3727" y="846"/>
                    <a:pt x="3537" y="739"/>
                    <a:pt x="3334" y="655"/>
                  </a:cubicBezTo>
                  <a:cubicBezTo>
                    <a:pt x="3310" y="655"/>
                    <a:pt x="3287" y="620"/>
                    <a:pt x="3287" y="596"/>
                  </a:cubicBezTo>
                  <a:lnTo>
                    <a:pt x="3287" y="274"/>
                  </a:lnTo>
                  <a:cubicBezTo>
                    <a:pt x="3287" y="119"/>
                    <a:pt x="3167" y="0"/>
                    <a:pt x="3013" y="0"/>
                  </a:cubicBezTo>
                  <a:close/>
                </a:path>
              </a:pathLst>
            </a:custGeom>
            <a:grpFill/>
            <a:ln>
              <a:noFill/>
            </a:ln>
          </p:spPr>
          <p:txBody>
            <a:bodyPr spcFirstLastPara="1" lIns="91425" tIns="91425" rIns="91425" bIns="91425" anchor="ctr"/>
            <a:lstStyle/>
            <a:p>
              <a:pPr defTabSz="914400" eaLnBrk="1" fontAlgn="auto" hangingPunct="1">
                <a:spcBef>
                  <a:spcPts val="0"/>
                </a:spcBef>
                <a:spcAft>
                  <a:spcPts val="0"/>
                </a:spcAft>
                <a:buClr>
                  <a:srgbClr val="000000"/>
                </a:buClr>
                <a:defRPr/>
              </a:pPr>
              <a:endParaRPr sz="1600" kern="0">
                <a:solidFill>
                  <a:srgbClr val="000000"/>
                </a:solidFill>
                <a:latin typeface="Arial"/>
                <a:cs typeface="Arial"/>
                <a:sym typeface="Arial"/>
              </a:endParaRPr>
            </a:p>
          </p:txBody>
        </p:sp>
        <p:sp>
          <p:nvSpPr>
            <p:cNvPr id="31" name="Google Shape;404;p22"/>
            <p:cNvSpPr txBox="1"/>
            <p:nvPr/>
          </p:nvSpPr>
          <p:spPr>
            <a:xfrm>
              <a:off x="4768439" y="2058175"/>
              <a:ext cx="531880" cy="299400"/>
            </a:xfrm>
            <a:prstGeom prst="rect">
              <a:avLst/>
            </a:prstGeom>
            <a:grpFill/>
            <a:ln>
              <a:noFill/>
            </a:ln>
          </p:spPr>
          <p:txBody>
            <a:bodyPr spcFirstLastPara="1" lIns="91425" tIns="91425" rIns="91425" bIns="91425" anchor="ctr"/>
            <a:lstStyle/>
            <a:p>
              <a:pPr algn="ctr" defTabSz="914400" eaLnBrk="1" fontAlgn="auto" hangingPunct="1">
                <a:spcBef>
                  <a:spcPts val="0"/>
                </a:spcBef>
                <a:spcAft>
                  <a:spcPts val="0"/>
                </a:spcAft>
                <a:buClr>
                  <a:srgbClr val="000000"/>
                </a:buClr>
                <a:defRPr/>
              </a:pPr>
              <a:r>
                <a:rPr lang="vi-VN" sz="2800" kern="0" dirty="0">
                  <a:solidFill>
                    <a:srgbClr val="FF0066"/>
                  </a:solidFill>
                  <a:latin typeface="Fira Sans Extra Condensed Medium"/>
                  <a:ea typeface="Fira Sans Extra Condensed Medium"/>
                  <a:cs typeface="Fira Sans Extra Condensed Medium"/>
                  <a:sym typeface="Fira Sans Extra Condensed Medium"/>
                </a:rPr>
                <a:t>2</a:t>
              </a:r>
              <a:endParaRPr sz="2800" kern="0" dirty="0">
                <a:solidFill>
                  <a:srgbClr val="FF0066"/>
                </a:solidFill>
                <a:latin typeface="Fira Sans Extra Condensed Medium"/>
                <a:ea typeface="Fira Sans Extra Condensed Medium"/>
                <a:cs typeface="Fira Sans Extra Condensed Medium"/>
                <a:sym typeface="Fira Sans Extra Condensed Medium"/>
              </a:endParaRPr>
            </a:p>
          </p:txBody>
        </p:sp>
        <p:sp>
          <p:nvSpPr>
            <p:cNvPr id="32" name="Google Shape;405;p22"/>
            <p:cNvSpPr/>
            <p:nvPr/>
          </p:nvSpPr>
          <p:spPr>
            <a:xfrm rot="5400000">
              <a:off x="4904127" y="2543984"/>
              <a:ext cx="144104" cy="136377"/>
            </a:xfrm>
            <a:custGeom>
              <a:avLst/>
              <a:gdLst/>
              <a:ahLst/>
              <a:cxnLst/>
              <a:rect l="l" t="t" r="r" b="b"/>
              <a:pathLst>
                <a:path w="5763" h="5454" extrusionOk="0">
                  <a:moveTo>
                    <a:pt x="2959" y="0"/>
                  </a:moveTo>
                  <a:cubicBezTo>
                    <a:pt x="2771" y="0"/>
                    <a:pt x="2584" y="71"/>
                    <a:pt x="2441" y="214"/>
                  </a:cubicBezTo>
                  <a:cubicBezTo>
                    <a:pt x="2167" y="500"/>
                    <a:pt x="2167" y="964"/>
                    <a:pt x="2441" y="1250"/>
                  </a:cubicBezTo>
                  <a:lnTo>
                    <a:pt x="3203" y="2000"/>
                  </a:lnTo>
                  <a:lnTo>
                    <a:pt x="726" y="2000"/>
                  </a:lnTo>
                  <a:cubicBezTo>
                    <a:pt x="322" y="2000"/>
                    <a:pt x="0" y="2322"/>
                    <a:pt x="0" y="2727"/>
                  </a:cubicBezTo>
                  <a:cubicBezTo>
                    <a:pt x="0" y="3131"/>
                    <a:pt x="322" y="3453"/>
                    <a:pt x="726" y="3453"/>
                  </a:cubicBezTo>
                  <a:lnTo>
                    <a:pt x="3203" y="3453"/>
                  </a:lnTo>
                  <a:lnTo>
                    <a:pt x="2441" y="4215"/>
                  </a:lnTo>
                  <a:cubicBezTo>
                    <a:pt x="2167" y="4501"/>
                    <a:pt x="2167" y="4953"/>
                    <a:pt x="2441" y="5239"/>
                  </a:cubicBezTo>
                  <a:cubicBezTo>
                    <a:pt x="2584" y="5382"/>
                    <a:pt x="2774" y="5453"/>
                    <a:pt x="2965" y="5453"/>
                  </a:cubicBezTo>
                  <a:cubicBezTo>
                    <a:pt x="3143" y="5453"/>
                    <a:pt x="3334" y="5382"/>
                    <a:pt x="3477" y="5239"/>
                  </a:cubicBezTo>
                  <a:lnTo>
                    <a:pt x="5477" y="3239"/>
                  </a:lnTo>
                  <a:cubicBezTo>
                    <a:pt x="5763" y="2953"/>
                    <a:pt x="5763" y="2500"/>
                    <a:pt x="5477" y="2215"/>
                  </a:cubicBezTo>
                  <a:lnTo>
                    <a:pt x="3477" y="214"/>
                  </a:lnTo>
                  <a:cubicBezTo>
                    <a:pt x="3334" y="71"/>
                    <a:pt x="3146" y="0"/>
                    <a:pt x="2959" y="0"/>
                  </a:cubicBezTo>
                  <a:close/>
                </a:path>
              </a:pathLst>
            </a:custGeom>
            <a:grpFill/>
            <a:ln>
              <a:noFill/>
            </a:ln>
          </p:spPr>
          <p:txBody>
            <a:bodyPr spcFirstLastPara="1" lIns="91425" tIns="91425" rIns="91425" bIns="91425" anchor="ctr"/>
            <a:lstStyle/>
            <a:p>
              <a:pPr defTabSz="914400" eaLnBrk="1" fontAlgn="auto" hangingPunct="1">
                <a:spcBef>
                  <a:spcPts val="0"/>
                </a:spcBef>
                <a:spcAft>
                  <a:spcPts val="0"/>
                </a:spcAft>
                <a:buClr>
                  <a:srgbClr val="000000"/>
                </a:buClr>
                <a:defRPr/>
              </a:pPr>
              <a:endParaRPr sz="1600" kern="0">
                <a:solidFill>
                  <a:srgbClr val="000000"/>
                </a:solidFill>
                <a:latin typeface="Arial"/>
                <a:cs typeface="Arial"/>
                <a:sym typeface="Arial"/>
              </a:endParaRPr>
            </a:p>
          </p:txBody>
        </p:sp>
      </p:grpSp>
      <p:grpSp>
        <p:nvGrpSpPr>
          <p:cNvPr id="33" name="Google Shape;406;p22"/>
          <p:cNvGrpSpPr/>
          <p:nvPr/>
        </p:nvGrpSpPr>
        <p:grpSpPr>
          <a:xfrm>
            <a:off x="2386644" y="2559746"/>
            <a:ext cx="6670245" cy="1489895"/>
            <a:chOff x="5183566" y="2609688"/>
            <a:chExt cx="2757687" cy="746500"/>
          </a:xfrm>
          <a:solidFill>
            <a:schemeClr val="bg1"/>
          </a:solidFill>
        </p:grpSpPr>
        <p:sp>
          <p:nvSpPr>
            <p:cNvPr id="34" name="Google Shape;407;p22"/>
            <p:cNvSpPr/>
            <p:nvPr/>
          </p:nvSpPr>
          <p:spPr>
            <a:xfrm>
              <a:off x="5183566" y="2672527"/>
              <a:ext cx="568762" cy="683661"/>
            </a:xfrm>
            <a:custGeom>
              <a:avLst/>
              <a:gdLst/>
              <a:ahLst/>
              <a:cxnLst/>
              <a:rect l="l" t="t" r="r" b="b"/>
              <a:pathLst>
                <a:path w="23945" h="23944" extrusionOk="0">
                  <a:moveTo>
                    <a:pt x="11978" y="0"/>
                  </a:moveTo>
                  <a:cubicBezTo>
                    <a:pt x="5370" y="0"/>
                    <a:pt x="1" y="5370"/>
                    <a:pt x="1" y="11978"/>
                  </a:cubicBezTo>
                  <a:lnTo>
                    <a:pt x="1084" y="11978"/>
                  </a:lnTo>
                  <a:cubicBezTo>
                    <a:pt x="1084" y="5965"/>
                    <a:pt x="5966" y="1084"/>
                    <a:pt x="11978" y="1084"/>
                  </a:cubicBezTo>
                  <a:cubicBezTo>
                    <a:pt x="17979" y="1084"/>
                    <a:pt x="22861" y="5965"/>
                    <a:pt x="22861" y="11978"/>
                  </a:cubicBezTo>
                  <a:cubicBezTo>
                    <a:pt x="22861" y="17979"/>
                    <a:pt x="17979" y="22860"/>
                    <a:pt x="11978" y="22860"/>
                  </a:cubicBezTo>
                  <a:lnTo>
                    <a:pt x="11978" y="23944"/>
                  </a:lnTo>
                  <a:cubicBezTo>
                    <a:pt x="18575" y="23944"/>
                    <a:pt x="23944" y="18574"/>
                    <a:pt x="23944" y="11978"/>
                  </a:cubicBezTo>
                  <a:cubicBezTo>
                    <a:pt x="23944" y="5370"/>
                    <a:pt x="18575" y="0"/>
                    <a:pt x="11978" y="0"/>
                  </a:cubicBezTo>
                  <a:close/>
                </a:path>
              </a:pathLst>
            </a:custGeom>
            <a:grpFill/>
            <a:ln w="19050" cap="flat" cmpd="sng">
              <a:solidFill>
                <a:schemeClr val="lt2"/>
              </a:solidFill>
              <a:prstDash val="solid"/>
              <a:round/>
              <a:headEnd type="none" w="sm" len="sm"/>
              <a:tailEnd type="none" w="sm" len="sm"/>
            </a:ln>
          </p:spPr>
          <p:txBody>
            <a:bodyPr spcFirstLastPara="1" lIns="91425" tIns="91425" rIns="91425" bIns="91425" anchor="ctr"/>
            <a:lstStyle/>
            <a:p>
              <a:pPr defTabSz="914400" eaLnBrk="1" fontAlgn="auto" hangingPunct="1">
                <a:spcBef>
                  <a:spcPts val="0"/>
                </a:spcBef>
                <a:spcAft>
                  <a:spcPts val="0"/>
                </a:spcAft>
                <a:buClr>
                  <a:srgbClr val="000000"/>
                </a:buClr>
                <a:defRPr/>
              </a:pPr>
              <a:endParaRPr sz="1600" kern="0">
                <a:solidFill>
                  <a:srgbClr val="000000"/>
                </a:solidFill>
                <a:latin typeface="Arial"/>
                <a:cs typeface="Arial"/>
                <a:sym typeface="Arial"/>
              </a:endParaRPr>
            </a:p>
          </p:txBody>
        </p:sp>
        <p:sp>
          <p:nvSpPr>
            <p:cNvPr id="35" name="Google Shape;408;p22"/>
            <p:cNvSpPr/>
            <p:nvPr/>
          </p:nvSpPr>
          <p:spPr>
            <a:xfrm>
              <a:off x="5183566" y="2672527"/>
              <a:ext cx="568761" cy="683661"/>
            </a:xfrm>
            <a:custGeom>
              <a:avLst/>
              <a:gdLst/>
              <a:ahLst/>
              <a:cxnLst/>
              <a:rect l="l" t="t" r="r" b="b"/>
              <a:pathLst>
                <a:path w="23945" h="23944" extrusionOk="0">
                  <a:moveTo>
                    <a:pt x="11978" y="0"/>
                  </a:moveTo>
                  <a:lnTo>
                    <a:pt x="11978" y="1084"/>
                  </a:lnTo>
                  <a:cubicBezTo>
                    <a:pt x="17979" y="1084"/>
                    <a:pt x="22861" y="5965"/>
                    <a:pt x="22861" y="11978"/>
                  </a:cubicBezTo>
                  <a:cubicBezTo>
                    <a:pt x="22861" y="17979"/>
                    <a:pt x="17979" y="22860"/>
                    <a:pt x="11978" y="22860"/>
                  </a:cubicBezTo>
                  <a:cubicBezTo>
                    <a:pt x="5966" y="22860"/>
                    <a:pt x="1084" y="17979"/>
                    <a:pt x="1084" y="11978"/>
                  </a:cubicBezTo>
                  <a:lnTo>
                    <a:pt x="1" y="11978"/>
                  </a:lnTo>
                  <a:cubicBezTo>
                    <a:pt x="1" y="18574"/>
                    <a:pt x="5370" y="23944"/>
                    <a:pt x="11978" y="23944"/>
                  </a:cubicBezTo>
                  <a:cubicBezTo>
                    <a:pt x="18575" y="23944"/>
                    <a:pt x="23944" y="18574"/>
                    <a:pt x="23944" y="11978"/>
                  </a:cubicBezTo>
                  <a:cubicBezTo>
                    <a:pt x="23944" y="5370"/>
                    <a:pt x="18575" y="0"/>
                    <a:pt x="11978" y="0"/>
                  </a:cubicBezTo>
                  <a:close/>
                </a:path>
              </a:pathLst>
            </a:custGeom>
            <a:grpFill/>
            <a:ln w="19050" cap="flat" cmpd="sng">
              <a:solidFill>
                <a:schemeClr val="accent1"/>
              </a:solidFill>
              <a:prstDash val="solid"/>
              <a:round/>
              <a:headEnd type="none" w="sm" len="sm"/>
              <a:tailEnd type="none" w="sm" len="sm"/>
            </a:ln>
          </p:spPr>
          <p:txBody>
            <a:bodyPr spcFirstLastPara="1" lIns="91425" tIns="91425" rIns="91425" bIns="91425" anchor="ctr"/>
            <a:lstStyle/>
            <a:p>
              <a:pPr defTabSz="914400" eaLnBrk="1" fontAlgn="auto" hangingPunct="1">
                <a:spcBef>
                  <a:spcPts val="0"/>
                </a:spcBef>
                <a:spcAft>
                  <a:spcPts val="0"/>
                </a:spcAft>
                <a:buClr>
                  <a:srgbClr val="000000"/>
                </a:buClr>
                <a:defRPr/>
              </a:pPr>
              <a:endParaRPr sz="1600" kern="0">
                <a:solidFill>
                  <a:srgbClr val="000000"/>
                </a:solidFill>
                <a:latin typeface="Arial"/>
                <a:cs typeface="Arial"/>
                <a:sym typeface="Arial"/>
              </a:endParaRPr>
            </a:p>
          </p:txBody>
        </p:sp>
        <p:sp>
          <p:nvSpPr>
            <p:cNvPr id="36" name="Google Shape;409;p22"/>
            <p:cNvSpPr/>
            <p:nvPr/>
          </p:nvSpPr>
          <p:spPr>
            <a:xfrm>
              <a:off x="5741775" y="2974913"/>
              <a:ext cx="309000" cy="80400"/>
            </a:xfrm>
            <a:custGeom>
              <a:avLst/>
              <a:gdLst/>
              <a:ahLst/>
              <a:cxnLst/>
              <a:rect l="l" t="t" r="r" b="b"/>
              <a:pathLst>
                <a:path w="12360" h="3216" extrusionOk="0">
                  <a:moveTo>
                    <a:pt x="10752" y="560"/>
                  </a:moveTo>
                  <a:cubicBezTo>
                    <a:pt x="11312" y="560"/>
                    <a:pt x="11776" y="1013"/>
                    <a:pt x="11776" y="1584"/>
                  </a:cubicBezTo>
                  <a:cubicBezTo>
                    <a:pt x="11776" y="2144"/>
                    <a:pt x="11312" y="2596"/>
                    <a:pt x="10752" y="2596"/>
                  </a:cubicBezTo>
                  <a:cubicBezTo>
                    <a:pt x="10181" y="2596"/>
                    <a:pt x="9728" y="2144"/>
                    <a:pt x="9728" y="1584"/>
                  </a:cubicBezTo>
                  <a:cubicBezTo>
                    <a:pt x="9728" y="1013"/>
                    <a:pt x="10181" y="560"/>
                    <a:pt x="10752" y="560"/>
                  </a:cubicBezTo>
                  <a:close/>
                  <a:moveTo>
                    <a:pt x="10752" y="1"/>
                  </a:moveTo>
                  <a:cubicBezTo>
                    <a:pt x="10074" y="1"/>
                    <a:pt x="9490" y="441"/>
                    <a:pt x="9252" y="1036"/>
                  </a:cubicBezTo>
                  <a:lnTo>
                    <a:pt x="1" y="1036"/>
                  </a:lnTo>
                  <a:lnTo>
                    <a:pt x="1" y="2072"/>
                  </a:lnTo>
                  <a:lnTo>
                    <a:pt x="9204" y="2072"/>
                  </a:lnTo>
                  <a:cubicBezTo>
                    <a:pt x="9407" y="2668"/>
                    <a:pt x="10014" y="3215"/>
                    <a:pt x="10752" y="3215"/>
                  </a:cubicBezTo>
                  <a:cubicBezTo>
                    <a:pt x="11633" y="3215"/>
                    <a:pt x="12360" y="2489"/>
                    <a:pt x="12360" y="1608"/>
                  </a:cubicBezTo>
                  <a:cubicBezTo>
                    <a:pt x="12360" y="715"/>
                    <a:pt x="11633" y="1"/>
                    <a:pt x="10752" y="1"/>
                  </a:cubicBezTo>
                  <a:close/>
                </a:path>
              </a:pathLst>
            </a:custGeom>
            <a:grpFill/>
            <a:ln>
              <a:noFill/>
            </a:ln>
          </p:spPr>
          <p:txBody>
            <a:bodyPr spcFirstLastPara="1" lIns="91425" tIns="91425" rIns="91425" bIns="91425" anchor="ctr"/>
            <a:lstStyle/>
            <a:p>
              <a:pPr defTabSz="914400" eaLnBrk="1" fontAlgn="auto" hangingPunct="1">
                <a:spcBef>
                  <a:spcPts val="0"/>
                </a:spcBef>
                <a:spcAft>
                  <a:spcPts val="0"/>
                </a:spcAft>
                <a:buClr>
                  <a:srgbClr val="000000"/>
                </a:buClr>
                <a:defRPr/>
              </a:pPr>
              <a:endParaRPr sz="1600" kern="0">
                <a:solidFill>
                  <a:srgbClr val="000000"/>
                </a:solidFill>
                <a:latin typeface="Arial"/>
                <a:cs typeface="Arial"/>
                <a:sym typeface="Arial"/>
              </a:endParaRPr>
            </a:p>
          </p:txBody>
        </p:sp>
        <p:sp>
          <p:nvSpPr>
            <p:cNvPr id="37" name="Google Shape;410;p22"/>
            <p:cNvSpPr/>
            <p:nvPr/>
          </p:nvSpPr>
          <p:spPr>
            <a:xfrm>
              <a:off x="6045912" y="2790303"/>
              <a:ext cx="1895341" cy="503821"/>
            </a:xfrm>
            <a:custGeom>
              <a:avLst/>
              <a:gdLst/>
              <a:ahLst/>
              <a:cxnLst/>
              <a:rect l="l" t="t" r="r" b="b"/>
              <a:pathLst>
                <a:path w="54817" h="24254" extrusionOk="0">
                  <a:moveTo>
                    <a:pt x="1060" y="0"/>
                  </a:moveTo>
                  <a:cubicBezTo>
                    <a:pt x="477" y="0"/>
                    <a:pt x="1" y="477"/>
                    <a:pt x="1" y="1060"/>
                  </a:cubicBezTo>
                  <a:lnTo>
                    <a:pt x="1" y="23194"/>
                  </a:lnTo>
                  <a:cubicBezTo>
                    <a:pt x="1" y="23777"/>
                    <a:pt x="477" y="24253"/>
                    <a:pt x="1060" y="24253"/>
                  </a:cubicBezTo>
                  <a:lnTo>
                    <a:pt x="53757" y="24253"/>
                  </a:lnTo>
                  <a:cubicBezTo>
                    <a:pt x="54341" y="24253"/>
                    <a:pt x="54817" y="23777"/>
                    <a:pt x="54817" y="23194"/>
                  </a:cubicBezTo>
                  <a:lnTo>
                    <a:pt x="54817" y="1060"/>
                  </a:lnTo>
                  <a:cubicBezTo>
                    <a:pt x="54817" y="477"/>
                    <a:pt x="54341" y="0"/>
                    <a:pt x="53757" y="0"/>
                  </a:cubicBezTo>
                  <a:close/>
                </a:path>
              </a:pathLst>
            </a:custGeom>
            <a:grpFill/>
            <a:ln>
              <a:noFill/>
            </a:ln>
          </p:spPr>
          <p:txBody>
            <a:bodyPr spcFirstLastPara="1" lIns="91425" tIns="91425" rIns="91425" bIns="91425" anchor="ctr"/>
            <a:lstStyle/>
            <a:p>
              <a:pPr algn="ctr" defTabSz="914400" eaLnBrk="1" fontAlgn="auto" hangingPunct="1">
                <a:spcBef>
                  <a:spcPts val="0"/>
                </a:spcBef>
                <a:spcAft>
                  <a:spcPts val="0"/>
                </a:spcAft>
                <a:buClr>
                  <a:srgbClr val="000000"/>
                </a:buClr>
                <a:buSzPts val="1100"/>
                <a:defRPr/>
              </a:pPr>
              <a:endParaRPr sz="1600" kern="0" dirty="0">
                <a:solidFill>
                  <a:srgbClr val="FFFFFF"/>
                </a:solidFill>
                <a:latin typeface="Roboto"/>
                <a:ea typeface="Roboto"/>
                <a:cs typeface="Roboto"/>
                <a:sym typeface="Roboto"/>
              </a:endParaRPr>
            </a:p>
          </p:txBody>
        </p:sp>
        <p:sp>
          <p:nvSpPr>
            <p:cNvPr id="38" name="Google Shape;411;p22"/>
            <p:cNvSpPr/>
            <p:nvPr/>
          </p:nvSpPr>
          <p:spPr>
            <a:xfrm>
              <a:off x="7420675" y="2609688"/>
              <a:ext cx="250350" cy="250350"/>
            </a:xfrm>
            <a:custGeom>
              <a:avLst/>
              <a:gdLst/>
              <a:ahLst/>
              <a:cxnLst/>
              <a:rect l="l" t="t" r="r" b="b"/>
              <a:pathLst>
                <a:path w="10014" h="10014" extrusionOk="0">
                  <a:moveTo>
                    <a:pt x="5013" y="1"/>
                  </a:moveTo>
                  <a:cubicBezTo>
                    <a:pt x="2251" y="1"/>
                    <a:pt x="0" y="2239"/>
                    <a:pt x="0" y="5001"/>
                  </a:cubicBezTo>
                  <a:cubicBezTo>
                    <a:pt x="0" y="7763"/>
                    <a:pt x="2251" y="10014"/>
                    <a:pt x="5013" y="10014"/>
                  </a:cubicBezTo>
                  <a:cubicBezTo>
                    <a:pt x="7775" y="10014"/>
                    <a:pt x="10013" y="7763"/>
                    <a:pt x="10013" y="5001"/>
                  </a:cubicBezTo>
                  <a:cubicBezTo>
                    <a:pt x="10013" y="2239"/>
                    <a:pt x="7775" y="1"/>
                    <a:pt x="5013" y="1"/>
                  </a:cubicBezTo>
                  <a:close/>
                </a:path>
              </a:pathLst>
            </a:custGeom>
            <a:grpFill/>
            <a:ln>
              <a:noFill/>
            </a:ln>
          </p:spPr>
          <p:txBody>
            <a:bodyPr spcFirstLastPara="1" lIns="91425" tIns="91425" rIns="91425" bIns="91425" anchor="ctr"/>
            <a:lstStyle/>
            <a:p>
              <a:pPr defTabSz="914400" eaLnBrk="1" fontAlgn="auto" hangingPunct="1">
                <a:spcBef>
                  <a:spcPts val="0"/>
                </a:spcBef>
                <a:spcAft>
                  <a:spcPts val="0"/>
                </a:spcAft>
                <a:buClr>
                  <a:srgbClr val="000000"/>
                </a:buClr>
                <a:defRPr/>
              </a:pPr>
              <a:endParaRPr sz="1600" kern="0">
                <a:solidFill>
                  <a:srgbClr val="000000"/>
                </a:solidFill>
                <a:latin typeface="Arial"/>
                <a:cs typeface="Arial"/>
                <a:sym typeface="Arial"/>
              </a:endParaRPr>
            </a:p>
          </p:txBody>
        </p:sp>
        <p:sp>
          <p:nvSpPr>
            <p:cNvPr id="39" name="Google Shape;412;p22"/>
            <p:cNvSpPr/>
            <p:nvPr/>
          </p:nvSpPr>
          <p:spPr>
            <a:xfrm>
              <a:off x="7464725" y="2653438"/>
              <a:ext cx="162550" cy="162550"/>
            </a:xfrm>
            <a:custGeom>
              <a:avLst/>
              <a:gdLst/>
              <a:ahLst/>
              <a:cxnLst/>
              <a:rect l="l" t="t" r="r" b="b"/>
              <a:pathLst>
                <a:path w="6502" h="6502" extrusionOk="0">
                  <a:moveTo>
                    <a:pt x="4894" y="1"/>
                  </a:moveTo>
                  <a:cubicBezTo>
                    <a:pt x="4501" y="13"/>
                    <a:pt x="4120" y="167"/>
                    <a:pt x="3822" y="465"/>
                  </a:cubicBezTo>
                  <a:cubicBezTo>
                    <a:pt x="3394" y="894"/>
                    <a:pt x="3263" y="1513"/>
                    <a:pt x="3441" y="2061"/>
                  </a:cubicBezTo>
                  <a:cubicBezTo>
                    <a:pt x="3465" y="2132"/>
                    <a:pt x="3453" y="2203"/>
                    <a:pt x="3406" y="2263"/>
                  </a:cubicBezTo>
                  <a:lnTo>
                    <a:pt x="2251" y="3418"/>
                  </a:lnTo>
                  <a:cubicBezTo>
                    <a:pt x="2219" y="3450"/>
                    <a:pt x="2171" y="3466"/>
                    <a:pt x="2122" y="3466"/>
                  </a:cubicBezTo>
                  <a:cubicBezTo>
                    <a:pt x="2097" y="3466"/>
                    <a:pt x="2072" y="3462"/>
                    <a:pt x="2048" y="3454"/>
                  </a:cubicBezTo>
                  <a:cubicBezTo>
                    <a:pt x="1891" y="3404"/>
                    <a:pt x="1726" y="3378"/>
                    <a:pt x="1561" y="3378"/>
                  </a:cubicBezTo>
                  <a:cubicBezTo>
                    <a:pt x="1176" y="3378"/>
                    <a:pt x="788" y="3516"/>
                    <a:pt x="489" y="3799"/>
                  </a:cubicBezTo>
                  <a:cubicBezTo>
                    <a:pt x="167" y="4097"/>
                    <a:pt x="12" y="4501"/>
                    <a:pt x="0" y="4894"/>
                  </a:cubicBezTo>
                  <a:cubicBezTo>
                    <a:pt x="0" y="5015"/>
                    <a:pt x="93" y="5098"/>
                    <a:pt x="190" y="5098"/>
                  </a:cubicBezTo>
                  <a:cubicBezTo>
                    <a:pt x="236" y="5098"/>
                    <a:pt x="283" y="5079"/>
                    <a:pt x="322" y="5037"/>
                  </a:cubicBezTo>
                  <a:lnTo>
                    <a:pt x="905" y="4466"/>
                  </a:lnTo>
                  <a:cubicBezTo>
                    <a:pt x="941" y="4424"/>
                    <a:pt x="989" y="4403"/>
                    <a:pt x="1036" y="4403"/>
                  </a:cubicBezTo>
                  <a:cubicBezTo>
                    <a:pt x="1084" y="4403"/>
                    <a:pt x="1131" y="4424"/>
                    <a:pt x="1167" y="4466"/>
                  </a:cubicBezTo>
                  <a:lnTo>
                    <a:pt x="2036" y="5323"/>
                  </a:lnTo>
                  <a:cubicBezTo>
                    <a:pt x="2120" y="5406"/>
                    <a:pt x="2120" y="5525"/>
                    <a:pt x="2036" y="5597"/>
                  </a:cubicBezTo>
                  <a:lnTo>
                    <a:pt x="1453" y="6180"/>
                  </a:lnTo>
                  <a:cubicBezTo>
                    <a:pt x="1334" y="6299"/>
                    <a:pt x="1429" y="6502"/>
                    <a:pt x="1596" y="6502"/>
                  </a:cubicBezTo>
                  <a:cubicBezTo>
                    <a:pt x="1989" y="6490"/>
                    <a:pt x="2370" y="6335"/>
                    <a:pt x="2667" y="6049"/>
                  </a:cubicBezTo>
                  <a:cubicBezTo>
                    <a:pt x="3096" y="5609"/>
                    <a:pt x="3227" y="4990"/>
                    <a:pt x="3048" y="4442"/>
                  </a:cubicBezTo>
                  <a:cubicBezTo>
                    <a:pt x="3025" y="4370"/>
                    <a:pt x="3036" y="4299"/>
                    <a:pt x="3096" y="4239"/>
                  </a:cubicBezTo>
                  <a:lnTo>
                    <a:pt x="4239" y="3096"/>
                  </a:lnTo>
                  <a:cubicBezTo>
                    <a:pt x="4280" y="3056"/>
                    <a:pt x="4326" y="3037"/>
                    <a:pt x="4374" y="3037"/>
                  </a:cubicBezTo>
                  <a:cubicBezTo>
                    <a:pt x="4396" y="3037"/>
                    <a:pt x="4419" y="3041"/>
                    <a:pt x="4441" y="3049"/>
                  </a:cubicBezTo>
                  <a:cubicBezTo>
                    <a:pt x="4602" y="3099"/>
                    <a:pt x="4770" y="3124"/>
                    <a:pt x="4937" y="3124"/>
                  </a:cubicBezTo>
                  <a:cubicBezTo>
                    <a:pt x="5325" y="3124"/>
                    <a:pt x="5710" y="2987"/>
                    <a:pt x="6001" y="2704"/>
                  </a:cubicBezTo>
                  <a:cubicBezTo>
                    <a:pt x="6323" y="2406"/>
                    <a:pt x="6489" y="2013"/>
                    <a:pt x="6501" y="1608"/>
                  </a:cubicBezTo>
                  <a:cubicBezTo>
                    <a:pt x="6501" y="1487"/>
                    <a:pt x="6408" y="1410"/>
                    <a:pt x="6307" y="1410"/>
                  </a:cubicBezTo>
                  <a:cubicBezTo>
                    <a:pt x="6259" y="1410"/>
                    <a:pt x="6210" y="1427"/>
                    <a:pt x="6168" y="1465"/>
                  </a:cubicBezTo>
                  <a:lnTo>
                    <a:pt x="5644" y="1989"/>
                  </a:lnTo>
                  <a:cubicBezTo>
                    <a:pt x="5569" y="2064"/>
                    <a:pt x="5497" y="2096"/>
                    <a:pt x="5437" y="2096"/>
                  </a:cubicBezTo>
                  <a:cubicBezTo>
                    <a:pt x="5392" y="2096"/>
                    <a:pt x="5353" y="2079"/>
                    <a:pt x="5322" y="2049"/>
                  </a:cubicBezTo>
                  <a:lnTo>
                    <a:pt x="4453" y="1180"/>
                  </a:lnTo>
                  <a:cubicBezTo>
                    <a:pt x="4382" y="1108"/>
                    <a:pt x="4382" y="989"/>
                    <a:pt x="4453" y="906"/>
                  </a:cubicBezTo>
                  <a:lnTo>
                    <a:pt x="5037" y="334"/>
                  </a:lnTo>
                  <a:cubicBezTo>
                    <a:pt x="5156" y="203"/>
                    <a:pt x="5061" y="1"/>
                    <a:pt x="4894" y="1"/>
                  </a:cubicBezTo>
                  <a:close/>
                </a:path>
              </a:pathLst>
            </a:custGeom>
            <a:grpFill/>
            <a:ln>
              <a:noFill/>
            </a:ln>
          </p:spPr>
          <p:txBody>
            <a:bodyPr spcFirstLastPara="1" lIns="91425" tIns="91425" rIns="91425" bIns="91425" anchor="ctr"/>
            <a:lstStyle/>
            <a:p>
              <a:pPr defTabSz="914400" eaLnBrk="1" fontAlgn="auto" hangingPunct="1">
                <a:spcBef>
                  <a:spcPts val="0"/>
                </a:spcBef>
                <a:spcAft>
                  <a:spcPts val="0"/>
                </a:spcAft>
                <a:buClr>
                  <a:srgbClr val="000000"/>
                </a:buClr>
                <a:defRPr/>
              </a:pPr>
              <a:endParaRPr sz="1600" kern="0">
                <a:solidFill>
                  <a:srgbClr val="000000"/>
                </a:solidFill>
                <a:latin typeface="Arial"/>
                <a:cs typeface="Arial"/>
                <a:sym typeface="Arial"/>
              </a:endParaRPr>
            </a:p>
          </p:txBody>
        </p:sp>
        <p:sp>
          <p:nvSpPr>
            <p:cNvPr id="40" name="Google Shape;413;p22"/>
            <p:cNvSpPr txBox="1"/>
            <p:nvPr/>
          </p:nvSpPr>
          <p:spPr>
            <a:xfrm>
              <a:off x="5259442" y="2868688"/>
              <a:ext cx="492883" cy="299400"/>
            </a:xfrm>
            <a:prstGeom prst="rect">
              <a:avLst/>
            </a:prstGeom>
            <a:grpFill/>
            <a:ln>
              <a:noFill/>
            </a:ln>
          </p:spPr>
          <p:txBody>
            <a:bodyPr spcFirstLastPara="1" lIns="91425" tIns="91425" rIns="91425" bIns="91425" anchor="ctr"/>
            <a:lstStyle/>
            <a:p>
              <a:pPr algn="ctr" defTabSz="914400" eaLnBrk="1" fontAlgn="auto" hangingPunct="1">
                <a:spcBef>
                  <a:spcPts val="0"/>
                </a:spcBef>
                <a:spcAft>
                  <a:spcPts val="0"/>
                </a:spcAft>
                <a:buClr>
                  <a:srgbClr val="000000"/>
                </a:buClr>
                <a:defRPr/>
              </a:pPr>
              <a:r>
                <a:rPr lang="vi-VN" sz="3200" kern="0" dirty="0">
                  <a:solidFill>
                    <a:srgbClr val="7030A0"/>
                  </a:solidFill>
                  <a:latin typeface="Fira Sans Extra Condensed Medium"/>
                  <a:ea typeface="Fira Sans Extra Condensed Medium"/>
                  <a:cs typeface="Fira Sans Extra Condensed Medium"/>
                  <a:sym typeface="Fira Sans Extra Condensed Medium"/>
                </a:rPr>
                <a:t>3</a:t>
              </a:r>
              <a:endParaRPr sz="3200" kern="0" dirty="0">
                <a:solidFill>
                  <a:srgbClr val="7030A0"/>
                </a:solidFill>
                <a:latin typeface="Fira Sans Extra Condensed Medium"/>
                <a:ea typeface="Fira Sans Extra Condensed Medium"/>
                <a:cs typeface="Fira Sans Extra Condensed Medium"/>
                <a:sym typeface="Fira Sans Extra Condensed Medium"/>
              </a:endParaRPr>
            </a:p>
          </p:txBody>
        </p:sp>
      </p:grpSp>
      <p:sp>
        <p:nvSpPr>
          <p:cNvPr id="3" name="Rectangle 2"/>
          <p:cNvSpPr/>
          <p:nvPr/>
        </p:nvSpPr>
        <p:spPr>
          <a:xfrm>
            <a:off x="4513971" y="234150"/>
            <a:ext cx="4630029" cy="1200329"/>
          </a:xfrm>
          <a:prstGeom prst="rect">
            <a:avLst/>
          </a:prstGeom>
        </p:spPr>
        <p:txBody>
          <a:bodyPr wrap="square">
            <a:spAutoFit/>
          </a:bodyPr>
          <a:lstStyle/>
          <a:p>
            <a:r>
              <a:rPr lang="pt-BR" dirty="0"/>
              <a:t>Bản sắc văn hóa có vị trí và tầm quan trọng mỗi quốc gia, là hành trang trong </a:t>
            </a:r>
            <a:r>
              <a:rPr lang="pt-BR" dirty="0" smtClean="0"/>
              <a:t> thời </a:t>
            </a:r>
            <a:r>
              <a:rPr lang="pt-BR" dirty="0"/>
              <a:t>kì hội nhập quốc tế </a:t>
            </a:r>
            <a:endParaRPr lang="pt-BR" dirty="0" smtClean="0"/>
          </a:p>
          <a:p>
            <a:endParaRPr lang="en-US" dirty="0"/>
          </a:p>
        </p:txBody>
      </p:sp>
      <p:sp>
        <p:nvSpPr>
          <p:cNvPr id="5" name="Rectangle 4"/>
          <p:cNvSpPr/>
          <p:nvPr/>
        </p:nvSpPr>
        <p:spPr>
          <a:xfrm>
            <a:off x="4484889" y="1600007"/>
            <a:ext cx="4572000" cy="646331"/>
          </a:xfrm>
          <a:prstGeom prst="rect">
            <a:avLst/>
          </a:prstGeom>
        </p:spPr>
        <p:txBody>
          <a:bodyPr>
            <a:spAutoFit/>
          </a:bodyPr>
          <a:lstStyle/>
          <a:p>
            <a:r>
              <a:rPr lang="pt-BR" dirty="0"/>
              <a:t>Văn bản đưa ra thông điệp “hòa nhập chứ không hòa tan”. </a:t>
            </a:r>
            <a:endParaRPr lang="en-US" dirty="0"/>
          </a:p>
        </p:txBody>
      </p:sp>
      <p:sp>
        <p:nvSpPr>
          <p:cNvPr id="7" name="Rectangle 6"/>
          <p:cNvSpPr/>
          <p:nvPr/>
        </p:nvSpPr>
        <p:spPr>
          <a:xfrm>
            <a:off x="4513971" y="2933125"/>
            <a:ext cx="4542918" cy="923330"/>
          </a:xfrm>
          <a:prstGeom prst="rect">
            <a:avLst/>
          </a:prstGeom>
        </p:spPr>
        <p:txBody>
          <a:bodyPr wrap="square">
            <a:spAutoFit/>
          </a:bodyPr>
          <a:lstStyle/>
          <a:p>
            <a:r>
              <a:rPr lang="pt-BR" dirty="0"/>
              <a:t>Nâng cao ý thức trách nhiệm của công dân gìn giữ và phát huy giá trị bản sắc dân tộc trong thời kì hội nhập.</a:t>
            </a:r>
            <a:endParaRPr lang="en-US" dirty="0"/>
          </a:p>
        </p:txBody>
      </p:sp>
      <p:sp>
        <p:nvSpPr>
          <p:cNvPr id="8" name="Left Brace 7"/>
          <p:cNvSpPr/>
          <p:nvPr/>
        </p:nvSpPr>
        <p:spPr>
          <a:xfrm>
            <a:off x="1869216" y="509795"/>
            <a:ext cx="517427" cy="2632061"/>
          </a:xfrm>
          <a:prstGeom prst="leftBrace">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p:cNvSpPr txBox="1"/>
          <p:nvPr/>
        </p:nvSpPr>
        <p:spPr>
          <a:xfrm>
            <a:off x="582067" y="800777"/>
            <a:ext cx="1370819" cy="954107"/>
          </a:xfrm>
          <a:prstGeom prst="rect">
            <a:avLst/>
          </a:prstGeom>
          <a:solidFill>
            <a:schemeClr val="bg1">
              <a:lumMod val="85000"/>
            </a:schemeClr>
          </a:solidFill>
        </p:spPr>
        <p:txBody>
          <a:bodyPr wrap="square" rtlCol="0">
            <a:spAutoFit/>
          </a:bodyPr>
          <a:lstStyle/>
          <a:p>
            <a:r>
              <a:rPr lang="en-US" sz="2800" dirty="0" err="1" smtClean="0">
                <a:solidFill>
                  <a:srgbClr val="FF0000"/>
                </a:solidFill>
                <a:latin typeface="Times New Roman" pitchFamily="18" charset="0"/>
                <a:cs typeface="Times New Roman" pitchFamily="18" charset="0"/>
              </a:rPr>
              <a:t>Nội</a:t>
            </a:r>
            <a:r>
              <a:rPr lang="en-US" sz="2800" dirty="0" smtClean="0">
                <a:solidFill>
                  <a:srgbClr val="FF0000"/>
                </a:solidFill>
                <a:latin typeface="Times New Roman" pitchFamily="18" charset="0"/>
                <a:cs typeface="Times New Roman" pitchFamily="18" charset="0"/>
              </a:rPr>
              <a:t> dung</a:t>
            </a:r>
            <a:endParaRPr lang="en-US" sz="2800" dirty="0">
              <a:solidFill>
                <a:srgbClr val="FF0000"/>
              </a:solidFill>
              <a:latin typeface="Times New Roman" pitchFamily="18" charset="0"/>
              <a:cs typeface="Times New Roman" pitchFamily="18" charset="0"/>
            </a:endParaRPr>
          </a:p>
        </p:txBody>
      </p:sp>
      <p:sp>
        <p:nvSpPr>
          <p:cNvPr id="42" name="TextBox 41"/>
          <p:cNvSpPr txBox="1"/>
          <p:nvPr/>
        </p:nvSpPr>
        <p:spPr>
          <a:xfrm>
            <a:off x="347569" y="4404065"/>
            <a:ext cx="1805390" cy="523220"/>
          </a:xfrm>
          <a:prstGeom prst="rect">
            <a:avLst/>
          </a:prstGeom>
          <a:solidFill>
            <a:schemeClr val="bg1">
              <a:lumMod val="85000"/>
            </a:schemeClr>
          </a:solidFill>
        </p:spPr>
        <p:txBody>
          <a:bodyPr wrap="square" rtlCol="0">
            <a:spAutoFit/>
          </a:bodyPr>
          <a:lstStyle/>
          <a:p>
            <a:r>
              <a:rPr lang="en-US" sz="2800" dirty="0" err="1" smtClean="0">
                <a:solidFill>
                  <a:srgbClr val="FF0000"/>
                </a:solidFill>
                <a:latin typeface="Times New Roman" pitchFamily="18" charset="0"/>
                <a:cs typeface="Times New Roman" pitchFamily="18" charset="0"/>
              </a:rPr>
              <a:t>Nghệ</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thuật</a:t>
            </a:r>
            <a:endParaRPr lang="en-US" sz="2800" dirty="0">
              <a:solidFill>
                <a:srgbClr val="FF0000"/>
              </a:solidFill>
              <a:latin typeface="Times New Roman" pitchFamily="18" charset="0"/>
              <a:cs typeface="Times New Roman" pitchFamily="18" charset="0"/>
            </a:endParaRPr>
          </a:p>
        </p:txBody>
      </p:sp>
      <p:sp>
        <p:nvSpPr>
          <p:cNvPr id="10" name="Up Arrow 9"/>
          <p:cNvSpPr/>
          <p:nvPr/>
        </p:nvSpPr>
        <p:spPr>
          <a:xfrm rot="2330929">
            <a:off x="323529" y="1653056"/>
            <a:ext cx="434572" cy="34510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881749" y="3380916"/>
            <a:ext cx="285508" cy="7609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981125" y="4282664"/>
            <a:ext cx="5945225" cy="923330"/>
          </a:xfrm>
          <a:prstGeom prst="rect">
            <a:avLst/>
          </a:prstGeom>
          <a:solidFill>
            <a:schemeClr val="bg1">
              <a:lumMod val="85000"/>
            </a:schemeClr>
          </a:solidFill>
        </p:spPr>
        <p:txBody>
          <a:bodyPr wrap="square">
            <a:spAutoFit/>
          </a:bodyPr>
          <a:lstStyle/>
          <a:p>
            <a:r>
              <a:rPr lang="pt-BR" dirty="0" smtClean="0"/>
              <a:t>- Bố </a:t>
            </a:r>
            <a:r>
              <a:rPr lang="pt-BR" dirty="0"/>
              <a:t>cục rõ ràng, lập luận chặt chẽ, dẫn chứng chính xác, lí lẽ thuyết phục.</a:t>
            </a:r>
            <a:endParaRPr lang="en-US" dirty="0"/>
          </a:p>
          <a:p>
            <a:r>
              <a:rPr lang="pt-BR" dirty="0"/>
              <a:t>- Luận điểm rõ ràng, liên kết chặt chẽ.</a:t>
            </a:r>
            <a:endParaRPr lang="en-US" dirty="0"/>
          </a:p>
        </p:txBody>
      </p:sp>
      <p:sp>
        <p:nvSpPr>
          <p:cNvPr id="45" name="Google Shape;414;p22"/>
          <p:cNvSpPr/>
          <p:nvPr/>
        </p:nvSpPr>
        <p:spPr>
          <a:xfrm flipV="1">
            <a:off x="2454311" y="4452846"/>
            <a:ext cx="526814" cy="425658"/>
          </a:xfrm>
          <a:custGeom>
            <a:avLst/>
            <a:gdLst/>
            <a:ahLst/>
            <a:cxnLst/>
            <a:rect l="l" t="t" r="r" b="b"/>
            <a:pathLst>
              <a:path w="5763" h="5454" extrusionOk="0">
                <a:moveTo>
                  <a:pt x="2959" y="0"/>
                </a:moveTo>
                <a:cubicBezTo>
                  <a:pt x="2771" y="0"/>
                  <a:pt x="2584" y="71"/>
                  <a:pt x="2441" y="214"/>
                </a:cubicBezTo>
                <a:cubicBezTo>
                  <a:pt x="2167" y="500"/>
                  <a:pt x="2167" y="964"/>
                  <a:pt x="2441" y="1250"/>
                </a:cubicBezTo>
                <a:lnTo>
                  <a:pt x="3203" y="2000"/>
                </a:lnTo>
                <a:lnTo>
                  <a:pt x="726" y="2000"/>
                </a:lnTo>
                <a:cubicBezTo>
                  <a:pt x="322" y="2000"/>
                  <a:pt x="0" y="2322"/>
                  <a:pt x="0" y="2727"/>
                </a:cubicBezTo>
                <a:cubicBezTo>
                  <a:pt x="0" y="3131"/>
                  <a:pt x="322" y="3453"/>
                  <a:pt x="726" y="3453"/>
                </a:cubicBezTo>
                <a:lnTo>
                  <a:pt x="3203" y="3453"/>
                </a:lnTo>
                <a:lnTo>
                  <a:pt x="2441" y="4215"/>
                </a:lnTo>
                <a:cubicBezTo>
                  <a:pt x="2167" y="4501"/>
                  <a:pt x="2167" y="4953"/>
                  <a:pt x="2441" y="5239"/>
                </a:cubicBezTo>
                <a:cubicBezTo>
                  <a:pt x="2584" y="5382"/>
                  <a:pt x="2774" y="5453"/>
                  <a:pt x="2965" y="5453"/>
                </a:cubicBezTo>
                <a:cubicBezTo>
                  <a:pt x="3143" y="5453"/>
                  <a:pt x="3334" y="5382"/>
                  <a:pt x="3477" y="5239"/>
                </a:cubicBezTo>
                <a:lnTo>
                  <a:pt x="5477" y="3239"/>
                </a:lnTo>
                <a:cubicBezTo>
                  <a:pt x="5763" y="2953"/>
                  <a:pt x="5763" y="2500"/>
                  <a:pt x="5477" y="2215"/>
                </a:cubicBezTo>
                <a:lnTo>
                  <a:pt x="3477" y="214"/>
                </a:lnTo>
                <a:cubicBezTo>
                  <a:pt x="3334" y="71"/>
                  <a:pt x="3146" y="0"/>
                  <a:pt x="2959" y="0"/>
                </a:cubicBezTo>
                <a:close/>
              </a:path>
            </a:pathLst>
          </a:custGeom>
          <a:solidFill>
            <a:schemeClr val="bg1"/>
          </a:solidFill>
          <a:ln>
            <a:noFill/>
          </a:ln>
        </p:spPr>
        <p:txBody>
          <a:bodyPr spcFirstLastPara="1" lIns="91425" tIns="91425" rIns="91425" bIns="91425" anchor="ctr"/>
          <a:lstStyle/>
          <a:p>
            <a:pPr defTabSz="914400" eaLnBrk="1" fontAlgn="auto" hangingPunct="1">
              <a:spcBef>
                <a:spcPts val="0"/>
              </a:spcBef>
              <a:spcAft>
                <a:spcPts val="0"/>
              </a:spcAft>
              <a:buClr>
                <a:srgbClr val="000000"/>
              </a:buClr>
              <a:defRPr/>
            </a:pPr>
            <a:endParaRPr sz="1600" kern="0">
              <a:solidFill>
                <a:srgbClr val="000000"/>
              </a:solidFill>
              <a:latin typeface="Arial"/>
              <a:cs typeface="Arial"/>
              <a:sym typeface="Arial"/>
            </a:endParaRPr>
          </a:p>
        </p:txBody>
      </p:sp>
    </p:spTree>
    <p:extLst>
      <p:ext uri="{BB962C8B-B14F-4D97-AF65-F5344CB8AC3E}">
        <p14:creationId xmlns:p14="http://schemas.microsoft.com/office/powerpoint/2010/main" val="4879626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1000"/>
                                        <p:tgtEl>
                                          <p:spTgt spid="7">
                                            <p:txEl>
                                              <p:pRg st="0" end="0"/>
                                            </p:txEl>
                                          </p:spTgt>
                                        </p:tgtEl>
                                      </p:cBhvr>
                                    </p:animEffect>
                                    <p:anim calcmode="lin" valueType="num">
                                      <p:cBhvr>
                                        <p:cTn id="1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5"/>
                                        </p:tgtEl>
                                        <p:attrNameLst>
                                          <p:attrName>style.visibility</p:attrName>
                                        </p:attrNameLst>
                                      </p:cBhvr>
                                      <p:to>
                                        <p:strVal val="visible"/>
                                      </p:to>
                                    </p:set>
                                    <p:anim calcmode="lin" valueType="num">
                                      <p:cBhvr additive="base">
                                        <p:cTn id="24" dur="500" fill="hold"/>
                                        <p:tgtEl>
                                          <p:spTgt spid="45"/>
                                        </p:tgtEl>
                                        <p:attrNameLst>
                                          <p:attrName>ppt_x</p:attrName>
                                        </p:attrNameLst>
                                      </p:cBhvr>
                                      <p:tavLst>
                                        <p:tav tm="0">
                                          <p:val>
                                            <p:strVal val="#ppt_x"/>
                                          </p:val>
                                        </p:tav>
                                        <p:tav tm="100000">
                                          <p:val>
                                            <p:strVal val="#ppt_x"/>
                                          </p:val>
                                        </p:tav>
                                      </p:tavLst>
                                    </p:anim>
                                    <p:anim calcmode="lin" valueType="num">
                                      <p:cBhvr additive="base">
                                        <p:cTn id="25" dur="500" fill="hold"/>
                                        <p:tgtEl>
                                          <p:spTgt spid="45"/>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2" grpId="0" animBg="1"/>
      <p:bldP spid="4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11.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13.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60219094023"/>
  <p:tag name="MH_LIBRARY" val="GRAPHIC"/>
  <p:tag name="MH_TYPE" val="Other"/>
  <p:tag name="MH_ORDER" val="3"/>
</p:tagLst>
</file>

<file path=ppt/tags/tag6.xml><?xml version="1.0" encoding="utf-8"?>
<p:tagLst xmlns:a="http://schemas.openxmlformats.org/drawingml/2006/main" xmlns:r="http://schemas.openxmlformats.org/officeDocument/2006/relationships" xmlns:p="http://schemas.openxmlformats.org/presentationml/2006/main">
  <p:tag name="MH" val="20160219094023"/>
  <p:tag name="MH_LIBRARY" val="GRAPHIC"/>
  <p:tag name="MH_TYPE" val="Other"/>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51104112100"/>
  <p:tag name="MH_LIBRARY" val="GRAPHIC"/>
  <p:tag name="MH_TYPE" val="Text"/>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51104112100"/>
  <p:tag name="MH_LIBRARY" val="GRAPHIC"/>
  <p:tag name="MH_TYPE" val="Text"/>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51104112100"/>
  <p:tag name="MH_LIBRARY" val="GRAPHIC"/>
  <p:tag name="MH_TYPE" val="Text"/>
  <p:tag name="MH_ORDER" val="1"/>
</p:tagLst>
</file>

<file path=ppt/theme/theme1.xml><?xml version="1.0" encoding="utf-8"?>
<a:theme xmlns:a="http://schemas.openxmlformats.org/drawingml/2006/main" name="1_Office 主题​​">
  <a:themeElements>
    <a:clrScheme name="自定义 3">
      <a:dk1>
        <a:sysClr val="windowText" lastClr="000000"/>
      </a:dk1>
      <a:lt1>
        <a:sysClr val="window" lastClr="FFFFFF"/>
      </a:lt1>
      <a:dk2>
        <a:srgbClr val="000000"/>
      </a:dk2>
      <a:lt2>
        <a:srgbClr val="EEECE1"/>
      </a:lt2>
      <a:accent1>
        <a:srgbClr val="118C3B"/>
      </a:accent1>
      <a:accent2>
        <a:srgbClr val="92D050"/>
      </a:accent2>
      <a:accent3>
        <a:srgbClr val="00A44A"/>
      </a:accent3>
      <a:accent4>
        <a:srgbClr val="FFC000"/>
      </a:accent4>
      <a:accent5>
        <a:srgbClr val="9CC815"/>
      </a:accent5>
      <a:accent6>
        <a:srgbClr val="FF0000"/>
      </a:accent6>
      <a:hlink>
        <a:srgbClr val="1D55C5"/>
      </a:hlink>
      <a:folHlink>
        <a:srgbClr val="800080"/>
      </a:folHlink>
    </a:clrScheme>
    <a:fontScheme name="Custom 1">
      <a:majorFont>
        <a:latin typeface="Arial"/>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2112</TotalTime>
  <Words>1065</Words>
  <Application>Microsoft Office PowerPoint</Application>
  <PresentationFormat>On-screen Show (16:9)</PresentationFormat>
  <Paragraphs>134</Paragraphs>
  <Slides>13</Slides>
  <Notes>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 hãy liệt kê những biểu hiện  khác của bản sắc dân tộc Việt Nam, bản sắc văn hoá các dân tộc ở địa phương nơi em sinh sống?  </vt:lpstr>
      <vt:lpstr>PowerPoint Presentation</vt:lpstr>
      <vt:lpstr>PowerPoint Presentation</vt:lpstr>
    </vt:vector>
  </TitlesOfParts>
  <Manager>www.51pptmoban.com</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微立体</dc:title>
  <dc:subject>微立体</dc:subject>
  <dc:creator>51PPT模板网</dc:creator>
  <cp:keywords>www.51pptmoban.com</cp:keywords>
  <dc:description>www.51pptmoban.com</dc:description>
  <cp:lastModifiedBy>Admin</cp:lastModifiedBy>
  <cp:revision>321</cp:revision>
  <dcterms:created xsi:type="dcterms:W3CDTF">2016-03-10T07:57:08Z</dcterms:created>
  <dcterms:modified xsi:type="dcterms:W3CDTF">2022-08-19T04:25:33Z</dcterms:modified>
</cp:coreProperties>
</file>