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4" r:id="rId6"/>
    <p:sldId id="268" r:id="rId7"/>
    <p:sldId id="269" r:id="rId8"/>
    <p:sldId id="275" r:id="rId9"/>
    <p:sldId id="276" r:id="rId10"/>
    <p:sldId id="277" r:id="rId11"/>
    <p:sldId id="278" r:id="rId12"/>
    <p:sldId id="281" r:id="rId13"/>
    <p:sldId id="279" r:id="rId14"/>
    <p:sldId id="282" r:id="rId15"/>
    <p:sldId id="283" r:id="rId16"/>
    <p:sldId id="259" r:id="rId17"/>
    <p:sldId id="270" r:id="rId18"/>
    <p:sldId id="271" r:id="rId19"/>
    <p:sldId id="272" r:id="rId20"/>
    <p:sldId id="284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20796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86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54</a:t>
            </a:r>
            <a:endParaRPr lang="en-VN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23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smtClean="0">
                <a:solidFill>
                  <a:srgbClr val="FF0000"/>
                </a:solidFill>
              </a:rPr>
              <a:t>42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/>
              <a:t>6 + 3 = 9</a:t>
            </a:r>
          </a:p>
          <a:p>
            <a:r>
              <a:rPr lang="en-VN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VN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VN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VN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VN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605</Words>
  <Application>Microsoft Office PowerPoint</Application>
  <PresentationFormat>Widescreen</PresentationFormat>
  <Paragraphs>228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171</cp:revision>
  <dcterms:created xsi:type="dcterms:W3CDTF">2021-06-02T01:34:28Z</dcterms:created>
  <dcterms:modified xsi:type="dcterms:W3CDTF">2024-09-17T07:28:55Z</dcterms:modified>
</cp:coreProperties>
</file>