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2" r:id="rId4"/>
    <p:sldMasterId id="2147483724" r:id="rId5"/>
  </p:sldMasterIdLst>
  <p:notesMasterIdLst>
    <p:notesMasterId r:id="rId39"/>
  </p:notesMasterIdLst>
  <p:sldIdLst>
    <p:sldId id="523" r:id="rId6"/>
    <p:sldId id="524" r:id="rId7"/>
    <p:sldId id="263" r:id="rId8"/>
    <p:sldId id="525" r:id="rId9"/>
    <p:sldId id="277" r:id="rId10"/>
    <p:sldId id="265" r:id="rId11"/>
    <p:sldId id="285" r:id="rId12"/>
    <p:sldId id="288" r:id="rId13"/>
    <p:sldId id="289" r:id="rId14"/>
    <p:sldId id="290" r:id="rId15"/>
    <p:sldId id="260" r:id="rId16"/>
    <p:sldId id="292" r:id="rId17"/>
    <p:sldId id="526" r:id="rId18"/>
    <p:sldId id="528" r:id="rId19"/>
    <p:sldId id="294" r:id="rId20"/>
    <p:sldId id="326" r:id="rId21"/>
    <p:sldId id="296" r:id="rId22"/>
    <p:sldId id="298" r:id="rId23"/>
    <p:sldId id="527" r:id="rId24"/>
    <p:sldId id="529" r:id="rId25"/>
    <p:sldId id="300" r:id="rId26"/>
    <p:sldId id="301" r:id="rId27"/>
    <p:sldId id="302" r:id="rId28"/>
    <p:sldId id="530" r:id="rId29"/>
    <p:sldId id="520" r:id="rId30"/>
    <p:sldId id="327" r:id="rId31"/>
    <p:sldId id="485" r:id="rId32"/>
    <p:sldId id="486" r:id="rId33"/>
    <p:sldId id="328" r:id="rId34"/>
    <p:sldId id="521" r:id="rId35"/>
    <p:sldId id="483" r:id="rId36"/>
    <p:sldId id="267" r:id="rId37"/>
    <p:sldId id="4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5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051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78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91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9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49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76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9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03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71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80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94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64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4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64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499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55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01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34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48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84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7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75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08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26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90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/>
              <a:t>9/19/2021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6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10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779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xmlns="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xmlns="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xmlns="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721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28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-92601"/>
            <a:ext cx="12192000" cy="6843824"/>
            <a:chOff x="0" y="-138500"/>
            <a:chExt cx="9144000" cy="52713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1600" b="1" kern="0" cap="all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rgbClr val="5B9BD5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"/>
                  <a:cs typeface="Arial"/>
                  <a:sym typeface="Arial"/>
                </a:rPr>
                <a:t>Quynh miss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9088" y="2127131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70717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5333" b="1" kern="0">
                  <a:solidFill>
                    <a:srgbClr val="0418AC"/>
                  </a:solidFill>
                  <a:latin typeface="Arial"/>
                  <a:cs typeface="Arial"/>
                  <a:sym typeface="Arial"/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4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7" y="3793317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651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3007958" y="361010"/>
            <a:ext cx="6887969" cy="1086790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79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474"/>
            <a:ext cx="11175999" cy="51757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xmlns="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xmlns="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xmlns="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xmlns="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26833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7BFCBB-FA44-418C-AED9-5F2003730A3A}"/>
              </a:ext>
            </a:extLst>
          </p:cNvPr>
          <p:cNvSpPr txBox="1"/>
          <p:nvPr/>
        </p:nvSpPr>
        <p:spPr>
          <a:xfrm>
            <a:off x="7169074" y="1941297"/>
            <a:ext cx="4667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Bi sẽ mua một con ngựa hồng và một cái ô tô.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2366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00D2F0-C32E-4480-A832-97B6A65B61AA}"/>
              </a:ext>
            </a:extLst>
          </p:cNvPr>
          <p:cNvSpPr txBox="1"/>
          <p:nvPr/>
        </p:nvSpPr>
        <p:spPr>
          <a:xfrm>
            <a:off x="951556" y="4784297"/>
            <a:ext cx="430624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114801"/>
            <a:ext cx="2835874" cy="2463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3868927"/>
            <a:ext cx="2835874" cy="270967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xmlns="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4" y="526552"/>
            <a:ext cx="6887969" cy="774254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1225" y="1526538"/>
            <a:ext cx="10548477" cy="2391649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45561" y="2287532"/>
            <a:ext cx="9065439" cy="10953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66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510429" y="2236782"/>
            <a:ext cx="1235133" cy="1499124"/>
            <a:chOff x="1187619" y="1757370"/>
            <a:chExt cx="1235133" cy="1499124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510089" y="1757370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5961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xmlns="" id="{0A3637DC-20C3-4DBD-ABDF-09F85C5C6B36}"/>
              </a:ext>
            </a:extLst>
          </p:cNvPr>
          <p:cNvGrpSpPr/>
          <p:nvPr/>
        </p:nvGrpSpPr>
        <p:grpSpPr>
          <a:xfrm rot="-10790834">
            <a:off x="968067" y="1762040"/>
            <a:ext cx="10664050" cy="2020974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xmlns="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xmlns="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F3A93A9-D6E1-4BA5-8C2D-C5CB3A1DD42D}"/>
              </a:ext>
            </a:extLst>
          </p:cNvPr>
          <p:cNvGrpSpPr/>
          <p:nvPr/>
        </p:nvGrpSpPr>
        <p:grpSpPr>
          <a:xfrm>
            <a:off x="1225797" y="2312406"/>
            <a:ext cx="1235133" cy="1268626"/>
            <a:chOff x="1092483" y="3823823"/>
            <a:chExt cx="1235133" cy="1268626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xmlns="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58211F7-716E-488B-8F65-B70AD182DB82}"/>
                </a:ext>
              </a:extLst>
            </p:cNvPr>
            <p:cNvSpPr txBox="1"/>
            <p:nvPr/>
          </p:nvSpPr>
          <p:spPr>
            <a:xfrm>
              <a:off x="1370913" y="3823823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xmlns="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388103"/>
            <a:ext cx="7980844" cy="1361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xmlns="" id="{DA049C9A-F19D-43CE-AF74-3A482201BF81}"/>
              </a:ext>
            </a:extLst>
          </p:cNvPr>
          <p:cNvGrpSpPr/>
          <p:nvPr/>
        </p:nvGrpSpPr>
        <p:grpSpPr>
          <a:xfrm>
            <a:off x="2121903" y="448890"/>
            <a:ext cx="6887969" cy="774186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xmlns="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xmlns="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xmlns="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xmlns="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66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9764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0134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024" y="5450991"/>
            <a:ext cx="7411804" cy="4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164" y="5873920"/>
            <a:ext cx="8402248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677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47649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28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12192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993844" y="1876610"/>
            <a:ext cx="8167587" cy="2131189"/>
            <a:chOff x="1894309" y="1407458"/>
            <a:chExt cx="6338194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1894309" y="1407458"/>
              <a:ext cx="6338194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55508" y="1941577"/>
              <a:ext cx="5697716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smtClean="0">
                  <a:solidFill>
                    <a:srgbClr val="0418AC"/>
                  </a:solidFill>
                  <a:latin typeface="Arial"/>
                  <a:cs typeface="Arial"/>
                  <a:sym typeface="Arial"/>
                </a:rPr>
                <a:t>LUYỆN TẬP THEO VĂN BẢN ĐỌC</a:t>
              </a:r>
              <a:endParaRPr lang="en-US" sz="3600" b="1" kern="0" dirty="0">
                <a:solidFill>
                  <a:srgbClr val="0418AC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4396" y="2112009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7" y="3793317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162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450762"/>
            <a:ext cx="11149292" cy="60078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xmlns="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xmlns="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xmlns="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xmlns="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xmlns="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xmlns="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xmlns="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233201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79483"/>
            <a:ext cx="7069337" cy="55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xmlns="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963466"/>
            <a:ext cx="10362598" cy="10734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940159" y="2161379"/>
            <a:ext cx="10693042" cy="4208605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4C6002-B0D9-499E-AC72-C7A70B3F8F07}"/>
              </a:ext>
            </a:extLst>
          </p:cNvPr>
          <p:cNvSpPr txBox="1"/>
          <p:nvPr/>
        </p:nvSpPr>
        <p:spPr>
          <a:xfrm>
            <a:off x="3869392" y="2849033"/>
            <a:ext cx="628511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xmlns="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5510102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xmlns="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xmlns="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Viết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xmlns="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4C89809E-4DAE-4B3F-8F7A-84E38EFD47E7}"/>
              </a:ext>
            </a:extLst>
          </p:cNvPr>
          <p:cNvSpPr/>
          <p:nvPr/>
        </p:nvSpPr>
        <p:spPr>
          <a:xfrm>
            <a:off x="932180" y="488541"/>
            <a:ext cx="3751580" cy="501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1" y="1211743"/>
            <a:ext cx="10431888" cy="213769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7A9665-D65A-4F8D-BB27-97CB230E49AF}"/>
              </a:ext>
            </a:extLst>
          </p:cNvPr>
          <p:cNvSpPr/>
          <p:nvPr/>
        </p:nvSpPr>
        <p:spPr>
          <a:xfrm>
            <a:off x="2028825" y="4043965"/>
            <a:ext cx="7886700" cy="21942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61DE52-4F2F-4F0A-B520-7E08026636D3}"/>
              </a:ext>
            </a:extLst>
          </p:cNvPr>
          <p:cNvSpPr txBox="1"/>
          <p:nvPr/>
        </p:nvSpPr>
        <p:spPr>
          <a:xfrm>
            <a:off x="2681287" y="4214577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B963DB-6FE8-46F5-82F5-CA65073C43A9}"/>
              </a:ext>
            </a:extLst>
          </p:cNvPr>
          <p:cNvSpPr txBox="1"/>
          <p:nvPr/>
        </p:nvSpPr>
        <p:spPr>
          <a:xfrm>
            <a:off x="2609850" y="484868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E2058B-35A1-42CE-970E-CF27740C63C3}"/>
              </a:ext>
            </a:extLst>
          </p:cNvPr>
          <p:cNvSpPr txBox="1"/>
          <p:nvPr/>
        </p:nvSpPr>
        <p:spPr>
          <a:xfrm>
            <a:off x="2681287" y="5482799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xmlns="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xmlns="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xmlns="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xmlns="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xmlns="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xmlns="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xmlns="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xmlns="" id="{C31A4F60-4725-422C-8001-34F08437E5D6}"/>
              </a:ext>
            </a:extLst>
          </p:cNvPr>
          <p:cNvGrpSpPr/>
          <p:nvPr/>
        </p:nvGrpSpPr>
        <p:grpSpPr>
          <a:xfrm>
            <a:off x="2086121" y="1928030"/>
            <a:ext cx="7411574" cy="2875220"/>
            <a:chOff x="2118480" y="1316166"/>
            <a:chExt cx="1512168" cy="2156521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xmlns="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xmlns="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NGHE VÀ NÓI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2486" y="-82545"/>
            <a:ext cx="12192000" cy="72072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65" y="386366"/>
            <a:ext cx="7572777" cy="65193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xmlns="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527136" y="421976"/>
            <a:ext cx="1078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945196"/>
            <a:ext cx="10895526" cy="552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284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xmlns="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1378</Words>
  <Application>Microsoft Office PowerPoint</Application>
  <PresentationFormat>Widescreen</PresentationFormat>
  <Paragraphs>141</Paragraphs>
  <Slides>33</Slides>
  <Notes>16</Notes>
  <HiddenSlides>0</HiddenSlides>
  <MMClips>20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3_Office Theme</vt:lpstr>
      <vt:lpstr>10_Office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AutoBVT</cp:lastModifiedBy>
  <cp:revision>51</cp:revision>
  <dcterms:created xsi:type="dcterms:W3CDTF">2021-06-19T10:18:58Z</dcterms:created>
  <dcterms:modified xsi:type="dcterms:W3CDTF">2021-09-19T09:55:20Z</dcterms:modified>
</cp:coreProperties>
</file>