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42"/>
  </p:notesMasterIdLst>
  <p:sldIdLst>
    <p:sldId id="288" r:id="rId4"/>
    <p:sldId id="291" r:id="rId5"/>
    <p:sldId id="256" r:id="rId6"/>
    <p:sldId id="325" r:id="rId7"/>
    <p:sldId id="265" r:id="rId8"/>
    <p:sldId id="326" r:id="rId9"/>
    <p:sldId id="327" r:id="rId10"/>
    <p:sldId id="328" r:id="rId11"/>
    <p:sldId id="290" r:id="rId12"/>
    <p:sldId id="329" r:id="rId13"/>
    <p:sldId id="277" r:id="rId14"/>
    <p:sldId id="333" r:id="rId15"/>
    <p:sldId id="263" r:id="rId16"/>
    <p:sldId id="330" r:id="rId17"/>
    <p:sldId id="332" r:id="rId18"/>
    <p:sldId id="348" r:id="rId19"/>
    <p:sldId id="349" r:id="rId20"/>
    <p:sldId id="350" r:id="rId21"/>
    <p:sldId id="351" r:id="rId22"/>
    <p:sldId id="352" r:id="rId23"/>
    <p:sldId id="334" r:id="rId24"/>
    <p:sldId id="353" r:id="rId25"/>
    <p:sldId id="259" r:id="rId26"/>
    <p:sldId id="278" r:id="rId27"/>
    <p:sldId id="281" r:id="rId28"/>
    <p:sldId id="340" r:id="rId29"/>
    <p:sldId id="341" r:id="rId30"/>
    <p:sldId id="377" r:id="rId31"/>
    <p:sldId id="374" r:id="rId32"/>
    <p:sldId id="375" r:id="rId33"/>
    <p:sldId id="376" r:id="rId34"/>
    <p:sldId id="378" r:id="rId35"/>
    <p:sldId id="379" r:id="rId36"/>
    <p:sldId id="380" r:id="rId37"/>
    <p:sldId id="381" r:id="rId38"/>
    <p:sldId id="382" r:id="rId39"/>
    <p:sldId id="331" r:id="rId40"/>
    <p:sldId id="312" r:id="rId41"/>
  </p:sldIdLst>
  <p:sldSz cx="9144000" cy="5143500" type="screen16x9"/>
  <p:notesSz cx="6858000" cy="9144000"/>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76" y="5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2021/7/21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80654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90613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10566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32720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t>21/07/2021</a:t>
            </a:fld>
            <a:endParaRPr lang="vi-VN"/>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889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2021/7/21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2021/7/21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t>21/07/2021</a:t>
            </a:fld>
            <a:endParaRPr lang="vi-VN"/>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slide" Target="slide10.xml"/><Relationship Id="rId3" Type="http://schemas.openxmlformats.org/officeDocument/2006/relationships/image" Target="../media/image12.png"/><Relationship Id="rId21" Type="http://schemas.openxmlformats.org/officeDocument/2006/relationships/slide" Target="slide37.xml"/><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slide" Target="slide8.xml"/><Relationship Id="rId32" Type="http://schemas.openxmlformats.org/officeDocument/2006/relationships/image" Target="../media/image29.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image" Target="../media/image24.png"/><Relationship Id="rId28" Type="http://schemas.openxmlformats.org/officeDocument/2006/relationships/slide" Target="slide7.xml"/><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8.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a16="http://schemas.microsoft.com/office/drawing/2014/main" id="{F865ABF1-A4C3-44A6-8F22-C40051A916F2}"/>
              </a:ext>
            </a:extLst>
          </p:cNvPr>
          <p:cNvPicPr>
            <a:picLocks noChangeAspect="1"/>
          </p:cNvPicPr>
          <p:nvPr/>
        </p:nvPicPr>
        <p:blipFill>
          <a:blip r:embed="rId4"/>
          <a:stretch>
            <a:fillRect/>
          </a:stretch>
        </p:blipFill>
        <p:spPr>
          <a:xfrm>
            <a:off x="6658334" y="3109720"/>
            <a:ext cx="506012" cy="36579"/>
          </a:xfrm>
          <a:prstGeom prst="rect">
            <a:avLst/>
          </a:prstGeom>
        </p:spPr>
      </p:pic>
      <p:cxnSp>
        <p:nvCxnSpPr>
          <p:cNvPr id="13" name="Straight Connector 12">
            <a:extLst>
              <a:ext uri="{FF2B5EF4-FFF2-40B4-BE49-F238E27FC236}">
                <a16:creationId xmlns:a16="http://schemas.microsoft.com/office/drawing/2014/main"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377269" y="606287"/>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sp>
        <p:nvSpPr>
          <p:cNvPr id="15" name="文本框 14">
            <a:extLst>
              <a:ext uri="{FF2B5EF4-FFF2-40B4-BE49-F238E27FC236}">
                <a16:creationId xmlns:a16="http://schemas.microsoft.com/office/drawing/2014/main" id="{04888BCB-98A8-4972-B00C-ACC00545E4C3}"/>
              </a:ext>
            </a:extLst>
          </p:cNvPr>
          <p:cNvSpPr txBox="1"/>
          <p:nvPr/>
        </p:nvSpPr>
        <p:spPr>
          <a:xfrm>
            <a:off x="3706299" y="1900257"/>
            <a:ext cx="2361695" cy="923331"/>
          </a:xfrm>
          <a:prstGeom prst="rect">
            <a:avLst/>
          </a:prstGeom>
          <a:noFill/>
        </p:spPr>
        <p:txBody>
          <a:bodyPr wrap="square" rtlCol="0">
            <a:spAutoFit/>
          </a:bodyPr>
          <a:lstStyle/>
          <a:p>
            <a:r>
              <a:rPr lang="en-US" altLang="zh-CN"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rPr>
              <a:t>TIẾT 3</a:t>
            </a:r>
            <a:endParaRPr lang="zh-CN" altLang="en-US"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endParaRPr>
          </a:p>
        </p:txBody>
      </p:sp>
      <p:sp>
        <p:nvSpPr>
          <p:cNvPr id="17" name="矩形 16">
            <a:extLst>
              <a:ext uri="{FF2B5EF4-FFF2-40B4-BE49-F238E27FC236}">
                <a16:creationId xmlns:a16="http://schemas.microsoft.com/office/drawing/2014/main" id="{AE0F44D9-F013-433A-82ED-568645F72B13}"/>
              </a:ext>
            </a:extLst>
          </p:cNvPr>
          <p:cNvSpPr/>
          <p:nvPr/>
        </p:nvSpPr>
        <p:spPr>
          <a:xfrm rot="289861">
            <a:off x="2753149" y="1652114"/>
            <a:ext cx="758118" cy="1419619"/>
          </a:xfrm>
          <a:prstGeom prst="rect">
            <a:avLst/>
          </a:prstGeom>
          <a:noFill/>
        </p:spPr>
        <p:txBody>
          <a:bodyPr wrap="square" rtlCol="0">
            <a:spAutoFit/>
          </a:bodyPr>
          <a:lstStyle/>
          <a:p>
            <a:endParaRPr lang="zh-CN" altLang="en-US" sz="8625" b="1" dirty="0">
              <a:ln w="1270">
                <a:solidFill>
                  <a:srgbClr val="7C3C21"/>
                </a:solidFill>
              </a:ln>
              <a:solidFill>
                <a:srgbClr val="FBD705"/>
              </a:solidFill>
              <a:effectLst>
                <a:outerShdw blurRad="50800" dist="38100" dir="5400000" algn="t" rotWithShape="0">
                  <a:prstClr val="black">
                    <a:alpha val="12000"/>
                  </a:prstClr>
                </a:outerShdw>
              </a:effectLst>
              <a:latin typeface="小考拉体" panose="02000503000000000000" pitchFamily="2" charset="-122"/>
              <a:ea typeface="小考拉体" panose="02000503000000000000" pitchFamily="2" charset="-122"/>
            </a:endParaRPr>
          </a:p>
        </p:txBody>
      </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Tree>
    <p:extLst>
      <p:ext uri="{BB962C8B-B14F-4D97-AF65-F5344CB8AC3E}">
        <p14:creationId xmlns:p14="http://schemas.microsoft.com/office/powerpoint/2010/main" val="50668989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a16="http://schemas.microsoft.com/office/drawing/2014/main"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val="57439057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79EF8F-D52B-4142-8574-939693801192}"/>
              </a:ext>
            </a:extLst>
          </p:cNvPr>
          <p:cNvSpPr/>
          <p:nvPr/>
        </p:nvSpPr>
        <p:spPr>
          <a:xfrm>
            <a:off x="872423" y="3228981"/>
            <a:ext cx="8046855"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533400" y="1002658"/>
            <a:ext cx="8046855"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thay</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cho</a:t>
            </a:r>
            <a:r>
              <a:rPr lang="en-US" sz="3500" b="1" dirty="0">
                <a:solidFill>
                  <a:srgbClr val="7030A0"/>
                </a:solidFill>
                <a:latin typeface="HP001 4 hàng" pitchFamily="34" charset="0"/>
              </a:rPr>
              <a:t> ô </a:t>
            </a:r>
            <a:r>
              <a:rPr lang="en-US" sz="3500" b="1" dirty="0" err="1">
                <a:solidFill>
                  <a:srgbClr val="7030A0"/>
                </a:solidFill>
                <a:latin typeface="HP001 4 hàng" pitchFamily="34" charset="0"/>
              </a:rPr>
              <a:t>vuông</a:t>
            </a:r>
            <a:endParaRPr lang="en-US" sz="3500"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F1C42C38-1624-4295-BE29-F3C1504A8E1A}"/>
              </a:ext>
            </a:extLst>
          </p:cNvPr>
          <p:cNvSpPr/>
          <p:nvPr/>
        </p:nvSpPr>
        <p:spPr>
          <a:xfrm>
            <a:off x="872423" y="2429011"/>
            <a:ext cx="8046855"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val="979267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a16="http://schemas.microsoft.com/office/drawing/2014/main" id="{BF8F68CE-57F3-4A7E-964D-F99BDA376F66}"/>
              </a:ext>
            </a:extLst>
          </p:cNvPr>
          <p:cNvPicPr>
            <a:picLocks noChangeAspect="1"/>
          </p:cNvPicPr>
          <p:nvPr/>
        </p:nvPicPr>
        <p:blipFill>
          <a:blip r:embed="rId2"/>
          <a:stretch>
            <a:fillRect/>
          </a:stretch>
        </p:blipFill>
        <p:spPr>
          <a:xfrm>
            <a:off x="803377" y="2266150"/>
            <a:ext cx="7267598" cy="1500248"/>
          </a:xfrm>
          <a:prstGeom prst="rect">
            <a:avLst/>
          </a:prstGeom>
        </p:spPr>
      </p:pic>
    </p:spTree>
    <p:extLst>
      <p:ext uri="{BB962C8B-B14F-4D97-AF65-F5344CB8AC3E}">
        <p14:creationId xmlns:p14="http://schemas.microsoft.com/office/powerpoint/2010/main" val="34595374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a16="http://schemas.microsoft.com/office/drawing/2014/main" id="{7D1AC77E-D8B7-4489-A226-49C8CCF69238}"/>
              </a:ext>
            </a:extLst>
          </p:cNvPr>
          <p:cNvPicPr>
            <a:picLocks noChangeAspect="1"/>
          </p:cNvPicPr>
          <p:nvPr/>
        </p:nvPicPr>
        <p:blipFill>
          <a:blip r:embed="rId2"/>
          <a:stretch>
            <a:fillRect/>
          </a:stretch>
        </p:blipFill>
        <p:spPr>
          <a:xfrm>
            <a:off x="764546" y="2571750"/>
            <a:ext cx="7243434" cy="1807435"/>
          </a:xfrm>
          <a:prstGeom prst="rect">
            <a:avLst/>
          </a:prstGeom>
        </p:spPr>
      </p:pic>
    </p:spTree>
    <p:extLst>
      <p:ext uri="{BB962C8B-B14F-4D97-AF65-F5344CB8AC3E}">
        <p14:creationId xmlns:p14="http://schemas.microsoft.com/office/powerpoint/2010/main" val="41824441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4</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734878"/>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a16="http://schemas.microsoft.com/office/drawing/2014/main"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457201"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778675"/>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2.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chỉ</a:t>
            </a:r>
            <a:r>
              <a:rPr lang="en-US" sz="1600" dirty="0">
                <a:latin typeface="UTM Avo" panose="02040603050506020204" pitchFamily="18" charset="0"/>
              </a:rPr>
              <a:t> </a:t>
            </a:r>
            <a:r>
              <a:rPr lang="en-US" sz="1600" dirty="0" err="1">
                <a:latin typeface="UTM Avo" panose="02040603050506020204" pitchFamily="18" charset="0"/>
              </a:rPr>
              <a:t>hoat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sống</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rừng</a:t>
            </a:r>
            <a:r>
              <a:rPr lang="en-US" sz="1600" dirty="0">
                <a:latin typeface="UTM Avo" panose="02040603050506020204" pitchFamily="18" charset="0"/>
              </a:rPr>
              <a:t>. </a:t>
            </a:r>
            <a:r>
              <a:rPr lang="en-US" sz="1600" dirty="0" err="1">
                <a:latin typeface="UTM Avo" panose="02040603050506020204" pitchFamily="18" charset="0"/>
              </a:rPr>
              <a:t>Đặt</a:t>
            </a:r>
            <a:r>
              <a:rPr lang="en-US" sz="1600" dirty="0">
                <a:latin typeface="UTM Avo" panose="02040603050506020204" pitchFamily="18" charset="0"/>
              </a:rPr>
              <a:t>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với</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vừa</a:t>
            </a:r>
            <a:r>
              <a:rPr lang="en-US" sz="1600" dirty="0">
                <a:latin typeface="UTM Avo" panose="02040603050506020204" pitchFamily="18" charset="0"/>
              </a:rPr>
              <a:t>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a:t>
            </a:r>
            <a:endParaRPr lang="vi-VN" sz="1600" dirty="0">
              <a:latin typeface="UTM Avo" panose="02040603050506020204" pitchFamily="18" charset="0"/>
            </a:endParaRPr>
          </a:p>
        </p:txBody>
      </p:sp>
      <p:sp>
        <p:nvSpPr>
          <p:cNvPr id="3" name="Rounded Rectangle 2"/>
          <p:cNvSpPr/>
          <p:nvPr/>
        </p:nvSpPr>
        <p:spPr>
          <a:xfrm>
            <a:off x="2234381" y="1553497"/>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voi</a:t>
            </a:r>
            <a:endParaRPr lang="en-US" sz="1600" dirty="0">
              <a:solidFill>
                <a:srgbClr val="000000"/>
              </a:solidFill>
              <a:latin typeface="UTM Avo" panose="02040603050506020204" pitchFamily="18" charset="0"/>
            </a:endParaRPr>
          </a:p>
        </p:txBody>
      </p:sp>
      <p:sp>
        <p:nvSpPr>
          <p:cNvPr id="4" name="Rounded Rectangle 3"/>
          <p:cNvSpPr/>
          <p:nvPr/>
        </p:nvSpPr>
        <p:spPr>
          <a:xfrm>
            <a:off x="2234381" y="2048958"/>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gà</a:t>
            </a:r>
            <a:endParaRPr lang="en-US" sz="1600" dirty="0">
              <a:solidFill>
                <a:srgbClr val="000000"/>
              </a:solidFill>
              <a:latin typeface="UTM Avo" panose="02040603050506020204" pitchFamily="18" charset="0"/>
            </a:endParaRPr>
          </a:p>
        </p:txBody>
      </p:sp>
      <p:sp>
        <p:nvSpPr>
          <p:cNvPr id="5" name="Rounded Rectangle 4"/>
          <p:cNvSpPr/>
          <p:nvPr/>
        </p:nvSpPr>
        <p:spPr>
          <a:xfrm>
            <a:off x="2234381" y="2544419"/>
            <a:ext cx="1386348"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
        <p:nvSpPr>
          <p:cNvPr id="6" name="Rounded Rectangle 5"/>
          <p:cNvSpPr/>
          <p:nvPr/>
        </p:nvSpPr>
        <p:spPr>
          <a:xfrm>
            <a:off x="2234381" y="3039880"/>
            <a:ext cx="158299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gõ</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kiến</a:t>
            </a:r>
            <a:endParaRPr lang="en-US" sz="1600" dirty="0">
              <a:solidFill>
                <a:srgbClr val="000000"/>
              </a:solidFill>
              <a:latin typeface="UTM Avo" panose="02040603050506020204" pitchFamily="18" charset="0"/>
            </a:endParaRPr>
          </a:p>
        </p:txBody>
      </p:sp>
      <p:sp>
        <p:nvSpPr>
          <p:cNvPr id="8" name="Rounded Rectangle 7"/>
          <p:cNvSpPr/>
          <p:nvPr/>
        </p:nvSpPr>
        <p:spPr>
          <a:xfrm>
            <a:off x="2234381" y="3535341"/>
            <a:ext cx="58993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khỉ</a:t>
            </a:r>
            <a:endParaRPr lang="en-US" sz="1600" dirty="0">
              <a:solidFill>
                <a:srgbClr val="000000"/>
              </a:solidFill>
              <a:latin typeface="UTM Avo" panose="02040603050506020204" pitchFamily="18" charset="0"/>
            </a:endParaRPr>
          </a:p>
        </p:txBody>
      </p:sp>
      <p:sp>
        <p:nvSpPr>
          <p:cNvPr id="9" name="Rounded Rectangle 8"/>
          <p:cNvSpPr/>
          <p:nvPr/>
        </p:nvSpPr>
        <p:spPr>
          <a:xfrm>
            <a:off x="2234380" y="4030802"/>
            <a:ext cx="11798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nhông</a:t>
            </a:r>
            <a:endParaRPr lang="en-US" sz="1600" dirty="0">
              <a:solidFill>
                <a:srgbClr val="000000"/>
              </a:solidFill>
              <a:latin typeface="UTM Avo" panose="02040603050506020204" pitchFamily="18" charset="0"/>
            </a:endParaRPr>
          </a:p>
        </p:txBody>
      </p:sp>
      <p:sp>
        <p:nvSpPr>
          <p:cNvPr id="10" name="Rounded Rectangle 9"/>
          <p:cNvSpPr/>
          <p:nvPr/>
        </p:nvSpPr>
        <p:spPr>
          <a:xfrm>
            <a:off x="4220497" y="1553497"/>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huơ</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vòi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phun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nước</a:t>
            </a:r>
            <a:r>
              <a:rPr lang="en-US" sz="1600" dirty="0">
                <a:solidFill>
                  <a:srgbClr val="000000"/>
                </a:solidFill>
                <a:latin typeface="UTM Avo" panose="02040603050506020204" pitchFamily="18" charset="0"/>
              </a:rPr>
              <a:t>,…</a:t>
            </a:r>
          </a:p>
        </p:txBody>
      </p:sp>
      <p:sp>
        <p:nvSpPr>
          <p:cNvPr id="11" name="Rounded Rectangle 10"/>
          <p:cNvSpPr/>
          <p:nvPr/>
        </p:nvSpPr>
        <p:spPr>
          <a:xfrm>
            <a:off x="4220497" y="2048958"/>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mổ</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cỏ</a:t>
            </a:r>
            <a:r>
              <a:rPr lang="en-US" sz="1600" dirty="0">
                <a:solidFill>
                  <a:srgbClr val="000000"/>
                </a:solidFill>
                <a:latin typeface="UTM Avo" panose="02040603050506020204" pitchFamily="18" charset="0"/>
              </a:rPr>
              <a:t>,…</a:t>
            </a:r>
          </a:p>
        </p:txBody>
      </p:sp>
      <p:sp>
        <p:nvSpPr>
          <p:cNvPr id="12" name="Rounded Rectangle 11"/>
          <p:cNvSpPr/>
          <p:nvPr/>
        </p:nvSpPr>
        <p:spPr>
          <a:xfrm>
            <a:off x="4220497" y="2544419"/>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múa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xòe</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đuôi</a:t>
            </a:r>
            <a:r>
              <a:rPr lang="en-US" sz="1600" dirty="0">
                <a:solidFill>
                  <a:srgbClr val="000000"/>
                </a:solidFill>
                <a:latin typeface="UTM Avo" panose="02040603050506020204" pitchFamily="18" charset="0"/>
              </a:rPr>
              <a:t>,…</a:t>
            </a:r>
          </a:p>
        </p:txBody>
      </p:sp>
      <p:sp>
        <p:nvSpPr>
          <p:cNvPr id="13" name="Rounded Rectangle 12"/>
          <p:cNvSpPr/>
          <p:nvPr/>
        </p:nvSpPr>
        <p:spPr>
          <a:xfrm>
            <a:off x="4220497" y="3039880"/>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bay, </a:t>
            </a:r>
            <a:r>
              <a:rPr lang="en-US" sz="1600" dirty="0" err="1">
                <a:solidFill>
                  <a:srgbClr val="000000"/>
                </a:solidFill>
                <a:latin typeface="UTM Avo" panose="02040603050506020204" pitchFamily="18" charset="0"/>
              </a:rPr>
              <a:t>đục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thân</a:t>
            </a:r>
            <a:r>
              <a:rPr lang="en-US" sz="1600" dirty="0">
                <a:solidFill>
                  <a:srgbClr val="000000"/>
                </a:solidFill>
                <a:latin typeface="UTM Avo" panose="02040603050506020204" pitchFamily="18" charset="0"/>
              </a:rPr>
              <a:t>,…</a:t>
            </a:r>
          </a:p>
        </p:txBody>
      </p:sp>
      <p:sp>
        <p:nvSpPr>
          <p:cNvPr id="14" name="Rounded Rectangle 13"/>
          <p:cNvSpPr/>
          <p:nvPr/>
        </p:nvSpPr>
        <p:spPr>
          <a:xfrm>
            <a:off x="4220497" y="3535341"/>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leo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trèo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cây</a:t>
            </a:r>
            <a:r>
              <a:rPr lang="en-US" sz="1600" dirty="0">
                <a:solidFill>
                  <a:srgbClr val="000000"/>
                </a:solidFill>
                <a:latin typeface="UTM Avo" panose="02040603050506020204" pitchFamily="18" charset="0"/>
              </a:rPr>
              <a:t>,…</a:t>
            </a:r>
          </a:p>
        </p:txBody>
      </p:sp>
      <p:sp>
        <p:nvSpPr>
          <p:cNvPr id="15" name="Rounded Rectangle 14"/>
          <p:cNvSpPr/>
          <p:nvPr/>
        </p:nvSpPr>
        <p:spPr>
          <a:xfrm>
            <a:off x="4220497" y="4030802"/>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bò</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bắt</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mồi</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2769989"/>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a:latin typeface="UTM Avo" panose="02040603050506020204" pitchFamily="18" charset="0"/>
              </a:rPr>
              <a:t>dáu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err="1">
                <a:latin typeface="UTM Avo" panose="02040603050506020204" pitchFamily="18" charset="0"/>
              </a:rPr>
              <a:t>Ôi</a:t>
            </a:r>
            <a:r>
              <a:rPr lang="en-US" sz="1600" dirty="0">
                <a:latin typeface="UTM Avo" panose="02040603050506020204" pitchFamily="18" charset="0"/>
              </a:rPr>
              <a:t> con </a:t>
            </a:r>
            <a:r>
              <a:rPr lang="en-US" sz="1600" dirty="0" err="1">
                <a:latin typeface="UTM Avo" panose="02040603050506020204" pitchFamily="18" charset="0"/>
              </a:rPr>
              <a:t>công</a:t>
            </a:r>
            <a:r>
              <a:rPr lang="en-US" sz="1600" dirty="0">
                <a:latin typeface="UTM Avo" panose="02040603050506020204" pitchFamily="18" charset="0"/>
              </a:rPr>
              <a:t> </a:t>
            </a:r>
            <a:r>
              <a:rPr lang="en-US" sz="1600" dirty="0" err="1">
                <a:latin typeface="UTM Avo" panose="02040603050506020204" pitchFamily="18" charset="0"/>
              </a:rPr>
              <a:t>đẹp</a:t>
            </a:r>
            <a:r>
              <a:rPr lang="en-US" sz="1600" dirty="0">
                <a:latin typeface="UTM Avo" panose="02040603050506020204" pitchFamily="18" charset="0"/>
              </a:rPr>
              <a:t> </a:t>
            </a:r>
            <a:r>
              <a:rPr lang="en-US" sz="1600" dirty="0" err="1">
                <a:latin typeface="UTM Avo" panose="02040603050506020204" pitchFamily="18" charset="0"/>
              </a:rPr>
              <a:t>quá</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endParaRPr lang="vi-VN" sz="2000" b="1" dirty="0">
              <a:solidFill>
                <a:srgbClr val="C00000"/>
              </a:solidFill>
              <a:latin typeface="UTM Avo" panose="02040603050506020204" pitchFamily="18" charset="0"/>
            </a:endParaRPr>
          </a:p>
        </p:txBody>
      </p:sp>
      <p:sp>
        <p:nvSpPr>
          <p:cNvPr id="3" name="Rounded Rectangle 2"/>
          <p:cNvSpPr/>
          <p:nvPr/>
        </p:nvSpPr>
        <p:spPr>
          <a:xfrm>
            <a:off x="4692445" y="132735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144729" y="193649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2552" y="2324424"/>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97477" y="281156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5</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361907"/>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000821"/>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2</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3 – 5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motojcon</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a:p>
            <a:pPr algn="ctr">
              <a:lnSpc>
                <a:spcPct val="150000"/>
              </a:lnSpc>
            </a:pPr>
            <a:r>
              <a:rPr lang="en-US" sz="1800" b="1" dirty="0">
                <a:latin typeface="UTM Avo" panose="02040603050506020204" pitchFamily="18" charset="0"/>
              </a:rPr>
              <a:t>GỢI Ý</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ở </a:t>
            </a:r>
            <a:r>
              <a:rPr lang="en-US" sz="1800" dirty="0" err="1">
                <a:latin typeface="UTM Avo" panose="02040603050506020204" pitchFamily="18" charset="0"/>
              </a:rPr>
              <a:t>đâu</a:t>
            </a:r>
            <a:r>
              <a:rPr lang="en-US" sz="1800" dirty="0">
                <a:latin typeface="UTM Avo" panose="02040603050506020204" pitchFamily="18" charset="0"/>
              </a:rPr>
              <a:t>?</a:t>
            </a:r>
          </a:p>
          <a:p>
            <a:pPr marL="285750" indent="-285750">
              <a:lnSpc>
                <a:spcPct val="150000"/>
              </a:lnSpc>
              <a:buFontTx/>
              <a:buChar char="-"/>
            </a:pP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đang</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Nó</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đặc</a:t>
            </a:r>
            <a:r>
              <a:rPr lang="en-US" sz="1800" dirty="0">
                <a:latin typeface="UTM Avo" panose="02040603050506020204" pitchFamily="18" charset="0"/>
              </a:rPr>
              <a:t> </a:t>
            </a:r>
            <a:r>
              <a:rPr lang="en-US" sz="1800" dirty="0" err="1">
                <a:latin typeface="UTM Avo" panose="02040603050506020204" pitchFamily="18" charset="0"/>
              </a:rPr>
              <a:t>điểm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nổi</a:t>
            </a:r>
            <a:r>
              <a:rPr lang="en-US" sz="1800" dirty="0">
                <a:latin typeface="UTM Avo" panose="02040603050506020204" pitchFamily="18" charset="0"/>
              </a:rPr>
              <a:t> </a:t>
            </a:r>
            <a:r>
              <a:rPr lang="en-US" sz="1800" dirty="0" err="1">
                <a:latin typeface="UTM Avo" panose="02040603050506020204" pitchFamily="18" charset="0"/>
              </a:rPr>
              <a:t>baath</a:t>
            </a:r>
            <a:r>
              <a:rPr lang="en-US" sz="1800" dirty="0">
                <a:latin typeface="UTM Avo" panose="02040603050506020204" pitchFamily="18" charset="0"/>
              </a:rPr>
              <a:t>?</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6</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38665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laoif</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D3CC1B0A-C0FA-42BB-A0DE-B9410B95EB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75793" y="536714"/>
            <a:ext cx="7593564" cy="4530622"/>
          </a:xfrm>
          <a:prstGeom prst="rect">
            <a:avLst/>
          </a:prstGeom>
        </p:spPr>
      </p:pic>
      <p:sp>
        <p:nvSpPr>
          <p:cNvPr id="3" name="TextBox 2">
            <a:extLst>
              <a:ext uri="{FF2B5EF4-FFF2-40B4-BE49-F238E27FC236}">
                <a16:creationId xmlns:a16="http://schemas.microsoft.com/office/drawing/2014/main" id="{78355F66-A617-4373-9B18-F16044AF01D7}"/>
              </a:ext>
            </a:extLst>
          </p:cNvPr>
          <p:cNvSpPr txBox="1"/>
          <p:nvPr/>
        </p:nvSpPr>
        <p:spPr>
          <a:xfrm>
            <a:off x="3309428" y="2047461"/>
            <a:ext cx="2326294" cy="415498"/>
          </a:xfrm>
          <a:prstGeom prst="rect">
            <a:avLst/>
          </a:prstGeom>
          <a:noFill/>
        </p:spPr>
        <p:txBody>
          <a:bodyPr wrap="square" rtlCol="0">
            <a:spAutoFit/>
          </a:bodyPr>
          <a:lstStyle/>
          <a:p>
            <a:r>
              <a:rPr lang="en-US" sz="2100" b="1" dirty="0">
                <a:solidFill>
                  <a:srgbClr val="FFFF00"/>
                </a:solidFill>
              </a:rPr>
              <a:t>CỦNG CỐ, DẶN DÒ</a:t>
            </a:r>
          </a:p>
        </p:txBody>
      </p:sp>
    </p:spTree>
    <p:extLst>
      <p:ext uri="{BB962C8B-B14F-4D97-AF65-F5344CB8AC3E}">
        <p14:creationId xmlns:p14="http://schemas.microsoft.com/office/powerpoint/2010/main" val="27417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a16="http://schemas.microsoft.com/office/drawing/2014/main"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rId21"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3"/>
          <a:stretch>
            <a:fillRect/>
          </a:stretch>
        </p:blipFill>
        <p:spPr>
          <a:xfrm>
            <a:off x="6914427" y="3879631"/>
            <a:ext cx="1902901" cy="763352"/>
          </a:xfrm>
          <a:prstGeom prst="rect">
            <a:avLst/>
          </a:prstGeom>
          <a:effectLst/>
        </p:spPr>
      </p:pic>
      <p:pic>
        <p:nvPicPr>
          <p:cNvPr id="20" name="Picture 19">
            <a:hlinkClick r:id="rId24" action="ppaction://hlinksldjump"/>
          </p:cNvPr>
          <p:cNvPicPr>
            <a:picLocks noChangeAspect="1"/>
          </p:cNvPicPr>
          <p:nvPr/>
        </p:nvPicPr>
        <p:blipFill>
          <a:blip r:embed="rId25"/>
          <a:stretch>
            <a:fillRect/>
          </a:stretch>
        </p:blipFill>
        <p:spPr>
          <a:xfrm>
            <a:off x="6914427" y="3879631"/>
            <a:ext cx="1902901" cy="763352"/>
          </a:xfrm>
          <a:prstGeom prst="rect">
            <a:avLst/>
          </a:prstGeom>
          <a:effectLst/>
        </p:spPr>
      </p:pic>
      <p:pic>
        <p:nvPicPr>
          <p:cNvPr id="21" name="Picture 20">
            <a:hlinkClick r:id="rId26" action="ppaction://hlinksldjump"/>
          </p:cNvPr>
          <p:cNvPicPr>
            <a:picLocks noChangeAspect="1"/>
          </p:cNvPicPr>
          <p:nvPr/>
        </p:nvPicPr>
        <p:blipFill>
          <a:blip r:embed="rId27"/>
          <a:stretch>
            <a:fillRect/>
          </a:stretch>
        </p:blipFill>
        <p:spPr>
          <a:xfrm>
            <a:off x="6914427" y="3879631"/>
            <a:ext cx="1902901" cy="763352"/>
          </a:xfrm>
          <a:prstGeom prst="rect">
            <a:avLst/>
          </a:prstGeom>
          <a:effectLst/>
        </p:spPr>
      </p:pic>
      <p:pic>
        <p:nvPicPr>
          <p:cNvPr id="22" name="Picture 21">
            <a:hlinkClick r:id="rId28" action="ppaction://hlinksldjump"/>
          </p:cNvPr>
          <p:cNvPicPr>
            <a:picLocks noChangeAspect="1"/>
          </p:cNvPicPr>
          <p:nvPr/>
        </p:nvPicPr>
        <p:blipFill>
          <a:blip r:embed="rId29"/>
          <a:stretch>
            <a:fillRect/>
          </a:stretch>
        </p:blipFill>
        <p:spPr>
          <a:xfrm>
            <a:off x="6914427" y="3879631"/>
            <a:ext cx="1902901" cy="763352"/>
          </a:xfrm>
          <a:prstGeom prst="rect">
            <a:avLst/>
          </a:prstGeom>
          <a:effectLst/>
        </p:spPr>
      </p:pic>
      <p:pic>
        <p:nvPicPr>
          <p:cNvPr id="25" name="Picture 24">
            <a:hlinkClick r:id="rId30" action="ppaction://hlinksldjump"/>
          </p:cNvPr>
          <p:cNvPicPr>
            <a:picLocks noChangeAspect="1"/>
          </p:cNvPicPr>
          <p:nvPr/>
        </p:nvPicPr>
        <p:blipFill>
          <a:blip r:embed="rId31"/>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2"/>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TotalTime>
  <Words>1543</Words>
  <Application>Microsoft Office PowerPoint</Application>
  <PresentationFormat>On-screen Show (16:9)</PresentationFormat>
  <Paragraphs>159</Paragraphs>
  <Slides>38</Slides>
  <Notes>16</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等线</vt:lpstr>
      <vt:lpstr>微软雅黑</vt:lpstr>
      <vt:lpstr>微软雅黑 Light</vt:lpstr>
      <vt:lpstr>Arial</vt:lpstr>
      <vt:lpstr>Calibri</vt:lpstr>
      <vt:lpstr>Calibri Light</vt:lpstr>
      <vt:lpstr>HP001 4 hàng</vt:lpstr>
      <vt:lpstr>Tahoma</vt:lpstr>
      <vt:lpstr>Times New Roman</vt:lpstr>
      <vt:lpstr>UTM Avo</vt:lpstr>
      <vt:lpstr>UVN Ly Do</vt:lpstr>
      <vt:lpstr>小考拉体</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Lenovo</cp:lastModifiedBy>
  <cp:revision>141</cp:revision>
  <dcterms:created xsi:type="dcterms:W3CDTF">2017-03-04T06:55:50Z</dcterms:created>
  <dcterms:modified xsi:type="dcterms:W3CDTF">2021-07-21T08:12:33Z</dcterms:modified>
</cp:coreProperties>
</file>