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475" r:id="rId2"/>
    <p:sldId id="257" r:id="rId3"/>
    <p:sldId id="464" r:id="rId4"/>
    <p:sldId id="502" r:id="rId5"/>
    <p:sldId id="258" r:id="rId6"/>
    <p:sldId id="260" r:id="rId7"/>
    <p:sldId id="474" r:id="rId8"/>
    <p:sldId id="404" r:id="rId9"/>
    <p:sldId id="387" r:id="rId10"/>
    <p:sldId id="467" r:id="rId11"/>
    <p:sldId id="476" r:id="rId12"/>
    <p:sldId id="478" r:id="rId13"/>
    <p:sldId id="483" r:id="rId14"/>
    <p:sldId id="479" r:id="rId15"/>
    <p:sldId id="481" r:id="rId16"/>
    <p:sldId id="482" r:id="rId17"/>
    <p:sldId id="484" r:id="rId18"/>
    <p:sldId id="488" r:id="rId19"/>
    <p:sldId id="485" r:id="rId20"/>
    <p:sldId id="486" r:id="rId21"/>
    <p:sldId id="489" r:id="rId22"/>
    <p:sldId id="490" r:id="rId23"/>
    <p:sldId id="491" r:id="rId24"/>
    <p:sldId id="492" r:id="rId25"/>
    <p:sldId id="328" r:id="rId26"/>
    <p:sldId id="319" r:id="rId27"/>
    <p:sldId id="259" r:id="rId28"/>
    <p:sldId id="494" r:id="rId29"/>
    <p:sldId id="503" r:id="rId30"/>
    <p:sldId id="320" r:id="rId31"/>
    <p:sldId id="321" r:id="rId32"/>
    <p:sldId id="504" r:id="rId33"/>
    <p:sldId id="322" r:id="rId34"/>
    <p:sldId id="505" r:id="rId35"/>
    <p:sldId id="311" r:id="rId36"/>
    <p:sldId id="506" r:id="rId37"/>
    <p:sldId id="507" r:id="rId38"/>
    <p:sldId id="508" r:id="rId39"/>
    <p:sldId id="509" r:id="rId40"/>
    <p:sldId id="510" r:id="rId41"/>
    <p:sldId id="323" r:id="rId42"/>
    <p:sldId id="324" r:id="rId43"/>
    <p:sldId id="325" r:id="rId44"/>
    <p:sldId id="496" r:id="rId45"/>
    <p:sldId id="277" r:id="rId46"/>
    <p:sldId id="495" r:id="rId47"/>
    <p:sldId id="498" r:id="rId48"/>
    <p:sldId id="499" r:id="rId49"/>
    <p:sldId id="500" r:id="rId50"/>
    <p:sldId id="497" r:id="rId51"/>
    <p:sldId id="501" r:id="rId52"/>
    <p:sldId id="429" r:id="rId53"/>
    <p:sldId id="40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38B142-15F8-43AF-871F-12726E8A5BA4}">
          <p14:sldIdLst>
            <p14:sldId id="475"/>
            <p14:sldId id="257"/>
            <p14:sldId id="464"/>
            <p14:sldId id="502"/>
            <p14:sldId id="258"/>
            <p14:sldId id="260"/>
            <p14:sldId id="474"/>
            <p14:sldId id="404"/>
            <p14:sldId id="387"/>
            <p14:sldId id="467"/>
            <p14:sldId id="476"/>
            <p14:sldId id="478"/>
            <p14:sldId id="483"/>
            <p14:sldId id="479"/>
            <p14:sldId id="481"/>
            <p14:sldId id="482"/>
            <p14:sldId id="484"/>
            <p14:sldId id="488"/>
            <p14:sldId id="485"/>
            <p14:sldId id="486"/>
            <p14:sldId id="489"/>
            <p14:sldId id="490"/>
            <p14:sldId id="491"/>
            <p14:sldId id="492"/>
          </p14:sldIdLst>
        </p14:section>
        <p14:section name="Default Section" id="{0C86BC0F-F7D7-433D-A79D-14139681DC8A}">
          <p14:sldIdLst>
            <p14:sldId id="328"/>
          </p14:sldIdLst>
        </p14:section>
        <p14:section name="Untitled Section" id="{B9C7A3D5-BDC5-4C4E-B759-84DDBDB3FF22}">
          <p14:sldIdLst>
            <p14:sldId id="319"/>
          </p14:sldIdLst>
        </p14:section>
        <p14:section name="Untitled Section" id="{3538E4A6-1ABE-4A22-98D1-B0D48C6C5E15}">
          <p14:sldIdLst>
            <p14:sldId id="259"/>
            <p14:sldId id="494"/>
            <p14:sldId id="503"/>
            <p14:sldId id="320"/>
            <p14:sldId id="321"/>
            <p14:sldId id="504"/>
            <p14:sldId id="322"/>
            <p14:sldId id="505"/>
            <p14:sldId id="311"/>
            <p14:sldId id="506"/>
            <p14:sldId id="507"/>
            <p14:sldId id="508"/>
            <p14:sldId id="509"/>
            <p14:sldId id="510"/>
            <p14:sldId id="323"/>
            <p14:sldId id="324"/>
            <p14:sldId id="325"/>
            <p14:sldId id="496"/>
            <p14:sldId id="277"/>
            <p14:sldId id="495"/>
            <p14:sldId id="498"/>
            <p14:sldId id="499"/>
            <p14:sldId id="500"/>
            <p14:sldId id="497"/>
            <p14:sldId id="501"/>
            <p14:sldId id="429"/>
            <p14:sldId id="40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ương Thị Lan" initials="TTL" lastIdx="1" clrIdx="0">
    <p:extLst>
      <p:ext uri="{19B8F6BF-5375-455C-9EA6-DF929625EA0E}">
        <p15:presenceInfo xmlns:p15="http://schemas.microsoft.com/office/powerpoint/2012/main" userId="Trương Thị L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66" autoAdjust="0"/>
    <p:restoredTop sz="82400" autoAdjust="0"/>
  </p:normalViewPr>
  <p:slideViewPr>
    <p:cSldViewPr snapToGrid="0">
      <p:cViewPr varScale="1">
        <p:scale>
          <a:sx n="87" d="100"/>
          <a:sy n="87" d="100"/>
        </p:scale>
        <p:origin x="952"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EF7B6-C54C-4495-B798-0AB8E32C4E2D}" type="datetimeFigureOut">
              <a:rPr lang="en-US" smtClean="0"/>
              <a:t>12/2/25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93B56-1FFC-4E1B-B789-60B7677C6DF0}" type="slidenum">
              <a:rPr lang="en-US" smtClean="0"/>
              <a:t>‹#›</a:t>
            </a:fld>
            <a:endParaRPr lang="en-US"/>
          </a:p>
        </p:txBody>
      </p:sp>
    </p:spTree>
    <p:extLst>
      <p:ext uri="{BB962C8B-B14F-4D97-AF65-F5344CB8AC3E}">
        <p14:creationId xmlns:p14="http://schemas.microsoft.com/office/powerpoint/2010/main" val="274898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563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31</a:t>
            </a:fld>
            <a:endParaRPr lang="en-US"/>
          </a:p>
        </p:txBody>
      </p:sp>
    </p:spTree>
    <p:extLst>
      <p:ext uri="{BB962C8B-B14F-4D97-AF65-F5344CB8AC3E}">
        <p14:creationId xmlns:p14="http://schemas.microsoft.com/office/powerpoint/2010/main" val="1428791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32</a:t>
            </a:fld>
            <a:endParaRPr lang="en-US"/>
          </a:p>
        </p:txBody>
      </p:sp>
    </p:spTree>
    <p:extLst>
      <p:ext uri="{BB962C8B-B14F-4D97-AF65-F5344CB8AC3E}">
        <p14:creationId xmlns:p14="http://schemas.microsoft.com/office/powerpoint/2010/main" val="4219704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33</a:t>
            </a:fld>
            <a:endParaRPr lang="en-US"/>
          </a:p>
        </p:txBody>
      </p:sp>
    </p:spTree>
    <p:extLst>
      <p:ext uri="{BB962C8B-B14F-4D97-AF65-F5344CB8AC3E}">
        <p14:creationId xmlns:p14="http://schemas.microsoft.com/office/powerpoint/2010/main" val="3259799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34</a:t>
            </a:fld>
            <a:endParaRPr lang="en-US"/>
          </a:p>
        </p:txBody>
      </p:sp>
    </p:spTree>
    <p:extLst>
      <p:ext uri="{BB962C8B-B14F-4D97-AF65-F5344CB8AC3E}">
        <p14:creationId xmlns:p14="http://schemas.microsoft.com/office/powerpoint/2010/main" val="2689508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8129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2166061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51</a:t>
            </a:fld>
            <a:endParaRPr lang="en-US"/>
          </a:p>
        </p:txBody>
      </p:sp>
    </p:spTree>
    <p:extLst>
      <p:ext uri="{BB962C8B-B14F-4D97-AF65-F5344CB8AC3E}">
        <p14:creationId xmlns:p14="http://schemas.microsoft.com/office/powerpoint/2010/main" val="230811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11</a:t>
            </a:fld>
            <a:endParaRPr lang="en-US"/>
          </a:p>
        </p:txBody>
      </p:sp>
    </p:spTree>
    <p:extLst>
      <p:ext uri="{BB962C8B-B14F-4D97-AF65-F5344CB8AC3E}">
        <p14:creationId xmlns:p14="http://schemas.microsoft.com/office/powerpoint/2010/main" val="4088798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16</a:t>
            </a:fld>
            <a:endParaRPr lang="en-US"/>
          </a:p>
        </p:txBody>
      </p:sp>
    </p:spTree>
    <p:extLst>
      <p:ext uri="{BB962C8B-B14F-4D97-AF65-F5344CB8AC3E}">
        <p14:creationId xmlns:p14="http://schemas.microsoft.com/office/powerpoint/2010/main" val="440939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B9AD-E836-9F10-0634-4FC9F355D6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32227-0BE7-035A-CF0F-A313BC9FA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41BF2B-0C48-E002-3104-4DD488407DC5}"/>
              </a:ext>
            </a:extLst>
          </p:cNvPr>
          <p:cNvSpPr>
            <a:spLocks noGrp="1"/>
          </p:cNvSpPr>
          <p:nvPr>
            <p:ph type="dt" sz="half" idx="10"/>
          </p:nvPr>
        </p:nvSpPr>
        <p:spPr/>
        <p:txBody>
          <a:bodyPr/>
          <a:lstStyle/>
          <a:p>
            <a:fld id="{31079D98-DA13-4B36-95DC-20C868B82A84}" type="datetimeFigureOut">
              <a:rPr lang="en-US" smtClean="0"/>
              <a:t>12/2/25</a:t>
            </a:fld>
            <a:endParaRPr lang="en-US"/>
          </a:p>
        </p:txBody>
      </p:sp>
      <p:sp>
        <p:nvSpPr>
          <p:cNvPr id="5" name="Footer Placeholder 4">
            <a:extLst>
              <a:ext uri="{FF2B5EF4-FFF2-40B4-BE49-F238E27FC236}">
                <a16:creationId xmlns:a16="http://schemas.microsoft.com/office/drawing/2014/main" id="{A750B4A8-BFE2-8CF5-23E7-39F0F9705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8BC1B-50FD-31C9-B411-7FC6D6EB39BB}"/>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957832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B229-DBF4-6764-A73A-C675C2D6EB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E4E573-4C45-B2F7-58A2-C4E06D3853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D482-4592-4D44-6DE5-927E2B6734B8}"/>
              </a:ext>
            </a:extLst>
          </p:cNvPr>
          <p:cNvSpPr>
            <a:spLocks noGrp="1"/>
          </p:cNvSpPr>
          <p:nvPr>
            <p:ph type="dt" sz="half" idx="10"/>
          </p:nvPr>
        </p:nvSpPr>
        <p:spPr/>
        <p:txBody>
          <a:bodyPr/>
          <a:lstStyle/>
          <a:p>
            <a:fld id="{31079D98-DA13-4B36-95DC-20C868B82A84}" type="datetimeFigureOut">
              <a:rPr lang="en-US" smtClean="0"/>
              <a:t>12/2/25</a:t>
            </a:fld>
            <a:endParaRPr lang="en-US"/>
          </a:p>
        </p:txBody>
      </p:sp>
      <p:sp>
        <p:nvSpPr>
          <p:cNvPr id="5" name="Footer Placeholder 4">
            <a:extLst>
              <a:ext uri="{FF2B5EF4-FFF2-40B4-BE49-F238E27FC236}">
                <a16:creationId xmlns:a16="http://schemas.microsoft.com/office/drawing/2014/main" id="{365C5F88-758C-7715-6A5E-BC772626D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0DF26-8405-8208-E206-61AED55D8F3F}"/>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261077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ADC189-BC15-4266-12E1-29AF5E1065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6548B6-CA22-135B-8E30-C9FE90E1A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1A0F7-3FAF-D4C1-8C10-C378699CEF9B}"/>
              </a:ext>
            </a:extLst>
          </p:cNvPr>
          <p:cNvSpPr>
            <a:spLocks noGrp="1"/>
          </p:cNvSpPr>
          <p:nvPr>
            <p:ph type="dt" sz="half" idx="10"/>
          </p:nvPr>
        </p:nvSpPr>
        <p:spPr/>
        <p:txBody>
          <a:bodyPr/>
          <a:lstStyle/>
          <a:p>
            <a:fld id="{31079D98-DA13-4B36-95DC-20C868B82A84}" type="datetimeFigureOut">
              <a:rPr lang="en-US" smtClean="0"/>
              <a:t>12/2/25</a:t>
            </a:fld>
            <a:endParaRPr lang="en-US"/>
          </a:p>
        </p:txBody>
      </p:sp>
      <p:sp>
        <p:nvSpPr>
          <p:cNvPr id="5" name="Footer Placeholder 4">
            <a:extLst>
              <a:ext uri="{FF2B5EF4-FFF2-40B4-BE49-F238E27FC236}">
                <a16:creationId xmlns:a16="http://schemas.microsoft.com/office/drawing/2014/main" id="{7A320E13-E6FB-9B56-C50B-D924AA3A8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F9B28-0BEE-6F78-3BF7-3D6D845BC0C0}"/>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647414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7982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922967" y="2655767"/>
            <a:ext cx="6346000" cy="154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5600"/>
              <a:buNone/>
              <a:defRPr sz="7466">
                <a:solidFill>
                  <a:schemeClr val="lt1"/>
                </a:solidFill>
              </a:defRPr>
            </a:lvl1pPr>
            <a:lvl2pPr lvl="1" algn="ctr">
              <a:spcBef>
                <a:spcPts val="0"/>
              </a:spcBef>
              <a:spcAft>
                <a:spcPts val="0"/>
              </a:spcAft>
              <a:buClr>
                <a:schemeClr val="lt1"/>
              </a:buClr>
              <a:buSzPts val="5600"/>
              <a:buNone/>
              <a:defRPr sz="7466">
                <a:solidFill>
                  <a:schemeClr val="lt1"/>
                </a:solidFill>
              </a:defRPr>
            </a:lvl2pPr>
            <a:lvl3pPr lvl="2" algn="ctr">
              <a:spcBef>
                <a:spcPts val="0"/>
              </a:spcBef>
              <a:spcAft>
                <a:spcPts val="0"/>
              </a:spcAft>
              <a:buClr>
                <a:schemeClr val="lt1"/>
              </a:buClr>
              <a:buSzPts val="5600"/>
              <a:buNone/>
              <a:defRPr sz="7466">
                <a:solidFill>
                  <a:schemeClr val="lt1"/>
                </a:solidFill>
              </a:defRPr>
            </a:lvl3pPr>
            <a:lvl4pPr lvl="3" algn="ctr">
              <a:spcBef>
                <a:spcPts val="0"/>
              </a:spcBef>
              <a:spcAft>
                <a:spcPts val="0"/>
              </a:spcAft>
              <a:buClr>
                <a:schemeClr val="lt1"/>
              </a:buClr>
              <a:buSzPts val="5600"/>
              <a:buNone/>
              <a:defRPr sz="7466">
                <a:solidFill>
                  <a:schemeClr val="lt1"/>
                </a:solidFill>
              </a:defRPr>
            </a:lvl4pPr>
            <a:lvl5pPr lvl="4" algn="ctr">
              <a:spcBef>
                <a:spcPts val="0"/>
              </a:spcBef>
              <a:spcAft>
                <a:spcPts val="0"/>
              </a:spcAft>
              <a:buClr>
                <a:schemeClr val="lt1"/>
              </a:buClr>
              <a:buSzPts val="5600"/>
              <a:buNone/>
              <a:defRPr sz="7466">
                <a:solidFill>
                  <a:schemeClr val="lt1"/>
                </a:solidFill>
              </a:defRPr>
            </a:lvl5pPr>
            <a:lvl6pPr lvl="5" algn="ctr">
              <a:spcBef>
                <a:spcPts val="0"/>
              </a:spcBef>
              <a:spcAft>
                <a:spcPts val="0"/>
              </a:spcAft>
              <a:buClr>
                <a:schemeClr val="lt1"/>
              </a:buClr>
              <a:buSzPts val="5600"/>
              <a:buNone/>
              <a:defRPr sz="7466">
                <a:solidFill>
                  <a:schemeClr val="lt1"/>
                </a:solidFill>
              </a:defRPr>
            </a:lvl6pPr>
            <a:lvl7pPr lvl="6" algn="ctr">
              <a:spcBef>
                <a:spcPts val="0"/>
              </a:spcBef>
              <a:spcAft>
                <a:spcPts val="0"/>
              </a:spcAft>
              <a:buClr>
                <a:schemeClr val="lt1"/>
              </a:buClr>
              <a:buSzPts val="5600"/>
              <a:buNone/>
              <a:defRPr sz="7466">
                <a:solidFill>
                  <a:schemeClr val="lt1"/>
                </a:solidFill>
              </a:defRPr>
            </a:lvl7pPr>
            <a:lvl8pPr lvl="7" algn="ctr">
              <a:spcBef>
                <a:spcPts val="0"/>
              </a:spcBef>
              <a:spcAft>
                <a:spcPts val="0"/>
              </a:spcAft>
              <a:buClr>
                <a:schemeClr val="lt1"/>
              </a:buClr>
              <a:buSzPts val="5600"/>
              <a:buNone/>
              <a:defRPr sz="7466">
                <a:solidFill>
                  <a:schemeClr val="lt1"/>
                </a:solidFill>
              </a:defRPr>
            </a:lvl8pPr>
            <a:lvl9pPr lvl="8" algn="ctr">
              <a:spcBef>
                <a:spcPts val="0"/>
              </a:spcBef>
              <a:spcAft>
                <a:spcPts val="0"/>
              </a:spcAft>
              <a:buClr>
                <a:schemeClr val="lt1"/>
              </a:buClr>
              <a:buSzPts val="5600"/>
              <a:buNone/>
              <a:defRPr sz="7466">
                <a:solidFill>
                  <a:schemeClr val="lt1"/>
                </a:solidFill>
              </a:defRPr>
            </a:lvl9pPr>
          </a:lstStyle>
          <a:p>
            <a:endParaRPr/>
          </a:p>
        </p:txBody>
      </p:sp>
      <p:grpSp>
        <p:nvGrpSpPr>
          <p:cNvPr id="11" name="Google Shape;11;p2"/>
          <p:cNvGrpSpPr/>
          <p:nvPr/>
        </p:nvGrpSpPr>
        <p:grpSpPr>
          <a:xfrm rot="-5400000">
            <a:off x="2470756" y="2112527"/>
            <a:ext cx="1868209" cy="7012940"/>
            <a:chOff x="818425" y="238125"/>
            <a:chExt cx="1395575" cy="5238750"/>
          </a:xfrm>
        </p:grpSpPr>
        <p:sp>
          <p:nvSpPr>
            <p:cNvPr id="12" name="Google Shape;12;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818425" y="1334150"/>
              <a:ext cx="925100" cy="1370950"/>
              <a:chOff x="3112200" y="1334150"/>
              <a:chExt cx="925100" cy="1370950"/>
            </a:xfrm>
          </p:grpSpPr>
          <p:sp>
            <p:nvSpPr>
              <p:cNvPr id="14" name="Google Shape;14;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 name="Google Shape;34;p2"/>
            <p:cNvGrpSpPr/>
            <p:nvPr/>
          </p:nvGrpSpPr>
          <p:grpSpPr>
            <a:xfrm>
              <a:off x="1583150" y="1350000"/>
              <a:ext cx="216775" cy="269625"/>
              <a:chOff x="3876925" y="1350000"/>
              <a:chExt cx="216775" cy="269625"/>
            </a:xfrm>
          </p:grpSpPr>
          <p:sp>
            <p:nvSpPr>
              <p:cNvPr id="35" name="Google Shape;35;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 name="Google Shape;44;p2"/>
            <p:cNvGrpSpPr/>
            <p:nvPr/>
          </p:nvGrpSpPr>
          <p:grpSpPr>
            <a:xfrm>
              <a:off x="1863325" y="2900650"/>
              <a:ext cx="206200" cy="244975"/>
              <a:chOff x="4157100" y="2900650"/>
              <a:chExt cx="206200" cy="244975"/>
            </a:xfrm>
          </p:grpSpPr>
          <p:sp>
            <p:nvSpPr>
              <p:cNvPr id="45" name="Google Shape;45;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2"/>
            <p:cNvGrpSpPr/>
            <p:nvPr/>
          </p:nvGrpSpPr>
          <p:grpSpPr>
            <a:xfrm>
              <a:off x="1923250" y="773800"/>
              <a:ext cx="290750" cy="361250"/>
              <a:chOff x="4217025" y="773800"/>
              <a:chExt cx="290750" cy="361250"/>
            </a:xfrm>
          </p:grpSpPr>
          <p:sp>
            <p:nvSpPr>
              <p:cNvPr id="49" name="Google Shape;49;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959375" y="2320925"/>
              <a:ext cx="149800" cy="299575"/>
              <a:chOff x="3253150" y="2320925"/>
              <a:chExt cx="149800" cy="299575"/>
            </a:xfrm>
          </p:grpSpPr>
          <p:sp>
            <p:nvSpPr>
              <p:cNvPr id="53" name="Google Shape;53;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 name="Google Shape;55;p2"/>
            <p:cNvGrpSpPr/>
            <p:nvPr/>
          </p:nvGrpSpPr>
          <p:grpSpPr>
            <a:xfrm>
              <a:off x="1193750" y="3986125"/>
              <a:ext cx="766525" cy="1452000"/>
              <a:chOff x="3487525" y="3986125"/>
              <a:chExt cx="766525" cy="1452000"/>
            </a:xfrm>
          </p:grpSpPr>
          <p:sp>
            <p:nvSpPr>
              <p:cNvPr id="56" name="Google Shape;56;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 name="Google Shape;63;p2"/>
            <p:cNvGrpSpPr/>
            <p:nvPr/>
          </p:nvGrpSpPr>
          <p:grpSpPr>
            <a:xfrm>
              <a:off x="1216650" y="5036325"/>
              <a:ext cx="169175" cy="269650"/>
              <a:chOff x="3510425" y="5036325"/>
              <a:chExt cx="169175" cy="269650"/>
            </a:xfrm>
          </p:grpSpPr>
          <p:sp>
            <p:nvSpPr>
              <p:cNvPr id="64" name="Google Shape;64;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 name="Google Shape;68;p2"/>
          <p:cNvGrpSpPr/>
          <p:nvPr/>
        </p:nvGrpSpPr>
        <p:grpSpPr>
          <a:xfrm rot="5400000">
            <a:off x="7853022" y="-2267573"/>
            <a:ext cx="1868209" cy="7012940"/>
            <a:chOff x="818425" y="238125"/>
            <a:chExt cx="1395575" cy="5238750"/>
          </a:xfrm>
        </p:grpSpPr>
        <p:sp>
          <p:nvSpPr>
            <p:cNvPr id="69" name="Google Shape;69;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2"/>
            <p:cNvGrpSpPr/>
            <p:nvPr/>
          </p:nvGrpSpPr>
          <p:grpSpPr>
            <a:xfrm>
              <a:off x="818425" y="1334150"/>
              <a:ext cx="925100" cy="1370950"/>
              <a:chOff x="3112200" y="1334150"/>
              <a:chExt cx="925100" cy="1370950"/>
            </a:xfrm>
          </p:grpSpPr>
          <p:sp>
            <p:nvSpPr>
              <p:cNvPr id="71" name="Google Shape;71;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 name="Google Shape;91;p2"/>
            <p:cNvGrpSpPr/>
            <p:nvPr/>
          </p:nvGrpSpPr>
          <p:grpSpPr>
            <a:xfrm>
              <a:off x="1583150" y="1350000"/>
              <a:ext cx="216775" cy="269625"/>
              <a:chOff x="3876925" y="1350000"/>
              <a:chExt cx="216775" cy="269625"/>
            </a:xfrm>
          </p:grpSpPr>
          <p:sp>
            <p:nvSpPr>
              <p:cNvPr id="92" name="Google Shape;92;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 name="Google Shape;101;p2"/>
            <p:cNvGrpSpPr/>
            <p:nvPr/>
          </p:nvGrpSpPr>
          <p:grpSpPr>
            <a:xfrm>
              <a:off x="1863325" y="2900650"/>
              <a:ext cx="206200" cy="244975"/>
              <a:chOff x="4157100" y="2900650"/>
              <a:chExt cx="206200" cy="244975"/>
            </a:xfrm>
          </p:grpSpPr>
          <p:sp>
            <p:nvSpPr>
              <p:cNvPr id="102" name="Google Shape;102;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1923250" y="773800"/>
              <a:ext cx="290750" cy="361250"/>
              <a:chOff x="4217025" y="773800"/>
              <a:chExt cx="290750" cy="361250"/>
            </a:xfrm>
          </p:grpSpPr>
          <p:sp>
            <p:nvSpPr>
              <p:cNvPr id="106" name="Google Shape;106;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 name="Google Shape;109;p2"/>
            <p:cNvGrpSpPr/>
            <p:nvPr/>
          </p:nvGrpSpPr>
          <p:grpSpPr>
            <a:xfrm>
              <a:off x="959375" y="2320925"/>
              <a:ext cx="149800" cy="299575"/>
              <a:chOff x="3253150" y="2320925"/>
              <a:chExt cx="149800" cy="299575"/>
            </a:xfrm>
          </p:grpSpPr>
          <p:sp>
            <p:nvSpPr>
              <p:cNvPr id="110" name="Google Shape;110;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2"/>
            <p:cNvGrpSpPr/>
            <p:nvPr/>
          </p:nvGrpSpPr>
          <p:grpSpPr>
            <a:xfrm>
              <a:off x="1193750" y="3986125"/>
              <a:ext cx="766525" cy="1452000"/>
              <a:chOff x="3487525" y="3986125"/>
              <a:chExt cx="766525" cy="1452000"/>
            </a:xfrm>
          </p:grpSpPr>
          <p:sp>
            <p:nvSpPr>
              <p:cNvPr id="113" name="Google Shape;113;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 name="Google Shape;117;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 name="Google Shape;120;p2"/>
            <p:cNvGrpSpPr/>
            <p:nvPr/>
          </p:nvGrpSpPr>
          <p:grpSpPr>
            <a:xfrm>
              <a:off x="1216650" y="5036325"/>
              <a:ext cx="169175" cy="269650"/>
              <a:chOff x="3510425" y="5036325"/>
              <a:chExt cx="169175" cy="269650"/>
            </a:xfrm>
          </p:grpSpPr>
          <p:sp>
            <p:nvSpPr>
              <p:cNvPr id="121" name="Google Shape;121;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5705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2"/>
        </a:solidFill>
        <a:effectLst/>
      </p:bgPr>
    </p:bg>
    <p:spTree>
      <p:nvGrpSpPr>
        <p:cNvPr id="1" name="Shape 125"/>
        <p:cNvGrpSpPr/>
        <p:nvPr/>
      </p:nvGrpSpPr>
      <p:grpSpPr>
        <a:xfrm>
          <a:off x="0" y="0"/>
          <a:ext cx="0" cy="0"/>
          <a:chOff x="0" y="0"/>
          <a:chExt cx="0" cy="0"/>
        </a:xfrm>
      </p:grpSpPr>
      <p:sp>
        <p:nvSpPr>
          <p:cNvPr id="126" name="Google Shape;126;p3"/>
          <p:cNvSpPr txBox="1">
            <a:spLocks noGrp="1"/>
          </p:cNvSpPr>
          <p:nvPr>
            <p:ph type="ctrTitle"/>
          </p:nvPr>
        </p:nvSpPr>
        <p:spPr>
          <a:xfrm>
            <a:off x="1207133" y="3838333"/>
            <a:ext cx="6872000" cy="131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27" name="Google Shape;127;p3"/>
          <p:cNvSpPr txBox="1">
            <a:spLocks noGrp="1"/>
          </p:cNvSpPr>
          <p:nvPr>
            <p:ph type="subTitle" idx="1"/>
          </p:nvPr>
        </p:nvSpPr>
        <p:spPr>
          <a:xfrm>
            <a:off x="1207133" y="5091301"/>
            <a:ext cx="6872000" cy="89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grpSp>
        <p:nvGrpSpPr>
          <p:cNvPr id="128" name="Google Shape;128;p3"/>
          <p:cNvGrpSpPr/>
          <p:nvPr/>
        </p:nvGrpSpPr>
        <p:grpSpPr>
          <a:xfrm>
            <a:off x="9451789" y="-77473"/>
            <a:ext cx="1868209" cy="7012940"/>
            <a:chOff x="818425" y="238125"/>
            <a:chExt cx="1395575" cy="5238750"/>
          </a:xfrm>
        </p:grpSpPr>
        <p:sp>
          <p:nvSpPr>
            <p:cNvPr id="129" name="Google Shape;129;p3"/>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 name="Google Shape;130;p3"/>
            <p:cNvGrpSpPr/>
            <p:nvPr/>
          </p:nvGrpSpPr>
          <p:grpSpPr>
            <a:xfrm>
              <a:off x="818425" y="1334150"/>
              <a:ext cx="925100" cy="1370950"/>
              <a:chOff x="3112200" y="1334150"/>
              <a:chExt cx="925100" cy="1370950"/>
            </a:xfrm>
          </p:grpSpPr>
          <p:sp>
            <p:nvSpPr>
              <p:cNvPr id="131" name="Google Shape;131;p3"/>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 name="Google Shape;150;p3"/>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 name="Google Shape;151;p3"/>
            <p:cNvGrpSpPr/>
            <p:nvPr/>
          </p:nvGrpSpPr>
          <p:grpSpPr>
            <a:xfrm>
              <a:off x="1583150" y="1350000"/>
              <a:ext cx="216775" cy="269625"/>
              <a:chOff x="3876925" y="1350000"/>
              <a:chExt cx="216775" cy="269625"/>
            </a:xfrm>
          </p:grpSpPr>
          <p:sp>
            <p:nvSpPr>
              <p:cNvPr id="152" name="Google Shape;152;p3"/>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3"/>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3"/>
            <p:cNvGrpSpPr/>
            <p:nvPr/>
          </p:nvGrpSpPr>
          <p:grpSpPr>
            <a:xfrm>
              <a:off x="1863325" y="2900650"/>
              <a:ext cx="206200" cy="244975"/>
              <a:chOff x="4157100" y="2900650"/>
              <a:chExt cx="206200" cy="244975"/>
            </a:xfrm>
          </p:grpSpPr>
          <p:sp>
            <p:nvSpPr>
              <p:cNvPr id="162" name="Google Shape;162;p3"/>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3"/>
            <p:cNvGrpSpPr/>
            <p:nvPr/>
          </p:nvGrpSpPr>
          <p:grpSpPr>
            <a:xfrm>
              <a:off x="1923250" y="773800"/>
              <a:ext cx="290750" cy="361250"/>
              <a:chOff x="4217025" y="773800"/>
              <a:chExt cx="290750" cy="361250"/>
            </a:xfrm>
          </p:grpSpPr>
          <p:sp>
            <p:nvSpPr>
              <p:cNvPr id="166" name="Google Shape;166;p3"/>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a:off x="959375" y="2320925"/>
              <a:ext cx="149800" cy="299575"/>
              <a:chOff x="3253150" y="2320925"/>
              <a:chExt cx="149800" cy="299575"/>
            </a:xfrm>
          </p:grpSpPr>
          <p:sp>
            <p:nvSpPr>
              <p:cNvPr id="170" name="Google Shape;170;p3"/>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3"/>
            <p:cNvGrpSpPr/>
            <p:nvPr/>
          </p:nvGrpSpPr>
          <p:grpSpPr>
            <a:xfrm>
              <a:off x="1193750" y="3986125"/>
              <a:ext cx="766525" cy="1452000"/>
              <a:chOff x="3487525" y="3986125"/>
              <a:chExt cx="766525" cy="1452000"/>
            </a:xfrm>
          </p:grpSpPr>
          <p:sp>
            <p:nvSpPr>
              <p:cNvPr id="173" name="Google Shape;173;p3"/>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3"/>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0" name="Google Shape;180;p3"/>
            <p:cNvGrpSpPr/>
            <p:nvPr/>
          </p:nvGrpSpPr>
          <p:grpSpPr>
            <a:xfrm>
              <a:off x="1216650" y="5036325"/>
              <a:ext cx="169175" cy="269650"/>
              <a:chOff x="3510425" y="5036325"/>
              <a:chExt cx="169175" cy="269650"/>
            </a:xfrm>
          </p:grpSpPr>
          <p:sp>
            <p:nvSpPr>
              <p:cNvPr id="181" name="Google Shape;181;p3"/>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98137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6"/>
        <p:cNvGrpSpPr/>
        <p:nvPr/>
      </p:nvGrpSpPr>
      <p:grpSpPr>
        <a:xfrm>
          <a:off x="0" y="0"/>
          <a:ext cx="0" cy="0"/>
          <a:chOff x="0" y="0"/>
          <a:chExt cx="0" cy="0"/>
        </a:xfrm>
      </p:grpSpPr>
      <p:grpSp>
        <p:nvGrpSpPr>
          <p:cNvPr id="587" name="Google Shape;587;p10"/>
          <p:cNvGrpSpPr/>
          <p:nvPr/>
        </p:nvGrpSpPr>
        <p:grpSpPr>
          <a:xfrm rot="131350">
            <a:off x="3235511" y="5176304"/>
            <a:ext cx="5720980" cy="1438155"/>
            <a:chOff x="2503650" y="3729893"/>
            <a:chExt cx="4290606" cy="1078583"/>
          </a:xfrm>
        </p:grpSpPr>
        <p:sp>
          <p:nvSpPr>
            <p:cNvPr id="588" name="Google Shape;588;p10"/>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0"/>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0" name="Google Shape;590;p10"/>
            <p:cNvGrpSpPr/>
            <p:nvPr/>
          </p:nvGrpSpPr>
          <p:grpSpPr>
            <a:xfrm rot="-4499919">
              <a:off x="5164310" y="3568656"/>
              <a:ext cx="736195" cy="1394547"/>
              <a:chOff x="3487525" y="3986125"/>
              <a:chExt cx="766525" cy="1452000"/>
            </a:xfrm>
          </p:grpSpPr>
          <p:sp>
            <p:nvSpPr>
              <p:cNvPr id="591" name="Google Shape;591;p10"/>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0"/>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0"/>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0"/>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5" name="Google Shape;595;p10"/>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0"/>
            <p:cNvSpPr/>
            <p:nvPr/>
          </p:nvSpPr>
          <p:spPr>
            <a:xfrm rot="-4500104">
              <a:off x="6518556" y="4207572"/>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7" name="Google Shape;597;p10"/>
            <p:cNvGrpSpPr/>
            <p:nvPr/>
          </p:nvGrpSpPr>
          <p:grpSpPr>
            <a:xfrm rot="4061973">
              <a:off x="4591314" y="4522570"/>
              <a:ext cx="150793" cy="179149"/>
              <a:chOff x="4157100" y="2900650"/>
              <a:chExt cx="206200" cy="244975"/>
            </a:xfrm>
          </p:grpSpPr>
          <p:sp>
            <p:nvSpPr>
              <p:cNvPr id="598" name="Google Shape;598;p10"/>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0"/>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0"/>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1" name="Google Shape;601;p10"/>
          <p:cNvSpPr txBox="1">
            <a:spLocks noGrp="1"/>
          </p:cNvSpPr>
          <p:nvPr>
            <p:ph type="body" idx="1"/>
          </p:nvPr>
        </p:nvSpPr>
        <p:spPr>
          <a:xfrm>
            <a:off x="2302200" y="4647233"/>
            <a:ext cx="75876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800"/>
              <a:buNone/>
              <a:defRPr sz="2400"/>
            </a:lvl1pPr>
          </a:lstStyle>
          <a:p>
            <a:endParaRPr/>
          </a:p>
        </p:txBody>
      </p:sp>
      <p:sp>
        <p:nvSpPr>
          <p:cNvPr id="602" name="Google Shape;602;p10"/>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grpSp>
        <p:nvGrpSpPr>
          <p:cNvPr id="18" name="Group 17"/>
          <p:cNvGrpSpPr/>
          <p:nvPr userDrawn="1"/>
        </p:nvGrpSpPr>
        <p:grpSpPr>
          <a:xfrm>
            <a:off x="10564945" y="0"/>
            <a:ext cx="1828800" cy="2644827"/>
            <a:chOff x="6062379" y="154276"/>
            <a:chExt cx="1371600" cy="1983620"/>
          </a:xfrm>
        </p:grpSpPr>
        <p:pic>
          <p:nvPicPr>
            <p:cNvPr id="19" name="Picture 22" descr="https://o.remove.bg/downloads/1cf4ff39-f7c0-4fdb-9b16-d006a97bfcab/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379" y="1004420"/>
              <a:ext cx="1371600" cy="11334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descr="https://o.remove.bg/downloads/ee7b7f72-45f2-4c1a-bf7e-db1f9085e616/image-removebg-preview.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4708035">
            <a:off x="-907133" y="-1901695"/>
            <a:ext cx="3745287" cy="549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17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0BE8-CF27-9041-EEC3-980888DE6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F30AA-32E1-69E2-D30B-3B4AD41CD3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52D5A-A47C-9009-0C50-B4BFE3EB9811}"/>
              </a:ext>
            </a:extLst>
          </p:cNvPr>
          <p:cNvSpPr>
            <a:spLocks noGrp="1"/>
          </p:cNvSpPr>
          <p:nvPr>
            <p:ph type="dt" sz="half" idx="10"/>
          </p:nvPr>
        </p:nvSpPr>
        <p:spPr/>
        <p:txBody>
          <a:bodyPr/>
          <a:lstStyle/>
          <a:p>
            <a:fld id="{31079D98-DA13-4B36-95DC-20C868B82A84}" type="datetimeFigureOut">
              <a:rPr lang="en-US" smtClean="0"/>
              <a:t>12/2/25</a:t>
            </a:fld>
            <a:endParaRPr lang="en-US"/>
          </a:p>
        </p:txBody>
      </p:sp>
      <p:sp>
        <p:nvSpPr>
          <p:cNvPr id="5" name="Footer Placeholder 4">
            <a:extLst>
              <a:ext uri="{FF2B5EF4-FFF2-40B4-BE49-F238E27FC236}">
                <a16:creationId xmlns:a16="http://schemas.microsoft.com/office/drawing/2014/main" id="{8CEE847F-4685-5A04-BD42-ED07F6D74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EC73A-E1CD-411B-7298-3C162E062011}"/>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334722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0CA5-D3D6-22E0-6B78-82E092165A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2912C4-452E-72EC-7406-DDD2543A44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7446D5-B7F4-74F1-7D4C-000E34C5215C}"/>
              </a:ext>
            </a:extLst>
          </p:cNvPr>
          <p:cNvSpPr>
            <a:spLocks noGrp="1"/>
          </p:cNvSpPr>
          <p:nvPr>
            <p:ph type="dt" sz="half" idx="10"/>
          </p:nvPr>
        </p:nvSpPr>
        <p:spPr/>
        <p:txBody>
          <a:bodyPr/>
          <a:lstStyle/>
          <a:p>
            <a:fld id="{31079D98-DA13-4B36-95DC-20C868B82A84}" type="datetimeFigureOut">
              <a:rPr lang="en-US" smtClean="0"/>
              <a:t>12/2/25</a:t>
            </a:fld>
            <a:endParaRPr lang="en-US"/>
          </a:p>
        </p:txBody>
      </p:sp>
      <p:sp>
        <p:nvSpPr>
          <p:cNvPr id="5" name="Footer Placeholder 4">
            <a:extLst>
              <a:ext uri="{FF2B5EF4-FFF2-40B4-BE49-F238E27FC236}">
                <a16:creationId xmlns:a16="http://schemas.microsoft.com/office/drawing/2014/main" id="{113F25FC-6B28-78C6-34A3-89D1A8A8D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DFEE8-68BF-CDEB-F072-BE8B76315EDC}"/>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22183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9A99-231E-A135-A1F9-7B9E27CCA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497B3-912A-FE70-45ED-6B771A26E7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BF76E4-19CC-CC9B-B69F-025AC91EEE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897A8D-0107-2E8C-D685-4743B3A73352}"/>
              </a:ext>
            </a:extLst>
          </p:cNvPr>
          <p:cNvSpPr>
            <a:spLocks noGrp="1"/>
          </p:cNvSpPr>
          <p:nvPr>
            <p:ph type="dt" sz="half" idx="10"/>
          </p:nvPr>
        </p:nvSpPr>
        <p:spPr/>
        <p:txBody>
          <a:bodyPr/>
          <a:lstStyle/>
          <a:p>
            <a:fld id="{31079D98-DA13-4B36-95DC-20C868B82A84}" type="datetimeFigureOut">
              <a:rPr lang="en-US" smtClean="0"/>
              <a:t>12/2/25</a:t>
            </a:fld>
            <a:endParaRPr lang="en-US"/>
          </a:p>
        </p:txBody>
      </p:sp>
      <p:sp>
        <p:nvSpPr>
          <p:cNvPr id="6" name="Footer Placeholder 5">
            <a:extLst>
              <a:ext uri="{FF2B5EF4-FFF2-40B4-BE49-F238E27FC236}">
                <a16:creationId xmlns:a16="http://schemas.microsoft.com/office/drawing/2014/main" id="{B32BFA9C-F143-B24E-48AF-DDBFA3830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7EFDB-1B7E-0890-3E69-D955981A1C39}"/>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76556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917D0-AC07-CE3C-A260-3A018C739E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375B41-0AF3-CBF9-67AC-36D70DB305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26373-1975-7FC1-62A3-D57B27663F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6E40B-7C95-D106-631E-736625FC3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658C70-1E64-1C1B-5DA8-7DCDF4EDB4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DA29F-5FFA-893A-3D76-3BAD0EECC7C7}"/>
              </a:ext>
            </a:extLst>
          </p:cNvPr>
          <p:cNvSpPr>
            <a:spLocks noGrp="1"/>
          </p:cNvSpPr>
          <p:nvPr>
            <p:ph type="dt" sz="half" idx="10"/>
          </p:nvPr>
        </p:nvSpPr>
        <p:spPr/>
        <p:txBody>
          <a:bodyPr/>
          <a:lstStyle/>
          <a:p>
            <a:fld id="{31079D98-DA13-4B36-95DC-20C868B82A84}" type="datetimeFigureOut">
              <a:rPr lang="en-US" smtClean="0"/>
              <a:t>12/2/25</a:t>
            </a:fld>
            <a:endParaRPr lang="en-US"/>
          </a:p>
        </p:txBody>
      </p:sp>
      <p:sp>
        <p:nvSpPr>
          <p:cNvPr id="8" name="Footer Placeholder 7">
            <a:extLst>
              <a:ext uri="{FF2B5EF4-FFF2-40B4-BE49-F238E27FC236}">
                <a16:creationId xmlns:a16="http://schemas.microsoft.com/office/drawing/2014/main" id="{4D0E6ADF-D97C-E4EC-EBE4-BC803FEAFC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53E53D-297E-4ADB-4DEC-701C8CA528E9}"/>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303413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DB34-CEDA-DA51-B866-4AA3DFDD47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991E32-253B-6A4B-ABD4-14395C7CB0DA}"/>
              </a:ext>
            </a:extLst>
          </p:cNvPr>
          <p:cNvSpPr>
            <a:spLocks noGrp="1"/>
          </p:cNvSpPr>
          <p:nvPr>
            <p:ph type="dt" sz="half" idx="10"/>
          </p:nvPr>
        </p:nvSpPr>
        <p:spPr/>
        <p:txBody>
          <a:bodyPr/>
          <a:lstStyle/>
          <a:p>
            <a:fld id="{31079D98-DA13-4B36-95DC-20C868B82A84}" type="datetimeFigureOut">
              <a:rPr lang="en-US" smtClean="0"/>
              <a:t>12/2/25</a:t>
            </a:fld>
            <a:endParaRPr lang="en-US"/>
          </a:p>
        </p:txBody>
      </p:sp>
      <p:sp>
        <p:nvSpPr>
          <p:cNvPr id="4" name="Footer Placeholder 3">
            <a:extLst>
              <a:ext uri="{FF2B5EF4-FFF2-40B4-BE49-F238E27FC236}">
                <a16:creationId xmlns:a16="http://schemas.microsoft.com/office/drawing/2014/main" id="{ED2A5546-0D87-49C7-97FA-A901EC3196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D4680E-5DFE-E94D-2C6C-7AEFA5B79ED7}"/>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7473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857B1-7E1F-4E37-2857-D4E392FF3E37}"/>
              </a:ext>
            </a:extLst>
          </p:cNvPr>
          <p:cNvSpPr>
            <a:spLocks noGrp="1"/>
          </p:cNvSpPr>
          <p:nvPr>
            <p:ph type="dt" sz="half" idx="10"/>
          </p:nvPr>
        </p:nvSpPr>
        <p:spPr/>
        <p:txBody>
          <a:bodyPr/>
          <a:lstStyle/>
          <a:p>
            <a:fld id="{31079D98-DA13-4B36-95DC-20C868B82A84}" type="datetimeFigureOut">
              <a:rPr lang="en-US" smtClean="0"/>
              <a:t>12/2/25</a:t>
            </a:fld>
            <a:endParaRPr lang="en-US"/>
          </a:p>
        </p:txBody>
      </p:sp>
      <p:sp>
        <p:nvSpPr>
          <p:cNvPr id="3" name="Footer Placeholder 2">
            <a:extLst>
              <a:ext uri="{FF2B5EF4-FFF2-40B4-BE49-F238E27FC236}">
                <a16:creationId xmlns:a16="http://schemas.microsoft.com/office/drawing/2014/main" id="{06D38D99-81EC-C173-9A58-1EFA63974C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17B545-44A5-0609-4032-BB0F0C787F6C}"/>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4078426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E103C-FCC1-F5F5-FFE3-5DE521E7D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9AC877-F9F2-AB42-EF46-756D89A66F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96F5B9-73D1-3D6B-F03F-08C709931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968B6-1138-4B47-841A-741A1DF246DF}"/>
              </a:ext>
            </a:extLst>
          </p:cNvPr>
          <p:cNvSpPr>
            <a:spLocks noGrp="1"/>
          </p:cNvSpPr>
          <p:nvPr>
            <p:ph type="dt" sz="half" idx="10"/>
          </p:nvPr>
        </p:nvSpPr>
        <p:spPr/>
        <p:txBody>
          <a:bodyPr/>
          <a:lstStyle/>
          <a:p>
            <a:fld id="{31079D98-DA13-4B36-95DC-20C868B82A84}" type="datetimeFigureOut">
              <a:rPr lang="en-US" smtClean="0"/>
              <a:t>12/2/25</a:t>
            </a:fld>
            <a:endParaRPr lang="en-US"/>
          </a:p>
        </p:txBody>
      </p:sp>
      <p:sp>
        <p:nvSpPr>
          <p:cNvPr id="6" name="Footer Placeholder 5">
            <a:extLst>
              <a:ext uri="{FF2B5EF4-FFF2-40B4-BE49-F238E27FC236}">
                <a16:creationId xmlns:a16="http://schemas.microsoft.com/office/drawing/2014/main" id="{6FEA3937-EA04-1585-88CC-477DD8445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A21B3-A100-7C45-86C1-F805C7ACC384}"/>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67153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CB8C-7EEF-9817-BE45-645A43D43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64DC06-734E-5464-62A4-9024A33C3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24BA8C-4BFE-1D98-FC46-19AC73A4D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55DF0-941E-A22E-459B-4A5E61801E8C}"/>
              </a:ext>
            </a:extLst>
          </p:cNvPr>
          <p:cNvSpPr>
            <a:spLocks noGrp="1"/>
          </p:cNvSpPr>
          <p:nvPr>
            <p:ph type="dt" sz="half" idx="10"/>
          </p:nvPr>
        </p:nvSpPr>
        <p:spPr/>
        <p:txBody>
          <a:bodyPr/>
          <a:lstStyle/>
          <a:p>
            <a:fld id="{31079D98-DA13-4B36-95DC-20C868B82A84}" type="datetimeFigureOut">
              <a:rPr lang="en-US" smtClean="0"/>
              <a:t>12/2/25</a:t>
            </a:fld>
            <a:endParaRPr lang="en-US"/>
          </a:p>
        </p:txBody>
      </p:sp>
      <p:sp>
        <p:nvSpPr>
          <p:cNvPr id="6" name="Footer Placeholder 5">
            <a:extLst>
              <a:ext uri="{FF2B5EF4-FFF2-40B4-BE49-F238E27FC236}">
                <a16:creationId xmlns:a16="http://schemas.microsoft.com/office/drawing/2014/main" id="{401C5B17-1248-673B-9AED-C9A9267BDC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8CA2A-8BA4-0D96-5357-5B199F634A41}"/>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51909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0657A-0003-DFB6-A445-83DD558D9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389890-5BB9-2FFD-7AB7-CB6EA0AA8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C6884-F42A-46B5-6C3A-E50037C466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79D98-DA13-4B36-95DC-20C868B82A84}" type="datetimeFigureOut">
              <a:rPr lang="en-US" smtClean="0"/>
              <a:t>12/2/25</a:t>
            </a:fld>
            <a:endParaRPr lang="en-US"/>
          </a:p>
        </p:txBody>
      </p:sp>
      <p:sp>
        <p:nvSpPr>
          <p:cNvPr id="5" name="Footer Placeholder 4">
            <a:extLst>
              <a:ext uri="{FF2B5EF4-FFF2-40B4-BE49-F238E27FC236}">
                <a16:creationId xmlns:a16="http://schemas.microsoft.com/office/drawing/2014/main" id="{79A979D4-DB84-354D-9AF9-CC2CF8F5B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881555-CA8E-8574-622C-454EEBE1A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89D78A-BADD-4B04-BC83-978CDE30AFA6}" type="slidenum">
              <a:rPr lang="en-US" smtClean="0"/>
              <a:t>‹#›</a:t>
            </a:fld>
            <a:endParaRPr lang="en-US"/>
          </a:p>
        </p:txBody>
      </p:sp>
    </p:spTree>
    <p:extLst>
      <p:ext uri="{BB962C8B-B14F-4D97-AF65-F5344CB8AC3E}">
        <p14:creationId xmlns:p14="http://schemas.microsoft.com/office/powerpoint/2010/main" val="15213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audio" Target="../media/media1.mp3"/><Relationship Id="rId26" Type="http://schemas.openxmlformats.org/officeDocument/2006/relationships/image" Target="../media/image9.png"/><Relationship Id="rId21" Type="http://schemas.openxmlformats.org/officeDocument/2006/relationships/image" Target="../media/image5.png"/><Relationship Id="rId34" Type="http://schemas.openxmlformats.org/officeDocument/2006/relationships/image" Target="../media/image17.png"/><Relationship Id="rId7" Type="http://schemas.openxmlformats.org/officeDocument/2006/relationships/tags" Target="../tags/tag7.xml"/><Relationship Id="rId12" Type="http://schemas.openxmlformats.org/officeDocument/2006/relationships/tags" Target="../tags/tag12.xml"/><Relationship Id="rId17" Type="http://schemas.microsoft.com/office/2007/relationships/media" Target="../media/media1.mp3"/><Relationship Id="rId25" Type="http://schemas.openxmlformats.org/officeDocument/2006/relationships/image" Target="../media/image8.png"/><Relationship Id="rId33" Type="http://schemas.openxmlformats.org/officeDocument/2006/relationships/image" Target="../media/image16.png"/><Relationship Id="rId38" Type="http://schemas.openxmlformats.org/officeDocument/2006/relationships/image" Target="../media/image20.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notesSlide" Target="../notesSlides/notesSlide1.xml"/><Relationship Id="rId29" Type="http://schemas.openxmlformats.org/officeDocument/2006/relationships/image" Target="../media/image1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7.png"/><Relationship Id="rId32" Type="http://schemas.openxmlformats.org/officeDocument/2006/relationships/image" Target="../media/image15.png"/><Relationship Id="rId37" Type="http://schemas.microsoft.com/office/2007/relationships/hdphoto" Target="../media/hdphoto2.wdp"/><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6.png"/><Relationship Id="rId28" Type="http://schemas.openxmlformats.org/officeDocument/2006/relationships/image" Target="../media/image11.png"/><Relationship Id="rId36" Type="http://schemas.openxmlformats.org/officeDocument/2006/relationships/image" Target="../media/image19.png"/><Relationship Id="rId10" Type="http://schemas.openxmlformats.org/officeDocument/2006/relationships/tags" Target="../tags/tag10.xml"/><Relationship Id="rId19" Type="http://schemas.openxmlformats.org/officeDocument/2006/relationships/slideLayout" Target="../slideLayouts/slideLayout7.xml"/><Relationship Id="rId31" Type="http://schemas.openxmlformats.org/officeDocument/2006/relationships/image" Target="../media/image14.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microsoft.com/office/2007/relationships/hdphoto" Target="../media/hdphoto1.wdp"/><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GIF"/><Relationship Id="rId8" Type="http://schemas.openxmlformats.org/officeDocument/2006/relationships/tags" Target="../tags/tag8.xml"/><Relationship Id="rId3" Type="http://schemas.openxmlformats.org/officeDocument/2006/relationships/tags" Target="../tags/tag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wmf"/><Relationship Id="rId7" Type="http://schemas.openxmlformats.org/officeDocument/2006/relationships/image" Target="../media/image49.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8.wmf"/><Relationship Id="rId5" Type="http://schemas.openxmlformats.org/officeDocument/2006/relationships/image" Target="../media/image47.gif"/><Relationship Id="rId4" Type="http://schemas.openxmlformats.org/officeDocument/2006/relationships/image" Target="../media/image46.wmf"/></Relationships>
</file>

<file path=ppt/slides/_rels/slide53.xml.rels><?xml version="1.0" encoding="UTF-8" standalone="yes"?>
<Relationships xmlns="http://schemas.openxmlformats.org/package/2006/relationships"><Relationship Id="rId3" Type="http://schemas.openxmlformats.org/officeDocument/2006/relationships/hyperlink" Target="file:///E:/DU%20LIEU/ly%208%20hg/ROMEOJUL.MID" TargetMode="Externa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audio" Target="file:///C:/Users/Toshiba/Desktop/h&#7897;i%20gi&#7843;ng%20v&#242;ng%20hai%20khu&#234;/ROMEOJUL.MID" TargetMode="External"/><Relationship Id="rId6" Type="http://schemas.openxmlformats.org/officeDocument/2006/relationships/image" Target="../media/image48.wmf"/><Relationship Id="rId5" Type="http://schemas.openxmlformats.org/officeDocument/2006/relationships/image" Target="../media/image51.wmf"/><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0848-AAE6-89C9-A823-426AD28156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E2041D-8467-7BFE-D381-BEB0B638DFFB}"/>
              </a:ext>
            </a:extLst>
          </p:cNvPr>
          <p:cNvSpPr>
            <a:spLocks noGrp="1"/>
          </p:cNvSpPr>
          <p:nvPr>
            <p:ph idx="1"/>
          </p:nvPr>
        </p:nvSpPr>
        <p:spPr/>
        <p:txBody>
          <a:bodyPr/>
          <a:lstStyle/>
          <a:p>
            <a:endParaRPr lang="en-US" dirty="0"/>
          </a:p>
        </p:txBody>
      </p:sp>
      <p:pic>
        <p:nvPicPr>
          <p:cNvPr id="4" name="Picture 2" descr="Lý thuyết Sinh học lớp 6 bài 24">
            <a:extLst>
              <a:ext uri="{FF2B5EF4-FFF2-40B4-BE49-F238E27FC236}">
                <a16:creationId xmlns:a16="http://schemas.microsoft.com/office/drawing/2014/main" id="{0B58181C-5A97-4592-1E25-6298C84FE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227149" cy="61637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B13EBFF-4029-96B1-0AC3-A05ED75E670A}"/>
              </a:ext>
            </a:extLst>
          </p:cNvPr>
          <p:cNvSpPr/>
          <p:nvPr/>
        </p:nvSpPr>
        <p:spPr>
          <a:xfrm>
            <a:off x="6485465" y="143933"/>
            <a:ext cx="5520267" cy="8297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p>
          <a:p>
            <a:pPr algn="ctr"/>
            <a:endParaRPr lang="en-US" sz="2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AA5BF88-26D9-3778-B570-DB833C3AC0E0}"/>
              </a:ext>
            </a:extLst>
          </p:cNvPr>
          <p:cNvSpPr/>
          <p:nvPr/>
        </p:nvSpPr>
        <p:spPr>
          <a:xfrm>
            <a:off x="6485464" y="1291167"/>
            <a:ext cx="5520265" cy="1041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10642A28-3A42-5336-FD84-A9DCAF43DE7F}"/>
              </a:ext>
            </a:extLst>
          </p:cNvPr>
          <p:cNvSpPr/>
          <p:nvPr/>
        </p:nvSpPr>
        <p:spPr>
          <a:xfrm>
            <a:off x="6455827" y="2616729"/>
            <a:ext cx="5520266" cy="40973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triển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muối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khoáng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hữu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cacbon</a:t>
            </a:r>
            <a:r>
              <a:rPr lang="en-US" sz="3200" b="1" dirty="0">
                <a:solidFill>
                  <a:srgbClr val="FF0000"/>
                </a:solidFill>
                <a:latin typeface="Times New Roman" panose="02020603050405020304" pitchFamily="18" charset="0"/>
                <a:cs typeface="Times New Roman" panose="02020603050405020304" pitchFamily="18" charset="0"/>
              </a:rPr>
              <a:t> dioxide…..</a:t>
            </a:r>
            <a:r>
              <a:rPr lang="en-US" sz="3200" b="1" dirty="0" err="1">
                <a:solidFill>
                  <a:srgbClr val="FF0000"/>
                </a:solidFill>
                <a:latin typeface="Times New Roman" panose="02020603050405020304" pitchFamily="18" charset="0"/>
                <a:cs typeface="Times New Roman" panose="02020603050405020304" pitchFamily="18" charset="0"/>
              </a:rPr>
              <a:t>Vậy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diễn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cùng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hôm</a:t>
            </a:r>
            <a:r>
              <a:rPr lang="en-US" sz="3200" b="1" dirty="0">
                <a:solidFill>
                  <a:srgbClr val="FF0000"/>
                </a:solidFill>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222822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5">
            <a:extLst>
              <a:ext uri="{FF2B5EF4-FFF2-40B4-BE49-F238E27FC236}">
                <a16:creationId xmlns:a16="http://schemas.microsoft.com/office/drawing/2014/main" id="{EA1F2D5E-D7E1-468B-B8C5-7A43E3BE54B3}"/>
              </a:ext>
            </a:extLst>
          </p:cNvPr>
          <p:cNvSpPr txBox="1"/>
          <p:nvPr/>
        </p:nvSpPr>
        <p:spPr>
          <a:xfrm>
            <a:off x="169333" y="389467"/>
            <a:ext cx="11599334" cy="615553"/>
          </a:xfrm>
          <a:prstGeom prst="rect">
            <a:avLst/>
          </a:prstGeom>
          <a:noFill/>
        </p:spPr>
        <p:txBody>
          <a:bodyPr wrap="square" rtlCol="0">
            <a:spAutoFit/>
          </a:bodyPr>
          <a:lstStyle/>
          <a:p>
            <a:r>
              <a:rPr lang="en-US" sz="3400" b="1" dirty="0">
                <a:solidFill>
                  <a:srgbClr val="FF0000"/>
                </a:solidFill>
                <a:latin typeface="Times New Roman" panose="02020603050405020304" pitchFamily="18" charset="0"/>
                <a:cs typeface="Times New Roman" panose="02020603050405020304" pitchFamily="18" charset="0"/>
              </a:rPr>
              <a:t>1. </a:t>
            </a:r>
            <a:r>
              <a:rPr lang="en-US" sz="3400" b="1" dirty="0" err="1">
                <a:solidFill>
                  <a:srgbClr val="FF0000"/>
                </a:solidFill>
                <a:latin typeface="Times New Roman" panose="02020603050405020304" pitchFamily="18" charset="0"/>
                <a:cs typeface="Times New Roman" panose="02020603050405020304" pitchFamily="18" charset="0"/>
              </a:rPr>
              <a:t>Quá</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trình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trao</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đổi</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nước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và</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các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chất</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dinh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dưỡng</a:t>
            </a:r>
            <a:r>
              <a:rPr lang="en-US" sz="3400" b="1" dirty="0">
                <a:solidFill>
                  <a:srgbClr val="FF0000"/>
                </a:solidFill>
                <a:latin typeface="Times New Roman" panose="02020603050405020304" pitchFamily="18" charset="0"/>
                <a:cs typeface="Times New Roman" panose="02020603050405020304" pitchFamily="18" charset="0"/>
              </a:rPr>
              <a:t> ở </a:t>
            </a:r>
            <a:r>
              <a:rPr lang="en-US" sz="3400" b="1" dirty="0" err="1">
                <a:solidFill>
                  <a:srgbClr val="FF0000"/>
                </a:solidFill>
                <a:latin typeface="Times New Roman" panose="02020603050405020304" pitchFamily="18" charset="0"/>
                <a:cs typeface="Times New Roman" panose="02020603050405020304" pitchFamily="18" charset="0"/>
              </a:rPr>
              <a:t>thực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vật</a:t>
            </a:r>
            <a:endParaRPr lang="en-US" sz="34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0CFBEEC-0D83-2E59-F141-5BCBC0D97941}"/>
              </a:ext>
            </a:extLst>
          </p:cNvPr>
          <p:cNvSpPr/>
          <p:nvPr/>
        </p:nvSpPr>
        <p:spPr>
          <a:xfrm>
            <a:off x="296333" y="1005020"/>
            <a:ext cx="10769599"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a:solidFill>
                  <a:srgbClr val="000000"/>
                </a:solidFill>
                <a:effectLst/>
                <a:latin typeface="Times New Roman" panose="02020603050405020304" pitchFamily="18" charset="0"/>
                <a:ea typeface="Calibri" panose="020F0502020204030204" pitchFamily="34" charset="0"/>
              </a:rPr>
              <a:t>a)</a:t>
            </a:r>
            <a:r>
              <a:rPr lang="en-US" sz="2800" b="1" i="1" dirty="0" err="1">
                <a:solidFill>
                  <a:srgbClr val="000000"/>
                </a:solidFill>
                <a:effectLst/>
                <a:latin typeface="Times New Roman" panose="02020603050405020304" pitchFamily="18" charset="0"/>
                <a:ea typeface="Calibri" panose="020F0502020204030204" pitchFamily="34" charset="0"/>
              </a:rPr>
              <a:t>Tìm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hiểu</a:t>
            </a:r>
            <a:r>
              <a:rPr lang="en-US" sz="2800" b="1" i="1" dirty="0">
                <a:solidFill>
                  <a:srgbClr val="000000"/>
                </a:solidFill>
                <a:effectLst/>
                <a:latin typeface="Times New Roman" panose="02020603050405020304" pitchFamily="18" charset="0"/>
                <a:ea typeface="Calibri" panose="020F0502020204030204" pitchFamily="34" charset="0"/>
              </a:rPr>
              <a:t> con </a:t>
            </a:r>
            <a:r>
              <a:rPr lang="en-US" sz="2800" b="1" i="1" dirty="0" err="1">
                <a:solidFill>
                  <a:srgbClr val="000000"/>
                </a:solidFill>
                <a:effectLst/>
                <a:latin typeface="Times New Roman" panose="02020603050405020304" pitchFamily="18" charset="0"/>
                <a:ea typeface="Calibri" panose="020F0502020204030204" pitchFamily="34" charset="0"/>
              </a:rPr>
              <a:t>đường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hấp</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thụ</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vận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chuyển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nước</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và</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muối</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khoáng</a:t>
            </a:r>
            <a:r>
              <a:rPr lang="en-US" sz="2800" b="1" i="1" dirty="0">
                <a:solidFill>
                  <a:srgbClr val="000000"/>
                </a:solidFill>
                <a:effectLst/>
                <a:latin typeface="Times New Roman" panose="02020603050405020304" pitchFamily="18" charset="0"/>
                <a:ea typeface="Calibri" panose="020F0502020204030204" pitchFamily="34" charset="0"/>
              </a:rPr>
              <a:t> ở </a:t>
            </a:r>
            <a:r>
              <a:rPr lang="en-US" sz="2800" b="1" i="1" dirty="0" err="1">
                <a:solidFill>
                  <a:srgbClr val="000000"/>
                </a:solidFill>
                <a:effectLst/>
                <a:latin typeface="Times New Roman" panose="02020603050405020304" pitchFamily="18" charset="0"/>
                <a:ea typeface="Calibri" panose="020F0502020204030204" pitchFamily="34" charset="0"/>
              </a:rPr>
              <a:t>rễ</a:t>
            </a:r>
            <a:endParaRPr lang="en-US" sz="2800" dirty="0"/>
          </a:p>
        </p:txBody>
      </p:sp>
      <p:sp>
        <p:nvSpPr>
          <p:cNvPr id="9" name="Cloud 8">
            <a:extLst>
              <a:ext uri="{FF2B5EF4-FFF2-40B4-BE49-F238E27FC236}">
                <a16:creationId xmlns:a16="http://schemas.microsoft.com/office/drawing/2014/main" id="{949328BF-0831-F31F-2236-C398C186A888}"/>
              </a:ext>
            </a:extLst>
          </p:cNvPr>
          <p:cNvSpPr/>
          <p:nvPr/>
        </p:nvSpPr>
        <p:spPr>
          <a:xfrm>
            <a:off x="101600" y="2184400"/>
            <a:ext cx="11209867" cy="3920067"/>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08585" algn="just">
              <a:spcBef>
                <a:spcPts val="0"/>
              </a:spcBef>
              <a:spcAft>
                <a:spcPts val="0"/>
              </a:spcAft>
            </a:pPr>
            <a:r>
              <a:rPr lang="en-US" sz="4400" dirty="0" err="1">
                <a:solidFill>
                  <a:schemeClr val="tx1"/>
                </a:solidFill>
                <a:latin typeface="Times New Roman" panose="02020603050405020304" pitchFamily="18" charset="0"/>
                <a:ea typeface="Arial" panose="020B0604020202020204" pitchFamily="34" charset="0"/>
              </a:rPr>
              <a:t>T</a:t>
            </a:r>
            <a:r>
              <a:rPr lang="en-US" sz="4400" dirty="0" err="1">
                <a:solidFill>
                  <a:schemeClr val="tx1"/>
                </a:solidFill>
                <a:effectLst/>
                <a:latin typeface="Times New Roman" panose="02020603050405020304" pitchFamily="18" charset="0"/>
                <a:ea typeface="Arial" panose="020B0604020202020204" pitchFamily="34" charset="0"/>
              </a:rPr>
              <a:t>ìm</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hiểu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thông</a:t>
            </a:r>
            <a:r>
              <a:rPr lang="en-US" sz="4400" dirty="0">
                <a:solidFill>
                  <a:schemeClr val="tx1"/>
                </a:solidFill>
                <a:effectLst/>
                <a:latin typeface="Times New Roman" panose="02020603050405020304" pitchFamily="18" charset="0"/>
                <a:ea typeface="Arial" panose="020B0604020202020204" pitchFamily="34" charset="0"/>
              </a:rPr>
              <a:t> tin </a:t>
            </a:r>
            <a:r>
              <a:rPr lang="en-US" sz="4400" dirty="0" err="1">
                <a:solidFill>
                  <a:schemeClr val="tx1"/>
                </a:solidFill>
                <a:effectLst/>
                <a:latin typeface="Times New Roman" panose="02020603050405020304" pitchFamily="18" charset="0"/>
                <a:ea typeface="Arial" panose="020B0604020202020204" pitchFamily="34" charset="0"/>
              </a:rPr>
              <a:t>trong</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SGK</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hình</a:t>
            </a:r>
            <a:r>
              <a:rPr lang="en-US" sz="4400" dirty="0">
                <a:solidFill>
                  <a:schemeClr val="tx1"/>
                </a:solidFill>
                <a:effectLst/>
                <a:latin typeface="Times New Roman" panose="02020603050405020304" pitchFamily="18" charset="0"/>
                <a:ea typeface="Arial" panose="020B0604020202020204" pitchFamily="34" charset="0"/>
              </a:rPr>
              <a:t> 29.1 </a:t>
            </a:r>
            <a:r>
              <a:rPr lang="en-US" sz="4400" dirty="0" err="1">
                <a:solidFill>
                  <a:schemeClr val="tx1"/>
                </a:solidFill>
                <a:effectLst/>
                <a:latin typeface="Times New Roman" panose="02020603050405020304" pitchFamily="18" charset="0"/>
                <a:ea typeface="Arial" panose="020B0604020202020204" pitchFamily="34" charset="0"/>
              </a:rPr>
              <a:t>thảo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luận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cặp</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đôi</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hoàn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thành</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phiếu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học</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tập</a:t>
            </a:r>
            <a:r>
              <a:rPr lang="en-US" sz="4400" dirty="0">
                <a:solidFill>
                  <a:schemeClr val="tx1"/>
                </a:solidFill>
                <a:effectLst/>
                <a:latin typeface="Times New Roman" panose="02020603050405020304" pitchFamily="18" charset="0"/>
                <a:ea typeface="Arial" panose="020B0604020202020204" pitchFamily="34" charset="0"/>
              </a:rPr>
              <a:t> 1 </a:t>
            </a:r>
            <a:endParaRPr lang="en-US" sz="4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27784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23.jpeg">
            <a:extLst>
              <a:ext uri="{FF2B5EF4-FFF2-40B4-BE49-F238E27FC236}">
                <a16:creationId xmlns:a16="http://schemas.microsoft.com/office/drawing/2014/main" id="{33AB0304-9279-AB0C-C68B-147A89126224}"/>
              </a:ext>
            </a:extLst>
          </p:cNvPr>
          <p:cNvPicPr>
            <a:picLocks noChangeAspect="1"/>
          </p:cNvPicPr>
          <p:nvPr/>
        </p:nvPicPr>
        <p:blipFill>
          <a:blip r:embed="rId3" cstate="print"/>
          <a:stretch>
            <a:fillRect/>
          </a:stretch>
        </p:blipFill>
        <p:spPr>
          <a:xfrm>
            <a:off x="138429" y="718502"/>
            <a:ext cx="6507904" cy="5540784"/>
          </a:xfrm>
          <a:prstGeom prst="rect">
            <a:avLst/>
          </a:prstGeom>
        </p:spPr>
      </p:pic>
      <p:graphicFrame>
        <p:nvGraphicFramePr>
          <p:cNvPr id="3" name="Table 2">
            <a:extLst>
              <a:ext uri="{FF2B5EF4-FFF2-40B4-BE49-F238E27FC236}">
                <a16:creationId xmlns:a16="http://schemas.microsoft.com/office/drawing/2014/main" id="{2172CA18-7154-7A91-24B4-A6DA3DD3F948}"/>
              </a:ext>
            </a:extLst>
          </p:cNvPr>
          <p:cNvGraphicFramePr>
            <a:graphicFrameLocks noGrp="1"/>
          </p:cNvGraphicFramePr>
          <p:nvPr>
            <p:extLst>
              <p:ext uri="{D42A27DB-BD31-4B8C-83A1-F6EECF244321}">
                <p14:modId xmlns:p14="http://schemas.microsoft.com/office/powerpoint/2010/main" val="4026114480"/>
              </p:ext>
            </p:extLst>
          </p:nvPr>
        </p:nvGraphicFramePr>
        <p:xfrm>
          <a:off x="6798734" y="718502"/>
          <a:ext cx="5060710" cy="6045881"/>
        </p:xfrm>
        <a:graphic>
          <a:graphicData uri="http://schemas.openxmlformats.org/drawingml/2006/table">
            <a:tbl>
              <a:tblPr firstRow="1" firstCol="1" bandRow="1">
                <a:tableStyleId>{5C22544A-7EE6-4342-B048-85BDC9FD1C3A}</a:tableStyleId>
              </a:tblPr>
              <a:tblGrid>
                <a:gridCol w="2530355">
                  <a:extLst>
                    <a:ext uri="{9D8B030D-6E8A-4147-A177-3AD203B41FA5}">
                      <a16:colId xmlns:a16="http://schemas.microsoft.com/office/drawing/2014/main" val="2512158891"/>
                    </a:ext>
                  </a:extLst>
                </a:gridCol>
                <a:gridCol w="2530355">
                  <a:extLst>
                    <a:ext uri="{9D8B030D-6E8A-4147-A177-3AD203B41FA5}">
                      <a16:colId xmlns:a16="http://schemas.microsoft.com/office/drawing/2014/main" val="982031593"/>
                    </a:ext>
                  </a:extLst>
                </a:gridCol>
              </a:tblGrid>
              <a:tr h="382963">
                <a:tc>
                  <a:txBody>
                    <a:bodyPr/>
                    <a:lstStyle/>
                    <a:p>
                      <a:pPr marL="0" marR="0"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CÂU HỎI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3" marR="62673" marT="0" marB="0"/>
                </a:tc>
                <a:tc>
                  <a:txBody>
                    <a:bodyPr/>
                    <a:lstStyle/>
                    <a:p>
                      <a:pPr marL="0" marR="0" algn="ctr">
                        <a:lnSpc>
                          <a:spcPct val="107000"/>
                        </a:lnSpc>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1530724695"/>
                  </a:ext>
                </a:extLst>
              </a:tr>
              <a:tr h="2218678">
                <a:tc>
                  <a:txBody>
                    <a:bodyPr/>
                    <a:lstStyle/>
                    <a:p>
                      <a:pPr marL="0" marR="0" algn="just">
                        <a:spcBef>
                          <a:spcPts val="0"/>
                        </a:spcBef>
                        <a:spcAft>
                          <a:spcPts val="600"/>
                        </a:spcAft>
                      </a:pPr>
                      <a:r>
                        <a:rPr lang="vi-VN" sz="2000" dirty="0">
                          <a:effectLst/>
                        </a:rPr>
                        <a:t>1</a:t>
                      </a:r>
                      <a:r>
                        <a:rPr lang="vi-VN" sz="2000" dirty="0">
                          <a:effectLst/>
                          <a:latin typeface="+mj-lt"/>
                        </a:rPr>
                        <a:t>. Nhờ đặc điểm nào mà rễ cây có thể hút nước và muối khoáng?</a:t>
                      </a:r>
                      <a:endParaRPr lang="en-US" sz="2000" dirty="0">
                        <a:effectLst/>
                        <a:latin typeface="+mj-lt"/>
                      </a:endParaRPr>
                    </a:p>
                    <a:p>
                      <a:pPr marL="0" marR="0" algn="just">
                        <a:spcBef>
                          <a:spcPts val="0"/>
                        </a:spcBef>
                        <a:spcAft>
                          <a:spcPts val="600"/>
                        </a:spcAft>
                      </a:pPr>
                      <a:r>
                        <a:rPr lang="en-US" sz="1300" dirty="0">
                          <a:effectLst/>
                          <a:latin typeface="+mj-lt"/>
                        </a:rPr>
                        <a:t> </a:t>
                      </a:r>
                      <a:endParaRPr lang="en-US" sz="1100" dirty="0">
                        <a:effectLst/>
                        <a:latin typeface="+mj-lt"/>
                        <a:ea typeface="Times New Roman" panose="02020603050405020304" pitchFamily="18" charset="0"/>
                      </a:endParaRPr>
                    </a:p>
                  </a:txBody>
                  <a:tcPr marL="62673" marR="62673" marT="0" marB="0"/>
                </a:tc>
                <a:tc>
                  <a:txBody>
                    <a:bodyPr/>
                    <a:lstStyle/>
                    <a:p>
                      <a:pPr marL="0" marR="0" algn="just">
                        <a:lnSpc>
                          <a:spcPct val="107000"/>
                        </a:lnSpc>
                        <a:spcBef>
                          <a:spcPts val="600"/>
                        </a:spcBef>
                        <a:spcAft>
                          <a:spcPts val="600"/>
                        </a:spcAft>
                      </a:pPr>
                      <a:endParaRPr lang="en-US" sz="1300" dirty="0">
                        <a:effectLst/>
                      </a:endParaRPr>
                    </a:p>
                    <a:p>
                      <a:pPr marL="0" marR="0" algn="just">
                        <a:lnSpc>
                          <a:spcPct val="107000"/>
                        </a:lnSpc>
                        <a:spcBef>
                          <a:spcPts val="600"/>
                        </a:spcBef>
                        <a:spcAft>
                          <a:spcPts val="600"/>
                        </a:spcAft>
                      </a:pPr>
                      <a:r>
                        <a:rPr lang="en-US" sz="1000" dirty="0">
                          <a:effectLst/>
                        </a:rPr>
                        <a:t>……………………………………………………………………….</a:t>
                      </a: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3873192313"/>
                  </a:ext>
                </a:extLst>
              </a:tr>
              <a:tr h="2682324">
                <a:tc>
                  <a:txBody>
                    <a:bodyPr/>
                    <a:lstStyle/>
                    <a:p>
                      <a:pPr marL="0" marR="0" algn="just">
                        <a:spcBef>
                          <a:spcPts val="0"/>
                        </a:spcBef>
                        <a:spcAft>
                          <a:spcPts val="600"/>
                        </a:spcAft>
                      </a:pPr>
                      <a:r>
                        <a:rPr lang="vi-VN" sz="2000" dirty="0">
                          <a:effectLst/>
                          <a:latin typeface="+mj-lt"/>
                        </a:rPr>
                        <a:t>2. Em hãy mô tả con đường hấp thụ, vận chuyển nước và muối khoáng từ môi trường đất vào mạch gỗ của rễ.</a:t>
                      </a:r>
                      <a:endParaRPr lang="en-US" sz="2000" dirty="0">
                        <a:effectLst/>
                        <a:latin typeface="+mj-lt"/>
                      </a:endParaRPr>
                    </a:p>
                    <a:p>
                      <a:pPr marL="0" marR="0" algn="just">
                        <a:spcBef>
                          <a:spcPts val="0"/>
                        </a:spcBef>
                        <a:spcAft>
                          <a:spcPts val="600"/>
                        </a:spcAft>
                      </a:pPr>
                      <a:r>
                        <a:rPr lang="vi-VN" sz="1300" dirty="0">
                          <a:effectLst/>
                        </a:rPr>
                        <a:t> </a:t>
                      </a:r>
                      <a:endParaRPr lang="en-US" sz="1300" dirty="0">
                        <a:effectLst/>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100" dirty="0">
                        <a:effectLst/>
                        <a:latin typeface="Times New Roman" panose="02020603050405020304" pitchFamily="18" charset="0"/>
                        <a:ea typeface="Times New Roman" panose="02020603050405020304" pitchFamily="18" charset="0"/>
                      </a:endParaRPr>
                    </a:p>
                  </a:txBody>
                  <a:tcPr marL="62673" marR="62673" marT="0" marB="0"/>
                </a:tc>
                <a:tc>
                  <a:txBody>
                    <a:bodyPr/>
                    <a:lstStyle/>
                    <a:p>
                      <a:pPr marL="0" marR="0" algn="just">
                        <a:lnSpc>
                          <a:spcPct val="107000"/>
                        </a:lnSpc>
                        <a:spcBef>
                          <a:spcPts val="600"/>
                        </a:spcBef>
                        <a:spcAft>
                          <a:spcPts val="600"/>
                        </a:spcAft>
                      </a:pP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p>
                    <a:p>
                      <a:pPr marL="0" marR="0" algn="just">
                        <a:lnSpc>
                          <a:spcPct val="107000"/>
                        </a:lnSpc>
                        <a:spcBef>
                          <a:spcPts val="60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3929105203"/>
                  </a:ext>
                </a:extLst>
              </a:tr>
            </a:tbl>
          </a:graphicData>
        </a:graphic>
      </p:graphicFrame>
      <p:sp>
        <p:nvSpPr>
          <p:cNvPr id="4" name="Rectangle 3">
            <a:extLst>
              <a:ext uri="{FF2B5EF4-FFF2-40B4-BE49-F238E27FC236}">
                <a16:creationId xmlns:a16="http://schemas.microsoft.com/office/drawing/2014/main" id="{E88CA4C8-6402-36CA-14BF-7175C835FC8C}"/>
              </a:ext>
            </a:extLst>
          </p:cNvPr>
          <p:cNvSpPr/>
          <p:nvPr/>
        </p:nvSpPr>
        <p:spPr>
          <a:xfrm>
            <a:off x="7620000" y="270352"/>
            <a:ext cx="3581400" cy="4148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PHIẾU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TẬP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SỐ</a:t>
            </a:r>
            <a:r>
              <a:rPr lang="en-US" sz="2000" b="1" dirty="0">
                <a:solidFill>
                  <a:schemeClr val="tx1"/>
                </a:solidFill>
                <a:latin typeface="Times New Roman" panose="02020603050405020304" pitchFamily="18" charset="0"/>
                <a:cs typeface="Times New Roman" panose="02020603050405020304" pitchFamily="18" charset="0"/>
              </a:rPr>
              <a:t> 1</a:t>
            </a:r>
          </a:p>
        </p:txBody>
      </p:sp>
      <p:sp>
        <p:nvSpPr>
          <p:cNvPr id="5" name="Rectangle 4">
            <a:extLst>
              <a:ext uri="{FF2B5EF4-FFF2-40B4-BE49-F238E27FC236}">
                <a16:creationId xmlns:a16="http://schemas.microsoft.com/office/drawing/2014/main" id="{A1ABDB73-BE3D-248C-6991-218D36F35161}"/>
              </a:ext>
            </a:extLst>
          </p:cNvPr>
          <p:cNvSpPr/>
          <p:nvPr/>
        </p:nvSpPr>
        <p:spPr>
          <a:xfrm>
            <a:off x="9342967" y="1160517"/>
            <a:ext cx="2478377" cy="2159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317500" algn="just">
              <a:lnSpc>
                <a:spcPct val="125000"/>
              </a:lnSpc>
              <a:spcBef>
                <a:spcPts val="0"/>
              </a:spcBef>
              <a:spcAft>
                <a:spcPts val="500"/>
              </a:spcAft>
            </a:pPr>
            <a:r>
              <a:rPr lang="vi-VN" sz="2000" b="1" dirty="0">
                <a:solidFill>
                  <a:srgbClr val="C00000"/>
                </a:solidFill>
                <a:effectLst/>
                <a:latin typeface="+mj-lt"/>
                <a:ea typeface="Segoe UI" panose="020B0502040204020203" pitchFamily="34" charset="0"/>
              </a:rPr>
              <a:t>Nhờ một số tê bào biểu bì ở rẻ kéo dài tạo thành lông hút. Lông hút có nhiệm vụ hút nước và muối khoáng trong đất.</a:t>
            </a:r>
            <a:endParaRPr lang="en-US" sz="2000" b="1" dirty="0">
              <a:solidFill>
                <a:srgbClr val="C00000"/>
              </a:solidFill>
              <a:effectLst/>
              <a:latin typeface="+mj-lt"/>
              <a:ea typeface="Segoe UI" panose="020B0502040204020203" pitchFamily="34" charset="0"/>
            </a:endParaRPr>
          </a:p>
        </p:txBody>
      </p:sp>
      <p:cxnSp>
        <p:nvCxnSpPr>
          <p:cNvPr id="7" name="Straight Arrow Connector 6">
            <a:extLst>
              <a:ext uri="{FF2B5EF4-FFF2-40B4-BE49-F238E27FC236}">
                <a16:creationId xmlns:a16="http://schemas.microsoft.com/office/drawing/2014/main" id="{AB41AE34-7963-720A-9A8B-EBA68DD0EFEC}"/>
              </a:ext>
            </a:extLst>
          </p:cNvPr>
          <p:cNvCxnSpPr/>
          <p:nvPr/>
        </p:nvCxnSpPr>
        <p:spPr>
          <a:xfrm flipV="1">
            <a:off x="5062220" y="7207250"/>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78207F6A-7E49-C551-4D77-F7E7D0E52813}"/>
              </a:ext>
            </a:extLst>
          </p:cNvPr>
          <p:cNvCxnSpPr/>
          <p:nvPr/>
        </p:nvCxnSpPr>
        <p:spPr>
          <a:xfrm flipV="1">
            <a:off x="6471285" y="7195185"/>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0A3BB90-3C7F-1D76-5218-0622977E2B22}"/>
              </a:ext>
            </a:extLst>
          </p:cNvPr>
          <p:cNvCxnSpPr/>
          <p:nvPr/>
        </p:nvCxnSpPr>
        <p:spPr>
          <a:xfrm flipV="1">
            <a:off x="5553075" y="7445375"/>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969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E28E1E4-15DB-DAD4-30C2-EC7BB43CF46E}"/>
              </a:ext>
            </a:extLst>
          </p:cNvPr>
          <p:cNvGraphicFramePr>
            <a:graphicFrameLocks noGrp="1"/>
          </p:cNvGraphicFramePr>
          <p:nvPr>
            <p:extLst>
              <p:ext uri="{D42A27DB-BD31-4B8C-83A1-F6EECF244321}">
                <p14:modId xmlns:p14="http://schemas.microsoft.com/office/powerpoint/2010/main" val="2877334726"/>
              </p:ext>
            </p:extLst>
          </p:nvPr>
        </p:nvGraphicFramePr>
        <p:xfrm>
          <a:off x="201882" y="197151"/>
          <a:ext cx="11435936" cy="5550505"/>
        </p:xfrm>
        <a:graphic>
          <a:graphicData uri="http://schemas.openxmlformats.org/drawingml/2006/table">
            <a:tbl>
              <a:tblPr firstRow="1" bandRow="1">
                <a:tableStyleId>{7DF18680-E054-41AD-8BC1-D1AEF772440D}</a:tableStyleId>
              </a:tblPr>
              <a:tblGrid>
                <a:gridCol w="4282103">
                  <a:extLst>
                    <a:ext uri="{9D8B030D-6E8A-4147-A177-3AD203B41FA5}">
                      <a16:colId xmlns:a16="http://schemas.microsoft.com/office/drawing/2014/main" val="2350962807"/>
                    </a:ext>
                  </a:extLst>
                </a:gridCol>
                <a:gridCol w="7153833">
                  <a:extLst>
                    <a:ext uri="{9D8B030D-6E8A-4147-A177-3AD203B41FA5}">
                      <a16:colId xmlns:a16="http://schemas.microsoft.com/office/drawing/2014/main" val="2203724190"/>
                    </a:ext>
                  </a:extLst>
                </a:gridCol>
              </a:tblGrid>
              <a:tr h="555050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kern="1200" dirty="0">
                          <a:solidFill>
                            <a:schemeClr val="lt1"/>
                          </a:solidFill>
                          <a:effectLst/>
                          <a:latin typeface="+mj-lt"/>
                          <a:ea typeface="+mn-ea"/>
                          <a:cs typeface="+mn-cs"/>
                        </a:rPr>
                        <a:t>2. Em hãy mô tả con đường hấp thụ, vận chuyển nước và muối khoáng từ môi trường đất vào mạch gỗ của rễ.</a:t>
                      </a:r>
                      <a:endParaRPr lang="en-US" sz="3600" b="1" kern="1200" dirty="0">
                        <a:solidFill>
                          <a:schemeClr val="lt1"/>
                        </a:solidFill>
                        <a:effectLst/>
                        <a:latin typeface="+mj-lt"/>
                        <a:ea typeface="+mn-ea"/>
                        <a:cs typeface="+mn-cs"/>
                      </a:endParaRPr>
                    </a:p>
                    <a:p>
                      <a:endParaRPr lang="en-US" dirty="0"/>
                    </a:p>
                  </a:txBody>
                  <a:tcPr/>
                </a:tc>
                <a:tc>
                  <a:txBody>
                    <a:bodyPr/>
                    <a:lstStyle/>
                    <a:p>
                      <a:endParaRPr lang="en-US" dirty="0"/>
                    </a:p>
                  </a:txBody>
                  <a:tcPr/>
                </a:tc>
                <a:extLst>
                  <a:ext uri="{0D108BD9-81ED-4DB2-BD59-A6C34878D82A}">
                    <a16:rowId xmlns:a16="http://schemas.microsoft.com/office/drawing/2014/main" val="1469950935"/>
                  </a:ext>
                </a:extLst>
              </a:tr>
            </a:tbl>
          </a:graphicData>
        </a:graphic>
      </p:graphicFrame>
      <p:sp>
        <p:nvSpPr>
          <p:cNvPr id="3" name="Rectangle 2">
            <a:extLst>
              <a:ext uri="{FF2B5EF4-FFF2-40B4-BE49-F238E27FC236}">
                <a16:creationId xmlns:a16="http://schemas.microsoft.com/office/drawing/2014/main" id="{7F32DC32-B879-3506-51D0-5FCC45D8D689}"/>
              </a:ext>
            </a:extLst>
          </p:cNvPr>
          <p:cNvSpPr/>
          <p:nvPr/>
        </p:nvSpPr>
        <p:spPr>
          <a:xfrm>
            <a:off x="4619500" y="273131"/>
            <a:ext cx="7370617" cy="52251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Nước và muối khoáng được vận chuyển từ môi trường ngoài vào miền hút bằng lông hút (do một số tế bào biểu bì kéo dài tạo thành).</a:t>
            </a:r>
            <a:endParaRPr lang="en-US" sz="3200" dirty="0">
              <a:latin typeface="Times New Roman" panose="02020603050405020304" pitchFamily="18"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muối</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R="0" lvl="0" algn="just" defTabSz="914400" rtl="0" eaLnBrk="0" fontAlgn="base" latinLnBrk="0" hangingPunct="0">
              <a:lnSpc>
                <a:spcPct val="100000"/>
              </a:lnSpc>
              <a:spcBef>
                <a:spcPct val="0"/>
              </a:spcBef>
              <a:spcAft>
                <a:spcPct val="0"/>
              </a:spcAft>
              <a:buClrTx/>
              <a:buSzTx/>
              <a:tabLst/>
            </a:pP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Lông</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bì</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vỏ</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gn="just" defTabSz="914400" rtl="0" eaLnBrk="0" fontAlgn="base" latinLnBrk="0" hangingPunct="0">
              <a:lnSpc>
                <a:spcPct val="100000"/>
              </a:lnSpc>
              <a:spcBef>
                <a:spcPct val="0"/>
              </a:spcBef>
              <a:spcAft>
                <a:spcPct val="0"/>
              </a:spcAft>
              <a:buClrTx/>
              <a:buSzTx/>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endPar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Char char="-"/>
              <a:tabLst/>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DF811B60-6FE1-6EC8-2823-30D6074F14C7}"/>
              </a:ext>
            </a:extLst>
          </p:cNvPr>
          <p:cNvCxnSpPr/>
          <p:nvPr/>
        </p:nvCxnSpPr>
        <p:spPr>
          <a:xfrm>
            <a:off x="6487881" y="3414149"/>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81B94005-7D8D-9CFC-61EA-E55E9A8D09F9}"/>
              </a:ext>
            </a:extLst>
          </p:cNvPr>
          <p:cNvCxnSpPr/>
          <p:nvPr/>
        </p:nvCxnSpPr>
        <p:spPr>
          <a:xfrm>
            <a:off x="4783777" y="3898069"/>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D15A5DBC-CC01-BF83-2639-E3210974F4C6}"/>
              </a:ext>
            </a:extLst>
          </p:cNvPr>
          <p:cNvCxnSpPr/>
          <p:nvPr/>
        </p:nvCxnSpPr>
        <p:spPr>
          <a:xfrm>
            <a:off x="4821372" y="4413663"/>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D26FA865-2B1C-612A-97C5-9872D66FF550}"/>
              </a:ext>
            </a:extLst>
          </p:cNvPr>
          <p:cNvCxnSpPr/>
          <p:nvPr/>
        </p:nvCxnSpPr>
        <p:spPr>
          <a:xfrm>
            <a:off x="8013862" y="3933694"/>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1F88D4C3-13AD-1493-780F-D0BD4B3620C8}"/>
              </a:ext>
            </a:extLst>
          </p:cNvPr>
          <p:cNvCxnSpPr/>
          <p:nvPr/>
        </p:nvCxnSpPr>
        <p:spPr>
          <a:xfrm>
            <a:off x="8702630" y="3420084"/>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023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FE4593-DCCB-046C-22EB-4F652993472F}"/>
              </a:ext>
            </a:extLst>
          </p:cNvPr>
          <p:cNvGrpSpPr/>
          <p:nvPr/>
        </p:nvGrpSpPr>
        <p:grpSpPr>
          <a:xfrm>
            <a:off x="-1" y="0"/>
            <a:ext cx="12061371" cy="6446917"/>
            <a:chOff x="689742" y="2270084"/>
            <a:chExt cx="10698066" cy="3099351"/>
          </a:xfrm>
        </p:grpSpPr>
        <p:sp>
          <p:nvSpPr>
            <p:cNvPr id="3" name="Rectangle: Rounded Corners 2">
              <a:extLst>
                <a:ext uri="{FF2B5EF4-FFF2-40B4-BE49-F238E27FC236}">
                  <a16:creationId xmlns:a16="http://schemas.microsoft.com/office/drawing/2014/main" id="{AB76C7CA-C3CA-D5E6-6F71-565A3F75732E}"/>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4" name="Group 3">
              <a:extLst>
                <a:ext uri="{FF2B5EF4-FFF2-40B4-BE49-F238E27FC236}">
                  <a16:creationId xmlns:a16="http://schemas.microsoft.com/office/drawing/2014/main" id="{6843097B-D355-A40A-B359-BCACE886334A}"/>
                </a:ext>
              </a:extLst>
            </p:cNvPr>
            <p:cNvGrpSpPr/>
            <p:nvPr/>
          </p:nvGrpSpPr>
          <p:grpSpPr>
            <a:xfrm>
              <a:off x="689742" y="2270084"/>
              <a:ext cx="1249417" cy="1354567"/>
              <a:chOff x="3669424" y="3414295"/>
              <a:chExt cx="2364827" cy="2480589"/>
            </a:xfrm>
          </p:grpSpPr>
          <p:sp>
            <p:nvSpPr>
              <p:cNvPr id="5" name="Oval 4">
                <a:extLst>
                  <a:ext uri="{FF2B5EF4-FFF2-40B4-BE49-F238E27FC236}">
                    <a16:creationId xmlns:a16="http://schemas.microsoft.com/office/drawing/2014/main" id="{218A78FB-90F6-31D2-D720-C5CF941DA6E5}"/>
                  </a:ext>
                </a:extLst>
              </p:cNvPr>
              <p:cNvSpPr/>
              <p:nvPr/>
            </p:nvSpPr>
            <p:spPr>
              <a:xfrm>
                <a:off x="3669424" y="3530057"/>
                <a:ext cx="2364827" cy="236482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6"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20A9EA8F-1442-ACA5-8F46-FF09DAA8D9D3}"/>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790285" y="3414295"/>
                <a:ext cx="2096814" cy="20968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TextBox 6">
            <a:extLst>
              <a:ext uri="{FF2B5EF4-FFF2-40B4-BE49-F238E27FC236}">
                <a16:creationId xmlns:a16="http://schemas.microsoft.com/office/drawing/2014/main" id="{9BEB678F-A95D-C16F-D31C-FC63646915E2}"/>
              </a:ext>
            </a:extLst>
          </p:cNvPr>
          <p:cNvSpPr txBox="1"/>
          <p:nvPr/>
        </p:nvSpPr>
        <p:spPr>
          <a:xfrm>
            <a:off x="1432443" y="1056904"/>
            <a:ext cx="10502258" cy="5154040"/>
          </a:xfrm>
          <a:prstGeom prst="rect">
            <a:avLst/>
          </a:prstGeom>
          <a:noFill/>
        </p:spPr>
        <p:txBody>
          <a:bodyPr wrap="square">
            <a:spAutoFit/>
          </a:bodyPr>
          <a:lstStyle/>
          <a:p>
            <a:pPr eaLnBrk="0" fontAlgn="base" hangingPunct="0">
              <a:spcBef>
                <a:spcPct val="0"/>
              </a:spcBef>
              <a:spcAft>
                <a:spcPct val="0"/>
              </a:spcAft>
            </a:pP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Nước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và</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muối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khoáng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từ</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đất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rễ</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hấp</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thụ</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vào</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mạch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gỗ</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nhờ</a:t>
            </a:r>
            <a:r>
              <a:rPr lang="en-US" sz="3600" dirty="0">
                <a:solidFill>
                  <a:schemeClr val="bg1"/>
                </a:solidFill>
                <a:effectLst/>
                <a:latin typeface="Times New Roman" panose="02020603050405020304" pitchFamily="18" charset="0"/>
                <a:ea typeface="Times New Roman" panose="02020603050405020304" pitchFamily="18" charset="0"/>
              </a:rPr>
              <a:t> </a:t>
            </a:r>
            <a:br>
              <a:rPr lang="en-US" sz="3600" dirty="0">
                <a:solidFill>
                  <a:schemeClr val="bg1"/>
                </a:solidFill>
                <a:effectLst/>
                <a:latin typeface="Times New Roman" panose="02020603050405020304" pitchFamily="18" charset="0"/>
                <a:ea typeface="Times New Roman" panose="02020603050405020304" pitchFamily="18" charset="0"/>
              </a:rPr>
            </a:br>
            <a:r>
              <a:rPr lang="en-US" sz="3600" dirty="0" err="1">
                <a:solidFill>
                  <a:schemeClr val="bg1"/>
                </a:solidFill>
                <a:effectLst/>
                <a:latin typeface="Times New Roman" panose="02020603050405020304" pitchFamily="18" charset="0"/>
                <a:ea typeface="Times New Roman" panose="02020603050405020304" pitchFamily="18" charset="0"/>
              </a:rPr>
              <a:t>lông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hút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sau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đó</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chuyển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lên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các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bộ</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phận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khác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của</a:t>
            </a:r>
            <a:r>
              <a:rPr lang="en-US" sz="3600" dirty="0">
                <a:solidFill>
                  <a:schemeClr val="bg1"/>
                </a:solidFill>
                <a:effectLst/>
                <a:latin typeface="Times New Roman" panose="02020603050405020304" pitchFamily="18" charset="0"/>
                <a:ea typeface="Times New Roman" panose="02020603050405020304" pitchFamily="18" charset="0"/>
              </a:rPr>
              <a:t> c</a:t>
            </a:r>
            <a:r>
              <a:rPr lang="vi-VN" sz="3600" dirty="0">
                <a:solidFill>
                  <a:schemeClr val="bg1"/>
                </a:solidFill>
                <a:latin typeface="Times New Roman" panose="02020603050405020304" pitchFamily="18" charset="0"/>
                <a:ea typeface="Times New Roman" panose="02020603050405020304" pitchFamily="18" charset="0"/>
              </a:rPr>
              <a:t>ây.</a:t>
            </a:r>
            <a:endPar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muối</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Lông</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bì</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vỏ</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gn="just"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600"/>
              </a:spcBef>
              <a:spcAft>
                <a:spcPts val="600"/>
              </a:spcAft>
              <a:tabLst>
                <a:tab pos="291465" algn="l"/>
              </a:tabLst>
            </a:pPr>
            <a:endParaRPr lang="en-US" sz="3600" dirty="0">
              <a:solidFill>
                <a:schemeClr val="bg1"/>
              </a:solidFill>
              <a:effectLst/>
              <a:latin typeface="Times New Roman" panose="02020603050405020304" pitchFamily="18" charset="0"/>
              <a:ea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27F316B-FE28-5EB4-AFE8-1BA6404707A5}"/>
              </a:ext>
            </a:extLst>
          </p:cNvPr>
          <p:cNvCxnSpPr/>
          <p:nvPr/>
        </p:nvCxnSpPr>
        <p:spPr>
          <a:xfrm>
            <a:off x="3479471" y="4171403"/>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E100802B-9BFF-AECC-F4A0-C5A116D512C1}"/>
              </a:ext>
            </a:extLst>
          </p:cNvPr>
          <p:cNvCxnSpPr/>
          <p:nvPr/>
        </p:nvCxnSpPr>
        <p:spPr>
          <a:xfrm>
            <a:off x="5935683" y="4165857"/>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651E8E35-FA78-50B4-BA50-690358D33CB8}"/>
              </a:ext>
            </a:extLst>
          </p:cNvPr>
          <p:cNvCxnSpPr/>
          <p:nvPr/>
        </p:nvCxnSpPr>
        <p:spPr>
          <a:xfrm>
            <a:off x="1320982" y="4715689"/>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DECBDF98-E104-889E-B8C5-4C79944DD3EC}"/>
              </a:ext>
            </a:extLst>
          </p:cNvPr>
          <p:cNvCxnSpPr/>
          <p:nvPr/>
        </p:nvCxnSpPr>
        <p:spPr>
          <a:xfrm>
            <a:off x="5140038" y="4715689"/>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6DC98DB3-12EA-4995-F58A-9312376DAF5A}"/>
              </a:ext>
            </a:extLst>
          </p:cNvPr>
          <p:cNvCxnSpPr/>
          <p:nvPr/>
        </p:nvCxnSpPr>
        <p:spPr>
          <a:xfrm>
            <a:off x="1408635" y="5321330"/>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76643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CB882-AA31-109A-5E0A-98FAC0078595}"/>
              </a:ext>
            </a:extLst>
          </p:cNvPr>
          <p:cNvSpPr/>
          <p:nvPr/>
        </p:nvSpPr>
        <p:spPr>
          <a:xfrm>
            <a:off x="96844" y="173747"/>
            <a:ext cx="11998312"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b="1" i="1" dirty="0">
                <a:latin typeface="Times New Roman" panose="02020603050405020304" pitchFamily="18" charset="0"/>
                <a:cs typeface="Times New Roman" panose="02020603050405020304" pitchFamily="18" charset="0"/>
              </a:rPr>
              <a:t>b)</a:t>
            </a:r>
            <a:r>
              <a:rPr lang="en-US" sz="3200" b="1" i="1" dirty="0" err="1">
                <a:latin typeface="Times New Roman" panose="02020603050405020304" pitchFamily="18" charset="0"/>
                <a:cs typeface="Times New Roman" panose="02020603050405020304" pitchFamily="18" charset="0"/>
              </a:rPr>
              <a:t>Tìm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hiểu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vân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chất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trong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gỗ</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rây</a:t>
            </a:r>
            <a:endParaRPr lang="en-US" sz="3200" i="1" dirty="0">
              <a:latin typeface="Times New Roman" panose="02020603050405020304" pitchFamily="18" charset="0"/>
              <a:cs typeface="Times New Roman" panose="02020603050405020304" pitchFamily="18" charset="0"/>
            </a:endParaRPr>
          </a:p>
        </p:txBody>
      </p:sp>
      <p:sp>
        <p:nvSpPr>
          <p:cNvPr id="3" name="Cloud 2">
            <a:extLst>
              <a:ext uri="{FF2B5EF4-FFF2-40B4-BE49-F238E27FC236}">
                <a16:creationId xmlns:a16="http://schemas.microsoft.com/office/drawing/2014/main" id="{F006F19D-704C-CE70-A6E5-CED29C3D1C8F}"/>
              </a:ext>
            </a:extLst>
          </p:cNvPr>
          <p:cNvSpPr/>
          <p:nvPr/>
        </p:nvSpPr>
        <p:spPr>
          <a:xfrm>
            <a:off x="795647" y="1567543"/>
            <a:ext cx="10331532" cy="42394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á</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nhân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HS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nghiên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cứu</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thông</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tin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SGK</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sát</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29.2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hoàn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tập</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a:t>
            </a:r>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920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34.jpeg">
            <a:extLst>
              <a:ext uri="{FF2B5EF4-FFF2-40B4-BE49-F238E27FC236}">
                <a16:creationId xmlns:a16="http://schemas.microsoft.com/office/drawing/2014/main" id="{E5730041-6D0C-055E-D1FF-74B7A84EEB95}"/>
              </a:ext>
            </a:extLst>
          </p:cNvPr>
          <p:cNvPicPr>
            <a:picLocks noChangeAspect="1"/>
          </p:cNvPicPr>
          <p:nvPr/>
        </p:nvPicPr>
        <p:blipFill>
          <a:blip r:embed="rId2" cstate="print"/>
          <a:stretch>
            <a:fillRect/>
          </a:stretch>
        </p:blipFill>
        <p:spPr>
          <a:xfrm>
            <a:off x="1056903" y="570230"/>
            <a:ext cx="9714015" cy="6044326"/>
          </a:xfrm>
          <a:prstGeom prst="rect">
            <a:avLst/>
          </a:prstGeom>
        </p:spPr>
      </p:pic>
    </p:spTree>
    <p:extLst>
      <p:ext uri="{BB962C8B-B14F-4D97-AF65-F5344CB8AC3E}">
        <p14:creationId xmlns:p14="http://schemas.microsoft.com/office/powerpoint/2010/main" val="3423467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8B69B5-F654-8886-0C46-1966C2D72B20}"/>
              </a:ext>
            </a:extLst>
          </p:cNvPr>
          <p:cNvGrpSpPr/>
          <p:nvPr/>
        </p:nvGrpSpPr>
        <p:grpSpPr>
          <a:xfrm>
            <a:off x="-1" y="11875"/>
            <a:ext cx="12061371" cy="6446917"/>
            <a:chOff x="689742" y="2270084"/>
            <a:chExt cx="10698066" cy="3099351"/>
          </a:xfrm>
        </p:grpSpPr>
        <p:sp>
          <p:nvSpPr>
            <p:cNvPr id="4" name="Rectangle: Rounded Corners 3">
              <a:extLst>
                <a:ext uri="{FF2B5EF4-FFF2-40B4-BE49-F238E27FC236}">
                  <a16:creationId xmlns:a16="http://schemas.microsoft.com/office/drawing/2014/main" id="{8A6F0388-6628-59E4-199B-064483063CF5}"/>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BBC1F22-30CB-3C06-AF9C-4D1B880B85A4}"/>
                </a:ext>
              </a:extLst>
            </p:cNvPr>
            <p:cNvGrpSpPr/>
            <p:nvPr/>
          </p:nvGrpSpPr>
          <p:grpSpPr>
            <a:xfrm>
              <a:off x="689742" y="2270084"/>
              <a:ext cx="1249417" cy="1354567"/>
              <a:chOff x="3669424" y="3414295"/>
              <a:chExt cx="2364827" cy="2480589"/>
            </a:xfrm>
          </p:grpSpPr>
          <p:sp>
            <p:nvSpPr>
              <p:cNvPr id="6" name="Oval 5">
                <a:extLst>
                  <a:ext uri="{FF2B5EF4-FFF2-40B4-BE49-F238E27FC236}">
                    <a16:creationId xmlns:a16="http://schemas.microsoft.com/office/drawing/2014/main" id="{D323C1E9-327B-9B28-4060-814AF0048EA8}"/>
                  </a:ext>
                </a:extLst>
              </p:cNvPr>
              <p:cNvSpPr/>
              <p:nvPr/>
            </p:nvSpPr>
            <p:spPr>
              <a:xfrm>
                <a:off x="3669424" y="3530057"/>
                <a:ext cx="2364827" cy="236482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5AB9FF40-FB82-45C1-1283-3BF31F1EA90D}"/>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790285" y="3414295"/>
                <a:ext cx="2096814" cy="20968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TextBox 9">
            <a:extLst>
              <a:ext uri="{FF2B5EF4-FFF2-40B4-BE49-F238E27FC236}">
                <a16:creationId xmlns:a16="http://schemas.microsoft.com/office/drawing/2014/main" id="{CB96043F-BB0F-30D8-150B-AADEEFF9D8E8}"/>
              </a:ext>
            </a:extLst>
          </p:cNvPr>
          <p:cNvSpPr txBox="1"/>
          <p:nvPr/>
        </p:nvSpPr>
        <p:spPr>
          <a:xfrm>
            <a:off x="1432443" y="1056904"/>
            <a:ext cx="10502258" cy="4950330"/>
          </a:xfrm>
          <a:prstGeom prst="rect">
            <a:avLst/>
          </a:prstGeom>
          <a:noFill/>
        </p:spPr>
        <p:txBody>
          <a:bodyPr wrap="square">
            <a:spAutoFit/>
          </a:bodyPr>
          <a:lstStyle/>
          <a:p>
            <a:pPr marL="0" marR="0">
              <a:lnSpc>
                <a:spcPct val="107000"/>
              </a:lnSpc>
              <a:spcBef>
                <a:spcPts val="600"/>
              </a:spcBef>
              <a:spcAft>
                <a:spcPts val="600"/>
              </a:spcAft>
              <a:tabLst>
                <a:tab pos="291465" algn="l"/>
              </a:tabLst>
            </a:pP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gỗ</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à</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rây</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4000"/>
              </a:lnSpc>
              <a:spcBef>
                <a:spcPts val="0"/>
              </a:spcBef>
              <a:spcAft>
                <a:spcPts val="400"/>
              </a:spcAft>
              <a:tabLst>
                <a:tab pos="513080" algn="l"/>
              </a:tabLst>
            </a:pP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Mạch</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gỗ</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vận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chuyển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các</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chất</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từ</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rễ</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lên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thân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lá</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chiều</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đi</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lên</a:t>
            </a:r>
            <a:r>
              <a:rPr lang="en-US" sz="4400" dirty="0">
                <a:solidFill>
                  <a:schemeClr val="bg1"/>
                </a:solidFill>
                <a:effectLst/>
                <a:latin typeface="Times New Roman" panose="02020603050405020304" pitchFamily="18" charset="0"/>
                <a:ea typeface="Times New Roman" panose="02020603050405020304" pitchFamily="18" charset="0"/>
              </a:rPr>
              <a:t>).</a:t>
            </a:r>
          </a:p>
          <a:p>
            <a:pPr marL="0" marR="0">
              <a:lnSpc>
                <a:spcPct val="124000"/>
              </a:lnSpc>
              <a:spcBef>
                <a:spcPts val="0"/>
              </a:spcBef>
              <a:spcAft>
                <a:spcPts val="400"/>
              </a:spcAft>
              <a:tabLst>
                <a:tab pos="513080" algn="l"/>
              </a:tabLst>
            </a:pP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Mạch</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rây</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vận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chuyển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các</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chất</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từ</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lá</a:t>
            </a:r>
            <a:r>
              <a:rPr lang="en-US" sz="4400" dirty="0">
                <a:solidFill>
                  <a:schemeClr val="bg1"/>
                </a:solidFill>
                <a:effectLst/>
                <a:latin typeface="Times New Roman" panose="02020603050405020304" pitchFamily="18" charset="0"/>
                <a:ea typeface="Times New Roman" panose="02020603050405020304" pitchFamily="18" charset="0"/>
              </a:rPr>
              <a:t> xu</a:t>
            </a:r>
            <a:r>
              <a:rPr lang="vi-VN" sz="4400" dirty="0">
                <a:solidFill>
                  <a:schemeClr val="bg1"/>
                </a:solidFill>
                <a:latin typeface="Times New Roman" panose="02020603050405020304" pitchFamily="18" charset="0"/>
                <a:ea typeface="Times New Roman" panose="02020603050405020304" pitchFamily="18" charset="0"/>
              </a:rPr>
              <a:t>ố</a:t>
            </a:r>
            <a:r>
              <a:rPr lang="en-US" sz="4400" dirty="0">
                <a:solidFill>
                  <a:schemeClr val="bg1"/>
                </a:solidFill>
                <a:effectLst/>
                <a:latin typeface="Times New Roman" panose="02020603050405020304" pitchFamily="18" charset="0"/>
                <a:ea typeface="Times New Roman" panose="02020603050405020304" pitchFamily="18" charset="0"/>
              </a:rPr>
              <a:t>ng </a:t>
            </a:r>
            <a:r>
              <a:rPr lang="en-US" sz="4400" dirty="0" err="1">
                <a:solidFill>
                  <a:schemeClr val="bg1"/>
                </a:solidFill>
                <a:effectLst/>
                <a:latin typeface="Times New Roman" panose="02020603050405020304" pitchFamily="18" charset="0"/>
                <a:ea typeface="Times New Roman" panose="02020603050405020304" pitchFamily="18" charset="0"/>
              </a:rPr>
              <a:t>thân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rễ</a:t>
            </a:r>
            <a:r>
              <a:rPr lang="en-US" sz="4400" dirty="0">
                <a:solidFill>
                  <a:schemeClr val="bg1"/>
                </a:solidFill>
                <a:effectLst/>
                <a:latin typeface="Times New Roman" panose="02020603050405020304" pitchFamily="18" charset="0"/>
                <a:ea typeface="Times New Roman" panose="02020603050405020304" pitchFamily="18" charset="0"/>
              </a:rPr>
              <a:t> (</a:t>
            </a:r>
            <a:r>
              <a:rPr lang="vi-VN" sz="4400" dirty="0">
                <a:solidFill>
                  <a:schemeClr val="bg1"/>
                </a:solidFill>
                <a:latin typeface="Times New Roman" panose="02020603050405020304" pitchFamily="18" charset="0"/>
                <a:ea typeface="Times New Roman" panose="02020603050405020304" pitchFamily="18" charset="0"/>
              </a:rPr>
              <a:t>chiều </a:t>
            </a:r>
            <a:r>
              <a:rPr lang="en-US" sz="4400" dirty="0" err="1">
                <a:solidFill>
                  <a:schemeClr val="bg1"/>
                </a:solidFill>
                <a:effectLst/>
                <a:latin typeface="Times New Roman" panose="02020603050405020304" pitchFamily="18" charset="0"/>
                <a:ea typeface="Times New Roman" panose="02020603050405020304" pitchFamily="18" charset="0"/>
              </a:rPr>
              <a:t>đi</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xuống</a:t>
            </a:r>
            <a:r>
              <a:rPr lang="en-US" sz="44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751163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1CC08-1ED3-6A0C-C1AE-D1EB8768B9DB}"/>
              </a:ext>
            </a:extLst>
          </p:cNvPr>
          <p:cNvSpPr/>
          <p:nvPr/>
        </p:nvSpPr>
        <p:spPr>
          <a:xfrm>
            <a:off x="96844" y="173747"/>
            <a:ext cx="11998312"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4000" b="1" dirty="0">
                <a:latin typeface="+mj-lt"/>
              </a:rPr>
              <a:t>c)</a:t>
            </a:r>
            <a:r>
              <a:rPr lang="en-US" sz="4000" b="1" i="1" dirty="0" err="1">
                <a:latin typeface="Times New Roman" panose="02020603050405020304" pitchFamily="18" charset="0"/>
                <a:cs typeface="Times New Roman" panose="02020603050405020304" pitchFamily="18" charset="0"/>
              </a:rPr>
              <a:t>Tìm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hiểu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vai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trò</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của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quá</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trình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thoát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hơi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nước</a:t>
            </a:r>
            <a:r>
              <a:rPr lang="en-US" sz="4000" b="1" i="1" dirty="0">
                <a:latin typeface="Times New Roman" panose="02020603050405020304" pitchFamily="18" charset="0"/>
                <a:cs typeface="Times New Roman" panose="02020603050405020304" pitchFamily="18" charset="0"/>
              </a:rPr>
              <a:t> ở </a:t>
            </a:r>
            <a:r>
              <a:rPr lang="en-US" sz="4000" b="1" i="1" dirty="0" err="1">
                <a:latin typeface="Times New Roman" panose="02020603050405020304" pitchFamily="18" charset="0"/>
                <a:cs typeface="Times New Roman" panose="02020603050405020304" pitchFamily="18" charset="0"/>
              </a:rPr>
              <a:t>lá</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cây</a:t>
            </a:r>
            <a:endParaRPr lang="en-US" sz="4000" i="1" dirty="0">
              <a:latin typeface="Times New Roman" panose="02020603050405020304" pitchFamily="18" charset="0"/>
              <a:cs typeface="Times New Roman" panose="02020603050405020304" pitchFamily="18" charset="0"/>
            </a:endParaRPr>
          </a:p>
        </p:txBody>
      </p:sp>
      <p:sp>
        <p:nvSpPr>
          <p:cNvPr id="4" name="Cloud 3">
            <a:extLst>
              <a:ext uri="{FF2B5EF4-FFF2-40B4-BE49-F238E27FC236}">
                <a16:creationId xmlns:a16="http://schemas.microsoft.com/office/drawing/2014/main" id="{B9C7012D-6B90-FEDE-F522-0045B752B782}"/>
              </a:ext>
            </a:extLst>
          </p:cNvPr>
          <p:cNvSpPr/>
          <p:nvPr/>
        </p:nvSpPr>
        <p:spPr>
          <a:xfrm>
            <a:off x="249381" y="1496291"/>
            <a:ext cx="11625944" cy="51879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Cá</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HS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nghiên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cứu</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thông</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tin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SGK</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sát</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hình</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29.3</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061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39.jpeg">
            <a:extLst>
              <a:ext uri="{FF2B5EF4-FFF2-40B4-BE49-F238E27FC236}">
                <a16:creationId xmlns:a16="http://schemas.microsoft.com/office/drawing/2014/main" id="{84B76292-D754-5651-69E9-A53B51427AF6}"/>
              </a:ext>
            </a:extLst>
          </p:cNvPr>
          <p:cNvPicPr>
            <a:picLocks noChangeAspect="1"/>
          </p:cNvPicPr>
          <p:nvPr/>
        </p:nvPicPr>
        <p:blipFill>
          <a:blip r:embed="rId2" cstate="print"/>
          <a:stretch>
            <a:fillRect/>
          </a:stretch>
        </p:blipFill>
        <p:spPr>
          <a:xfrm>
            <a:off x="1567543" y="0"/>
            <a:ext cx="9215252" cy="6614555"/>
          </a:xfrm>
          <a:prstGeom prst="rect">
            <a:avLst/>
          </a:prstGeom>
        </p:spPr>
      </p:pic>
    </p:spTree>
    <p:extLst>
      <p:ext uri="{BB962C8B-B14F-4D97-AF65-F5344CB8AC3E}">
        <p14:creationId xmlns:p14="http://schemas.microsoft.com/office/powerpoint/2010/main" val="1092738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29085EC-79A4-A8BE-E19A-90510110C70A}"/>
              </a:ext>
            </a:extLst>
          </p:cNvPr>
          <p:cNvSpPr txBox="1">
            <a:spLocks/>
          </p:cNvSpPr>
          <p:nvPr/>
        </p:nvSpPr>
        <p:spPr>
          <a:xfrm>
            <a:off x="2588820" y="-71252"/>
            <a:ext cx="7569355" cy="15432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latin typeface="Times New Roman" panose="02020603050405020304" pitchFamily="18" charset="0"/>
                <a:cs typeface="Times New Roman" panose="02020603050405020304" pitchFamily="18" charset="0"/>
              </a:rPr>
              <a:t>THẢO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LUẬN</a:t>
            </a:r>
            <a:r>
              <a:rPr lang="vi-VN" dirty="0">
                <a:solidFill>
                  <a:srgbClr val="FF0000"/>
                </a:solidFill>
                <a:latin typeface="Times New Roman" panose="02020603050405020304" pitchFamily="18" charset="0"/>
                <a:cs typeface="Times New Roman" panose="02020603050405020304" pitchFamily="18" charset="0"/>
              </a:rPr>
              <a:t> NHÓM</a:t>
            </a:r>
            <a:endParaRPr lang="en-US" dirty="0">
              <a:solidFill>
                <a:srgbClr val="FF0000"/>
              </a:solidFill>
              <a:latin typeface="Times New Roman" panose="02020603050405020304" pitchFamily="18" charset="0"/>
              <a:cs typeface="Times New Roman" panose="02020603050405020304" pitchFamily="18" charset="0"/>
            </a:endParaRPr>
          </a:p>
          <a:p>
            <a:pPr algn="ctr"/>
            <a:r>
              <a:rPr lang="en-US" dirty="0" err="1">
                <a:solidFill>
                  <a:srgbClr val="FF0000"/>
                </a:solidFill>
                <a:latin typeface="Times New Roman" panose="02020603050405020304" pitchFamily="18" charset="0"/>
                <a:cs typeface="Times New Roman" panose="02020603050405020304" pitchFamily="18" charset="0"/>
              </a:rPr>
              <a:t>Mỗi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nhiệm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vụ</a:t>
            </a:r>
            <a:r>
              <a:rPr lang="en-US" dirty="0">
                <a:solidFill>
                  <a:srgbClr val="FF0000"/>
                </a:solidFill>
                <a:latin typeface="Times New Roman" panose="02020603050405020304" pitchFamily="18" charset="0"/>
                <a:cs typeface="Times New Roman" panose="02020603050405020304" pitchFamily="18" charset="0"/>
              </a:rPr>
              <a:t> 4 </a:t>
            </a:r>
            <a:r>
              <a:rPr lang="en-US" dirty="0" err="1">
                <a:solidFill>
                  <a:srgbClr val="FF0000"/>
                </a:solidFill>
                <a:latin typeface="Times New Roman" panose="02020603050405020304" pitchFamily="18" charset="0"/>
                <a:cs typeface="Times New Roman" panose="02020603050405020304" pitchFamily="18" charset="0"/>
              </a:rPr>
              <a:t>phút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Subtitle 3">
            <a:extLst>
              <a:ext uri="{FF2B5EF4-FFF2-40B4-BE49-F238E27FC236}">
                <a16:creationId xmlns:a16="http://schemas.microsoft.com/office/drawing/2014/main" id="{B32DD141-0524-6543-9C04-B2CDDAF80F34}"/>
              </a:ext>
            </a:extLst>
          </p:cNvPr>
          <p:cNvSpPr txBox="1">
            <a:spLocks/>
          </p:cNvSpPr>
          <p:nvPr/>
        </p:nvSpPr>
        <p:spPr>
          <a:xfrm>
            <a:off x="32075" y="990600"/>
            <a:ext cx="11938252" cy="296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3200" b="1" u="sng" dirty="0">
                <a:latin typeface="Times New Roman" panose="02020603050405020304" pitchFamily="18" charset="0"/>
                <a:cs typeface="Times New Roman" panose="02020603050405020304" pitchFamily="18" charset="0"/>
              </a:rPr>
              <a:t>* NV 1</a:t>
            </a:r>
            <a:r>
              <a:rPr lang="nl-NL" sz="3200" dirty="0">
                <a:latin typeface="Times New Roman" panose="02020603050405020304" pitchFamily="18" charset="0"/>
                <a:cs typeface="Times New Roman" panose="02020603050405020304" pitchFamily="18" charset="0"/>
              </a:rPr>
              <a:t>: Cá nhân tự suy nghĩ và viết ý kiến bản thân cho câu hỏi 5</a:t>
            </a:r>
          </a:p>
          <a:p>
            <a:pPr marL="0" indent="0" algn="just">
              <a:buNone/>
            </a:pPr>
            <a:r>
              <a:rPr lang="nl-NL" sz="3200" b="1" u="sng" dirty="0">
                <a:latin typeface="Times New Roman" panose="02020603050405020304" pitchFamily="18" charset="0"/>
                <a:cs typeface="Times New Roman" panose="02020603050405020304" pitchFamily="18" charset="0"/>
              </a:rPr>
              <a:t>* NV2</a:t>
            </a:r>
            <a:r>
              <a:rPr lang="nl-NL" sz="3200" dirty="0">
                <a:latin typeface="Times New Roman" panose="02020603050405020304" pitchFamily="18" charset="0"/>
                <a:cs typeface="Times New Roman" panose="02020603050405020304" pitchFamily="18" charset="0"/>
              </a:rPr>
              <a:t>: Nhóm thảo luận và trình bày ý kiến chung của cả nhóm cho câu hỏi 5</a:t>
            </a:r>
            <a:endParaRPr lang="en-US" sz="3200" dirty="0">
              <a:latin typeface="Times New Roman" panose="02020603050405020304" pitchFamily="18" charset="0"/>
              <a:cs typeface="Times New Roman" panose="02020603050405020304" pitchFamily="18" charset="0"/>
            </a:endParaRPr>
          </a:p>
          <a:p>
            <a:pPr algn="just"/>
            <a:endParaRPr lang="en-US" dirty="0"/>
          </a:p>
        </p:txBody>
      </p:sp>
      <p:pic>
        <p:nvPicPr>
          <p:cNvPr id="5" name="Picture 2">
            <a:extLst>
              <a:ext uri="{FF2B5EF4-FFF2-40B4-BE49-F238E27FC236}">
                <a16:creationId xmlns:a16="http://schemas.microsoft.com/office/drawing/2014/main" id="{73375EBC-020D-1647-CAA5-3C496022A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813" y="2894304"/>
            <a:ext cx="7315200" cy="361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24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1" cstate="print">
            <a:extLst>
              <a:ext uri="{BEBA8EAE-BF5A-486C-A8C5-ECC9F3942E4B}">
                <a14:imgProps xmlns:a14="http://schemas.microsoft.com/office/drawing/2010/main">
                  <a14:imgLayer r:embed="rId22">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76073" y="-96314"/>
            <a:ext cx="12162893" cy="6137776"/>
          </a:xfrm>
          <a:prstGeom prst="rect">
            <a:avLst/>
          </a:prstGeom>
        </p:spPr>
      </p:pic>
      <p:pic>
        <p:nvPicPr>
          <p:cNvPr id="25" name="PA_图片 24"/>
          <p:cNvPicPr>
            <a:picLocks noChangeAspect="1"/>
          </p:cNvPicPr>
          <p:nvPr>
            <p:custDataLst>
              <p:tags r:id="rId3"/>
            </p:custDataLst>
          </p:nvPr>
        </p:nvPicPr>
        <p:blipFill>
          <a:blip r:embed="rId24"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4"/>
            </p:custDataLst>
          </p:nvPr>
        </p:nvPicPr>
        <p:blipFill>
          <a:blip r:embed="rId25"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5"/>
            </p:custDataLst>
          </p:nvPr>
        </p:nvPicPr>
        <p:blipFill>
          <a:blip r:embed="rId26"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6"/>
            </p:custDataLst>
          </p:nvPr>
        </p:nvPicPr>
        <p:blipFill rotWithShape="1">
          <a:blip r:embed="rId27"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7"/>
            </p:custDataLst>
          </p:nvPr>
        </p:nvPicPr>
        <p:blipFill>
          <a:blip r:embed="rId28"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8"/>
            </p:custDataLst>
          </p:nvPr>
        </p:nvPicPr>
        <p:blipFill rotWithShape="1">
          <a:blip r:embed="rId29" cstate="print">
            <a:extLst>
              <a:ext uri="{28A0092B-C50C-407E-A947-70E740481C1C}">
                <a14:useLocalDpi xmlns:a14="http://schemas.microsoft.com/office/drawing/2010/main" val="0"/>
              </a:ext>
            </a:extLst>
          </a:blip>
          <a:srcRect r="17587"/>
          <a:stretch>
            <a:fillRect/>
          </a:stretch>
        </p:blipFill>
        <p:spPr>
          <a:xfrm>
            <a:off x="7546787" y="-40958"/>
            <a:ext cx="4608210" cy="6858000"/>
          </a:xfrm>
          <a:prstGeom prst="rect">
            <a:avLst/>
          </a:prstGeom>
        </p:spPr>
      </p:pic>
      <p:pic>
        <p:nvPicPr>
          <p:cNvPr id="16" name="PA_图片 15"/>
          <p:cNvPicPr>
            <a:picLocks noChangeAspect="1"/>
          </p:cNvPicPr>
          <p:nvPr>
            <p:custDataLst>
              <p:tags r:id="rId9"/>
            </p:custDataLst>
          </p:nvPr>
        </p:nvPicPr>
        <p:blipFill>
          <a:blip r:embed="rId30"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0"/>
            </p:custDataLst>
          </p:nvPr>
        </p:nvPicPr>
        <p:blipFill>
          <a:blip r:embed="rId31"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1"/>
            </p:custDataLst>
          </p:nvPr>
        </p:nvPicPr>
        <p:blipFill rotWithShape="1">
          <a:blip r:embed="rId32"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2"/>
            </p:custDataLst>
          </p:nvPr>
        </p:nvPicPr>
        <p:blipFill rotWithShape="1">
          <a:blip r:embed="rId33"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3"/>
            </p:custDataLst>
          </p:nvPr>
        </p:nvPicPr>
        <p:blipFill>
          <a:blip r:embed="rId34"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4"/>
            </p:custDataLst>
          </p:nvPr>
        </p:nvPicPr>
        <p:blipFill>
          <a:blip r:embed="rId34"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5"/>
            </p:custDataLst>
          </p:nvPr>
        </p:nvPicPr>
        <p:blipFill>
          <a:blip r:embed="rId35"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6"/>
            </p:custDataLst>
          </p:nvPr>
        </p:nvPicPr>
        <p:blipFill>
          <a:blip r:embed="rId36" cstate="print">
            <a:extLst>
              <a:ext uri="{BEBA8EAE-BF5A-486C-A8C5-ECC9F3942E4B}">
                <a14:imgProps xmlns:a14="http://schemas.microsoft.com/office/drawing/2010/main">
                  <a14:imgLayer r:embed="rId3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8"/>
          <a:stretch>
            <a:fillRect/>
          </a:stretch>
        </p:blipFill>
        <p:spPr>
          <a:xfrm>
            <a:off x="92075" y="-1476252"/>
            <a:ext cx="609600" cy="609600"/>
          </a:xfrm>
          <a:prstGeom prst="rect">
            <a:avLst/>
          </a:prstGeom>
        </p:spPr>
      </p:pic>
      <p:sp>
        <p:nvSpPr>
          <p:cNvPr id="3" name="TextBox 2"/>
          <p:cNvSpPr txBox="1"/>
          <p:nvPr/>
        </p:nvSpPr>
        <p:spPr>
          <a:xfrm>
            <a:off x="1568918" y="117425"/>
            <a:ext cx="9248203" cy="2800767"/>
          </a:xfrm>
          <a:prstGeom prst="rect">
            <a:avLst/>
          </a:prstGeom>
          <a:noFill/>
        </p:spPr>
        <p:txBody>
          <a:bodyPr wrap="square" rtlCol="0">
            <a:spAutoFit/>
          </a:bodyPr>
          <a:lstStyle/>
          <a:p>
            <a:pPr algn="ctr"/>
            <a:r>
              <a:rPr lang="en-US" sz="4400" b="1" dirty="0" err="1">
                <a:solidFill>
                  <a:srgbClr val="512274"/>
                </a:solidFill>
                <a:latin typeface="Times New Roman" panose="02020603050405020304" pitchFamily="18" charset="0"/>
                <a:cs typeface="Times New Roman" panose="02020603050405020304" pitchFamily="18" charset="0"/>
              </a:rPr>
              <a:t>BÀI</a:t>
            </a:r>
            <a:r>
              <a:rPr lang="en-US" sz="4400" b="1" dirty="0">
                <a:solidFill>
                  <a:srgbClr val="512274"/>
                </a:solidFill>
                <a:latin typeface="Times New Roman" panose="02020603050405020304" pitchFamily="18" charset="0"/>
                <a:cs typeface="Times New Roman" panose="02020603050405020304" pitchFamily="18" charset="0"/>
              </a:rPr>
              <a:t> 29:</a:t>
            </a:r>
            <a:r>
              <a:rPr lang="en-US" sz="4400" b="1" dirty="0">
                <a:solidFill>
                  <a:srgbClr val="512274"/>
                </a:solidFill>
              </a:rPr>
              <a:t> </a:t>
            </a:r>
          </a:p>
          <a:p>
            <a:pPr algn="ctr"/>
            <a:r>
              <a:rPr lang="en-US" sz="4400" b="1" dirty="0" err="1">
                <a:solidFill>
                  <a:srgbClr val="512274"/>
                </a:solidFill>
                <a:latin typeface="Times New Roman" panose="02020603050405020304" pitchFamily="18" charset="0"/>
                <a:cs typeface="Times New Roman" panose="02020603050405020304" pitchFamily="18" charset="0"/>
              </a:rPr>
              <a:t>TRAO</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ĐỔI</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NƯỚC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VÀ</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CÁC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CHẤT</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DINH</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DƯỠNG</a:t>
            </a:r>
            <a:r>
              <a:rPr lang="en-US" sz="4400" b="1" dirty="0">
                <a:solidFill>
                  <a:srgbClr val="512274"/>
                </a:solidFill>
                <a:latin typeface="Times New Roman" panose="02020603050405020304" pitchFamily="18" charset="0"/>
                <a:cs typeface="Times New Roman" panose="02020603050405020304" pitchFamily="18" charset="0"/>
              </a:rPr>
              <a:t> Ở </a:t>
            </a:r>
            <a:r>
              <a:rPr lang="en-US" sz="4400" b="1" dirty="0" err="1">
                <a:solidFill>
                  <a:srgbClr val="512274"/>
                </a:solidFill>
                <a:latin typeface="Times New Roman" panose="02020603050405020304" pitchFamily="18" charset="0"/>
                <a:cs typeface="Times New Roman" panose="02020603050405020304" pitchFamily="18" charset="0"/>
              </a:rPr>
              <a:t>THỰC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VẬT</a:t>
            </a:r>
            <a:endParaRPr lang="en-US" sz="4400" dirty="0">
              <a:solidFill>
                <a:srgbClr val="512274"/>
              </a:solidFill>
              <a:latin typeface="Times New Roman" panose="02020603050405020304" pitchFamily="18" charset="0"/>
              <a:cs typeface="Times New Roman" panose="02020603050405020304" pitchFamily="18" charset="0"/>
            </a:endParaRPr>
          </a:p>
          <a:p>
            <a:pPr algn="ctr"/>
            <a:endParaRPr lang="en-US" sz="4400" b="1" dirty="0">
              <a:solidFill>
                <a:srgbClr val="512274"/>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4500"/>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6000"/>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7500"/>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9000"/>
                            </p:stCondLst>
                            <p:childTnLst>
                              <p:par>
                                <p:cTn id="71" presetID="42" presetClass="entr" presetSubtype="0"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par>
                                <p:cTn id="76" presetID="15" presetClass="entr" presetSubtype="0"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1000" fill="hold"/>
                                        <p:tgtEl>
                                          <p:spTgt spid="26"/>
                                        </p:tgtEl>
                                        <p:attrNameLst>
                                          <p:attrName>ppt_w</p:attrName>
                                        </p:attrNameLst>
                                      </p:cBhvr>
                                      <p:tavLst>
                                        <p:tav tm="0">
                                          <p:val>
                                            <p:fltVal val="0"/>
                                          </p:val>
                                        </p:tav>
                                        <p:tav tm="100000">
                                          <p:val>
                                            <p:strVal val="#ppt_w"/>
                                          </p:val>
                                        </p:tav>
                                      </p:tavLst>
                                    </p:anim>
                                    <p:anim calcmode="lin" valueType="num">
                                      <p:cBhvr>
                                        <p:cTn id="79" dur="1000" fill="hold"/>
                                        <p:tgtEl>
                                          <p:spTgt spid="26"/>
                                        </p:tgtEl>
                                        <p:attrNameLst>
                                          <p:attrName>ppt_h</p:attrName>
                                        </p:attrNameLst>
                                      </p:cBhvr>
                                      <p:tavLst>
                                        <p:tav tm="0">
                                          <p:val>
                                            <p:fltVal val="0"/>
                                          </p:val>
                                        </p:tav>
                                        <p:tav tm="100000">
                                          <p:val>
                                            <p:strVal val="#ppt_h"/>
                                          </p:val>
                                        </p:tav>
                                      </p:tavLst>
                                    </p:anim>
                                    <p:anim calcmode="lin" valueType="num">
                                      <p:cBhvr>
                                        <p:cTn id="80"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82" fill="hold">
                            <p:stCondLst>
                              <p:cond delay="10000"/>
                            </p:stCondLst>
                            <p:childTnLst>
                              <p:par>
                                <p:cTn id="83" presetID="10" presetClass="entr" presetSubtype="0"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childTnLst>
                          </p:cTn>
                        </p:par>
                        <p:par>
                          <p:cTn id="86" fill="hold">
                            <p:stCondLst>
                              <p:cond delay="10500"/>
                            </p:stCondLst>
                            <p:childTnLst>
                              <p:par>
                                <p:cTn id="87" presetID="32" presetClass="emph" presetSubtype="0" repeatCount="3000" fill="hold" nodeType="afterEffect">
                                  <p:stCondLst>
                                    <p:cond delay="0"/>
                                  </p:stCondLst>
                                  <p:childTnLst>
                                    <p:animRot by="120000">
                                      <p:cBhvr>
                                        <p:cTn id="88" dur="50" fill="hold">
                                          <p:stCondLst>
                                            <p:cond delay="0"/>
                                          </p:stCondLst>
                                        </p:cTn>
                                        <p:tgtEl>
                                          <p:spTgt spid="26"/>
                                        </p:tgtEl>
                                        <p:attrNameLst>
                                          <p:attrName>r</p:attrName>
                                        </p:attrNameLst>
                                      </p:cBhvr>
                                    </p:animRot>
                                    <p:animRot by="-240000">
                                      <p:cBhvr>
                                        <p:cTn id="89" dur="100" fill="hold">
                                          <p:stCondLst>
                                            <p:cond delay="100"/>
                                          </p:stCondLst>
                                        </p:cTn>
                                        <p:tgtEl>
                                          <p:spTgt spid="26"/>
                                        </p:tgtEl>
                                        <p:attrNameLst>
                                          <p:attrName>r</p:attrName>
                                        </p:attrNameLst>
                                      </p:cBhvr>
                                    </p:animRot>
                                    <p:animRot by="240000">
                                      <p:cBhvr>
                                        <p:cTn id="90" dur="100" fill="hold">
                                          <p:stCondLst>
                                            <p:cond delay="200"/>
                                          </p:stCondLst>
                                        </p:cTn>
                                        <p:tgtEl>
                                          <p:spTgt spid="26"/>
                                        </p:tgtEl>
                                        <p:attrNameLst>
                                          <p:attrName>r</p:attrName>
                                        </p:attrNameLst>
                                      </p:cBhvr>
                                    </p:animRot>
                                    <p:animRot by="-240000">
                                      <p:cBhvr>
                                        <p:cTn id="91" dur="100" fill="hold">
                                          <p:stCondLst>
                                            <p:cond delay="300"/>
                                          </p:stCondLst>
                                        </p:cTn>
                                        <p:tgtEl>
                                          <p:spTgt spid="26"/>
                                        </p:tgtEl>
                                        <p:attrNameLst>
                                          <p:attrName>r</p:attrName>
                                        </p:attrNameLst>
                                      </p:cBhvr>
                                    </p:animRot>
                                    <p:animRot by="120000">
                                      <p:cBhvr>
                                        <p:cTn id="92" dur="100" fill="hold">
                                          <p:stCondLst>
                                            <p:cond delay="400"/>
                                          </p:stCondLst>
                                        </p:cTn>
                                        <p:tgtEl>
                                          <p:spTgt spid="26"/>
                                        </p:tgtEl>
                                        <p:attrNameLst>
                                          <p:attrName>r</p:attrName>
                                        </p:attrNameLst>
                                      </p:cBhvr>
                                    </p:animRot>
                                  </p:childTnLst>
                                </p:cTn>
                              </p:par>
                            </p:childTnLst>
                          </p:cTn>
                        </p:par>
                        <p:par>
                          <p:cTn id="93" fill="hold">
                            <p:stCondLst>
                              <p:cond delay="12000"/>
                            </p:stCondLst>
                            <p:childTnLst>
                              <p:par>
                                <p:cTn id="94" presetID="41" presetClass="entr" presetSubtype="0" fill="hold" grpId="0" nodeType="afterEffect">
                                  <p:stCondLst>
                                    <p:cond delay="0"/>
                                  </p:stCondLst>
                                  <p:iterate type="lt">
                                    <p:tmPct val="10000"/>
                                  </p:iterate>
                                  <p:childTnLst>
                                    <p:set>
                                      <p:cBhvr>
                                        <p:cTn id="95" dur="1" fill="hold">
                                          <p:stCondLst>
                                            <p:cond delay="0"/>
                                          </p:stCondLst>
                                        </p:cTn>
                                        <p:tgtEl>
                                          <p:spTgt spid="3"/>
                                        </p:tgtEl>
                                        <p:attrNameLst>
                                          <p:attrName>style.visibility</p:attrName>
                                        </p:attrNameLst>
                                      </p:cBhvr>
                                      <p:to>
                                        <p:strVal val="visible"/>
                                      </p:to>
                                    </p:set>
                                    <p:anim calcmode="lin" valueType="num">
                                      <p:cBhvr>
                                        <p:cTn id="9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3"/>
                                        </p:tgtEl>
                                        <p:attrNameLst>
                                          <p:attrName>ppt_y</p:attrName>
                                        </p:attrNameLst>
                                      </p:cBhvr>
                                      <p:tavLst>
                                        <p:tav tm="0">
                                          <p:val>
                                            <p:strVal val="#ppt_y"/>
                                          </p:val>
                                        </p:tav>
                                        <p:tav tm="100000">
                                          <p:val>
                                            <p:strVal val="#ppt_y"/>
                                          </p:val>
                                        </p:tav>
                                      </p:tavLst>
                                    </p:anim>
                                    <p:anim calcmode="lin" valueType="num">
                                      <p:cBhvr>
                                        <p:cTn id="9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1" repeatCount="indefinite" fill="hold" display="0">
                  <p:stCondLst>
                    <p:cond delay="indefinite"/>
                  </p:stCondLst>
                  <p:endCondLst>
                    <p:cond evt="onStopAudio" delay="0">
                      <p:tgtEl>
                        <p:sldTgt/>
                      </p:tgtEl>
                    </p:cond>
                  </p:endCondLst>
                </p:cTn>
                <p:tgtEl>
                  <p:spTgt spid="37"/>
                </p:tgtEl>
              </p:cMediaNode>
            </p:audio>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DAD9CC-6525-45C2-29CE-0C8EE12AC9AF}"/>
              </a:ext>
            </a:extLst>
          </p:cNvPr>
          <p:cNvSpPr/>
          <p:nvPr/>
        </p:nvSpPr>
        <p:spPr>
          <a:xfrm>
            <a:off x="320634" y="534390"/>
            <a:ext cx="11376561" cy="57476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en-US" sz="3600" b="1" dirty="0" err="1">
                <a:latin typeface="Times New Roman" panose="02020603050405020304" pitchFamily="18" charset="0"/>
                <a:ea typeface="Arial" panose="020B0604020202020204" pitchFamily="34" charset="0"/>
                <a:cs typeface="Times New Roman" panose="02020603050405020304" pitchFamily="18" charset="0"/>
              </a:rPr>
              <a:t>C</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âu</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5: </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4000"/>
              </a:lnSpc>
              <a:spcBef>
                <a:spcPts val="0"/>
              </a:spcBef>
              <a:spcAft>
                <a:spcPts val="400"/>
              </a:spcAft>
              <a:tabLst>
                <a:tab pos="549910"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2000"/>
              </a:lnSpc>
              <a:spcBef>
                <a:spcPts val="0"/>
              </a:spcBef>
              <a:spcAft>
                <a:spcPts val="400"/>
              </a:spcAft>
              <a:tabLst>
                <a:tab pos="54546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7000"/>
              </a:lnSpc>
              <a:spcBef>
                <a:spcPts val="0"/>
              </a:spcBef>
              <a:spcAft>
                <a:spcPts val="400"/>
              </a:spcAft>
              <a:tabLst>
                <a:tab pos="54546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C464DFA6-6BF2-EDF1-0DA1-D756449B425A}"/>
              </a:ext>
            </a:extLst>
          </p:cNvPr>
          <p:cNvSpPr/>
          <p:nvPr/>
        </p:nvSpPr>
        <p:spPr>
          <a:xfrm>
            <a:off x="716476" y="724394"/>
            <a:ext cx="11154889" cy="1508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Do ở lá cây có quá trình thoát hơi nước, khí khổng tập trung nhiều ở mặt dưới nên hơi nước thoát ra làm giảm nhiệt độ mỏi trường xung quanh nên ta thấy mát hơn.</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C48CC48-BF3E-5E8F-451B-3AD7F0A78596}"/>
              </a:ext>
            </a:extLst>
          </p:cNvPr>
          <p:cNvSpPr/>
          <p:nvPr/>
        </p:nvSpPr>
        <p:spPr>
          <a:xfrm>
            <a:off x="716476" y="2476998"/>
            <a:ext cx="3499262" cy="1130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4000"/>
              </a:lnSpc>
              <a:spcBef>
                <a:spcPts val="0"/>
              </a:spcBef>
              <a:spcAft>
                <a:spcPts val="400"/>
              </a:spcAft>
            </a:pP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Nhờ lực hút nước.</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1686A56-4A41-F76C-036D-8D20DC1798A5}"/>
              </a:ext>
            </a:extLst>
          </p:cNvPr>
          <p:cNvSpPr/>
          <p:nvPr/>
        </p:nvSpPr>
        <p:spPr>
          <a:xfrm>
            <a:off x="716476" y="3870368"/>
            <a:ext cx="11067803" cy="1130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Nếu không thoát hơi nước thì cây không lây được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vì lúc này khí khổng không mở nên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không khuếch tán vào trong lá được.</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1156195-0CA3-5B16-CE6A-C872C70E18C9}"/>
              </a:ext>
            </a:extLst>
          </p:cNvPr>
          <p:cNvSpPr/>
          <p:nvPr/>
        </p:nvSpPr>
        <p:spPr>
          <a:xfrm>
            <a:off x="736269" y="5308269"/>
            <a:ext cx="11218222" cy="1437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Quá trình thoát hơi nước tạo động lực cho sự vận chuyển nước và mu</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ố</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i khoáng trong cây, đi</a:t>
            </a:r>
            <a:r>
              <a:rPr lang="en-US" sz="2400" dirty="0">
                <a:latin typeface="Times New Roman" panose="02020603050405020304" pitchFamily="18" charset="0"/>
                <a:ea typeface="Segoe UI" panose="020B0502040204020203" pitchFamily="34" charset="0"/>
                <a:cs typeface="Times New Roman" panose="02020603050405020304" pitchFamily="18" charset="0"/>
              </a:rPr>
              <a:t>ề</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u hoà nhiệt độ bể mặt lá, giúp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đi vào trong lá để cung cấp cho quá trình quang hợp và giải phóng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oxygen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ra ngoài m</a:t>
            </a:r>
            <a:r>
              <a:rPr lang="en-US" sz="2400" dirty="0">
                <a:latin typeface="Times New Roman" panose="02020603050405020304" pitchFamily="18" charset="0"/>
                <a:ea typeface="Segoe UI" panose="020B0502040204020203" pitchFamily="34" charset="0"/>
                <a:cs typeface="Times New Roman" panose="02020603050405020304" pitchFamily="18" charset="0"/>
              </a:rPr>
              <a:t>ô</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i trường.</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50971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D7FD13-2752-1733-865B-5821774918DE}"/>
              </a:ext>
            </a:extLst>
          </p:cNvPr>
          <p:cNvGrpSpPr/>
          <p:nvPr/>
        </p:nvGrpSpPr>
        <p:grpSpPr>
          <a:xfrm>
            <a:off x="178130" y="249381"/>
            <a:ext cx="11709070" cy="6151419"/>
            <a:chOff x="405083" y="2216054"/>
            <a:chExt cx="10982725" cy="3153381"/>
          </a:xfrm>
        </p:grpSpPr>
        <p:sp>
          <p:nvSpPr>
            <p:cNvPr id="3" name="Rectangle: Rounded Corners 2">
              <a:extLst>
                <a:ext uri="{FF2B5EF4-FFF2-40B4-BE49-F238E27FC236}">
                  <a16:creationId xmlns:a16="http://schemas.microsoft.com/office/drawing/2014/main" id="{204D9A67-8BD4-6258-213E-0AF62159FC7F}"/>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07000"/>
                </a:lnSpc>
                <a:spcBef>
                  <a:spcPts val="600"/>
                </a:spcBef>
                <a:spcAft>
                  <a:spcPts val="600"/>
                </a:spcAft>
                <a:tabLst>
                  <a:tab pos="29146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lực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carbon dioxide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quang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phóng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oxygen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ở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nhờ</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khổng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D4BF5D7-E04D-DBEC-9B77-A1EFA64F32B1}"/>
                </a:ext>
              </a:extLst>
            </p:cNvPr>
            <p:cNvGrpSpPr/>
            <p:nvPr/>
          </p:nvGrpSpPr>
          <p:grpSpPr>
            <a:xfrm>
              <a:off x="405083" y="2216054"/>
              <a:ext cx="1107817" cy="936286"/>
              <a:chOff x="3130636" y="3315353"/>
              <a:chExt cx="2096814" cy="1714601"/>
            </a:xfrm>
          </p:grpSpPr>
          <p:sp>
            <p:nvSpPr>
              <p:cNvPr id="5" name="Oval 4">
                <a:extLst>
                  <a:ext uri="{FF2B5EF4-FFF2-40B4-BE49-F238E27FC236}">
                    <a16:creationId xmlns:a16="http://schemas.microsoft.com/office/drawing/2014/main" id="{D908A93F-4750-FFB0-EA2D-27A16E9511F3}"/>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6"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6407FEDD-EBD8-CB20-5761-4C3EF658C27D}"/>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93178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D28B78-9781-BB37-99A5-83D7645A11A4}"/>
              </a:ext>
            </a:extLst>
          </p:cNvPr>
          <p:cNvSpPr/>
          <p:nvPr/>
        </p:nvSpPr>
        <p:spPr>
          <a:xfrm>
            <a:off x="96845" y="173747"/>
            <a:ext cx="11837856"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d)</a:t>
            </a:r>
            <a:r>
              <a:rPr lang="en-US" sz="4000" b="1" i="1" dirty="0" err="1">
                <a:latin typeface="Times New Roman" panose="02020603050405020304" pitchFamily="18" charset="0"/>
                <a:cs typeface="Times New Roman" panose="02020603050405020304" pitchFamily="18" charset="0"/>
              </a:rPr>
              <a:t>Tìm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hiểu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hoạt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động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đóng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mở</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khổng</a:t>
            </a:r>
            <a:endParaRPr lang="en-US" sz="4000" i="1" dirty="0">
              <a:latin typeface="Times New Roman" panose="02020603050405020304" pitchFamily="18" charset="0"/>
              <a:cs typeface="Times New Roman" panose="02020603050405020304" pitchFamily="18" charset="0"/>
            </a:endParaRPr>
          </a:p>
        </p:txBody>
      </p:sp>
      <p:sp>
        <p:nvSpPr>
          <p:cNvPr id="3" name="Cloud 2">
            <a:extLst>
              <a:ext uri="{FF2B5EF4-FFF2-40B4-BE49-F238E27FC236}">
                <a16:creationId xmlns:a16="http://schemas.microsoft.com/office/drawing/2014/main" id="{6496290F-CFDA-DF3C-DE38-CF3A98552098}"/>
              </a:ext>
            </a:extLst>
          </p:cNvPr>
          <p:cNvSpPr/>
          <p:nvPr/>
        </p:nvSpPr>
        <p:spPr>
          <a:xfrm>
            <a:off x="249382" y="1413164"/>
            <a:ext cx="11435937" cy="4975761"/>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08585" algn="just">
              <a:spcBef>
                <a:spcPts val="0"/>
              </a:spcBef>
              <a:spcAft>
                <a:spcPts val="0"/>
              </a:spcAft>
            </a:pPr>
            <a:r>
              <a:rPr lang="en-US" sz="4400" dirty="0" err="1">
                <a:solidFill>
                  <a:schemeClr val="tx1"/>
                </a:solidFill>
                <a:latin typeface="Times New Roman" panose="02020603050405020304" pitchFamily="18" charset="0"/>
                <a:ea typeface="Arial" panose="020B0604020202020204" pitchFamily="34" charset="0"/>
              </a:rPr>
              <a:t>T</a:t>
            </a:r>
            <a:r>
              <a:rPr lang="en-US" sz="4400" dirty="0" err="1">
                <a:solidFill>
                  <a:schemeClr val="tx1"/>
                </a:solidFill>
                <a:effectLst/>
                <a:latin typeface="Times New Roman" panose="02020603050405020304" pitchFamily="18" charset="0"/>
                <a:ea typeface="Arial" panose="020B0604020202020204" pitchFamily="34" charset="0"/>
              </a:rPr>
              <a:t>ìm</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hiểu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thông</a:t>
            </a:r>
            <a:r>
              <a:rPr lang="en-US" sz="4400" dirty="0">
                <a:solidFill>
                  <a:schemeClr val="tx1"/>
                </a:solidFill>
                <a:effectLst/>
                <a:latin typeface="Times New Roman" panose="02020603050405020304" pitchFamily="18" charset="0"/>
                <a:ea typeface="Arial" panose="020B0604020202020204" pitchFamily="34" charset="0"/>
              </a:rPr>
              <a:t> tin </a:t>
            </a:r>
            <a:r>
              <a:rPr lang="en-US" sz="4400" dirty="0" err="1">
                <a:solidFill>
                  <a:schemeClr val="tx1"/>
                </a:solidFill>
                <a:effectLst/>
                <a:latin typeface="Times New Roman" panose="02020603050405020304" pitchFamily="18" charset="0"/>
                <a:ea typeface="Arial" panose="020B0604020202020204" pitchFamily="34" charset="0"/>
              </a:rPr>
              <a:t>trong</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SGK</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hình</a:t>
            </a:r>
            <a:r>
              <a:rPr lang="en-US" sz="4400" dirty="0">
                <a:solidFill>
                  <a:schemeClr val="tx1"/>
                </a:solidFill>
                <a:effectLst/>
                <a:latin typeface="Times New Roman" panose="02020603050405020304" pitchFamily="18" charset="0"/>
                <a:ea typeface="Arial" panose="020B0604020202020204" pitchFamily="34" charset="0"/>
              </a:rPr>
              <a:t> 29.4 </a:t>
            </a:r>
            <a:r>
              <a:rPr lang="en-US" sz="4400" dirty="0" err="1">
                <a:solidFill>
                  <a:schemeClr val="tx1"/>
                </a:solidFill>
                <a:effectLst/>
                <a:latin typeface="Times New Roman" panose="02020603050405020304" pitchFamily="18" charset="0"/>
                <a:ea typeface="Arial" panose="020B0604020202020204" pitchFamily="34" charset="0"/>
              </a:rPr>
              <a:t>thảo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luận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cặp</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đôi</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hoàn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thành</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phiếu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học</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tập</a:t>
            </a:r>
            <a:r>
              <a:rPr lang="en-US" sz="4400" dirty="0">
                <a:solidFill>
                  <a:schemeClr val="tx1"/>
                </a:solidFill>
                <a:effectLst/>
                <a:latin typeface="Times New Roman" panose="02020603050405020304" pitchFamily="18" charset="0"/>
                <a:ea typeface="Arial" panose="020B0604020202020204" pitchFamily="34" charset="0"/>
              </a:rPr>
              <a:t> 4 </a:t>
            </a:r>
            <a:endParaRPr lang="en-US" sz="4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150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A6636-E6BB-6A7D-EFA8-B63D756EF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75" y="169325"/>
            <a:ext cx="3301120" cy="2628669"/>
          </a:xfrm>
          <a:prstGeom prst="rect">
            <a:avLst/>
          </a:prstGeom>
        </p:spPr>
      </p:pic>
      <p:pic>
        <p:nvPicPr>
          <p:cNvPr id="4" name="image1446.jpeg">
            <a:extLst>
              <a:ext uri="{FF2B5EF4-FFF2-40B4-BE49-F238E27FC236}">
                <a16:creationId xmlns:a16="http://schemas.microsoft.com/office/drawing/2014/main" id="{4DB19DA5-95F3-FAE0-5D67-E3ADDDF380F2}"/>
              </a:ext>
            </a:extLst>
          </p:cNvPr>
          <p:cNvPicPr>
            <a:picLocks noChangeAspect="1"/>
          </p:cNvPicPr>
          <p:nvPr/>
        </p:nvPicPr>
        <p:blipFill>
          <a:blip r:embed="rId3" cstate="print"/>
          <a:stretch>
            <a:fillRect/>
          </a:stretch>
        </p:blipFill>
        <p:spPr>
          <a:xfrm>
            <a:off x="708926" y="3443845"/>
            <a:ext cx="2697808" cy="2628669"/>
          </a:xfrm>
          <a:prstGeom prst="rect">
            <a:avLst/>
          </a:prstGeom>
        </p:spPr>
      </p:pic>
      <p:sp>
        <p:nvSpPr>
          <p:cNvPr id="5" name="Rectangle 4">
            <a:extLst>
              <a:ext uri="{FF2B5EF4-FFF2-40B4-BE49-F238E27FC236}">
                <a16:creationId xmlns:a16="http://schemas.microsoft.com/office/drawing/2014/main" id="{6F3EB339-5106-BA81-9CC8-21F17DA864CD}"/>
              </a:ext>
            </a:extLst>
          </p:cNvPr>
          <p:cNvSpPr/>
          <p:nvPr/>
        </p:nvSpPr>
        <p:spPr>
          <a:xfrm>
            <a:off x="420631" y="2945081"/>
            <a:ext cx="3027123" cy="4987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mở</a:t>
            </a:r>
            <a:endParaRPr lang="en-US" sz="28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8C28B48-66EA-87A8-D48D-718F48DA59BE}"/>
              </a:ext>
            </a:extLst>
          </p:cNvPr>
          <p:cNvSpPr/>
          <p:nvPr/>
        </p:nvSpPr>
        <p:spPr>
          <a:xfrm>
            <a:off x="420631" y="6189912"/>
            <a:ext cx="3038998" cy="4987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đóng</a:t>
            </a:r>
            <a:endParaRPr lang="en-US" sz="2800" b="1" dirty="0">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691DA97E-E7DB-48CD-8CA7-1E57999C76D0}"/>
              </a:ext>
            </a:extLst>
          </p:cNvPr>
          <p:cNvGraphicFramePr>
            <a:graphicFrameLocks noGrp="1"/>
          </p:cNvGraphicFramePr>
          <p:nvPr>
            <p:extLst>
              <p:ext uri="{D42A27DB-BD31-4B8C-83A1-F6EECF244321}">
                <p14:modId xmlns:p14="http://schemas.microsoft.com/office/powerpoint/2010/main" val="2955052926"/>
              </p:ext>
            </p:extLst>
          </p:nvPr>
        </p:nvGraphicFramePr>
        <p:xfrm>
          <a:off x="3720230" y="-12526"/>
          <a:ext cx="8393815" cy="7107158"/>
        </p:xfrm>
        <a:graphic>
          <a:graphicData uri="http://schemas.openxmlformats.org/drawingml/2006/table">
            <a:tbl>
              <a:tblPr firstRow="1" firstCol="1" bandRow="1">
                <a:tableStyleId>{5C22544A-7EE6-4342-B048-85BDC9FD1C3A}</a:tableStyleId>
              </a:tblPr>
              <a:tblGrid>
                <a:gridCol w="2918299">
                  <a:extLst>
                    <a:ext uri="{9D8B030D-6E8A-4147-A177-3AD203B41FA5}">
                      <a16:colId xmlns:a16="http://schemas.microsoft.com/office/drawing/2014/main" val="1108416855"/>
                    </a:ext>
                  </a:extLst>
                </a:gridCol>
                <a:gridCol w="5475516">
                  <a:extLst>
                    <a:ext uri="{9D8B030D-6E8A-4147-A177-3AD203B41FA5}">
                      <a16:colId xmlns:a16="http://schemas.microsoft.com/office/drawing/2014/main" val="905918640"/>
                    </a:ext>
                  </a:extLst>
                </a:gridCol>
              </a:tblGrid>
              <a:tr h="392263">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CÂU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HỎI</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CÂU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LỜI</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2843794"/>
                  </a:ext>
                </a:extLst>
              </a:tr>
              <a:tr h="1772870">
                <a:tc>
                  <a:txBody>
                    <a:bodyPr/>
                    <a:lstStyle/>
                    <a:p>
                      <a:pPr marL="0" marR="0" algn="just">
                        <a:lnSpc>
                          <a:spcPct val="115000"/>
                        </a:lnSpc>
                        <a:spcBef>
                          <a:spcPts val="0"/>
                        </a:spcBef>
                        <a:spcAft>
                          <a:spcPts val="500"/>
                        </a:spcAft>
                        <a:tabLst>
                          <a:tab pos="549910" algn="l"/>
                        </a:tabLst>
                      </a:pPr>
                      <a:r>
                        <a:rPr lang="vi-VN" sz="2400" dirty="0">
                          <a:effectLst/>
                          <a:latin typeface="Times New Roman" panose="02020603050405020304" pitchFamily="18" charset="0"/>
                          <a:cs typeface="Times New Roman" panose="02020603050405020304" pitchFamily="18" charset="0"/>
                        </a:rPr>
                        <a:t>6. Nguyên nhân chủ yếu làm cho khí khổng đóng hay mở là gì?</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9180220"/>
                  </a:ext>
                </a:extLst>
              </a:tr>
              <a:tr h="4942025">
                <a:tc>
                  <a:txBody>
                    <a:bodyPr/>
                    <a:lstStyle/>
                    <a:p>
                      <a:pPr marL="0" marR="0" algn="just">
                        <a:lnSpc>
                          <a:spcPct val="124000"/>
                        </a:lnSpc>
                        <a:spcBef>
                          <a:spcPts val="0"/>
                        </a:spcBef>
                        <a:spcAft>
                          <a:spcPts val="500"/>
                        </a:spcAft>
                        <a:tabLst>
                          <a:tab pos="549910" algn="l"/>
                        </a:tabLst>
                      </a:pPr>
                      <a:r>
                        <a:rPr lang="vi-VN" sz="2400" dirty="0">
                          <a:effectLst/>
                          <a:latin typeface="Times New Roman" panose="02020603050405020304" pitchFamily="18" charset="0"/>
                          <a:cs typeface="Times New Roman" panose="02020603050405020304" pitchFamily="18" charset="0"/>
                        </a:rPr>
                        <a:t>7. Dựa vào kiến thức đã học về cấu tạo của khí khổng và quan sát Hình 29.4, em hãy cho biết thành tế bào hạt đậu có những biến đổi như thế nào trong hoạt động đóng, mở khí khổng.</a:t>
                      </a:r>
                      <a:endParaRPr lang="en-US" sz="24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867538961"/>
                  </a:ext>
                </a:extLst>
              </a:tr>
            </a:tbl>
          </a:graphicData>
        </a:graphic>
      </p:graphicFrame>
      <p:sp>
        <p:nvSpPr>
          <p:cNvPr id="8" name="Rectangle: Rounded Corners 7">
            <a:extLst>
              <a:ext uri="{FF2B5EF4-FFF2-40B4-BE49-F238E27FC236}">
                <a16:creationId xmlns:a16="http://schemas.microsoft.com/office/drawing/2014/main" id="{5FD63ED0-53A8-C87A-A33B-60BD18568A5F}"/>
              </a:ext>
            </a:extLst>
          </p:cNvPr>
          <p:cNvSpPr/>
          <p:nvPr/>
        </p:nvSpPr>
        <p:spPr>
          <a:xfrm>
            <a:off x="6602682" y="439387"/>
            <a:ext cx="5470344" cy="183869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lnSpc>
                <a:spcPct val="127000"/>
              </a:lnSpc>
              <a:spcBef>
                <a:spcPts val="0"/>
              </a:spcBef>
              <a:spcAft>
                <a:spcPts val="500"/>
              </a:spcAft>
              <a:buClr>
                <a:srgbClr val="000000"/>
              </a:buClr>
              <a:buSzPts val="1000"/>
              <a:tabLst>
                <a:tab pos="515620" algn="l"/>
              </a:tabLst>
            </a:pPr>
            <a:r>
              <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Khí khổng đóng: khi nước ra khỏi tế bào hạt đậu (tế bào bị mất nước).</a:t>
            </a:r>
            <a:endPar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27000"/>
              </a:lnSpc>
              <a:spcBef>
                <a:spcPts val="0"/>
              </a:spcBef>
              <a:spcAft>
                <a:spcPts val="500"/>
              </a:spcAft>
              <a:buClr>
                <a:srgbClr val="000000"/>
              </a:buClr>
              <a:buSzPts val="1000"/>
              <a:tabLst>
                <a:tab pos="520065" algn="l"/>
              </a:tabLst>
            </a:pPr>
            <a:r>
              <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Khí khổng mở: khi nước vào trong tế bào hạt đậu (tế bào trương nước</a:t>
            </a:r>
            <a:r>
              <a:rPr lang="vi-VN" sz="2200"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200"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AB7DFA1-E68E-895F-E3A5-12856D207FB8}"/>
              </a:ext>
            </a:extLst>
          </p:cNvPr>
          <p:cNvSpPr/>
          <p:nvPr/>
        </p:nvSpPr>
        <p:spPr>
          <a:xfrm>
            <a:off x="6643701" y="2278083"/>
            <a:ext cx="5470344" cy="441059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17500" algn="just">
              <a:lnSpc>
                <a:spcPct val="130000"/>
              </a:lnSpc>
              <a:spcBef>
                <a:spcPts val="0"/>
              </a:spcBef>
              <a:spcAft>
                <a:spcPts val="500"/>
              </a:spcAft>
            </a:pP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Khi tế bào trương nước, thành mỏng cong làm cho thành dày cong theo làm khí khổng mở</a:t>
            </a:r>
            <a:r>
              <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a:t>
            </a:r>
          </a:p>
          <a:p>
            <a:pPr marL="0" marR="0" indent="317500" algn="just">
              <a:lnSpc>
                <a:spcPct val="130000"/>
              </a:lnSpc>
              <a:spcBef>
                <a:spcPts val="0"/>
              </a:spcBef>
              <a:spcAft>
                <a:spcPts val="500"/>
              </a:spcAft>
            </a:pPr>
            <a:r>
              <a:rPr lang="en-US" sz="2800" dirty="0">
                <a:solidFill>
                  <a:schemeClr val="tx1"/>
                </a:solidFill>
                <a:latin typeface="Times New Roman" panose="02020603050405020304" pitchFamily="18" charset="0"/>
                <a:ea typeface="Segoe UI" panose="020B0502040204020203" pitchFamily="34" charset="0"/>
                <a:cs typeface="Times New Roman" panose="02020603050405020304" pitchFamily="18" charset="0"/>
              </a:rPr>
              <a:t>K</a:t>
            </a: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hi mất nước, thành t</a:t>
            </a:r>
            <a:r>
              <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ế</a:t>
            </a: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bào duỗi thẳng làm khí khổng đóng lại.</a:t>
            </a:r>
            <a:endPar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48162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FDBBD9-D55C-528A-F6E8-6A6D8BB703CA}"/>
              </a:ext>
            </a:extLst>
          </p:cNvPr>
          <p:cNvGrpSpPr/>
          <p:nvPr/>
        </p:nvGrpSpPr>
        <p:grpSpPr>
          <a:xfrm>
            <a:off x="178130" y="249381"/>
            <a:ext cx="11709070" cy="6151419"/>
            <a:chOff x="405083" y="2216054"/>
            <a:chExt cx="10982725" cy="3153381"/>
          </a:xfrm>
        </p:grpSpPr>
        <p:sp>
          <p:nvSpPr>
            <p:cNvPr id="3" name="Rectangle: Rounded Corners 2">
              <a:extLst>
                <a:ext uri="{FF2B5EF4-FFF2-40B4-BE49-F238E27FC236}">
                  <a16:creationId xmlns:a16="http://schemas.microsoft.com/office/drawing/2014/main" id="{B4402715-CB0A-C1B3-B0F3-70AFA15D1B9A}"/>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carbon dioxide</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962CB3A5-2884-1631-49C2-7627486C68AE}"/>
                </a:ext>
              </a:extLst>
            </p:cNvPr>
            <p:cNvGrpSpPr/>
            <p:nvPr/>
          </p:nvGrpSpPr>
          <p:grpSpPr>
            <a:xfrm>
              <a:off x="405083" y="2216054"/>
              <a:ext cx="1107817" cy="936286"/>
              <a:chOff x="3130636" y="3315353"/>
              <a:chExt cx="2096814" cy="1714601"/>
            </a:xfrm>
          </p:grpSpPr>
          <p:sp>
            <p:nvSpPr>
              <p:cNvPr id="5" name="Oval 4">
                <a:extLst>
                  <a:ext uri="{FF2B5EF4-FFF2-40B4-BE49-F238E27FC236}">
                    <a16:creationId xmlns:a16="http://schemas.microsoft.com/office/drawing/2014/main" id="{4826408B-8A6F-FE67-3BFE-A58E9253D369}"/>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6"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3EA14EDE-AE41-387D-073A-F7C331D23D69}"/>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47963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2" name="Oval 1"/>
          <p:cNvSpPr/>
          <p:nvPr/>
        </p:nvSpPr>
        <p:spPr>
          <a:xfrm>
            <a:off x="8555261" y="3661153"/>
            <a:ext cx="60959" cy="609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0" name="Picture 6" descr="https://o.remove.bg/downloads/9d13d0ba-3764-4b35-b7f8-76247073d02e/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981" y="2943953"/>
            <a:ext cx="5629020" cy="5629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o.remove.bg/downloads/d4a71af8-9d06-4361-a825-7e3c09811152/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25" y="4799444"/>
            <a:ext cx="2489200" cy="173990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438401" y="6539345"/>
            <a:ext cx="284788" cy="1495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4" name="Picture 10" descr="https://o.remove.bg/downloads/6f3b23ed-83a4-45e4-bde5-a534a6642cc2/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8444" y="5146558"/>
            <a:ext cx="329045" cy="4064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811" y="-669529"/>
            <a:ext cx="2821276" cy="41428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39" y="-3363985"/>
            <a:ext cx="5232400" cy="54036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597" y="2124130"/>
            <a:ext cx="5232400" cy="7683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567" y="-6950550"/>
            <a:ext cx="5232400" cy="76835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5721" y="3922767"/>
            <a:ext cx="5232400" cy="76835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2580793" y="6347447"/>
            <a:ext cx="506696" cy="3414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9" name="Google Shape;639;p13"/>
          <p:cNvSpPr txBox="1">
            <a:spLocks noGrp="1"/>
          </p:cNvSpPr>
          <p:nvPr>
            <p:ph type="ctrTitle"/>
          </p:nvPr>
        </p:nvSpPr>
        <p:spPr>
          <a:xfrm>
            <a:off x="253967" y="838386"/>
            <a:ext cx="11228007" cy="2883725"/>
          </a:xfrm>
          <a:prstGeom prst="rect">
            <a:avLst/>
          </a:prstGeom>
          <a:solidFill>
            <a:schemeClr val="bg1"/>
          </a:solidFill>
        </p:spPr>
        <p:txBody>
          <a:bodyPr spcFirstLastPara="1" vert="horz" wrap="square" lIns="121900" tIns="121900" rIns="121900" bIns="121900" rtlCol="0" anchor="ctr" anchorCtr="0">
            <a:noAutofit/>
          </a:bodyPr>
          <a:lstStyle/>
          <a:p>
            <a:pPr lvl="0"/>
            <a:r>
              <a:rPr lang="en-US" sz="5867" b="1">
                <a:solidFill>
                  <a:srgbClr val="FF0000"/>
                </a:solidFill>
                <a:latin typeface="Times New Roman" pitchFamily="18" charset="0"/>
                <a:cs typeface="Times New Roman" pitchFamily="18" charset="0"/>
              </a:rPr>
              <a:t>2. Một sô yếu tố môi trường ảnh hưởng đến trao đổi nước và các chất dinh dưỡng ở thực vật</a:t>
            </a:r>
            <a:endParaRPr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6762955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D40E6A-D3A5-2409-F52A-FB165193DFA4}"/>
              </a:ext>
            </a:extLst>
          </p:cNvPr>
          <p:cNvSpPr>
            <a:spLocks noGrp="1"/>
          </p:cNvSpPr>
          <p:nvPr>
            <p:ph type="ctrTitle"/>
          </p:nvPr>
        </p:nvSpPr>
        <p:spPr>
          <a:xfrm>
            <a:off x="237506" y="153146"/>
            <a:ext cx="11679963" cy="1076835"/>
          </a:xfrm>
        </p:spPr>
        <p:txBody>
          <a:bodyPr/>
          <a:lstStyle/>
          <a:p>
            <a:pPr algn="just"/>
            <a:r>
              <a:rPr lang="en-US" sz="3200" b="1" dirty="0" err="1">
                <a:latin typeface="Times New Roman" pitchFamily="18" charset="0"/>
                <a:cs typeface="Times New Roman" pitchFamily="18" charset="0"/>
              </a:rPr>
              <a:t>Kể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yếu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hưởng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muối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khoáng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a:t>
            </a:r>
          </a:p>
        </p:txBody>
      </p:sp>
      <p:pic>
        <p:nvPicPr>
          <p:cNvPr id="6" name="Picture 5" descr="Vai trò của các nguyên tố khoáng, trắc nghiệm sinh học lớp 11">
            <a:extLst>
              <a:ext uri="{FF2B5EF4-FFF2-40B4-BE49-F238E27FC236}">
                <a16:creationId xmlns:a16="http://schemas.microsoft.com/office/drawing/2014/main" id="{0C4F0AF8-8054-7A7C-BAAC-AD4E19DDA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13" y="1229981"/>
            <a:ext cx="11679963" cy="528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17943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11" name="Picture 20" descr="https://o.remove.bg/downloads/ee7b7f72-45f2-4c1a-bf7e-db1f9085e616/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5800" y="-3803838"/>
            <a:ext cx="5232400" cy="76835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69F9ACC-B2F2-0034-5D5A-5AB8C2D89FD1}"/>
              </a:ext>
            </a:extLst>
          </p:cNvPr>
          <p:cNvGrpSpPr/>
          <p:nvPr/>
        </p:nvGrpSpPr>
        <p:grpSpPr>
          <a:xfrm>
            <a:off x="0" y="37912"/>
            <a:ext cx="11709070" cy="6151419"/>
            <a:chOff x="405083" y="2216054"/>
            <a:chExt cx="10982725" cy="3153381"/>
          </a:xfrm>
        </p:grpSpPr>
        <p:sp>
          <p:nvSpPr>
            <p:cNvPr id="12" name="Rectangle: Rounded Corners 11">
              <a:extLst>
                <a:ext uri="{FF2B5EF4-FFF2-40B4-BE49-F238E27FC236}">
                  <a16:creationId xmlns:a16="http://schemas.microsoft.com/office/drawing/2014/main" id="{F26C7BEF-58E4-D88C-1B20-59DF2ED0D27B}"/>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latin typeface="Times New Roman" pitchFamily="18" charset="0"/>
                  <a:cs typeface="Times New Roman" pitchFamily="18" charset="0"/>
                </a:rPr>
                <a:t>Một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số</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yếu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tố</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chủ</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yếu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ảnh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hưởng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đến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trao</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đổi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nước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dinh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dưỡng</a:t>
              </a:r>
              <a:r>
                <a:rPr lang="en-US" sz="5400" dirty="0">
                  <a:latin typeface="Times New Roman" pitchFamily="18" charset="0"/>
                  <a:cs typeface="Times New Roman" pitchFamily="18" charset="0"/>
                </a:rPr>
                <a:t> ở </a:t>
              </a:r>
              <a:r>
                <a:rPr lang="en-US" sz="5400" dirty="0" err="1">
                  <a:latin typeface="Times New Roman" pitchFamily="18" charset="0"/>
                  <a:cs typeface="Times New Roman" pitchFamily="18" charset="0"/>
                </a:rPr>
                <a:t>thực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vật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gồm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ánh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nhiệt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ẩm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tơi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xốp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của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hàm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lượng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khoáng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pH </a:t>
              </a:r>
              <a:r>
                <a:rPr lang="en-US" sz="5400" dirty="0" err="1">
                  <a:latin typeface="Times New Roman" pitchFamily="18" charset="0"/>
                  <a:cs typeface="Times New Roman" pitchFamily="18" charset="0"/>
                </a:rPr>
                <a:t>của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đất</a:t>
              </a:r>
              <a:r>
                <a:rPr lang="en-US" sz="5400" dirty="0">
                  <a:latin typeface="Times New Roman" pitchFamily="18" charset="0"/>
                  <a:cs typeface="Times New Roman" pitchFamily="18" charset="0"/>
                </a:rPr>
                <a:t>.</a:t>
              </a:r>
            </a:p>
          </p:txBody>
        </p:sp>
        <p:grpSp>
          <p:nvGrpSpPr>
            <p:cNvPr id="13" name="Group 12">
              <a:extLst>
                <a:ext uri="{FF2B5EF4-FFF2-40B4-BE49-F238E27FC236}">
                  <a16:creationId xmlns:a16="http://schemas.microsoft.com/office/drawing/2014/main" id="{4199B69B-C9AB-B5AC-CF35-E8258874BD97}"/>
                </a:ext>
              </a:extLst>
            </p:cNvPr>
            <p:cNvGrpSpPr/>
            <p:nvPr/>
          </p:nvGrpSpPr>
          <p:grpSpPr>
            <a:xfrm>
              <a:off x="405083" y="2216054"/>
              <a:ext cx="1107817" cy="936286"/>
              <a:chOff x="3130636" y="3315353"/>
              <a:chExt cx="2096814" cy="1714601"/>
            </a:xfrm>
          </p:grpSpPr>
          <p:sp>
            <p:nvSpPr>
              <p:cNvPr id="14" name="Oval 13">
                <a:extLst>
                  <a:ext uri="{FF2B5EF4-FFF2-40B4-BE49-F238E27FC236}">
                    <a16:creationId xmlns:a16="http://schemas.microsoft.com/office/drawing/2014/main" id="{F6263D31-0AF5-E7C1-88C1-129DB54404C9}"/>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15"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05A202BB-8813-2C0B-E5E1-1C4B6B13F566}"/>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Google Shape;668;p17"/>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fld id="{00000000-1234-1234-1234-123412341234}" type="slidenum">
              <a:rPr lang="en"/>
              <a:pPr/>
              <a:t>28</a:t>
            </a:fld>
            <a:endParaRPr/>
          </a:p>
        </p:txBody>
      </p:sp>
      <p:grpSp>
        <p:nvGrpSpPr>
          <p:cNvPr id="5" name="Group 4"/>
          <p:cNvGrpSpPr/>
          <p:nvPr/>
        </p:nvGrpSpPr>
        <p:grpSpPr>
          <a:xfrm>
            <a:off x="10128397" y="1"/>
            <a:ext cx="2063604" cy="2911049"/>
            <a:chOff x="6205254" y="154276"/>
            <a:chExt cx="1547703" cy="2183287"/>
          </a:xfrm>
        </p:grpSpPr>
        <p:pic>
          <p:nvPicPr>
            <p:cNvPr id="1028"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o.remove.bg/downloads/1cf4ff39-f7c0-4fdb-9b16-d006a97bfcab/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357" y="1204087"/>
              <a:ext cx="1371600" cy="11334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p:cNvSpPr/>
          <p:nvPr/>
        </p:nvSpPr>
        <p:spPr>
          <a:xfrm>
            <a:off x="10577015" y="4119732"/>
            <a:ext cx="536812" cy="206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p:cNvSpPr/>
          <p:nvPr/>
        </p:nvSpPr>
        <p:spPr>
          <a:xfrm>
            <a:off x="855989" y="1632765"/>
            <a:ext cx="9996307" cy="2308324"/>
          </a:xfrm>
          <a:prstGeom prst="rect">
            <a:avLst/>
          </a:prstGeom>
        </p:spPr>
        <p:txBody>
          <a:bodyPr wrap="square">
            <a:spAutoFit/>
          </a:bodyPr>
          <a:lstStyle/>
          <a:p>
            <a:pPr algn="just"/>
            <a:r>
              <a:rPr lang="en-US" sz="4800" b="1" dirty="0">
                <a:solidFill>
                  <a:srgbClr val="FF0000"/>
                </a:solidFill>
                <a:latin typeface="Times New Roman" pitchFamily="18" charset="0"/>
                <a:cs typeface="Times New Roman" pitchFamily="18" charset="0"/>
              </a:rPr>
              <a:t>3. </a:t>
            </a:r>
            <a:r>
              <a:rPr lang="en-US" sz="4800" b="1" dirty="0" err="1">
                <a:solidFill>
                  <a:srgbClr val="FF0000"/>
                </a:solidFill>
                <a:latin typeface="Times New Roman" pitchFamily="18" charset="0"/>
                <a:cs typeface="Times New Roman" pitchFamily="18" charset="0"/>
              </a:rPr>
              <a:t>Vận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dụng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hiểu</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biết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về</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trao</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đổi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chất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chuyển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hóa</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năng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lượng</a:t>
            </a:r>
            <a:r>
              <a:rPr lang="en-US" sz="4800" b="1" dirty="0">
                <a:solidFill>
                  <a:srgbClr val="FF0000"/>
                </a:solidFill>
                <a:latin typeface="Times New Roman" pitchFamily="18" charset="0"/>
                <a:cs typeface="Times New Roman" pitchFamily="18" charset="0"/>
              </a:rPr>
              <a:t> ở </a:t>
            </a:r>
            <a:r>
              <a:rPr lang="en-US" sz="4800" b="1" dirty="0" err="1">
                <a:solidFill>
                  <a:srgbClr val="FF0000"/>
                </a:solidFill>
                <a:latin typeface="Times New Roman" pitchFamily="18" charset="0"/>
                <a:cs typeface="Times New Roman" pitchFamily="18" charset="0"/>
              </a:rPr>
              <a:t>thực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vật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vào</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thực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tiễn</a:t>
            </a:r>
            <a:endParaRPr lang="en-US" sz="4800" dirty="0">
              <a:solidFill>
                <a:srgbClr val="FF0000"/>
              </a:solidFill>
              <a:latin typeface="Times New Roman" pitchFamily="18" charset="0"/>
              <a:cs typeface="Times New Roman" pitchFamily="18" charset="0"/>
            </a:endParaRP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Google Shape;668;p17"/>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fld id="{00000000-1234-1234-1234-123412341234}" type="slidenum">
              <a:rPr lang="en"/>
              <a:pPr/>
              <a:t>29</a:t>
            </a:fld>
            <a:endParaRPr/>
          </a:p>
        </p:txBody>
      </p:sp>
      <p:grpSp>
        <p:nvGrpSpPr>
          <p:cNvPr id="5" name="Group 4"/>
          <p:cNvGrpSpPr/>
          <p:nvPr/>
        </p:nvGrpSpPr>
        <p:grpSpPr>
          <a:xfrm>
            <a:off x="10128397" y="1"/>
            <a:ext cx="2063604" cy="2911049"/>
            <a:chOff x="6205254" y="154276"/>
            <a:chExt cx="1547703" cy="2183287"/>
          </a:xfrm>
        </p:grpSpPr>
        <p:pic>
          <p:nvPicPr>
            <p:cNvPr id="1028"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o.remove.bg/downloads/1cf4ff39-f7c0-4fdb-9b16-d006a97bfcab/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357" y="1204087"/>
              <a:ext cx="1371600" cy="11334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p:cNvSpPr/>
          <p:nvPr/>
        </p:nvSpPr>
        <p:spPr>
          <a:xfrm>
            <a:off x="10577015" y="4119732"/>
            <a:ext cx="536812" cy="206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p:cNvSpPr/>
          <p:nvPr/>
        </p:nvSpPr>
        <p:spPr>
          <a:xfrm>
            <a:off x="855989" y="1632765"/>
            <a:ext cx="9996307" cy="2862322"/>
          </a:xfrm>
          <a:prstGeom prst="rect">
            <a:avLst/>
          </a:prstGeom>
        </p:spPr>
        <p:txBody>
          <a:bodyPr wrap="square">
            <a:spAutoFit/>
          </a:bodyPr>
          <a:lstStyle/>
          <a:p>
            <a:pPr algn="just"/>
            <a:r>
              <a:rPr lang="en-US" sz="4800" b="1" dirty="0">
                <a:solidFill>
                  <a:srgbClr val="FF0000"/>
                </a:solidFill>
                <a:latin typeface="Times New Roman" pitchFamily="18" charset="0"/>
                <a:cs typeface="Times New Roman" pitchFamily="18" charset="0"/>
              </a:rPr>
              <a:t>3. </a:t>
            </a:r>
            <a:r>
              <a:rPr lang="en-US" sz="4800" b="1" dirty="0" err="1">
                <a:solidFill>
                  <a:srgbClr val="FF0000"/>
                </a:solidFill>
                <a:latin typeface="Times New Roman" pitchFamily="18" charset="0"/>
                <a:cs typeface="Times New Roman" pitchFamily="18" charset="0"/>
              </a:rPr>
              <a:t>Vận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dụng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hiểu</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biết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về</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trao</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đổi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chất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chuyển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hóa</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năng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lượng</a:t>
            </a:r>
            <a:r>
              <a:rPr lang="en-US" sz="4800" b="1" dirty="0">
                <a:solidFill>
                  <a:srgbClr val="FF0000"/>
                </a:solidFill>
                <a:latin typeface="Times New Roman" pitchFamily="18" charset="0"/>
                <a:cs typeface="Times New Roman" pitchFamily="18" charset="0"/>
              </a:rPr>
              <a:t> ở </a:t>
            </a:r>
            <a:r>
              <a:rPr lang="en-US" sz="4800" b="1" dirty="0" err="1">
                <a:solidFill>
                  <a:srgbClr val="FF0000"/>
                </a:solidFill>
                <a:latin typeface="Times New Roman" pitchFamily="18" charset="0"/>
                <a:cs typeface="Times New Roman" pitchFamily="18" charset="0"/>
              </a:rPr>
              <a:t>thực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vật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vào</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thực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tiễn</a:t>
            </a:r>
            <a:endParaRPr lang="en-US" sz="4800" b="1" dirty="0">
              <a:solidFill>
                <a:srgbClr val="FF0000"/>
              </a:solidFill>
              <a:latin typeface="Times New Roman" pitchFamily="18" charset="0"/>
              <a:cs typeface="Times New Roman" pitchFamily="18" charset="0"/>
            </a:endParaRPr>
          </a:p>
          <a:p>
            <a:pPr algn="just"/>
            <a:r>
              <a:rPr lang="en-US" sz="3600" b="1" dirty="0">
                <a:solidFill>
                  <a:schemeClr val="accent1">
                    <a:lumMod val="75000"/>
                  </a:schemeClr>
                </a:solidFill>
                <a:latin typeface="Times New Roman" pitchFamily="18" charset="0"/>
                <a:cs typeface="Times New Roman" pitchFamily="18" charset="0"/>
              </a:rPr>
              <a:t>a, </a:t>
            </a:r>
            <a:r>
              <a:rPr lang="en-US" sz="3600" b="1" dirty="0" err="1">
                <a:solidFill>
                  <a:schemeClr val="accent1">
                    <a:lumMod val="75000"/>
                  </a:schemeClr>
                </a:solidFill>
                <a:latin typeface="Times New Roman" pitchFamily="18" charset="0"/>
                <a:cs typeface="Times New Roman" pitchFamily="18" charset="0"/>
              </a:rPr>
              <a:t>Vận</a:t>
            </a:r>
            <a:r>
              <a:rPr lang="en-US" sz="3600" b="1" dirty="0">
                <a:solidFill>
                  <a:schemeClr val="accent1">
                    <a:lumMod val="75000"/>
                  </a:schemeClr>
                </a:solidFill>
                <a:latin typeface="Times New Roman" pitchFamily="18" charset="0"/>
                <a:cs typeface="Times New Roman" pitchFamily="18" charset="0"/>
              </a:rPr>
              <a:t> dung </a:t>
            </a:r>
            <a:r>
              <a:rPr lang="en-US" sz="3600" b="1" dirty="0" err="1">
                <a:solidFill>
                  <a:schemeClr val="accent1">
                    <a:lumMod val="75000"/>
                  </a:schemeClr>
                </a:solidFill>
                <a:latin typeface="Times New Roman" pitchFamily="18" charset="0"/>
                <a:cs typeface="Times New Roman" pitchFamily="18" charset="0"/>
              </a:rPr>
              <a:t>và</a:t>
            </a:r>
            <a:r>
              <a:rPr lang="en-US" sz="3600" b="1" dirty="0">
                <a:solidFill>
                  <a:schemeClr val="accent1">
                    <a:lumMod val="75000"/>
                  </a:schemeClr>
                </a:solidFill>
                <a:latin typeface="Times New Roman" pitchFamily="18" charset="0"/>
                <a:cs typeface="Times New Roman" pitchFamily="18" charset="0"/>
              </a:rPr>
              <a:t> </a:t>
            </a:r>
            <a:r>
              <a:rPr lang="en-US" sz="3600" b="1" dirty="0" err="1">
                <a:solidFill>
                  <a:schemeClr val="accent1">
                    <a:lumMod val="75000"/>
                  </a:schemeClr>
                </a:solidFill>
                <a:latin typeface="Times New Roman" pitchFamily="18" charset="0"/>
                <a:cs typeface="Times New Roman" pitchFamily="18" charset="0"/>
              </a:rPr>
              <a:t>việc</a:t>
            </a:r>
            <a:r>
              <a:rPr lang="en-US" sz="3600" b="1" dirty="0">
                <a:solidFill>
                  <a:schemeClr val="accent1">
                    <a:lumMod val="75000"/>
                  </a:schemeClr>
                </a:solidFill>
                <a:latin typeface="Times New Roman" pitchFamily="18" charset="0"/>
                <a:cs typeface="Times New Roman" pitchFamily="18" charset="0"/>
              </a:rPr>
              <a:t> </a:t>
            </a:r>
            <a:r>
              <a:rPr lang="en-US" sz="3600" b="1" dirty="0" err="1">
                <a:solidFill>
                  <a:schemeClr val="accent1">
                    <a:lumMod val="75000"/>
                  </a:schemeClr>
                </a:solidFill>
                <a:latin typeface="Times New Roman" pitchFamily="18" charset="0"/>
                <a:cs typeface="Times New Roman" pitchFamily="18" charset="0"/>
              </a:rPr>
              <a:t>tưới</a:t>
            </a:r>
            <a:r>
              <a:rPr lang="en-US" sz="3600" b="1" dirty="0">
                <a:solidFill>
                  <a:schemeClr val="accent1">
                    <a:lumMod val="75000"/>
                  </a:schemeClr>
                </a:solidFill>
                <a:latin typeface="Times New Roman" pitchFamily="18" charset="0"/>
                <a:cs typeface="Times New Roman" pitchFamily="18" charset="0"/>
              </a:rPr>
              <a:t> </a:t>
            </a:r>
            <a:r>
              <a:rPr lang="en-US" sz="3600" b="1" dirty="0" err="1">
                <a:solidFill>
                  <a:schemeClr val="accent1">
                    <a:lumMod val="75000"/>
                  </a:schemeClr>
                </a:solidFill>
                <a:latin typeface="Times New Roman" pitchFamily="18" charset="0"/>
                <a:cs typeface="Times New Roman" pitchFamily="18" charset="0"/>
              </a:rPr>
              <a:t>nước</a:t>
            </a:r>
            <a:r>
              <a:rPr lang="en-US" sz="3600" b="1" dirty="0">
                <a:solidFill>
                  <a:schemeClr val="accent1">
                    <a:lumMod val="75000"/>
                  </a:schemeClr>
                </a:solidFill>
                <a:latin typeface="Times New Roman" pitchFamily="18" charset="0"/>
                <a:cs typeface="Times New Roman" pitchFamily="18" charset="0"/>
              </a:rPr>
              <a:t> </a:t>
            </a:r>
            <a:r>
              <a:rPr lang="en-US" sz="3600" b="1" dirty="0" err="1">
                <a:solidFill>
                  <a:schemeClr val="accent1">
                    <a:lumMod val="75000"/>
                  </a:schemeClr>
                </a:solidFill>
                <a:latin typeface="Times New Roman" pitchFamily="18" charset="0"/>
                <a:cs typeface="Times New Roman" pitchFamily="18" charset="0"/>
              </a:rPr>
              <a:t>hợp</a:t>
            </a:r>
            <a:r>
              <a:rPr lang="en-US" sz="3600" b="1" dirty="0">
                <a:solidFill>
                  <a:schemeClr val="accent1">
                    <a:lumMod val="75000"/>
                  </a:schemeClr>
                </a:solidFill>
                <a:latin typeface="Times New Roman" pitchFamily="18" charset="0"/>
                <a:cs typeface="Times New Roman" pitchFamily="18" charset="0"/>
              </a:rPr>
              <a:t> </a:t>
            </a:r>
            <a:r>
              <a:rPr lang="en-US" sz="3600" b="1" dirty="0" err="1">
                <a:solidFill>
                  <a:schemeClr val="accent1">
                    <a:lumMod val="75000"/>
                  </a:schemeClr>
                </a:solidFill>
                <a:latin typeface="Times New Roman" pitchFamily="18" charset="0"/>
                <a:cs typeface="Times New Roman" pitchFamily="18" charset="0"/>
              </a:rPr>
              <a:t>lý</a:t>
            </a:r>
            <a:r>
              <a:rPr lang="en-US" sz="3600" b="1" dirty="0">
                <a:solidFill>
                  <a:schemeClr val="accent1">
                    <a:lumMod val="75000"/>
                  </a:schemeClr>
                </a:solidFill>
                <a:latin typeface="Times New Roman" pitchFamily="18" charset="0"/>
                <a:cs typeface="Times New Roman" pitchFamily="18" charset="0"/>
              </a:rPr>
              <a:t> </a:t>
            </a:r>
            <a:r>
              <a:rPr lang="en-US" sz="3600" b="1" dirty="0" err="1">
                <a:solidFill>
                  <a:schemeClr val="accent1">
                    <a:lumMod val="75000"/>
                  </a:schemeClr>
                </a:solidFill>
                <a:latin typeface="Times New Roman" pitchFamily="18" charset="0"/>
                <a:cs typeface="Times New Roman" pitchFamily="18" charset="0"/>
              </a:rPr>
              <a:t>cho</a:t>
            </a:r>
            <a:r>
              <a:rPr lang="en-US" sz="3600" b="1" dirty="0">
                <a:solidFill>
                  <a:schemeClr val="accent1">
                    <a:lumMod val="75000"/>
                  </a:schemeClr>
                </a:solidFill>
                <a:latin typeface="Times New Roman" pitchFamily="18" charset="0"/>
                <a:cs typeface="Times New Roman" pitchFamily="18" charset="0"/>
              </a:rPr>
              <a:t> </a:t>
            </a:r>
            <a:r>
              <a:rPr lang="en-US" sz="3600" b="1" dirty="0" err="1">
                <a:solidFill>
                  <a:schemeClr val="accent1">
                    <a:lumMod val="75000"/>
                  </a:schemeClr>
                </a:solidFill>
                <a:latin typeface="Times New Roman" pitchFamily="18" charset="0"/>
                <a:cs typeface="Times New Roman" pitchFamily="18" charset="0"/>
              </a:rPr>
              <a:t>cây</a:t>
            </a:r>
            <a:r>
              <a:rPr lang="en-US" sz="3600" b="1" dirty="0">
                <a:solidFill>
                  <a:schemeClr val="accent1">
                    <a:lumMod val="75000"/>
                  </a:schemeClr>
                </a:solidFill>
                <a:latin typeface="Times New Roman" pitchFamily="18" charset="0"/>
                <a:cs typeface="Times New Roman" pitchFamily="18" charset="0"/>
              </a:rPr>
              <a:t>:</a:t>
            </a:r>
            <a:endParaRPr lang="en-US" sz="36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83585877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27" y="281984"/>
            <a:ext cx="11443854" cy="6294031"/>
          </a:xfrm>
          <a:prstGeom prst="rect">
            <a:avLst/>
          </a:prstGeom>
        </p:spPr>
        <p:txBody>
          <a:bodyPr wrap="square">
            <a:spAutoFit/>
          </a:bodyPr>
          <a:lstStyle/>
          <a:p>
            <a:pPr indent="180340" algn="ctr">
              <a:spcAft>
                <a:spcPts val="0"/>
              </a:spcAft>
            </a:pP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ctr">
              <a:spcAft>
                <a:spcPts val="0"/>
              </a:spcAft>
            </a:pPr>
            <a:endPar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Dựa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đồ</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đơn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giản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mô</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tả</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con </a:t>
            </a:r>
            <a:r>
              <a:rPr lang="en-US" sz="3600" dirty="0" err="1">
                <a:solidFill>
                  <a:srgbClr val="0070C0"/>
                </a:solidFill>
                <a:effectLst/>
                <a:latin typeface="Times New Roman" panose="02020603050405020304" pitchFamily="18" charset="0"/>
                <a:ea typeface="Times New Roman" panose="02020603050405020304" pitchFamily="18" charset="0"/>
              </a:rPr>
              <a:t>đường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hấp</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thụ</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vận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chuyển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khoáng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của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môi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trường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ngoài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miền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lông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hút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rễ</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thân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Dựa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đồ</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ảnh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phân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biệt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sự</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vận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chuyển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chất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mạch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gô</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rễ</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dòng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xuống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quan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mạch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dòng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xuống</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Nêu</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vai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trò</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của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thoát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hơi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 ở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hoạt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động</a:t>
            </a:r>
            <a:r>
              <a:rPr lang="en-US" sz="3600" dirty="0">
                <a:solidFill>
                  <a:srgbClr val="0070C0"/>
                </a:solidFill>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mở</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khổng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thoát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hơi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spcBef>
                <a:spcPts val="0"/>
              </a:spcBef>
              <a:spcAft>
                <a:spcPts val="600"/>
              </a:spcAft>
              <a:buFontTx/>
              <a:buChar char="-"/>
            </a:pPr>
            <a:endParaRPr lang="en-US" sz="32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57731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30</a:t>
            </a:fld>
            <a:endParaRPr lang="en"/>
          </a:p>
        </p:txBody>
      </p:sp>
      <p:sp>
        <p:nvSpPr>
          <p:cNvPr id="5" name="Cloud 4"/>
          <p:cNvSpPr/>
          <p:nvPr/>
        </p:nvSpPr>
        <p:spPr>
          <a:xfrm>
            <a:off x="558140" y="1091611"/>
            <a:ext cx="11350325" cy="388442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Times New Roman" pitchFamily="18" charset="0"/>
                <a:cs typeface="Times New Roman" pitchFamily="18" charset="0"/>
              </a:rPr>
              <a:t>Các</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em</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hãy</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tham</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gia</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trò</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chơi</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với</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tên</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gọi</a:t>
            </a:r>
            <a:r>
              <a:rPr lang="en-US" sz="4800" b="1" dirty="0">
                <a:solidFill>
                  <a:srgbClr val="FFFF00"/>
                </a:solidFill>
                <a:latin typeface="Times New Roman" pitchFamily="18" charset="0"/>
                <a:cs typeface="Times New Roman" pitchFamily="18" charset="0"/>
              </a:rPr>
              <a:t> </a:t>
            </a:r>
          </a:p>
          <a:p>
            <a:pPr algn="ctr"/>
            <a:r>
              <a:rPr lang="en-US" sz="4800" b="1" i="1" dirty="0">
                <a:solidFill>
                  <a:srgbClr val="FFFF00"/>
                </a:solidFill>
                <a:latin typeface="Times New Roman" pitchFamily="18" charset="0"/>
                <a:cs typeface="Times New Roman" pitchFamily="18" charset="0"/>
              </a:rPr>
              <a:t>“</a:t>
            </a:r>
            <a:r>
              <a:rPr lang="en-US" sz="4800" b="1" i="1" dirty="0" err="1">
                <a:solidFill>
                  <a:srgbClr val="FFFF00"/>
                </a:solidFill>
                <a:latin typeface="Times New Roman" pitchFamily="18" charset="0"/>
                <a:cs typeface="Times New Roman" pitchFamily="18" charset="0"/>
              </a:rPr>
              <a:t>Vườn</a:t>
            </a:r>
            <a:r>
              <a:rPr lang="en-US" sz="4800" b="1" i="1" dirty="0">
                <a:solidFill>
                  <a:srgbClr val="FFFF00"/>
                </a:solidFill>
                <a:latin typeface="Times New Roman" pitchFamily="18" charset="0"/>
                <a:cs typeface="Times New Roman" pitchFamily="18" charset="0"/>
              </a:rPr>
              <a:t> </a:t>
            </a:r>
            <a:r>
              <a:rPr lang="en-US" sz="4800" b="1" i="1" dirty="0" err="1">
                <a:solidFill>
                  <a:srgbClr val="FFFF00"/>
                </a:solidFill>
                <a:latin typeface="Times New Roman" pitchFamily="18" charset="0"/>
                <a:cs typeface="Times New Roman" pitchFamily="18" charset="0"/>
              </a:rPr>
              <a:t>cây</a:t>
            </a:r>
            <a:r>
              <a:rPr lang="en-US" sz="4800" b="1" i="1" dirty="0">
                <a:solidFill>
                  <a:srgbClr val="FFFF00"/>
                </a:solidFill>
                <a:latin typeface="Times New Roman" pitchFamily="18" charset="0"/>
                <a:cs typeface="Times New Roman" pitchFamily="18" charset="0"/>
              </a:rPr>
              <a:t> </a:t>
            </a:r>
            <a:r>
              <a:rPr lang="en-US" sz="4800" b="1" i="1" dirty="0" err="1">
                <a:solidFill>
                  <a:srgbClr val="FFFF00"/>
                </a:solidFill>
                <a:latin typeface="Times New Roman" pitchFamily="18" charset="0"/>
                <a:cs typeface="Times New Roman" pitchFamily="18" charset="0"/>
              </a:rPr>
              <a:t>của</a:t>
            </a:r>
            <a:r>
              <a:rPr lang="en-US" sz="4800" b="1" i="1" dirty="0">
                <a:solidFill>
                  <a:srgbClr val="FFFF00"/>
                </a:solidFill>
                <a:latin typeface="Times New Roman" pitchFamily="18" charset="0"/>
                <a:cs typeface="Times New Roman" pitchFamily="18" charset="0"/>
              </a:rPr>
              <a:t> </a:t>
            </a:r>
            <a:r>
              <a:rPr lang="en-US" sz="4800" b="1" i="1" dirty="0" err="1">
                <a:solidFill>
                  <a:srgbClr val="FFFF00"/>
                </a:solidFill>
                <a:latin typeface="Times New Roman" pitchFamily="18" charset="0"/>
                <a:cs typeface="Times New Roman" pitchFamily="18" charset="0"/>
              </a:rPr>
              <a:t>em</a:t>
            </a:r>
            <a:r>
              <a:rPr lang="en-US" sz="4800" b="1" i="1" dirty="0">
                <a:solidFill>
                  <a:srgbClr val="FFFF00"/>
                </a:solidFill>
                <a:latin typeface="Times New Roman" pitchFamily="18" charset="0"/>
                <a:cs typeface="Times New Roman" pitchFamily="18" charset="0"/>
              </a:rPr>
              <a:t>”</a:t>
            </a:r>
            <a:endParaRPr lang="en-US" sz="4800" b="1" dirty="0">
              <a:solidFill>
                <a:srgbClr val="FFFF00"/>
              </a:solidFill>
              <a:latin typeface="Times New Roman" pitchFamily="18" charset="0"/>
              <a:cs typeface="Times New Roman" pitchFamily="18" charset="0"/>
            </a:endParaRPr>
          </a:p>
          <a:p>
            <a:pPr algn="ctr"/>
            <a:endParaRPr lang="en-US" sz="4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34377941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b="1" smtClean="0">
                <a:latin typeface="Times New Roman" pitchFamily="18" charset="0"/>
                <a:cs typeface="Times New Roman" pitchFamily="18" charset="0"/>
              </a:rPr>
              <a:pPr/>
              <a:t>31</a:t>
            </a:fld>
            <a:endParaRPr lang="en" b="1">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92260421"/>
              </p:ext>
            </p:extLst>
          </p:nvPr>
        </p:nvGraphicFramePr>
        <p:xfrm>
          <a:off x="381000" y="203200"/>
          <a:ext cx="11277600" cy="6255194"/>
        </p:xfrm>
        <a:graphic>
          <a:graphicData uri="http://schemas.openxmlformats.org/drawingml/2006/table">
            <a:tbl>
              <a:tblPr firstRow="1" bandRow="1"/>
              <a:tblGrid>
                <a:gridCol w="4999186">
                  <a:extLst>
                    <a:ext uri="{9D8B030D-6E8A-4147-A177-3AD203B41FA5}">
                      <a16:colId xmlns:a16="http://schemas.microsoft.com/office/drawing/2014/main" val="20000"/>
                    </a:ext>
                  </a:extLst>
                </a:gridCol>
                <a:gridCol w="3139207">
                  <a:extLst>
                    <a:ext uri="{9D8B030D-6E8A-4147-A177-3AD203B41FA5}">
                      <a16:colId xmlns:a16="http://schemas.microsoft.com/office/drawing/2014/main" val="20001"/>
                    </a:ext>
                  </a:extLst>
                </a:gridCol>
                <a:gridCol w="3139207">
                  <a:extLst>
                    <a:ext uri="{9D8B030D-6E8A-4147-A177-3AD203B41FA5}">
                      <a16:colId xmlns:a16="http://schemas.microsoft.com/office/drawing/2014/main" val="20002"/>
                    </a:ext>
                  </a:extLst>
                </a:gridCol>
              </a:tblGrid>
              <a:tr h="838200">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0"/>
                  </a:ext>
                </a:extLst>
              </a:tr>
              <a:tr h="1488909">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           </a:t>
                      </a: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1"/>
                  </a:ext>
                </a:extLst>
              </a:tr>
              <a:tr h="3100514">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      </a:t>
                      </a:r>
                    </a:p>
                  </a:txBody>
                  <a:tcPr marL="121920" marR="121920" marT="60960" marB="60960"/>
                </a:tc>
                <a:extLst>
                  <a:ext uri="{0D108BD9-81ED-4DB2-BD59-A6C34878D82A}">
                    <a16:rowId xmlns:a16="http://schemas.microsoft.com/office/drawing/2014/main" val="10002"/>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760" y="1093918"/>
            <a:ext cx="3758539" cy="223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760" y="3426734"/>
            <a:ext cx="3758539" cy="29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2826A664-2BAD-0F5B-2D46-560E150D7AC0}"/>
              </a:ext>
            </a:extLst>
          </p:cNvPr>
          <p:cNvSpPr/>
          <p:nvPr/>
        </p:nvSpPr>
        <p:spPr>
          <a:xfrm>
            <a:off x="551953" y="2095501"/>
            <a:ext cx="992254" cy="12352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Hoa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cúc</a:t>
            </a:r>
            <a:endParaRPr lang="en-US" sz="3200" b="1"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1D618B8B-399E-FCE7-507E-A5F27B6BEE88}"/>
              </a:ext>
            </a:extLst>
          </p:cNvPr>
          <p:cNvSpPr/>
          <p:nvPr/>
        </p:nvSpPr>
        <p:spPr>
          <a:xfrm>
            <a:off x="551953" y="3952670"/>
            <a:ext cx="992254" cy="16480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hổ</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65631462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b="1" smtClean="0">
                <a:latin typeface="Times New Roman" pitchFamily="18" charset="0"/>
                <a:cs typeface="Times New Roman" pitchFamily="18" charset="0"/>
              </a:rPr>
              <a:pPr/>
              <a:t>32</a:t>
            </a:fld>
            <a:endParaRPr lang="en" b="1">
              <a:latin typeface="Times New Roman" pitchFamily="18" charset="0"/>
              <a:cs typeface="Times New Roman" pitchFamily="18" charset="0"/>
            </a:endParaRPr>
          </a:p>
        </p:txBody>
      </p:sp>
      <p:graphicFrame>
        <p:nvGraphicFramePr>
          <p:cNvPr id="4" name="Table 3"/>
          <p:cNvGraphicFramePr>
            <a:graphicFrameLocks noGrp="1"/>
          </p:cNvGraphicFramePr>
          <p:nvPr/>
        </p:nvGraphicFramePr>
        <p:xfrm>
          <a:off x="381000" y="203200"/>
          <a:ext cx="11277600" cy="6255194"/>
        </p:xfrm>
        <a:graphic>
          <a:graphicData uri="http://schemas.openxmlformats.org/drawingml/2006/table">
            <a:tbl>
              <a:tblPr firstRow="1" bandRow="1"/>
              <a:tblGrid>
                <a:gridCol w="4999186">
                  <a:extLst>
                    <a:ext uri="{9D8B030D-6E8A-4147-A177-3AD203B41FA5}">
                      <a16:colId xmlns:a16="http://schemas.microsoft.com/office/drawing/2014/main" val="20000"/>
                    </a:ext>
                  </a:extLst>
                </a:gridCol>
                <a:gridCol w="3139207">
                  <a:extLst>
                    <a:ext uri="{9D8B030D-6E8A-4147-A177-3AD203B41FA5}">
                      <a16:colId xmlns:a16="http://schemas.microsoft.com/office/drawing/2014/main" val="20001"/>
                    </a:ext>
                  </a:extLst>
                </a:gridCol>
                <a:gridCol w="3139207">
                  <a:extLst>
                    <a:ext uri="{9D8B030D-6E8A-4147-A177-3AD203B41FA5}">
                      <a16:colId xmlns:a16="http://schemas.microsoft.com/office/drawing/2014/main" val="20002"/>
                    </a:ext>
                  </a:extLst>
                </a:gridCol>
              </a:tblGrid>
              <a:tr h="838200">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0"/>
                  </a:ext>
                </a:extLst>
              </a:tr>
              <a:tr h="1488909">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           TƯỚI NHIỀU</a:t>
                      </a: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1"/>
                  </a:ext>
                </a:extLst>
              </a:tr>
              <a:tr h="3100514">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      TƯỚI ÍT</a:t>
                      </a:r>
                    </a:p>
                  </a:txBody>
                  <a:tcPr marL="121920" marR="121920" marT="60960" marB="60960"/>
                </a:tc>
                <a:extLst>
                  <a:ext uri="{0D108BD9-81ED-4DB2-BD59-A6C34878D82A}">
                    <a16:rowId xmlns:a16="http://schemas.microsoft.com/office/drawing/2014/main" val="10002"/>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760" y="1093918"/>
            <a:ext cx="3758539" cy="223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760" y="3426734"/>
            <a:ext cx="3758539" cy="29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2826A664-2BAD-0F5B-2D46-560E150D7AC0}"/>
              </a:ext>
            </a:extLst>
          </p:cNvPr>
          <p:cNvSpPr/>
          <p:nvPr/>
        </p:nvSpPr>
        <p:spPr>
          <a:xfrm>
            <a:off x="551953" y="2095501"/>
            <a:ext cx="992254" cy="12352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Hoa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cúc</a:t>
            </a:r>
            <a:endParaRPr lang="en-US" sz="3200" b="1"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1D618B8B-399E-FCE7-507E-A5F27B6BEE88}"/>
              </a:ext>
            </a:extLst>
          </p:cNvPr>
          <p:cNvSpPr/>
          <p:nvPr/>
        </p:nvSpPr>
        <p:spPr>
          <a:xfrm>
            <a:off x="551953" y="3952670"/>
            <a:ext cx="992254" cy="16480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hổ</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70506303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33</a:t>
            </a:fld>
            <a:endParaRPr lang="en"/>
          </a:p>
        </p:txBody>
      </p:sp>
      <p:graphicFrame>
        <p:nvGraphicFramePr>
          <p:cNvPr id="4" name="Table 3"/>
          <p:cNvGraphicFramePr>
            <a:graphicFrameLocks noGrp="1"/>
          </p:cNvGraphicFramePr>
          <p:nvPr>
            <p:extLst>
              <p:ext uri="{D42A27DB-BD31-4B8C-83A1-F6EECF244321}">
                <p14:modId xmlns:p14="http://schemas.microsoft.com/office/powerpoint/2010/main" val="2896273457"/>
              </p:ext>
            </p:extLst>
          </p:nvPr>
        </p:nvGraphicFramePr>
        <p:xfrm>
          <a:off x="1384300" y="76200"/>
          <a:ext cx="10147301" cy="6585167"/>
        </p:xfrm>
        <a:graphic>
          <a:graphicData uri="http://schemas.openxmlformats.org/drawingml/2006/table">
            <a:tbl>
              <a:tblPr firstRow="1" bandRow="1"/>
              <a:tblGrid>
                <a:gridCol w="4498141">
                  <a:extLst>
                    <a:ext uri="{9D8B030D-6E8A-4147-A177-3AD203B41FA5}">
                      <a16:colId xmlns:a16="http://schemas.microsoft.com/office/drawing/2014/main" val="20000"/>
                    </a:ext>
                  </a:extLst>
                </a:gridCol>
                <a:gridCol w="2824580">
                  <a:extLst>
                    <a:ext uri="{9D8B030D-6E8A-4147-A177-3AD203B41FA5}">
                      <a16:colId xmlns:a16="http://schemas.microsoft.com/office/drawing/2014/main" val="20001"/>
                    </a:ext>
                  </a:extLst>
                </a:gridCol>
                <a:gridCol w="2824580">
                  <a:extLst>
                    <a:ext uri="{9D8B030D-6E8A-4147-A177-3AD203B41FA5}">
                      <a16:colId xmlns:a16="http://schemas.microsoft.com/office/drawing/2014/main" val="20002"/>
                    </a:ext>
                  </a:extLst>
                </a:gridCol>
              </a:tblGrid>
              <a:tr h="1405054">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p>
                      <a:pPr algn="ctr"/>
                      <a:endParaRPr lang="en-US" sz="3200" b="1" dirty="0">
                        <a:solidFill>
                          <a:srgbClr val="FF0000"/>
                        </a:solidFill>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0"/>
                  </a:ext>
                </a:extLst>
              </a:tr>
              <a:tr h="2497873">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pPr algn="l"/>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xương</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rồng</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1"/>
                  </a:ext>
                </a:extLst>
              </a:tr>
              <a:tr h="2497873">
                <a:tc>
                  <a:txBody>
                    <a:bodyPr/>
                    <a:lstStyle/>
                    <a:p>
                      <a:endParaRPr lang="en-US" sz="2400" b="1" dirty="0">
                        <a:latin typeface="Times New Roman" pitchFamily="18" charset="0"/>
                        <a:cs typeface="Times New Roman" pitchFamily="18" charset="0"/>
                      </a:endParaRPr>
                    </a:p>
                    <a:p>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khoai</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tây</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đang</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ra</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hoa</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2"/>
                  </a:ext>
                </a:extLst>
              </a:tr>
            </a:tbl>
          </a:graphicData>
        </a:graphic>
      </p:graphicFrame>
      <p:pic>
        <p:nvPicPr>
          <p:cNvPr id="7" name="Picture 2" descr="Cây Xương Rồng Kim Hổ thủy sinh trồng trong bình thủy tinh">
            <a:extLst>
              <a:ext uri="{FF2B5EF4-FFF2-40B4-BE49-F238E27FC236}">
                <a16:creationId xmlns:a16="http://schemas.microsoft.com/office/drawing/2014/main" id="{B4AC0177-20DF-419E-8EDE-2ECE302BE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292" y="1479938"/>
            <a:ext cx="2980707" cy="25946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oai tây là gì (Củ khoai tây): thuộc họ nào, nhóm đặc điểm và hệ thống, mô  tả ngoại hình, định nghĩa">
            <a:extLst>
              <a:ext uri="{FF2B5EF4-FFF2-40B4-BE49-F238E27FC236}">
                <a16:creationId xmlns:a16="http://schemas.microsoft.com/office/drawing/2014/main" id="{087E6577-9EEE-485C-B64A-8202C5164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1292" y="4271186"/>
            <a:ext cx="2980708" cy="238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2540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34</a:t>
            </a:fld>
            <a:endParaRPr lang="en"/>
          </a:p>
        </p:txBody>
      </p:sp>
      <p:graphicFrame>
        <p:nvGraphicFramePr>
          <p:cNvPr id="4" name="Table 3"/>
          <p:cNvGraphicFramePr>
            <a:graphicFrameLocks noGrp="1"/>
          </p:cNvGraphicFramePr>
          <p:nvPr>
            <p:extLst>
              <p:ext uri="{D42A27DB-BD31-4B8C-83A1-F6EECF244321}">
                <p14:modId xmlns:p14="http://schemas.microsoft.com/office/powerpoint/2010/main" val="4035088000"/>
              </p:ext>
            </p:extLst>
          </p:nvPr>
        </p:nvGraphicFramePr>
        <p:xfrm>
          <a:off x="1384300" y="76200"/>
          <a:ext cx="10147301" cy="6585167"/>
        </p:xfrm>
        <a:graphic>
          <a:graphicData uri="http://schemas.openxmlformats.org/drawingml/2006/table">
            <a:tbl>
              <a:tblPr firstRow="1" bandRow="1"/>
              <a:tblGrid>
                <a:gridCol w="4498141">
                  <a:extLst>
                    <a:ext uri="{9D8B030D-6E8A-4147-A177-3AD203B41FA5}">
                      <a16:colId xmlns:a16="http://schemas.microsoft.com/office/drawing/2014/main" val="20000"/>
                    </a:ext>
                  </a:extLst>
                </a:gridCol>
                <a:gridCol w="2824580">
                  <a:extLst>
                    <a:ext uri="{9D8B030D-6E8A-4147-A177-3AD203B41FA5}">
                      <a16:colId xmlns:a16="http://schemas.microsoft.com/office/drawing/2014/main" val="20001"/>
                    </a:ext>
                  </a:extLst>
                </a:gridCol>
                <a:gridCol w="2824580">
                  <a:extLst>
                    <a:ext uri="{9D8B030D-6E8A-4147-A177-3AD203B41FA5}">
                      <a16:colId xmlns:a16="http://schemas.microsoft.com/office/drawing/2014/main" val="20002"/>
                    </a:ext>
                  </a:extLst>
                </a:gridCol>
              </a:tblGrid>
              <a:tr h="1405054">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p>
                      <a:pPr algn="ctr"/>
                      <a:endParaRPr lang="en-US" sz="3200" b="1" dirty="0">
                        <a:solidFill>
                          <a:srgbClr val="FF0000"/>
                        </a:solidFill>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0"/>
                  </a:ext>
                </a:extLst>
              </a:tr>
              <a:tr h="2497873">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pPr algn="l"/>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xương</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rồng</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      TƯỚI ÍT</a:t>
                      </a:r>
                    </a:p>
                  </a:txBody>
                  <a:tcPr marL="121920" marR="121920" marT="60960" marB="60960"/>
                </a:tc>
                <a:extLst>
                  <a:ext uri="{0D108BD9-81ED-4DB2-BD59-A6C34878D82A}">
                    <a16:rowId xmlns:a16="http://schemas.microsoft.com/office/drawing/2014/main" val="10001"/>
                  </a:ext>
                </a:extLst>
              </a:tr>
              <a:tr h="2497873">
                <a:tc>
                  <a:txBody>
                    <a:bodyPr/>
                    <a:lstStyle/>
                    <a:p>
                      <a:endParaRPr lang="en-US" sz="2400" b="1" dirty="0">
                        <a:latin typeface="Times New Roman" pitchFamily="18" charset="0"/>
                        <a:cs typeface="Times New Roman" pitchFamily="18" charset="0"/>
                      </a:endParaRPr>
                    </a:p>
                    <a:p>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khoai</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tây</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đang</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ra</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hoa</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      TƯỚI NHIỀU</a:t>
                      </a: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2"/>
                  </a:ext>
                </a:extLst>
              </a:tr>
            </a:tbl>
          </a:graphicData>
        </a:graphic>
      </p:graphicFrame>
      <p:pic>
        <p:nvPicPr>
          <p:cNvPr id="7" name="Picture 2" descr="Cây Xương Rồng Kim Hổ thủy sinh trồng trong bình thủy tinh">
            <a:extLst>
              <a:ext uri="{FF2B5EF4-FFF2-40B4-BE49-F238E27FC236}">
                <a16:creationId xmlns:a16="http://schemas.microsoft.com/office/drawing/2014/main" id="{B4AC0177-20DF-419E-8EDE-2ECE302BE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292" y="1479938"/>
            <a:ext cx="2980707" cy="25946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oai tây là gì (Củ khoai tây): thuộc họ nào, nhóm đặc điểm và hệ thống, mô  tả ngoại hình, định nghĩa">
            <a:extLst>
              <a:ext uri="{FF2B5EF4-FFF2-40B4-BE49-F238E27FC236}">
                <a16:creationId xmlns:a16="http://schemas.microsoft.com/office/drawing/2014/main" id="{087E6577-9EEE-485C-B64A-8202C5164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1292" y="4271186"/>
            <a:ext cx="2980708" cy="238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46112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z="1867">
                <a:latin typeface="Times New Roman" pitchFamily="18" charset="0"/>
                <a:cs typeface="Times New Roman" pitchFamily="18" charset="0"/>
              </a:rPr>
              <a:pPr/>
              <a:t>35</a:t>
            </a:fld>
            <a:endParaRPr lang="en" sz="1867">
              <a:latin typeface="Times New Roman" pitchFamily="18" charset="0"/>
              <a:cs typeface="Times New Roman" pitchFamily="18" charset="0"/>
            </a:endParaRPr>
          </a:p>
        </p:txBody>
      </p:sp>
      <p:sp>
        <p:nvSpPr>
          <p:cNvPr id="5" name="TextBox 4"/>
          <p:cNvSpPr txBox="1"/>
          <p:nvPr/>
        </p:nvSpPr>
        <p:spPr>
          <a:xfrm>
            <a:off x="524541" y="6067647"/>
            <a:ext cx="11468985" cy="666786"/>
          </a:xfrm>
          <a:prstGeom prst="rect">
            <a:avLst/>
          </a:prstGeom>
          <a:solidFill>
            <a:srgbClr val="FF0000"/>
          </a:solidFill>
        </p:spPr>
        <p:txBody>
          <a:bodyPr wrap="square" rtlCol="0">
            <a:spAutoFit/>
          </a:bodyPr>
          <a:lstStyle/>
          <a:p>
            <a:r>
              <a:rPr lang="en-US" sz="3733" b="1" dirty="0" err="1">
                <a:solidFill>
                  <a:schemeClr val="bg1"/>
                </a:solidFill>
                <a:latin typeface="Times New Roman" pitchFamily="18" charset="0"/>
                <a:cs typeface="Times New Roman" pitchFamily="18" charset="0"/>
              </a:rPr>
              <a:t>Các</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nhóm</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hãy</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thảo</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luận</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và</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đưa</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ra</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câu</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trả</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lời</a:t>
            </a:r>
            <a:r>
              <a:rPr lang="en-US" sz="3733" b="1" dirty="0">
                <a:solidFill>
                  <a:schemeClr val="bg1"/>
                </a:solidFill>
                <a:latin typeface="Times New Roman" pitchFamily="18" charset="0"/>
                <a:cs typeface="Times New Roman" pitchFamily="18" charset="0"/>
              </a:rPr>
              <a:t> (3 </a:t>
            </a:r>
            <a:r>
              <a:rPr lang="en-US" sz="3733" b="1" dirty="0" err="1">
                <a:solidFill>
                  <a:schemeClr val="bg1"/>
                </a:solidFill>
                <a:latin typeface="Times New Roman" pitchFamily="18" charset="0"/>
                <a:cs typeface="Times New Roman" pitchFamily="18" charset="0"/>
              </a:rPr>
              <a:t>phút</a:t>
            </a:r>
            <a:r>
              <a:rPr lang="en-US" sz="3733" b="1" dirty="0">
                <a:solidFill>
                  <a:schemeClr val="bg1"/>
                </a:solidFill>
                <a:latin typeface="Times New Roman" pitchFamily="18" charset="0"/>
                <a:cs typeface="Times New Roman" pitchFamily="18" charset="0"/>
              </a:rPr>
              <a:t>)</a:t>
            </a:r>
            <a:endParaRPr lang="vi-VN" sz="3733" b="1" dirty="0">
              <a:solidFill>
                <a:schemeClr val="bg1"/>
              </a:solidFill>
              <a:latin typeface="Times New Roman" pitchFamily="18" charset="0"/>
              <a:cs typeface="Times New Roman" pitchFamily="18" charset="0"/>
            </a:endParaRPr>
          </a:p>
        </p:txBody>
      </p:sp>
      <p:sp>
        <p:nvSpPr>
          <p:cNvPr id="7" name="Rectangle 6"/>
          <p:cNvSpPr/>
          <p:nvPr/>
        </p:nvSpPr>
        <p:spPr>
          <a:xfrm>
            <a:off x="184273" y="3389547"/>
            <a:ext cx="10958623" cy="2554545"/>
          </a:xfrm>
          <a:prstGeom prst="rect">
            <a:avLst/>
          </a:prstGeom>
          <a:noFill/>
        </p:spPr>
        <p:txBody>
          <a:bodyPr wrap="square">
            <a:spAutoFit/>
          </a:bodyPr>
          <a:lstStyle/>
          <a:p>
            <a:r>
              <a:rPr lang="en-US" sz="3200" dirty="0">
                <a:solidFill>
                  <a:srgbClr val="FF0000"/>
                </a:solidFill>
                <a:latin typeface="Times New Roman" pitchFamily="18" charset="0"/>
                <a:cs typeface="Times New Roman" pitchFamily="18" charset="0"/>
              </a:rPr>
              <a:t>11.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nhánh</a:t>
            </a:r>
            <a:r>
              <a:rPr lang="en-US" sz="3200" dirty="0">
                <a:latin typeface="Times New Roman" pitchFamily="18" charset="0"/>
                <a:cs typeface="Times New Roman" pitchFamily="18" charset="0"/>
              </a:rPr>
              <a:t>. </a:t>
            </a:r>
          </a:p>
        </p:txBody>
      </p:sp>
      <p:sp>
        <p:nvSpPr>
          <p:cNvPr id="8" name="Rectangle 7"/>
          <p:cNvSpPr/>
          <p:nvPr/>
        </p:nvSpPr>
        <p:spPr>
          <a:xfrm>
            <a:off x="3260651" y="390723"/>
            <a:ext cx="8534399" cy="1077218"/>
          </a:xfrm>
          <a:prstGeom prst="rect">
            <a:avLst/>
          </a:prstGeom>
          <a:solidFill>
            <a:schemeClr val="bg2"/>
          </a:solidFill>
        </p:spPr>
        <p:txBody>
          <a:bodyPr wrap="square">
            <a:spAutoFit/>
          </a:bodyPr>
          <a:lstStyle/>
          <a:p>
            <a:r>
              <a:rPr lang="en-US" sz="3200" dirty="0">
                <a:solidFill>
                  <a:srgbClr val="FF0000"/>
                </a:solidFill>
                <a:latin typeface="Times New Roman" pitchFamily="18" charset="0"/>
                <a:cs typeface="Times New Roman" pitchFamily="18" charset="0"/>
              </a:rPr>
              <a:t>9.</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bón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p:txBody>
      </p:sp>
      <p:sp>
        <p:nvSpPr>
          <p:cNvPr id="9" name="Rectangle 8"/>
          <p:cNvSpPr/>
          <p:nvPr/>
        </p:nvSpPr>
        <p:spPr>
          <a:xfrm>
            <a:off x="1566554" y="1569116"/>
            <a:ext cx="9250325" cy="1569660"/>
          </a:xfrm>
          <a:prstGeom prst="rect">
            <a:avLst/>
          </a:prstGeom>
          <a:noFill/>
        </p:spPr>
        <p:txBody>
          <a:bodyPr wrap="square">
            <a:spAutoFit/>
          </a:bodyPr>
          <a:lstStyle/>
          <a:p>
            <a:r>
              <a:rPr lang="en-US" sz="3200" dirty="0">
                <a:solidFill>
                  <a:srgbClr val="FF0000"/>
                </a:solidFill>
                <a:latin typeface="Times New Roman" pitchFamily="18" charset="0"/>
                <a:cs typeface="Times New Roman" pitchFamily="18" charset="0"/>
              </a:rPr>
              <a:t>10.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rễ</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421528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z="1867">
                <a:latin typeface="Times New Roman" pitchFamily="18" charset="0"/>
                <a:cs typeface="Times New Roman" pitchFamily="18" charset="0"/>
              </a:rPr>
              <a:pPr/>
              <a:t>36</a:t>
            </a:fld>
            <a:endParaRPr lang="en" sz="1867">
              <a:latin typeface="Times New Roman" pitchFamily="18" charset="0"/>
              <a:cs typeface="Times New Roman" pitchFamily="18" charset="0"/>
            </a:endParaRPr>
          </a:p>
        </p:txBody>
      </p:sp>
      <p:sp>
        <p:nvSpPr>
          <p:cNvPr id="8" name="Rectangle 7"/>
          <p:cNvSpPr/>
          <p:nvPr/>
        </p:nvSpPr>
        <p:spPr>
          <a:xfrm>
            <a:off x="3260651" y="390723"/>
            <a:ext cx="8534399" cy="1077218"/>
          </a:xfrm>
          <a:prstGeom prst="rect">
            <a:avLst/>
          </a:prstGeom>
          <a:solidFill>
            <a:schemeClr val="bg2"/>
          </a:solidFill>
        </p:spPr>
        <p:txBody>
          <a:bodyPr wrap="square">
            <a:spAutoFit/>
          </a:bodyPr>
          <a:lstStyle/>
          <a:p>
            <a:r>
              <a:rPr lang="en-US" sz="3200" dirty="0">
                <a:solidFill>
                  <a:srgbClr val="FF0000"/>
                </a:solidFill>
                <a:latin typeface="Times New Roman" pitchFamily="18" charset="0"/>
                <a:cs typeface="Times New Roman" pitchFamily="18" charset="0"/>
              </a:rPr>
              <a:t>9.</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bón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p:txBody>
      </p:sp>
      <p:sp>
        <p:nvSpPr>
          <p:cNvPr id="9" name="Rectangle 8"/>
          <p:cNvSpPr/>
          <p:nvPr/>
        </p:nvSpPr>
        <p:spPr>
          <a:xfrm>
            <a:off x="1566554" y="1618103"/>
            <a:ext cx="9250325" cy="2062103"/>
          </a:xfrm>
          <a:prstGeom prst="rect">
            <a:avLst/>
          </a:prstGeom>
          <a:noFill/>
        </p:spPr>
        <p:txBody>
          <a:bodyPr wrap="square">
            <a:spAutoFit/>
          </a:bodyPr>
          <a:lstStyle/>
          <a:p>
            <a:pPr marL="457200" indent="-457200">
              <a:buFontTx/>
              <a:buChar char="-"/>
            </a:pPr>
            <a:r>
              <a:rPr lang="en-US" sz="3200" dirty="0" err="1">
                <a:solidFill>
                  <a:srgbClr val="FF0000"/>
                </a:solidFill>
                <a:latin typeface="Times New Roman" pitchFamily="18" charset="0"/>
                <a:cs typeface="Times New Roman" pitchFamily="18" charset="0"/>
              </a:rPr>
              <a:t>Loài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cây</a:t>
            </a:r>
            <a:endParaRPr lang="en-US" sz="3200" dirty="0">
              <a:solidFill>
                <a:srgbClr val="FF0000"/>
              </a:solidFill>
              <a:latin typeface="Times New Roman" pitchFamily="18" charset="0"/>
              <a:cs typeface="Times New Roman" pitchFamily="18" charset="0"/>
            </a:endParaRPr>
          </a:p>
          <a:p>
            <a:pPr marL="457200" indent="-457200">
              <a:buFontTx/>
              <a:buChar char="-"/>
            </a:pPr>
            <a:r>
              <a:rPr lang="en-US" sz="3200" dirty="0" err="1">
                <a:solidFill>
                  <a:srgbClr val="FF0000"/>
                </a:solidFill>
                <a:latin typeface="Times New Roman" pitchFamily="18" charset="0"/>
                <a:cs typeface="Times New Roman" pitchFamily="18" charset="0"/>
              </a:rPr>
              <a:t>Thời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kì</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sinh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trưởng</a:t>
            </a:r>
            <a:r>
              <a:rPr lang="en-US" sz="3200" dirty="0">
                <a:solidFill>
                  <a:srgbClr val="FF0000"/>
                </a:solidFill>
                <a:latin typeface="Times New Roman" pitchFamily="18" charset="0"/>
                <a:cs typeface="Times New Roman" pitchFamily="18" charset="0"/>
              </a:rPr>
              <a:t> </a:t>
            </a:r>
          </a:p>
          <a:p>
            <a:pPr marL="457200" indent="-457200">
              <a:buFontTx/>
              <a:buChar char="-"/>
            </a:pPr>
            <a:r>
              <a:rPr lang="en-US" sz="3200" dirty="0" err="1">
                <a:solidFill>
                  <a:srgbClr val="FF0000"/>
                </a:solidFill>
                <a:latin typeface="Times New Roman" pitchFamily="18" charset="0"/>
                <a:cs typeface="Times New Roman" pitchFamily="18" charset="0"/>
              </a:rPr>
              <a:t>Loại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đất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trồng</a:t>
            </a:r>
            <a:endParaRPr lang="en-US" sz="3200" dirty="0">
              <a:solidFill>
                <a:srgbClr val="FF0000"/>
              </a:solidFill>
              <a:latin typeface="Times New Roman" pitchFamily="18" charset="0"/>
              <a:cs typeface="Times New Roman" pitchFamily="18" charset="0"/>
            </a:endParaRPr>
          </a:p>
          <a:p>
            <a:pPr marL="457200" indent="-457200">
              <a:buFontTx/>
              <a:buChar char="-"/>
            </a:pPr>
            <a:r>
              <a:rPr lang="en-US" sz="3200" dirty="0" err="1">
                <a:solidFill>
                  <a:srgbClr val="FF0000"/>
                </a:solidFill>
                <a:latin typeface="Times New Roman" pitchFamily="18" charset="0"/>
                <a:cs typeface="Times New Roman" pitchFamily="18" charset="0"/>
              </a:rPr>
              <a:t>Điều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kiện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tiết</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828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z="1867">
                <a:latin typeface="Times New Roman" pitchFamily="18" charset="0"/>
                <a:cs typeface="Times New Roman" pitchFamily="18" charset="0"/>
              </a:rPr>
              <a:pPr/>
              <a:t>37</a:t>
            </a:fld>
            <a:endParaRPr lang="en" sz="1867">
              <a:latin typeface="Times New Roman" pitchFamily="18" charset="0"/>
              <a:cs typeface="Times New Roman" pitchFamily="18" charset="0"/>
            </a:endParaRPr>
          </a:p>
        </p:txBody>
      </p:sp>
      <p:sp>
        <p:nvSpPr>
          <p:cNvPr id="7" name="Rectangle 6"/>
          <p:cNvSpPr/>
          <p:nvPr/>
        </p:nvSpPr>
        <p:spPr>
          <a:xfrm>
            <a:off x="184273" y="3389547"/>
            <a:ext cx="10958623" cy="1569660"/>
          </a:xfrm>
          <a:prstGeom prst="rect">
            <a:avLst/>
          </a:prstGeom>
          <a:noFill/>
        </p:spPr>
        <p:txBody>
          <a:bodyPr wrap="square">
            <a:spAutoFit/>
          </a:bodyPr>
          <a:lstStyle/>
          <a:p>
            <a:pPr marL="457200" indent="-457200">
              <a:buFontTx/>
              <a:buChar char="-"/>
            </a:pPr>
            <a:r>
              <a:rPr lang="en-US" sz="3200" dirty="0" err="1">
                <a:solidFill>
                  <a:srgbClr val="FF0000"/>
                </a:solidFill>
                <a:latin typeface="Times New Roman" pitchFamily="18" charset="0"/>
                <a:cs typeface="Times New Roman" pitchFamily="18" charset="0"/>
              </a:rPr>
              <a:t>Lơn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hơn</a:t>
            </a:r>
            <a:r>
              <a:rPr lang="en-US" sz="3200" dirty="0">
                <a:solidFill>
                  <a:srgbClr val="FF0000"/>
                </a:solidFill>
                <a:latin typeface="Times New Roman" pitchFamily="18" charset="0"/>
                <a:cs typeface="Times New Roman" pitchFamily="18" charset="0"/>
              </a:rPr>
              <a:t> -&gt; </a:t>
            </a:r>
            <a:r>
              <a:rPr lang="en-US" sz="3200" dirty="0" err="1">
                <a:solidFill>
                  <a:srgbClr val="FF0000"/>
                </a:solidFill>
                <a:latin typeface="Times New Roman" pitchFamily="18" charset="0"/>
                <a:cs typeface="Times New Roman" pitchFamily="18" charset="0"/>
              </a:rPr>
              <a:t>cây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bị</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thừa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nước</a:t>
            </a:r>
            <a:r>
              <a:rPr lang="en-US" sz="3200" dirty="0">
                <a:solidFill>
                  <a:srgbClr val="FF0000"/>
                </a:solidFill>
                <a:latin typeface="Times New Roman" pitchFamily="18" charset="0"/>
                <a:cs typeface="Times New Roman" pitchFamily="18" charset="0"/>
              </a:rPr>
              <a:t> </a:t>
            </a:r>
          </a:p>
          <a:p>
            <a:pPr marL="457200" indent="-457200">
              <a:buFontTx/>
              <a:buChar char="-"/>
            </a:pPr>
            <a:r>
              <a:rPr lang="en-US" sz="3200" dirty="0" err="1">
                <a:solidFill>
                  <a:srgbClr val="FF0000"/>
                </a:solidFill>
                <a:latin typeface="Times New Roman" pitchFamily="18" charset="0"/>
                <a:cs typeface="Times New Roman" pitchFamily="18" charset="0"/>
              </a:rPr>
              <a:t>Bằng</a:t>
            </a:r>
            <a:r>
              <a:rPr lang="en-US" sz="3200" dirty="0">
                <a:solidFill>
                  <a:srgbClr val="FF0000"/>
                </a:solidFill>
                <a:latin typeface="Times New Roman" pitchFamily="18" charset="0"/>
                <a:cs typeface="Times New Roman" pitchFamily="18" charset="0"/>
              </a:rPr>
              <a:t>.     -&gt; </a:t>
            </a:r>
            <a:r>
              <a:rPr lang="en-US" sz="3200" dirty="0" err="1">
                <a:solidFill>
                  <a:srgbClr val="FF0000"/>
                </a:solidFill>
                <a:latin typeface="Times New Roman" pitchFamily="18" charset="0"/>
                <a:cs typeface="Times New Roman" pitchFamily="18" charset="0"/>
              </a:rPr>
              <a:t>cây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triển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tốt</a:t>
            </a:r>
            <a:endParaRPr lang="en-US" sz="3200" dirty="0">
              <a:solidFill>
                <a:srgbClr val="FF0000"/>
              </a:solidFill>
              <a:latin typeface="Times New Roman" pitchFamily="18" charset="0"/>
              <a:cs typeface="Times New Roman" pitchFamily="18" charset="0"/>
            </a:endParaRPr>
          </a:p>
          <a:p>
            <a:pPr marL="457200" indent="-457200">
              <a:buFontTx/>
              <a:buChar char="-"/>
            </a:pPr>
            <a:r>
              <a:rPr lang="en-US" sz="3200" dirty="0" err="1">
                <a:solidFill>
                  <a:srgbClr val="FF0000"/>
                </a:solidFill>
                <a:latin typeface="Times New Roman" pitchFamily="18" charset="0"/>
                <a:cs typeface="Times New Roman" pitchFamily="18" charset="0"/>
              </a:rPr>
              <a:t>Nhỏ</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hơn</a:t>
            </a:r>
            <a:r>
              <a:rPr lang="en-US" sz="3200" dirty="0">
                <a:solidFill>
                  <a:srgbClr val="FF0000"/>
                </a:solidFill>
                <a:latin typeface="Times New Roman" pitchFamily="18" charset="0"/>
                <a:cs typeface="Times New Roman" pitchFamily="18" charset="0"/>
              </a:rPr>
              <a:t> -&gt; </a:t>
            </a:r>
            <a:r>
              <a:rPr lang="en-US" sz="3200" dirty="0" err="1">
                <a:solidFill>
                  <a:srgbClr val="FF0000"/>
                </a:solidFill>
                <a:latin typeface="Times New Roman" pitchFamily="18" charset="0"/>
                <a:cs typeface="Times New Roman" pitchFamily="18" charset="0"/>
              </a:rPr>
              <a:t>Cây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thiếu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nước</a:t>
            </a:r>
            <a:r>
              <a:rPr lang="en-US" sz="3200" dirty="0">
                <a:solidFill>
                  <a:srgbClr val="FF0000"/>
                </a:solidFill>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
        <p:nvSpPr>
          <p:cNvPr id="9" name="Rectangle 8"/>
          <p:cNvSpPr/>
          <p:nvPr/>
        </p:nvSpPr>
        <p:spPr>
          <a:xfrm>
            <a:off x="1566554" y="1618103"/>
            <a:ext cx="9250325" cy="1569660"/>
          </a:xfrm>
          <a:prstGeom prst="rect">
            <a:avLst/>
          </a:prstGeom>
          <a:noFill/>
        </p:spPr>
        <p:txBody>
          <a:bodyPr wrap="square">
            <a:spAutoFit/>
          </a:bodyPr>
          <a:lstStyle/>
          <a:p>
            <a:r>
              <a:rPr lang="en-US" sz="3200" dirty="0">
                <a:solidFill>
                  <a:srgbClr val="FF0000"/>
                </a:solidFill>
                <a:latin typeface="Times New Roman" pitchFamily="18" charset="0"/>
                <a:cs typeface="Times New Roman" pitchFamily="18" charset="0"/>
              </a:rPr>
              <a:t>10.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rễ</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153508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z="1867">
                <a:latin typeface="Times New Roman" pitchFamily="18" charset="0"/>
                <a:cs typeface="Times New Roman" pitchFamily="18" charset="0"/>
              </a:rPr>
              <a:pPr/>
              <a:t>38</a:t>
            </a:fld>
            <a:endParaRPr lang="en" sz="1867">
              <a:latin typeface="Times New Roman" pitchFamily="18" charset="0"/>
              <a:cs typeface="Times New Roman" pitchFamily="18" charset="0"/>
            </a:endParaRPr>
          </a:p>
        </p:txBody>
      </p:sp>
      <p:sp>
        <p:nvSpPr>
          <p:cNvPr id="7" name="Rectangle 6"/>
          <p:cNvSpPr/>
          <p:nvPr/>
        </p:nvSpPr>
        <p:spPr>
          <a:xfrm>
            <a:off x="779721" y="896578"/>
            <a:ext cx="10958623" cy="2554545"/>
          </a:xfrm>
          <a:prstGeom prst="rect">
            <a:avLst/>
          </a:prstGeom>
          <a:noFill/>
        </p:spPr>
        <p:txBody>
          <a:bodyPr wrap="square">
            <a:spAutoFit/>
          </a:bodyPr>
          <a:lstStyle/>
          <a:p>
            <a:r>
              <a:rPr lang="en-US" sz="3200" dirty="0">
                <a:solidFill>
                  <a:srgbClr val="FF0000"/>
                </a:solidFill>
                <a:latin typeface="Times New Roman" pitchFamily="18" charset="0"/>
                <a:cs typeface="Times New Roman" pitchFamily="18" charset="0"/>
              </a:rPr>
              <a:t>11.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nhánh</a:t>
            </a:r>
            <a:r>
              <a:rPr lang="en-US" sz="3200" dirty="0">
                <a:latin typeface="Times New Roman" pitchFamily="18" charset="0"/>
                <a:cs typeface="Times New Roman" pitchFamily="18" charset="0"/>
              </a:rPr>
              <a:t>. </a:t>
            </a:r>
          </a:p>
        </p:txBody>
      </p:sp>
    </p:spTree>
    <p:extLst>
      <p:ext uri="{BB962C8B-B14F-4D97-AF65-F5344CB8AC3E}">
        <p14:creationId xmlns:p14="http://schemas.microsoft.com/office/powerpoint/2010/main" val="481236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z="1867">
                <a:latin typeface="Times New Roman" pitchFamily="18" charset="0"/>
                <a:cs typeface="Times New Roman" pitchFamily="18" charset="0"/>
              </a:rPr>
              <a:pPr/>
              <a:t>39</a:t>
            </a:fld>
            <a:endParaRPr lang="en" sz="1867">
              <a:latin typeface="Times New Roman" pitchFamily="18" charset="0"/>
              <a:cs typeface="Times New Roman" pitchFamily="18" charset="0"/>
            </a:endParaRPr>
          </a:p>
        </p:txBody>
      </p:sp>
      <p:sp>
        <p:nvSpPr>
          <p:cNvPr id="5" name="TextBox 4"/>
          <p:cNvSpPr txBox="1"/>
          <p:nvPr/>
        </p:nvSpPr>
        <p:spPr>
          <a:xfrm>
            <a:off x="2896839" y="3891950"/>
            <a:ext cx="7121337" cy="1323439"/>
          </a:xfrm>
          <a:prstGeom prst="rect">
            <a:avLst/>
          </a:prstGeom>
          <a:noFill/>
        </p:spPr>
        <p:txBody>
          <a:bodyPr wrap="square" rtlCol="0">
            <a:spAutoFit/>
          </a:bodyPr>
          <a:lstStyle/>
          <a:p>
            <a:r>
              <a:rPr lang="en-US" sz="4000" dirty="0">
                <a:solidFill>
                  <a:schemeClr val="accent1"/>
                </a:solidFill>
                <a:latin typeface="Times New Roman" pitchFamily="18" charset="0"/>
                <a:cs typeface="Times New Roman" pitchFamily="18" charset="0"/>
              </a:rPr>
              <a:t>    a. </a:t>
            </a:r>
            <a:r>
              <a:rPr lang="en-US" sz="4000" dirty="0" err="1">
                <a:solidFill>
                  <a:schemeClr val="accent1"/>
                </a:solidFill>
                <a:latin typeface="Times New Roman" pitchFamily="18" charset="0"/>
                <a:cs typeface="Times New Roman" pitchFamily="18" charset="0"/>
              </a:rPr>
              <a:t>Cây</a:t>
            </a:r>
            <a:r>
              <a:rPr lang="en-US" sz="4000" dirty="0">
                <a:solidFill>
                  <a:schemeClr val="accent1"/>
                </a:solidFill>
                <a:latin typeface="Times New Roman" pitchFamily="18" charset="0"/>
                <a:cs typeface="Times New Roman" pitchFamily="18" charset="0"/>
              </a:rPr>
              <a:t> </a:t>
            </a:r>
            <a:r>
              <a:rPr lang="en-US" sz="4000" dirty="0" err="1">
                <a:solidFill>
                  <a:schemeClr val="accent1"/>
                </a:solidFill>
                <a:latin typeface="Times New Roman" pitchFamily="18" charset="0"/>
                <a:cs typeface="Times New Roman" pitchFamily="18" charset="0"/>
              </a:rPr>
              <a:t>chuẩn</a:t>
            </a:r>
            <a:r>
              <a:rPr lang="en-US" sz="4000" dirty="0">
                <a:solidFill>
                  <a:schemeClr val="accent1"/>
                </a:solidFill>
                <a:latin typeface="Times New Roman" pitchFamily="18" charset="0"/>
                <a:cs typeface="Times New Roman" pitchFamily="18" charset="0"/>
              </a:rPr>
              <a:t> </a:t>
            </a:r>
            <a:r>
              <a:rPr lang="en-US" sz="4000" dirty="0" err="1">
                <a:solidFill>
                  <a:schemeClr val="accent1"/>
                </a:solidFill>
                <a:latin typeface="Times New Roman" pitchFamily="18" charset="0"/>
                <a:cs typeface="Times New Roman" pitchFamily="18" charset="0"/>
              </a:rPr>
              <a:t>bị</a:t>
            </a:r>
            <a:r>
              <a:rPr lang="en-US" sz="4000" dirty="0">
                <a:solidFill>
                  <a:schemeClr val="accent1"/>
                </a:solidFill>
                <a:latin typeface="Times New Roman" pitchFamily="18" charset="0"/>
                <a:cs typeface="Times New Roman" pitchFamily="18" charset="0"/>
              </a:rPr>
              <a:t> </a:t>
            </a:r>
            <a:r>
              <a:rPr lang="en-US" sz="4000" dirty="0" err="1">
                <a:solidFill>
                  <a:schemeClr val="accent1"/>
                </a:solidFill>
                <a:latin typeface="Times New Roman" pitchFamily="18" charset="0"/>
                <a:cs typeface="Times New Roman" pitchFamily="18" charset="0"/>
              </a:rPr>
              <a:t>ra</a:t>
            </a:r>
            <a:r>
              <a:rPr lang="en-US" sz="4000" dirty="0">
                <a:solidFill>
                  <a:schemeClr val="accent1"/>
                </a:solidFill>
                <a:latin typeface="Times New Roman" pitchFamily="18" charset="0"/>
                <a:cs typeface="Times New Roman" pitchFamily="18" charset="0"/>
              </a:rPr>
              <a:t> </a:t>
            </a:r>
            <a:r>
              <a:rPr lang="en-US" sz="4000" dirty="0" err="1">
                <a:solidFill>
                  <a:schemeClr val="accent1"/>
                </a:solidFill>
                <a:latin typeface="Times New Roman" pitchFamily="18" charset="0"/>
                <a:cs typeface="Times New Roman" pitchFamily="18" charset="0"/>
              </a:rPr>
              <a:t>hoa</a:t>
            </a:r>
            <a:endParaRPr lang="en-US" sz="4000" dirty="0">
              <a:solidFill>
                <a:schemeClr val="accent1"/>
              </a:solidFill>
              <a:latin typeface="Times New Roman" pitchFamily="18" charset="0"/>
              <a:cs typeface="Times New Roman" pitchFamily="18" charset="0"/>
            </a:endParaRPr>
          </a:p>
          <a:p>
            <a:r>
              <a:rPr lang="en-US" sz="4000" dirty="0">
                <a:solidFill>
                  <a:schemeClr val="accent1"/>
                </a:solidFill>
                <a:latin typeface="Times New Roman" pitchFamily="18" charset="0"/>
                <a:cs typeface="Times New Roman" pitchFamily="18" charset="0"/>
              </a:rPr>
              <a:t>     c. </a:t>
            </a:r>
            <a:r>
              <a:rPr lang="en-US" sz="4000" dirty="0" err="1">
                <a:solidFill>
                  <a:schemeClr val="accent1"/>
                </a:solidFill>
                <a:latin typeface="Times New Roman" pitchFamily="18" charset="0"/>
                <a:cs typeface="Times New Roman" pitchFamily="18" charset="0"/>
              </a:rPr>
              <a:t>Cây</a:t>
            </a:r>
            <a:r>
              <a:rPr lang="en-US" sz="4000" dirty="0">
                <a:solidFill>
                  <a:schemeClr val="accent1"/>
                </a:solidFill>
                <a:latin typeface="Times New Roman" pitchFamily="18" charset="0"/>
                <a:cs typeface="Times New Roman" pitchFamily="18" charset="0"/>
              </a:rPr>
              <a:t> </a:t>
            </a:r>
            <a:r>
              <a:rPr lang="en-US" sz="4000" dirty="0" err="1">
                <a:solidFill>
                  <a:schemeClr val="accent1"/>
                </a:solidFill>
                <a:latin typeface="Times New Roman" pitchFamily="18" charset="0"/>
                <a:cs typeface="Times New Roman" pitchFamily="18" charset="0"/>
              </a:rPr>
              <a:t>đâm</a:t>
            </a:r>
            <a:r>
              <a:rPr lang="en-US" sz="4000" dirty="0">
                <a:solidFill>
                  <a:schemeClr val="accent1"/>
                </a:solidFill>
                <a:latin typeface="Times New Roman" pitchFamily="18" charset="0"/>
                <a:cs typeface="Times New Roman" pitchFamily="18" charset="0"/>
              </a:rPr>
              <a:t> </a:t>
            </a:r>
            <a:r>
              <a:rPr lang="en-US" sz="4000" dirty="0" err="1">
                <a:solidFill>
                  <a:schemeClr val="accent1"/>
                </a:solidFill>
                <a:latin typeface="Times New Roman" pitchFamily="18" charset="0"/>
                <a:cs typeface="Times New Roman" pitchFamily="18" charset="0"/>
              </a:rPr>
              <a:t>chồi</a:t>
            </a:r>
            <a:r>
              <a:rPr lang="en-US" sz="4000" dirty="0">
                <a:solidFill>
                  <a:schemeClr val="accent1"/>
                </a:solidFill>
                <a:latin typeface="Times New Roman" pitchFamily="18" charset="0"/>
                <a:cs typeface="Times New Roman" pitchFamily="18" charset="0"/>
              </a:rPr>
              <a:t>, </a:t>
            </a:r>
            <a:r>
              <a:rPr lang="en-US" sz="4000" dirty="0" err="1">
                <a:solidFill>
                  <a:schemeClr val="accent1"/>
                </a:solidFill>
                <a:latin typeface="Times New Roman" pitchFamily="18" charset="0"/>
                <a:cs typeface="Times New Roman" pitchFamily="18" charset="0"/>
              </a:rPr>
              <a:t>đẻ</a:t>
            </a:r>
            <a:r>
              <a:rPr lang="en-US" sz="4000" dirty="0">
                <a:solidFill>
                  <a:schemeClr val="accent1"/>
                </a:solidFill>
                <a:latin typeface="Times New Roman" pitchFamily="18" charset="0"/>
                <a:cs typeface="Times New Roman" pitchFamily="18" charset="0"/>
              </a:rPr>
              <a:t> </a:t>
            </a:r>
            <a:r>
              <a:rPr lang="en-US" sz="4000" dirty="0" err="1">
                <a:solidFill>
                  <a:schemeClr val="accent1"/>
                </a:solidFill>
                <a:latin typeface="Times New Roman" pitchFamily="18" charset="0"/>
                <a:cs typeface="Times New Roman" pitchFamily="18" charset="0"/>
              </a:rPr>
              <a:t>nhánh</a:t>
            </a:r>
            <a:r>
              <a:rPr lang="en-US" sz="4000" dirty="0">
                <a:solidFill>
                  <a:schemeClr val="accent1"/>
                </a:solidFill>
                <a:latin typeface="Times New Roman" pitchFamily="18" charset="0"/>
                <a:cs typeface="Times New Roman" pitchFamily="18" charset="0"/>
              </a:rPr>
              <a:t>.</a:t>
            </a:r>
            <a:endParaRPr lang="vi-VN" sz="3733" b="1" dirty="0">
              <a:solidFill>
                <a:schemeClr val="accent1"/>
              </a:solidFill>
              <a:latin typeface="Times New Roman" pitchFamily="18" charset="0"/>
              <a:cs typeface="Times New Roman" pitchFamily="18" charset="0"/>
            </a:endParaRPr>
          </a:p>
        </p:txBody>
      </p:sp>
      <p:sp>
        <p:nvSpPr>
          <p:cNvPr id="7" name="Rectangle 6"/>
          <p:cNvSpPr/>
          <p:nvPr/>
        </p:nvSpPr>
        <p:spPr>
          <a:xfrm>
            <a:off x="779721" y="896578"/>
            <a:ext cx="10958623" cy="2554545"/>
          </a:xfrm>
          <a:prstGeom prst="rect">
            <a:avLst/>
          </a:prstGeom>
          <a:noFill/>
        </p:spPr>
        <p:txBody>
          <a:bodyPr wrap="square">
            <a:spAutoFit/>
          </a:bodyPr>
          <a:lstStyle/>
          <a:p>
            <a:r>
              <a:rPr lang="en-US" sz="3200" dirty="0">
                <a:solidFill>
                  <a:srgbClr val="FF0000"/>
                </a:solidFill>
                <a:latin typeface="Times New Roman" pitchFamily="18" charset="0"/>
                <a:cs typeface="Times New Roman" pitchFamily="18" charset="0"/>
              </a:rPr>
              <a:t>11.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nhánh</a:t>
            </a:r>
            <a:r>
              <a:rPr lang="en-US" sz="3200" dirty="0">
                <a:latin typeface="Times New Roman" pitchFamily="18" charset="0"/>
                <a:cs typeface="Times New Roman" pitchFamily="18" charset="0"/>
              </a:rPr>
              <a:t>. </a:t>
            </a:r>
          </a:p>
        </p:txBody>
      </p:sp>
    </p:spTree>
    <p:extLst>
      <p:ext uri="{BB962C8B-B14F-4D97-AF65-F5344CB8AC3E}">
        <p14:creationId xmlns:p14="http://schemas.microsoft.com/office/powerpoint/2010/main" val="3644957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4E8228-6D76-4A78-29AD-DCFC1F9EBC8E}"/>
              </a:ext>
            </a:extLst>
          </p:cNvPr>
          <p:cNvSpPr txBox="1"/>
          <p:nvPr/>
        </p:nvSpPr>
        <p:spPr>
          <a:xfrm>
            <a:off x="3048000" y="361434"/>
            <a:ext cx="6096000" cy="830997"/>
          </a:xfrm>
          <a:prstGeom prst="rect">
            <a:avLst/>
          </a:prstGeom>
          <a:noFill/>
        </p:spPr>
        <p:txBody>
          <a:bodyPr wrap="square">
            <a:spAutoFit/>
          </a:bodyPr>
          <a:lstStyle/>
          <a:p>
            <a:pPr indent="180340" algn="ctr">
              <a:spcAft>
                <a:spcPts val="0"/>
              </a:spcAft>
            </a:pP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endPar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F767B55-A92F-41E1-F98C-CCC7079816C1}"/>
              </a:ext>
            </a:extLst>
          </p:cNvPr>
          <p:cNvSpPr txBox="1"/>
          <p:nvPr/>
        </p:nvSpPr>
        <p:spPr>
          <a:xfrm>
            <a:off x="469900" y="1192432"/>
            <a:ext cx="11455400" cy="3247043"/>
          </a:xfrm>
          <a:prstGeom prst="rect">
            <a:avLst/>
          </a:prstGeom>
          <a:noFill/>
        </p:spPr>
        <p:txBody>
          <a:bodyPr wrap="square">
            <a:spAutoFit/>
          </a:bodyPr>
          <a:lstStyle/>
          <a:p>
            <a:pPr marL="0" marR="0" indent="450215" algn="just">
              <a:spcBef>
                <a:spcPts val="0"/>
              </a:spcBef>
              <a:spcAft>
                <a:spcPts val="600"/>
              </a:spcAft>
            </a:pP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Nêu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được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một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số</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yếu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tố</a:t>
            </a:r>
            <a:r>
              <a:rPr lang="en-US" sz="4000" dirty="0">
                <a:solidFill>
                  <a:srgbClr val="0070C0"/>
                </a:solidFill>
                <a:effectLst/>
                <a:latin typeface="Times New Roman" panose="02020603050405020304" pitchFamily="18" charset="0"/>
                <a:ea typeface="Times New Roman" panose="02020603050405020304" pitchFamily="18" charset="0"/>
              </a:rPr>
              <a:t> chủ </a:t>
            </a:r>
            <a:r>
              <a:rPr lang="en-US" sz="4000" dirty="0" err="1">
                <a:solidFill>
                  <a:srgbClr val="0070C0"/>
                </a:solidFill>
                <a:effectLst/>
                <a:latin typeface="Times New Roman" panose="02020603050405020304" pitchFamily="18" charset="0"/>
                <a:ea typeface="Times New Roman" panose="02020603050405020304" pitchFamily="18" charset="0"/>
              </a:rPr>
              <a:t>yếu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ảnh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hưởng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đến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trao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đổi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nước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chất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dinh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dưỡng</a:t>
            </a:r>
            <a:r>
              <a:rPr lang="en-US" sz="4000" dirty="0">
                <a:solidFill>
                  <a:srgbClr val="0070C0"/>
                </a:solidFill>
                <a:effectLst/>
                <a:latin typeface="Times New Roman" panose="02020603050405020304" pitchFamily="18" charset="0"/>
                <a:ea typeface="Times New Roman" panose="02020603050405020304" pitchFamily="18" charset="0"/>
              </a:rPr>
              <a:t> ở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vật</a:t>
            </a:r>
            <a:r>
              <a:rPr lang="en-US" sz="4000" dirty="0">
                <a:solidFill>
                  <a:srgbClr val="0070C0"/>
                </a:solidFill>
                <a:effectLst/>
                <a:latin typeface="Times New Roman" panose="02020603050405020304" pitchFamily="18" charset="0"/>
                <a:ea typeface="Times New Roman" panose="02020603050405020304" pitchFamily="18" charset="0"/>
              </a:rPr>
              <a:t>.</a:t>
            </a:r>
          </a:p>
          <a:p>
            <a:pPr marL="0" marR="0" indent="450215" algn="just">
              <a:spcBef>
                <a:spcPts val="0"/>
              </a:spcBef>
              <a:spcAft>
                <a:spcPts val="600"/>
              </a:spcAft>
            </a:pP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dụng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được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những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hiểu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biết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về</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trao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đổi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chất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chuyển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hoá</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năng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lượng</a:t>
            </a:r>
            <a:r>
              <a:rPr lang="en-US" sz="4000" dirty="0">
                <a:solidFill>
                  <a:srgbClr val="0070C0"/>
                </a:solidFill>
                <a:effectLst/>
                <a:latin typeface="Times New Roman" panose="02020603050405020304" pitchFamily="18" charset="0"/>
                <a:ea typeface="Times New Roman" panose="02020603050405020304" pitchFamily="18" charset="0"/>
              </a:rPr>
              <a:t> ở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tiễn</a:t>
            </a:r>
            <a:r>
              <a:rPr lang="en-US" sz="4000" dirty="0">
                <a:solidFill>
                  <a:srgbClr val="0070C0"/>
                </a:solidFill>
                <a:effectLst/>
                <a:latin typeface="Times New Roman" panose="02020603050405020304" pitchFamily="18" charset="0"/>
                <a:ea typeface="Times New Roman" panose="02020603050405020304" pitchFamily="18" charset="0"/>
              </a:rPr>
              <a:t> (ví </a:t>
            </a:r>
            <a:r>
              <a:rPr lang="en-US" sz="4000" dirty="0" err="1">
                <a:solidFill>
                  <a:srgbClr val="0070C0"/>
                </a:solidFill>
                <a:effectLst/>
                <a:latin typeface="Times New Roman" panose="02020603050405020304" pitchFamily="18" charset="0"/>
                <a:ea typeface="Times New Roman" panose="02020603050405020304" pitchFamily="18" charset="0"/>
              </a:rPr>
              <a:t>dụ</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giải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thích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việc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tưới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nước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bón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phân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hợp</a:t>
            </a:r>
            <a:r>
              <a:rPr lang="en-US" sz="4000" dirty="0">
                <a:solidFill>
                  <a:srgbClr val="0070C0"/>
                </a:solidFill>
                <a:effectLst/>
                <a:latin typeface="Times New Roman" panose="02020603050405020304" pitchFamily="18" charset="0"/>
                <a:ea typeface="Times New Roman" panose="02020603050405020304" pitchFamily="18" charset="0"/>
              </a:rPr>
              <a:t> lí </a:t>
            </a:r>
            <a:r>
              <a:rPr lang="en-US" sz="4000" dirty="0" err="1">
                <a:solidFill>
                  <a:srgbClr val="0070C0"/>
                </a:solidFill>
                <a:effectLst/>
                <a:latin typeface="Times New Roman" panose="02020603050405020304" pitchFamily="18" charset="0"/>
                <a:ea typeface="Times New Roman" panose="02020603050405020304" pitchFamily="18" charset="0"/>
              </a:rPr>
              <a:t>cho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cây</a:t>
            </a:r>
            <a:r>
              <a:rPr lang="en-US" sz="4000" dirty="0">
                <a:solidFill>
                  <a:srgbClr val="0070C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0711694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Google Shape;668;p17"/>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fld id="{00000000-1234-1234-1234-123412341234}" type="slidenum">
              <a:rPr lang="en"/>
              <a:pPr/>
              <a:t>40</a:t>
            </a:fld>
            <a:endParaRPr/>
          </a:p>
        </p:txBody>
      </p:sp>
      <p:grpSp>
        <p:nvGrpSpPr>
          <p:cNvPr id="5" name="Group 4"/>
          <p:cNvGrpSpPr/>
          <p:nvPr/>
        </p:nvGrpSpPr>
        <p:grpSpPr>
          <a:xfrm>
            <a:off x="10128397" y="1"/>
            <a:ext cx="2063604" cy="2911049"/>
            <a:chOff x="6205254" y="154276"/>
            <a:chExt cx="1547703" cy="2183287"/>
          </a:xfrm>
        </p:grpSpPr>
        <p:pic>
          <p:nvPicPr>
            <p:cNvPr id="1028"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o.remove.bg/downloads/1cf4ff39-f7c0-4fdb-9b16-d006a97bfcab/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357" y="1204087"/>
              <a:ext cx="1371600" cy="11334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p:cNvSpPr/>
          <p:nvPr/>
        </p:nvSpPr>
        <p:spPr>
          <a:xfrm>
            <a:off x="10577015" y="4119732"/>
            <a:ext cx="536812" cy="206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p:cNvSpPr/>
          <p:nvPr/>
        </p:nvSpPr>
        <p:spPr>
          <a:xfrm>
            <a:off x="855989" y="1632765"/>
            <a:ext cx="9996307" cy="2862322"/>
          </a:xfrm>
          <a:prstGeom prst="rect">
            <a:avLst/>
          </a:prstGeom>
        </p:spPr>
        <p:txBody>
          <a:bodyPr wrap="square">
            <a:spAutoFit/>
          </a:bodyPr>
          <a:lstStyle/>
          <a:p>
            <a:pPr algn="just"/>
            <a:r>
              <a:rPr lang="en-US" sz="4800" b="1" dirty="0">
                <a:solidFill>
                  <a:srgbClr val="FF0000"/>
                </a:solidFill>
                <a:latin typeface="Times New Roman" pitchFamily="18" charset="0"/>
                <a:cs typeface="Times New Roman" pitchFamily="18" charset="0"/>
              </a:rPr>
              <a:t>3. </a:t>
            </a:r>
            <a:r>
              <a:rPr lang="en-US" sz="4800" b="1" dirty="0" err="1">
                <a:solidFill>
                  <a:srgbClr val="FF0000"/>
                </a:solidFill>
                <a:latin typeface="Times New Roman" pitchFamily="18" charset="0"/>
                <a:cs typeface="Times New Roman" pitchFamily="18" charset="0"/>
              </a:rPr>
              <a:t>Vận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dụng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hiểu</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biết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về</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trao</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đổi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chất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chuyển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hóa</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năng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lượng</a:t>
            </a:r>
            <a:r>
              <a:rPr lang="en-US" sz="4800" b="1" dirty="0">
                <a:solidFill>
                  <a:srgbClr val="FF0000"/>
                </a:solidFill>
                <a:latin typeface="Times New Roman" pitchFamily="18" charset="0"/>
                <a:cs typeface="Times New Roman" pitchFamily="18" charset="0"/>
              </a:rPr>
              <a:t> ở </a:t>
            </a:r>
            <a:r>
              <a:rPr lang="en-US" sz="4800" b="1" dirty="0" err="1">
                <a:solidFill>
                  <a:srgbClr val="FF0000"/>
                </a:solidFill>
                <a:latin typeface="Times New Roman" pitchFamily="18" charset="0"/>
                <a:cs typeface="Times New Roman" pitchFamily="18" charset="0"/>
              </a:rPr>
              <a:t>thực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vật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vào</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thực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tiễn</a:t>
            </a:r>
            <a:endParaRPr lang="en-US" sz="4800" b="1" dirty="0">
              <a:solidFill>
                <a:srgbClr val="FF0000"/>
              </a:solidFill>
              <a:latin typeface="Times New Roman" pitchFamily="18" charset="0"/>
              <a:cs typeface="Times New Roman" pitchFamily="18" charset="0"/>
            </a:endParaRPr>
          </a:p>
          <a:p>
            <a:pPr algn="just"/>
            <a:r>
              <a:rPr lang="en-US" sz="3600" b="1" dirty="0">
                <a:solidFill>
                  <a:schemeClr val="accent1">
                    <a:lumMod val="75000"/>
                  </a:schemeClr>
                </a:solidFill>
                <a:latin typeface="Times New Roman" pitchFamily="18" charset="0"/>
                <a:cs typeface="Times New Roman" pitchFamily="18" charset="0"/>
              </a:rPr>
              <a:t>b, </a:t>
            </a:r>
            <a:r>
              <a:rPr lang="en-US" sz="3600" b="1" dirty="0" err="1">
                <a:solidFill>
                  <a:schemeClr val="accent1">
                    <a:lumMod val="75000"/>
                  </a:schemeClr>
                </a:solidFill>
                <a:latin typeface="Times New Roman" pitchFamily="18" charset="0"/>
                <a:cs typeface="Times New Roman" pitchFamily="18" charset="0"/>
              </a:rPr>
              <a:t>Vận</a:t>
            </a:r>
            <a:r>
              <a:rPr lang="en-US" sz="3600" b="1" dirty="0">
                <a:solidFill>
                  <a:schemeClr val="accent1">
                    <a:lumMod val="75000"/>
                  </a:schemeClr>
                </a:solidFill>
                <a:latin typeface="Times New Roman" pitchFamily="18" charset="0"/>
                <a:cs typeface="Times New Roman" pitchFamily="18" charset="0"/>
              </a:rPr>
              <a:t> dung </a:t>
            </a:r>
            <a:r>
              <a:rPr lang="en-US" sz="3600" b="1" dirty="0" err="1">
                <a:solidFill>
                  <a:schemeClr val="accent1">
                    <a:lumMod val="75000"/>
                  </a:schemeClr>
                </a:solidFill>
                <a:latin typeface="Times New Roman" pitchFamily="18" charset="0"/>
                <a:cs typeface="Times New Roman" pitchFamily="18" charset="0"/>
              </a:rPr>
              <a:t>vào</a:t>
            </a:r>
            <a:r>
              <a:rPr lang="en-US" sz="3600" b="1" dirty="0">
                <a:solidFill>
                  <a:schemeClr val="accent1">
                    <a:lumMod val="75000"/>
                  </a:schemeClr>
                </a:solidFill>
                <a:latin typeface="Times New Roman" pitchFamily="18" charset="0"/>
                <a:cs typeface="Times New Roman" pitchFamily="18" charset="0"/>
              </a:rPr>
              <a:t> </a:t>
            </a:r>
            <a:r>
              <a:rPr lang="en-US" sz="3600" b="1" dirty="0" err="1">
                <a:solidFill>
                  <a:schemeClr val="accent1">
                    <a:lumMod val="75000"/>
                  </a:schemeClr>
                </a:solidFill>
                <a:latin typeface="Times New Roman" pitchFamily="18" charset="0"/>
                <a:cs typeface="Times New Roman" pitchFamily="18" charset="0"/>
              </a:rPr>
              <a:t>bón</a:t>
            </a:r>
            <a:r>
              <a:rPr lang="en-US" sz="3600" b="1" dirty="0">
                <a:solidFill>
                  <a:schemeClr val="accent1">
                    <a:lumMod val="75000"/>
                  </a:schemeClr>
                </a:solidFill>
                <a:latin typeface="Times New Roman" pitchFamily="18" charset="0"/>
                <a:cs typeface="Times New Roman" pitchFamily="18" charset="0"/>
              </a:rPr>
              <a:t> </a:t>
            </a:r>
            <a:r>
              <a:rPr lang="en-US" sz="3600" b="1" dirty="0" err="1">
                <a:solidFill>
                  <a:schemeClr val="accent1">
                    <a:lumMod val="75000"/>
                  </a:schemeClr>
                </a:solidFill>
                <a:latin typeface="Times New Roman" pitchFamily="18" charset="0"/>
                <a:cs typeface="Times New Roman" pitchFamily="18" charset="0"/>
              </a:rPr>
              <a:t>phân</a:t>
            </a:r>
            <a:r>
              <a:rPr lang="en-US" sz="3600" b="1" dirty="0">
                <a:solidFill>
                  <a:schemeClr val="accent1">
                    <a:lumMod val="75000"/>
                  </a:schemeClr>
                </a:solidFill>
                <a:latin typeface="Times New Roman" pitchFamily="18" charset="0"/>
                <a:cs typeface="Times New Roman" pitchFamily="18" charset="0"/>
              </a:rPr>
              <a:t> </a:t>
            </a:r>
            <a:r>
              <a:rPr lang="en-US" sz="3600" b="1" dirty="0" err="1">
                <a:solidFill>
                  <a:schemeClr val="accent1">
                    <a:lumMod val="75000"/>
                  </a:schemeClr>
                </a:solidFill>
                <a:latin typeface="Times New Roman" pitchFamily="18" charset="0"/>
                <a:cs typeface="Times New Roman" pitchFamily="18" charset="0"/>
              </a:rPr>
              <a:t>hợp</a:t>
            </a:r>
            <a:r>
              <a:rPr lang="en-US" sz="3600" b="1" dirty="0">
                <a:solidFill>
                  <a:schemeClr val="accent1">
                    <a:lumMod val="75000"/>
                  </a:schemeClr>
                </a:solidFill>
                <a:latin typeface="Times New Roman" pitchFamily="18" charset="0"/>
                <a:cs typeface="Times New Roman" pitchFamily="18" charset="0"/>
              </a:rPr>
              <a:t> </a:t>
            </a:r>
            <a:r>
              <a:rPr lang="en-US" sz="3600" b="1" dirty="0" err="1">
                <a:solidFill>
                  <a:schemeClr val="accent1">
                    <a:lumMod val="75000"/>
                  </a:schemeClr>
                </a:solidFill>
                <a:latin typeface="Times New Roman" pitchFamily="18" charset="0"/>
                <a:cs typeface="Times New Roman" pitchFamily="18" charset="0"/>
              </a:rPr>
              <a:t>lý</a:t>
            </a:r>
            <a:r>
              <a:rPr lang="en-US" sz="3600" b="1" dirty="0">
                <a:solidFill>
                  <a:schemeClr val="accent1">
                    <a:lumMod val="75000"/>
                  </a:schemeClr>
                </a:solidFill>
                <a:latin typeface="Times New Roman" pitchFamily="18" charset="0"/>
                <a:cs typeface="Times New Roman" pitchFamily="18" charset="0"/>
              </a:rPr>
              <a:t> </a:t>
            </a:r>
            <a:r>
              <a:rPr lang="en-US" sz="3600" b="1" dirty="0" err="1">
                <a:solidFill>
                  <a:schemeClr val="accent1">
                    <a:lumMod val="75000"/>
                  </a:schemeClr>
                </a:solidFill>
                <a:latin typeface="Times New Roman" pitchFamily="18" charset="0"/>
                <a:cs typeface="Times New Roman" pitchFamily="18" charset="0"/>
              </a:rPr>
              <a:t>cho</a:t>
            </a:r>
            <a:r>
              <a:rPr lang="en-US" sz="3600" b="1" dirty="0">
                <a:solidFill>
                  <a:schemeClr val="accent1">
                    <a:lumMod val="75000"/>
                  </a:schemeClr>
                </a:solidFill>
                <a:latin typeface="Times New Roman" pitchFamily="18" charset="0"/>
                <a:cs typeface="Times New Roman" pitchFamily="18" charset="0"/>
              </a:rPr>
              <a:t> </a:t>
            </a:r>
            <a:r>
              <a:rPr lang="en-US" sz="3600" b="1" dirty="0" err="1">
                <a:solidFill>
                  <a:schemeClr val="accent1">
                    <a:lumMod val="75000"/>
                  </a:schemeClr>
                </a:solidFill>
                <a:latin typeface="Times New Roman" pitchFamily="18" charset="0"/>
                <a:cs typeface="Times New Roman" pitchFamily="18" charset="0"/>
              </a:rPr>
              <a:t>cây</a:t>
            </a:r>
            <a:r>
              <a:rPr lang="en-US" sz="3600" b="1" dirty="0">
                <a:solidFill>
                  <a:schemeClr val="accent1">
                    <a:lumMod val="75000"/>
                  </a:schemeClr>
                </a:solidFill>
                <a:latin typeface="Times New Roman" pitchFamily="18" charset="0"/>
                <a:cs typeface="Times New Roman" pitchFamily="18" charset="0"/>
              </a:rPr>
              <a:t>:</a:t>
            </a:r>
            <a:endParaRPr lang="en-US" sz="36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24088799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41</a:t>
            </a:fld>
            <a:endParaRPr lang="en"/>
          </a:p>
        </p:txBody>
      </p:sp>
      <p:sp>
        <p:nvSpPr>
          <p:cNvPr id="4" name="Rectangle 3"/>
          <p:cNvSpPr/>
          <p:nvPr/>
        </p:nvSpPr>
        <p:spPr>
          <a:xfrm>
            <a:off x="255181" y="2459945"/>
            <a:ext cx="5038176" cy="1569660"/>
          </a:xfrm>
          <a:prstGeom prst="rect">
            <a:avLst/>
          </a:prstGeom>
          <a:solidFill>
            <a:srgbClr val="FF0000"/>
          </a:solidFill>
        </p:spPr>
        <p:txBody>
          <a:bodyPr wrap="square">
            <a:spAutoFit/>
          </a:bodyPr>
          <a:lstStyle/>
          <a:p>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sẽ</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nếu</a:t>
            </a:r>
            <a:r>
              <a:rPr lang="en-US" sz="3200" b="1" dirty="0">
                <a:solidFill>
                  <a:schemeClr val="bg1"/>
                </a:solidFill>
                <a:latin typeface="Times New Roman" panose="02020603050405020304" pitchFamily="18" charset="0"/>
                <a:cs typeface="Times New Roman" panose="02020603050405020304" pitchFamily="18" charset="0"/>
              </a:rPr>
              <a:t>:</a:t>
            </a:r>
          </a:p>
          <a:p>
            <a:r>
              <a:rPr lang="en-US" sz="3200" b="1" dirty="0">
                <a:solidFill>
                  <a:schemeClr val="bg1"/>
                </a:solidFill>
                <a:latin typeface="Times New Roman" panose="02020603050405020304" pitchFamily="18" charset="0"/>
                <a:cs typeface="Times New Roman" panose="02020603050405020304" pitchFamily="18" charset="0"/>
              </a:rPr>
              <a:t>a/. </a:t>
            </a:r>
            <a:r>
              <a:rPr lang="en-US" sz="3200" b="1" dirty="0" err="1">
                <a:solidFill>
                  <a:schemeClr val="bg1"/>
                </a:solidFill>
                <a:latin typeface="Times New Roman" panose="02020603050405020304" pitchFamily="18" charset="0"/>
                <a:cs typeface="Times New Roman" panose="02020603050405020304" pitchFamily="18" charset="0"/>
              </a:rPr>
              <a:t>Bón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đủ</a:t>
            </a:r>
            <a:r>
              <a:rPr lang="en-US" sz="3200" b="1" dirty="0">
                <a:solidFill>
                  <a:schemeClr val="bg1"/>
                </a:solidFill>
                <a:latin typeface="Times New Roman" panose="02020603050405020304" pitchFamily="18" charset="0"/>
                <a:cs typeface="Times New Roman" panose="02020603050405020304" pitchFamily="18" charset="0"/>
              </a:rPr>
              <a:t>.</a:t>
            </a:r>
          </a:p>
          <a:p>
            <a:r>
              <a:rPr lang="en-US" sz="3200" b="1" dirty="0">
                <a:solidFill>
                  <a:schemeClr val="bg1"/>
                </a:solidFill>
                <a:latin typeface="Times New Roman" panose="02020603050405020304" pitchFamily="18" charset="0"/>
                <a:cs typeface="Times New Roman" panose="02020603050405020304" pitchFamily="18" charset="0"/>
              </a:rPr>
              <a:t>b/. </a:t>
            </a:r>
            <a:r>
              <a:rPr lang="en-US" sz="3200" b="1" dirty="0" err="1">
                <a:solidFill>
                  <a:schemeClr val="bg1"/>
                </a:solidFill>
                <a:latin typeface="Times New Roman" panose="02020603050405020304" pitchFamily="18" charset="0"/>
                <a:cs typeface="Times New Roman" panose="02020603050405020304" pitchFamily="18" charset="0"/>
              </a:rPr>
              <a:t>Bón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nhiều</a:t>
            </a:r>
            <a:r>
              <a:rPr lang="en-US" sz="3200" b="1" dirty="0">
                <a:solidFill>
                  <a:schemeClr val="bg1"/>
                </a:solidFill>
                <a:latin typeface="Times New Roman" panose="02020603050405020304" pitchFamily="18" charset="0"/>
                <a:cs typeface="Times New Roman" panose="02020603050405020304" pitchFamily="18" charset="0"/>
              </a:rPr>
              <a:t>.</a:t>
            </a:r>
          </a:p>
        </p:txBody>
      </p:sp>
      <p:pic>
        <p:nvPicPr>
          <p:cNvPr id="3074" name="Picture 2" descr="FUNO - Thiếu chất dinh dưỡng cây trồng sẽ có biểu hiện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090" y="224134"/>
            <a:ext cx="6351181" cy="33343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ạm dụng phân bón hóa học trong trồng trọt - Sumo Nhật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522" y="3645725"/>
            <a:ext cx="6351181" cy="30882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ADFE5E8-E480-914F-8FB2-0B9970368294}"/>
              </a:ext>
            </a:extLst>
          </p:cNvPr>
          <p:cNvSpPr/>
          <p:nvPr/>
        </p:nvSpPr>
        <p:spPr>
          <a:xfrm>
            <a:off x="469899" y="1143000"/>
            <a:ext cx="11535371" cy="40074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R="0" lvl="0" algn="just">
              <a:lnSpc>
                <a:spcPct val="125000"/>
              </a:lnSpc>
              <a:spcBef>
                <a:spcPts val="0"/>
              </a:spcBef>
              <a:spcAft>
                <a:spcPts val="500"/>
              </a:spcAft>
              <a:buClr>
                <a:srgbClr val="000000"/>
              </a:buClr>
              <a:buSzPts val="1000"/>
              <a:tabLst>
                <a:tab pos="53149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a)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Bón phân không đủ: Cây sẽ thiếu chất dinh dưỡng làm chậm quá trình sinh trưởng và phát triển của cây.</a:t>
            </a:r>
            <a:endPar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endParaRPr>
          </a:p>
          <a:p>
            <a:r>
              <a:rPr lang="en-US"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 </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Bón phân quá nhi</a:t>
            </a:r>
            <a:r>
              <a:rPr lang="en-US"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ề</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 Cây sẽ không hấp thụ được </a:t>
            </a:r>
            <a:r>
              <a:rPr lang="vi-VN" sz="4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hết gây dư thừa, ngộ độc </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 cây chết, lãng phí, gây </a:t>
            </a:r>
            <a:r>
              <a:rPr lang="en-US" sz="4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ô </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nhiễm m</a:t>
            </a:r>
            <a:r>
              <a:rPr lang="en-US" sz="4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ô</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 trường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503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z="4000" smtClean="0">
                <a:latin typeface="Times New Roman" panose="02020603050405020304" pitchFamily="18" charset="0"/>
                <a:cs typeface="Times New Roman" panose="02020603050405020304" pitchFamily="18" charset="0"/>
              </a:rPr>
              <a:pPr/>
              <a:t>42</a:t>
            </a:fld>
            <a:endParaRPr lang="en" sz="4000">
              <a:latin typeface="Times New Roman" panose="02020603050405020304" pitchFamily="18" charset="0"/>
              <a:cs typeface="Times New Roman" panose="02020603050405020304" pitchFamily="18" charset="0"/>
            </a:endParaRPr>
          </a:p>
        </p:txBody>
      </p:sp>
      <p:sp>
        <p:nvSpPr>
          <p:cNvPr id="5" name="Cloud 4"/>
          <p:cNvSpPr/>
          <p:nvPr/>
        </p:nvSpPr>
        <p:spPr>
          <a:xfrm>
            <a:off x="1342539" y="1360968"/>
            <a:ext cx="9998856" cy="34024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Để</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đảm</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bảo</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bón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phân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hợp</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lí</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cho</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cây</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trồng</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cẩn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phải</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tuân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theo</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nguyên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tắc</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gì</a:t>
            </a:r>
            <a:r>
              <a:rPr lang="en-US" sz="4000" b="1" dirty="0">
                <a:solidFill>
                  <a:schemeClr val="bg1"/>
                </a:solidFill>
                <a:latin typeface="Times New Roman" pitchFamily="18" charset="0"/>
                <a:cs typeface="Times New Roman" pitchFamily="18" charset="0"/>
              </a:rPr>
              <a:t>?</a:t>
            </a:r>
          </a:p>
          <a:p>
            <a:pPr algn="ctr"/>
            <a:endParaRPr lang="en-US" sz="4000" b="1" dirty="0">
              <a:solidFill>
                <a:schemeClr val="bg1"/>
              </a:solidFill>
              <a:latin typeface="Times New Roman" pitchFamily="18" charset="0"/>
              <a:cs typeface="Times New Roman" pitchFamily="18" charset="0"/>
            </a:endParaRPr>
          </a:p>
        </p:txBody>
      </p:sp>
      <p:sp>
        <p:nvSpPr>
          <p:cNvPr id="2" name="Rectangle: Rounded Corners 1">
            <a:extLst>
              <a:ext uri="{FF2B5EF4-FFF2-40B4-BE49-F238E27FC236}">
                <a16:creationId xmlns:a16="http://schemas.microsoft.com/office/drawing/2014/main" id="{F0B8D70A-2929-EB94-D2A9-9430C4FA5397}"/>
              </a:ext>
            </a:extLst>
          </p:cNvPr>
          <p:cNvSpPr/>
          <p:nvPr/>
        </p:nvSpPr>
        <p:spPr>
          <a:xfrm>
            <a:off x="717402" y="1206500"/>
            <a:ext cx="10757195" cy="42905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317500" algn="just">
              <a:lnSpc>
                <a:spcPct val="127000"/>
              </a:lnSpc>
              <a:spcBef>
                <a:spcPts val="0"/>
              </a:spcBef>
              <a:spcAft>
                <a:spcPts val="500"/>
              </a:spcAft>
            </a:pP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dirty="0">
                <a:effectLst/>
                <a:latin typeface="Times New Roman" panose="02020603050405020304" pitchFamily="18" charset="0"/>
                <a:ea typeface="Segoe UI" panose="020B0502040204020203" pitchFamily="34" charset="0"/>
                <a:cs typeface="Times New Roman" panose="02020603050405020304" pitchFamily="18" charset="0"/>
              </a:rPr>
              <a:t>Các nguyên tắc khi bón phân: đúng loại, đúng li</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ề</a:t>
            </a:r>
            <a:r>
              <a:rPr lang="vi-VN" sz="4000" dirty="0">
                <a:effectLst/>
                <a:latin typeface="Times New Roman" panose="02020603050405020304" pitchFamily="18" charset="0"/>
                <a:ea typeface="Segoe UI" panose="020B0502040204020203" pitchFamily="34" charset="0"/>
                <a:cs typeface="Times New Roman" panose="02020603050405020304" pitchFamily="18" charset="0"/>
              </a:rPr>
              <a:t>u lượng và thành phần dinh dưỡng, đúng nhu cầu của giống và loài cây, đúng lúc và phù hợp với điều kiện đất đai cũng như thời tiết, mùa vụ.</a:t>
            </a:r>
            <a:endParaRPr lang="en-US" sz="40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303072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43</a:t>
            </a:fld>
            <a:endParaRPr lang="en"/>
          </a:p>
        </p:txBody>
      </p:sp>
      <p:sp>
        <p:nvSpPr>
          <p:cNvPr id="5" name="Cloud 4"/>
          <p:cNvSpPr/>
          <p:nvPr/>
        </p:nvSpPr>
        <p:spPr>
          <a:xfrm>
            <a:off x="1342539" y="1360968"/>
            <a:ext cx="9998856" cy="34024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err="1">
                <a:latin typeface="Times New Roman" pitchFamily="18" charset="0"/>
                <a:cs typeface="Times New Roman" pitchFamily="18" charset="0"/>
              </a:rPr>
              <a:t>Nếu</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tưới</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nước</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và</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bón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phân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không</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hợp</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lí</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sẽ</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dẫn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đến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những</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hậu</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quả</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gì</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cho</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cây</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trồng</a:t>
            </a:r>
            <a:r>
              <a:rPr lang="en-US" sz="3733" b="1" dirty="0">
                <a:latin typeface="Times New Roman" pitchFamily="18" charset="0"/>
                <a:cs typeface="Times New Roman" pitchFamily="18" charset="0"/>
              </a:rPr>
              <a:t>?</a:t>
            </a:r>
          </a:p>
        </p:txBody>
      </p:sp>
      <p:sp>
        <p:nvSpPr>
          <p:cNvPr id="2" name="Rectangle: Rounded Corners 1">
            <a:extLst>
              <a:ext uri="{FF2B5EF4-FFF2-40B4-BE49-F238E27FC236}">
                <a16:creationId xmlns:a16="http://schemas.microsoft.com/office/drawing/2014/main" id="{5C1AAE12-EB36-53FA-5922-7AF9FE1A2F47}"/>
              </a:ext>
            </a:extLst>
          </p:cNvPr>
          <p:cNvSpPr/>
          <p:nvPr/>
        </p:nvSpPr>
        <p:spPr>
          <a:xfrm>
            <a:off x="1019702" y="1054100"/>
            <a:ext cx="10884195" cy="4749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R="0" lvl="0" algn="just">
              <a:lnSpc>
                <a:spcPct val="125000"/>
              </a:lnSpc>
              <a:spcBef>
                <a:spcPts val="0"/>
              </a:spcBef>
              <a:spcAft>
                <a:spcPts val="500"/>
              </a:spcAft>
              <a:buClr>
                <a:srgbClr val="000000"/>
              </a:buClr>
              <a:buSzPts val="1000"/>
              <a:tabLst>
                <a:tab pos="49720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Nếu bị thiếu nước và chất dinh dưỡng dẫn đến cây không sinh trưởng và phát triển tốt, giảm năng suất, chất lượng, héo và có thể chết.</a:t>
            </a:r>
            <a:endParaRPr lang="en-US" sz="4000" dirty="0">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25000"/>
              </a:lnSpc>
              <a:spcBef>
                <a:spcPts val="0"/>
              </a:spcBef>
              <a:spcAft>
                <a:spcPts val="500"/>
              </a:spcAft>
              <a:buClr>
                <a:srgbClr val="000000"/>
              </a:buClr>
              <a:buSzPts val="1000"/>
              <a:tabLst>
                <a:tab pos="49720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Nếu thừa nước và chất dinh dưỡng có thể gây ngập úng, cây không hút được nước, ngộ độc, </a:t>
            </a:r>
            <a:r>
              <a:rPr lang="en-US" sz="4000" dirty="0" err="1">
                <a:latin typeface="Times New Roman" panose="02020603050405020304" pitchFamily="18" charset="0"/>
                <a:ea typeface="Segoe UI" panose="020B0502040204020203" pitchFamily="34" charset="0"/>
                <a:cs typeface="Times New Roman" panose="02020603050405020304" pitchFamily="18" charset="0"/>
              </a:rPr>
              <a:t>cây</a:t>
            </a:r>
            <a:r>
              <a:rPr lang="en-US" sz="4000" dirty="0">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latin typeface="Times New Roman" panose="02020603050405020304" pitchFamily="18" charset="0"/>
                <a:ea typeface="Segoe UI" panose="020B0502040204020203" pitchFamily="34" charset="0"/>
                <a:cs typeface="Times New Roman" panose="02020603050405020304" pitchFamily="18" charset="0"/>
              </a:rPr>
              <a:t>có</a:t>
            </a:r>
            <a:r>
              <a:rPr lang="en-US" sz="4000" dirty="0">
                <a:latin typeface="Times New Roman" panose="02020603050405020304" pitchFamily="18" charset="0"/>
                <a:ea typeface="Segoe UI" panose="020B0502040204020203" pitchFamily="34" charset="0"/>
                <a:cs typeface="Times New Roman" panose="02020603050405020304" pitchFamily="18" charset="0"/>
              </a:rPr>
              <a:t> </a:t>
            </a:r>
            <a:r>
              <a:rPr lang="en-US" sz="4000" dirty="0" err="1">
                <a:latin typeface="Times New Roman" panose="02020603050405020304" pitchFamily="18" charset="0"/>
                <a:ea typeface="Segoe UI" panose="020B0502040204020203" pitchFamily="34" charset="0"/>
                <a:cs typeface="Times New Roman" panose="02020603050405020304" pitchFamily="18" charset="0"/>
              </a:rPr>
              <a:t>thể</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chết.</a:t>
            </a:r>
            <a:endPar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505038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E9DBD59-30F3-F32F-4D75-C5EC80AECE6F}"/>
              </a:ext>
            </a:extLst>
          </p:cNvPr>
          <p:cNvGrpSpPr/>
          <p:nvPr/>
        </p:nvGrpSpPr>
        <p:grpSpPr>
          <a:xfrm>
            <a:off x="0" y="37912"/>
            <a:ext cx="11709070" cy="6151419"/>
            <a:chOff x="405083" y="2216054"/>
            <a:chExt cx="10982725" cy="3153381"/>
          </a:xfrm>
        </p:grpSpPr>
        <p:sp>
          <p:nvSpPr>
            <p:cNvPr id="4" name="Rectangle: Rounded Corners 3">
              <a:extLst>
                <a:ext uri="{FF2B5EF4-FFF2-40B4-BE49-F238E27FC236}">
                  <a16:creationId xmlns:a16="http://schemas.microsoft.com/office/drawing/2014/main" id="{F634572D-6F4A-945D-C4D8-FF0514F9045C}"/>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Nguyên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tắc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việc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bón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là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lúc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a:t>
              </a: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Việc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bón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giúp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nâng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suất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trồng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khoe</a:t>
              </a:r>
              <a:r>
                <a:rPr lang="en-US" sz="4400" dirty="0">
                  <a:latin typeface="Times New Roman" pitchFamily="18" charset="0"/>
                  <a:cs typeface="Times New Roman" pitchFamily="18" charset="0"/>
                </a:rPr>
                <a:t>̉ con </a:t>
              </a:r>
              <a:r>
                <a:rPr lang="en-US" sz="4400" dirty="0" err="1">
                  <a:latin typeface="Times New Roman" pitchFamily="18" charset="0"/>
                  <a:cs typeface="Times New Roman" pitchFamily="18" charset="0"/>
                </a:rPr>
                <a:t>người</a:t>
              </a:r>
              <a:r>
                <a:rPr lang="en-US" sz="4400" dirty="0">
                  <a:latin typeface="Times New Roman" pitchFamily="18" charset="0"/>
                  <a:cs typeface="Times New Roman" pitchFamily="18" charset="0"/>
                </a:rPr>
                <a:t>.</a:t>
              </a:r>
            </a:p>
          </p:txBody>
        </p:sp>
        <p:grpSp>
          <p:nvGrpSpPr>
            <p:cNvPr id="5" name="Group 4">
              <a:extLst>
                <a:ext uri="{FF2B5EF4-FFF2-40B4-BE49-F238E27FC236}">
                  <a16:creationId xmlns:a16="http://schemas.microsoft.com/office/drawing/2014/main" id="{70FD968D-81EF-5690-6861-1DD79726D25A}"/>
                </a:ext>
              </a:extLst>
            </p:cNvPr>
            <p:cNvGrpSpPr/>
            <p:nvPr/>
          </p:nvGrpSpPr>
          <p:grpSpPr>
            <a:xfrm>
              <a:off x="405083" y="2216054"/>
              <a:ext cx="1107817" cy="936286"/>
              <a:chOff x="3130636" y="3315353"/>
              <a:chExt cx="2096814" cy="1714601"/>
            </a:xfrm>
          </p:grpSpPr>
          <p:sp>
            <p:nvSpPr>
              <p:cNvPr id="6" name="Oval 5">
                <a:extLst>
                  <a:ext uri="{FF2B5EF4-FFF2-40B4-BE49-F238E27FC236}">
                    <a16:creationId xmlns:a16="http://schemas.microsoft.com/office/drawing/2014/main" id="{50DB41CC-8D43-E6F5-74A1-48946A7B70D8}"/>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7"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B468CADA-B7E9-74A2-991C-C661477035C7}"/>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37158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283821" y="2910295"/>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EE0A9-EA6B-37AF-D246-69D290AB67A6}"/>
              </a:ext>
            </a:extLst>
          </p:cNvPr>
          <p:cNvSpPr txBox="1"/>
          <p:nvPr/>
        </p:nvSpPr>
        <p:spPr>
          <a:xfrm>
            <a:off x="431800" y="609600"/>
            <a:ext cx="10007600" cy="4826001"/>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Khoanh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0661C689-FC29-0A63-2C5F-24D791E0BEE6}"/>
              </a:ext>
            </a:extLst>
          </p:cNvPr>
          <p:cNvSpPr/>
          <p:nvPr/>
        </p:nvSpPr>
        <p:spPr>
          <a:xfrm>
            <a:off x="241300" y="4343400"/>
            <a:ext cx="685800" cy="558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0000"/>
              </a:highlight>
            </a:endParaRPr>
          </a:p>
        </p:txBody>
      </p:sp>
    </p:spTree>
    <p:extLst>
      <p:ext uri="{BB962C8B-B14F-4D97-AF65-F5344CB8AC3E}">
        <p14:creationId xmlns:p14="http://schemas.microsoft.com/office/powerpoint/2010/main" val="248956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5B1C35-26C3-8B4C-BE0E-8E76012896C2}"/>
              </a:ext>
            </a:extLst>
          </p:cNvPr>
          <p:cNvSpPr txBox="1"/>
          <p:nvPr/>
        </p:nvSpPr>
        <p:spPr>
          <a:xfrm>
            <a:off x="127000" y="203200"/>
            <a:ext cx="11722100" cy="6228115"/>
          </a:xfrm>
          <a:prstGeom prst="rect">
            <a:avLst/>
          </a:prstGeom>
          <a:noFill/>
        </p:spPr>
        <p:txBody>
          <a:bodyPr wrap="square">
            <a:spAutoFit/>
          </a:bodyPr>
          <a:lstStyle/>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Nước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nhờ</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rây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445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vỏ</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Oval 3">
            <a:extLst>
              <a:ext uri="{FF2B5EF4-FFF2-40B4-BE49-F238E27FC236}">
                <a16:creationId xmlns:a16="http://schemas.microsoft.com/office/drawing/2014/main" id="{BBBCC15B-3EF5-2B7F-6807-B504CA2AB459}"/>
              </a:ext>
            </a:extLst>
          </p:cNvPr>
          <p:cNvSpPr/>
          <p:nvPr/>
        </p:nvSpPr>
        <p:spPr>
          <a:xfrm>
            <a:off x="0" y="13081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C9A3FE7-B8C4-A059-CF61-94FAD7EA47E5}"/>
              </a:ext>
            </a:extLst>
          </p:cNvPr>
          <p:cNvSpPr/>
          <p:nvPr/>
        </p:nvSpPr>
        <p:spPr>
          <a:xfrm>
            <a:off x="0" y="4457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2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D81E1B-E443-D1FF-CF35-9CCE5273CC6B}"/>
              </a:ext>
            </a:extLst>
          </p:cNvPr>
          <p:cNvSpPr txBox="1"/>
          <p:nvPr/>
        </p:nvSpPr>
        <p:spPr>
          <a:xfrm>
            <a:off x="254000" y="357358"/>
            <a:ext cx="11823700" cy="6055825"/>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4:</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Oval 3">
            <a:extLst>
              <a:ext uri="{FF2B5EF4-FFF2-40B4-BE49-F238E27FC236}">
                <a16:creationId xmlns:a16="http://schemas.microsoft.com/office/drawing/2014/main" id="{5EF2A1A6-99B4-5EF5-BAAD-47512E02A43B}"/>
              </a:ext>
            </a:extLst>
          </p:cNvPr>
          <p:cNvSpPr/>
          <p:nvPr/>
        </p:nvSpPr>
        <p:spPr>
          <a:xfrm>
            <a:off x="38100" y="8509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BDA1EC0-A1E8-F0FC-9EA2-F4D38AD4D490}"/>
              </a:ext>
            </a:extLst>
          </p:cNvPr>
          <p:cNvSpPr/>
          <p:nvPr/>
        </p:nvSpPr>
        <p:spPr>
          <a:xfrm>
            <a:off x="38100" y="5219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97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56C9F6-A697-353E-B2D7-751555406851}"/>
              </a:ext>
            </a:extLst>
          </p:cNvPr>
          <p:cNvSpPr txBox="1"/>
          <p:nvPr/>
        </p:nvSpPr>
        <p:spPr>
          <a:xfrm>
            <a:off x="88900" y="152400"/>
            <a:ext cx="11849100" cy="6776470"/>
          </a:xfrm>
          <a:prstGeom prst="rect">
            <a:avLst/>
          </a:prstGeom>
          <a:noFill/>
        </p:spPr>
        <p:txBody>
          <a:bodyPr wrap="square">
            <a:spAutoFit/>
          </a:bodyPr>
          <a:lstStyle/>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bón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7:</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1B2E1B62-D186-A06C-7992-3EE5F9449D3B}"/>
              </a:ext>
            </a:extLst>
          </p:cNvPr>
          <p:cNvSpPr/>
          <p:nvPr/>
        </p:nvSpPr>
        <p:spPr>
          <a:xfrm>
            <a:off x="0" y="2031385"/>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1CE53A6-331F-CECF-17F7-DE8243DF403C}"/>
              </a:ext>
            </a:extLst>
          </p:cNvPr>
          <p:cNvSpPr/>
          <p:nvPr/>
        </p:nvSpPr>
        <p:spPr>
          <a:xfrm>
            <a:off x="0" y="56261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97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29"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4" name="组合 93"/>
          <p:cNvGrpSpPr/>
          <p:nvPr/>
        </p:nvGrpSpPr>
        <p:grpSpPr>
          <a:xfrm>
            <a:off x="1221686"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8" name="组合 97"/>
          <p:cNvGrpSpPr/>
          <p:nvPr/>
        </p:nvGrpSpPr>
        <p:grpSpPr>
          <a:xfrm>
            <a:off x="1085826" y="5251464"/>
            <a:ext cx="800566"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5" name="椭圆 134"/>
          <p:cNvSpPr>
            <a:spLocks noChangeAspect="1"/>
          </p:cNvSpPr>
          <p:nvPr/>
        </p:nvSpPr>
        <p:spPr>
          <a:xfrm>
            <a:off x="1279418"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a:spLocks noChangeAspect="1"/>
          </p:cNvSpPr>
          <p:nvPr/>
        </p:nvSpPr>
        <p:spPr>
          <a:xfrm>
            <a:off x="1279418"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08"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2037911" y="3961824"/>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1635212"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1831865" y="4111882"/>
            <a:ext cx="859817" cy="730508"/>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18" y="4240057"/>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2"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a:spLocks noChangeAspect="1"/>
          </p:cNvSpPr>
          <p:nvPr/>
        </p:nvSpPr>
        <p:spPr>
          <a:xfrm>
            <a:off x="5788542"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a:spLocks noChangeAspect="1"/>
          </p:cNvSpPr>
          <p:nvPr/>
        </p:nvSpPr>
        <p:spPr>
          <a:xfrm>
            <a:off x="5997832"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144"/>
          <p:cNvSpPr/>
          <p:nvPr/>
        </p:nvSpPr>
        <p:spPr>
          <a:xfrm>
            <a:off x="6620300" y="3961824"/>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a:spLocks noChangeAspect="1"/>
          </p:cNvSpPr>
          <p:nvPr/>
        </p:nvSpPr>
        <p:spPr>
          <a:xfrm>
            <a:off x="6144336"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6341807" y="4111882"/>
            <a:ext cx="841011" cy="730508"/>
          </a:xfrm>
          <a:prstGeom prst="rect">
            <a:avLst/>
          </a:prstGeom>
          <a:noFill/>
        </p:spPr>
        <p:txBody>
          <a:bodyPr wrap="square" rtlCol="0">
            <a:spAutoFit/>
          </a:bodyPr>
          <a:lstStyle/>
          <a:p>
            <a:r>
              <a:rPr lang="en-US" altLang="zh-CN" sz="4000" dirty="0">
                <a:solidFill>
                  <a:schemeClr val="accent6">
                    <a:lumMod val="75000"/>
                  </a:schemeClr>
                </a:solidFill>
                <a:latin typeface="Impact" panose="020B0806030902050204" pitchFamily="34" charset="0"/>
              </a:rPr>
              <a:t>04</a:t>
            </a:r>
            <a:endParaRPr lang="zh-CN" altLang="en-US" sz="4000" dirty="0">
              <a:solidFill>
                <a:schemeClr val="accent6">
                  <a:lumMod val="75000"/>
                </a:schemeClr>
              </a:solidFill>
              <a:latin typeface="Impact" panose="020B0806030902050204" pitchFamily="34" charset="0"/>
            </a:endParaRPr>
          </a:p>
        </p:txBody>
      </p:sp>
      <p:sp>
        <p:nvSpPr>
          <p:cNvPr id="148" name="文本框 147"/>
          <p:cNvSpPr txBox="1"/>
          <p:nvPr/>
        </p:nvSpPr>
        <p:spPr>
          <a:xfrm>
            <a:off x="7281342" y="4240057"/>
            <a:ext cx="2473385" cy="523220"/>
          </a:xfrm>
          <a:prstGeom prst="rect">
            <a:avLst/>
          </a:prstGeom>
          <a:noFill/>
        </p:spPr>
        <p:txBody>
          <a:bodyPr wrap="square" rtlCol="0">
            <a:spAutoFit/>
          </a:bodyPr>
          <a:lstStyle/>
          <a:p>
            <a:r>
              <a:rPr lang="en-US" altLang="zh-CN"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8"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1279418"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1488708"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1635212"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1835785" y="1887702"/>
            <a:ext cx="769549" cy="730508"/>
          </a:xfrm>
          <a:prstGeom prst="rect">
            <a:avLst/>
          </a:prstGeom>
          <a:noFill/>
        </p:spPr>
        <p:txBody>
          <a:bodyPr wrap="square" rtlCol="0">
            <a:spAutoFit/>
          </a:bodyPr>
          <a:lstStyle/>
          <a:p>
            <a:r>
              <a:rPr lang="en-US" altLang="zh-CN" sz="4000" dirty="0">
                <a:solidFill>
                  <a:schemeClr val="accent2"/>
                </a:solidFill>
                <a:latin typeface="Impact" panose="020B0806030902050204" pitchFamily="34" charset="0"/>
              </a:rPr>
              <a:t>01</a:t>
            </a:r>
            <a:endParaRPr lang="zh-CN" altLang="en-US" sz="4000" dirty="0">
              <a:solidFill>
                <a:schemeClr val="accent2"/>
              </a:solidFill>
              <a:latin typeface="Impact" panose="020B0806030902050204" pitchFamily="34" charset="0"/>
            </a:endParaRPr>
          </a:p>
        </p:txBody>
      </p:sp>
      <p:sp>
        <p:nvSpPr>
          <p:cNvPr id="155" name="文本框 154"/>
          <p:cNvSpPr txBox="1"/>
          <p:nvPr/>
        </p:nvSpPr>
        <p:spPr>
          <a:xfrm>
            <a:off x="2733764" y="2015878"/>
            <a:ext cx="2371833" cy="523220"/>
          </a:xfrm>
          <a:prstGeom prst="rect">
            <a:avLst/>
          </a:prstGeom>
          <a:noFill/>
        </p:spPr>
        <p:txBody>
          <a:bodyPr wrap="square" rtlCol="0">
            <a:spAutoFit/>
          </a:bodyPr>
          <a:lstStyle/>
          <a:p>
            <a:r>
              <a:rPr lang="en-US" altLang="zh-CN"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2"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5788542"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5997832"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620300" y="1729108"/>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6144336"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6341724" y="1887702"/>
            <a:ext cx="842892" cy="730508"/>
          </a:xfrm>
          <a:prstGeom prst="rect">
            <a:avLst/>
          </a:prstGeom>
          <a:noFill/>
        </p:spPr>
        <p:txBody>
          <a:bodyPr wrap="square" rtlCol="0">
            <a:spAutoFit/>
          </a:bodyPr>
          <a:lstStyle/>
          <a:p>
            <a:r>
              <a:rPr lang="en-US" altLang="zh-CN" sz="4000" dirty="0">
                <a:solidFill>
                  <a:schemeClr val="accent3">
                    <a:lumMod val="75000"/>
                  </a:schemeClr>
                </a:solidFill>
                <a:latin typeface="Impact" panose="020B0806030902050204" pitchFamily="34" charset="0"/>
              </a:rPr>
              <a:t>02</a:t>
            </a:r>
            <a:endParaRPr lang="zh-CN" altLang="en-US" sz="4000" dirty="0">
              <a:solidFill>
                <a:schemeClr val="accent3">
                  <a:lumMod val="75000"/>
                </a:schemeClr>
              </a:solidFill>
              <a:latin typeface="Impact" panose="020B0806030902050204" pitchFamily="34" charset="0"/>
            </a:endParaRPr>
          </a:p>
        </p:txBody>
      </p:sp>
      <p:sp>
        <p:nvSpPr>
          <p:cNvPr id="162" name="文本框 161"/>
          <p:cNvSpPr txBox="1"/>
          <p:nvPr/>
        </p:nvSpPr>
        <p:spPr>
          <a:xfrm>
            <a:off x="7067022" y="2015877"/>
            <a:ext cx="473893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id="{353385D0-E354-B8D2-E71F-622C42A8C0DD}"/>
              </a:ext>
            </a:extLst>
          </p:cNvPr>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 name="椭圆 14">
            <a:extLst>
              <a:ext uri="{FF2B5EF4-FFF2-40B4-BE49-F238E27FC236}">
                <a16:creationId xmlns:a16="http://schemas.microsoft.com/office/drawing/2014/main" id="{8E200874-1185-602A-D6FD-53D6785024BF}"/>
              </a:ext>
            </a:extLst>
          </p:cNvPr>
          <p:cNvSpPr>
            <a:spLocks noChangeAspect="1"/>
          </p:cNvSpPr>
          <p:nvPr/>
        </p:nvSpPr>
        <p:spPr>
          <a:xfrm>
            <a:off x="3495206" y="2143723"/>
            <a:ext cx="2520000" cy="2520000"/>
          </a:xfrm>
          <a:prstGeom prst="ellipse">
            <a:avLst/>
          </a:prstGeom>
          <a:solidFill>
            <a:srgbClr val="00B05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B050"/>
              </a:solidFill>
            </a:endParaRPr>
          </a:p>
        </p:txBody>
      </p:sp>
      <p:sp>
        <p:nvSpPr>
          <p:cNvPr id="4" name="椭圆 15">
            <a:extLst>
              <a:ext uri="{FF2B5EF4-FFF2-40B4-BE49-F238E27FC236}">
                <a16:creationId xmlns:a16="http://schemas.microsoft.com/office/drawing/2014/main" id="{010E6B6B-21FE-38A0-3746-8D42DDD18D32}"/>
              </a:ext>
            </a:extLst>
          </p:cNvPr>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5" name="任意多边形 16">
            <a:extLst>
              <a:ext uri="{FF2B5EF4-FFF2-40B4-BE49-F238E27FC236}">
                <a16:creationId xmlns:a16="http://schemas.microsoft.com/office/drawing/2014/main" id="{FD210E90-6D98-DF55-5DCC-7BE7FBE28343}"/>
              </a:ext>
            </a:extLst>
          </p:cNvPr>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00B050"/>
              </a:solidFill>
            </a:endParaRPr>
          </a:p>
        </p:txBody>
      </p:sp>
      <p:sp>
        <p:nvSpPr>
          <p:cNvPr id="6" name="椭圆 17">
            <a:extLst>
              <a:ext uri="{FF2B5EF4-FFF2-40B4-BE49-F238E27FC236}">
                <a16:creationId xmlns:a16="http://schemas.microsoft.com/office/drawing/2014/main" id="{E5103BFB-7CC6-CC6F-DCDB-AEDEBAECE826}"/>
              </a:ext>
            </a:extLst>
          </p:cNvPr>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7" name="文本框 18">
            <a:extLst>
              <a:ext uri="{FF2B5EF4-FFF2-40B4-BE49-F238E27FC236}">
                <a16:creationId xmlns:a16="http://schemas.microsoft.com/office/drawing/2014/main" id="{622129F5-67DA-DCC3-48D2-B5FA86C0B875}"/>
              </a:ext>
            </a:extLst>
          </p:cNvPr>
          <p:cNvSpPr txBox="1"/>
          <p:nvPr/>
        </p:nvSpPr>
        <p:spPr>
          <a:xfrm>
            <a:off x="4283821" y="2910295"/>
            <a:ext cx="981359" cy="1015663"/>
          </a:xfrm>
          <a:prstGeom prst="rect">
            <a:avLst/>
          </a:prstGeom>
          <a:noFill/>
        </p:spPr>
        <p:txBody>
          <a:bodyPr wrap="none" rtlCol="0">
            <a:spAutoFit/>
          </a:bodyPr>
          <a:lstStyle/>
          <a:p>
            <a:r>
              <a:rPr lang="en-US" altLang="zh-CN" sz="6000" dirty="0">
                <a:solidFill>
                  <a:srgbClr val="00B050"/>
                </a:solidFill>
                <a:latin typeface="Impact" panose="020B0806030902050204" pitchFamily="34" charset="0"/>
              </a:rPr>
              <a:t>04</a:t>
            </a:r>
            <a:endParaRPr lang="zh-CN" altLang="en-US" sz="6000" dirty="0">
              <a:solidFill>
                <a:srgbClr val="00B050"/>
              </a:solidFill>
              <a:latin typeface="Impact" panose="020B0806030902050204" pitchFamily="34" charset="0"/>
            </a:endParaRPr>
          </a:p>
        </p:txBody>
      </p:sp>
      <p:sp>
        <p:nvSpPr>
          <p:cNvPr id="8" name="文本框 19">
            <a:extLst>
              <a:ext uri="{FF2B5EF4-FFF2-40B4-BE49-F238E27FC236}">
                <a16:creationId xmlns:a16="http://schemas.microsoft.com/office/drawing/2014/main" id="{910216AB-3537-69EE-43F1-4178F6C8AD00}"/>
              </a:ext>
            </a:extLst>
          </p:cNvPr>
          <p:cNvSpPr txBox="1"/>
          <p:nvPr/>
        </p:nvSpPr>
        <p:spPr>
          <a:xfrm>
            <a:off x="5529148" y="3090629"/>
            <a:ext cx="2987726" cy="646331"/>
          </a:xfrm>
          <a:prstGeom prst="rect">
            <a:avLst/>
          </a:prstGeom>
          <a:noFill/>
        </p:spPr>
        <p:txBody>
          <a:bodyPr wrap="square" rtlCol="0">
            <a:spAutoFit/>
          </a:bodyPr>
          <a:lstStyle/>
          <a:p>
            <a:r>
              <a:rPr lang="en-US" altLang="zh-CN" sz="3600" b="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VẬN</a:t>
            </a:r>
            <a:r>
              <a:rPr lang="en-US" altLang="zh-CN" sz="3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DỤNG</a:t>
            </a:r>
            <a:endParaRPr lang="zh-CN" altLang="en-US" sz="3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56">
            <a:extLst>
              <a:ext uri="{FF2B5EF4-FFF2-40B4-BE49-F238E27FC236}">
                <a16:creationId xmlns:a16="http://schemas.microsoft.com/office/drawing/2014/main" id="{67A8ABA7-202C-695D-5879-140CBAB6FA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10" name="图片 79">
            <a:extLst>
              <a:ext uri="{FF2B5EF4-FFF2-40B4-BE49-F238E27FC236}">
                <a16:creationId xmlns:a16="http://schemas.microsoft.com/office/drawing/2014/main" id="{A4A3513E-D3E5-FA48-9E6B-735A00DEF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11" name="图片 80">
            <a:extLst>
              <a:ext uri="{FF2B5EF4-FFF2-40B4-BE49-F238E27FC236}">
                <a16:creationId xmlns:a16="http://schemas.microsoft.com/office/drawing/2014/main" id="{8201568F-F39F-281E-4A7F-FC90515C3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extLst>
      <p:ext uri="{BB962C8B-B14F-4D97-AF65-F5344CB8AC3E}">
        <p14:creationId xmlns:p14="http://schemas.microsoft.com/office/powerpoint/2010/main" val="251946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
                                        <p:tgtEl>
                                          <p:spTgt spid="2"/>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300"/>
                                        <p:tgtEl>
                                          <p:spTgt spid="4"/>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300"/>
                                        <p:tgtEl>
                                          <p:spTgt spid="5"/>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300"/>
                                        <p:tgtEl>
                                          <p:spTgt spid="6"/>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300"/>
                                        <p:tgtEl>
                                          <p:spTgt spid="7"/>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300"/>
                                        <p:tgtEl>
                                          <p:spTgt spid="8"/>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9"/>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8">
                                            <p:txEl>
                                              <p:pRg st="0" end="0"/>
                                            </p:txEl>
                                          </p:spTgt>
                                        </p:tgtEl>
                                        <p:attrNameLst>
                                          <p:attrName>style.visibility</p:attrName>
                                        </p:attrNameLst>
                                      </p:cBhvr>
                                      <p:to>
                                        <p:strVal val="visible"/>
                                      </p:to>
                                    </p:set>
                                    <p:anim calcmode="lin" valueType="num">
                                      <p:cBhvr>
                                        <p:cTn id="58"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6" grpId="1" animBg="1"/>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8F22EA2-0EF9-39C2-60C5-EECA51D38E6E}"/>
              </a:ext>
            </a:extLst>
          </p:cNvPr>
          <p:cNvGraphicFramePr>
            <a:graphicFrameLocks noGrp="1"/>
          </p:cNvGraphicFramePr>
          <p:nvPr>
            <p:extLst>
              <p:ext uri="{D42A27DB-BD31-4B8C-83A1-F6EECF244321}">
                <p14:modId xmlns:p14="http://schemas.microsoft.com/office/powerpoint/2010/main" val="576334441"/>
              </p:ext>
            </p:extLst>
          </p:nvPr>
        </p:nvGraphicFramePr>
        <p:xfrm>
          <a:off x="317500" y="594354"/>
          <a:ext cx="11455400" cy="6248229"/>
        </p:xfrm>
        <a:graphic>
          <a:graphicData uri="http://schemas.openxmlformats.org/drawingml/2006/table">
            <a:tbl>
              <a:tblPr firstRow="1" firstCol="1" bandRow="1">
                <a:tableStyleId>{5C22544A-7EE6-4342-B048-85BDC9FD1C3A}</a:tableStyleId>
              </a:tblPr>
              <a:tblGrid>
                <a:gridCol w="3982728">
                  <a:extLst>
                    <a:ext uri="{9D8B030D-6E8A-4147-A177-3AD203B41FA5}">
                      <a16:colId xmlns:a16="http://schemas.microsoft.com/office/drawing/2014/main" val="871737872"/>
                    </a:ext>
                  </a:extLst>
                </a:gridCol>
                <a:gridCol w="7472672">
                  <a:extLst>
                    <a:ext uri="{9D8B030D-6E8A-4147-A177-3AD203B41FA5}">
                      <a16:colId xmlns:a16="http://schemas.microsoft.com/office/drawing/2014/main" val="1476536331"/>
                    </a:ext>
                  </a:extLst>
                </a:gridCol>
              </a:tblGrid>
              <a:tr h="263227">
                <a:tc>
                  <a:txBody>
                    <a:bodyPr/>
                    <a:lstStyle/>
                    <a:p>
                      <a:pPr marL="0" marR="0" algn="ctr">
                        <a:lnSpc>
                          <a:spcPct val="107000"/>
                        </a:lnSpc>
                        <a:spcBef>
                          <a:spcPts val="0"/>
                        </a:spcBef>
                        <a:spcAft>
                          <a:spcPts val="0"/>
                        </a:spcAft>
                      </a:pPr>
                      <a:r>
                        <a:rPr lang="en-US" sz="1800">
                          <a:solidFill>
                            <a:schemeClr val="tx1">
                              <a:lumMod val="95000"/>
                              <a:lumOff val="5000"/>
                            </a:schemeClr>
                          </a:solidFill>
                          <a:effectLst/>
                          <a:latin typeface="Times New Roman" panose="02020603050405020304" pitchFamily="18" charset="0"/>
                          <a:cs typeface="Times New Roman" panose="02020603050405020304" pitchFamily="18" charset="0"/>
                        </a:rPr>
                        <a:t>CÂU HỎI</a:t>
                      </a:r>
                      <a:endParaRPr lang="en-US" sz="18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tc>
                  <a:txBody>
                    <a:bodyPr/>
                    <a:lstStyle/>
                    <a:p>
                      <a:pPr marL="0" marR="0" algn="ctr">
                        <a:lnSpc>
                          <a:spcPct val="107000"/>
                        </a:lnSpc>
                        <a:spcBef>
                          <a:spcPts val="0"/>
                        </a:spcBef>
                        <a:spcAft>
                          <a:spcPts val="0"/>
                        </a:spcAft>
                      </a:pPr>
                      <a:r>
                        <a:rPr lang="en-US" sz="1800">
                          <a:solidFill>
                            <a:schemeClr val="tx1">
                              <a:lumMod val="95000"/>
                              <a:lumOff val="5000"/>
                            </a:schemeClr>
                          </a:solidFill>
                          <a:effectLst/>
                          <a:latin typeface="Times New Roman" panose="02020603050405020304" pitchFamily="18" charset="0"/>
                          <a:cs typeface="Times New Roman" panose="02020603050405020304" pitchFamily="18" charset="0"/>
                        </a:rPr>
                        <a:t>CÂU TRẢ LỜI</a:t>
                      </a:r>
                      <a:endParaRPr lang="en-US" sz="18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741145335"/>
                  </a:ext>
                </a:extLst>
              </a:tr>
              <a:tr h="2519953">
                <a:tc>
                  <a:txBody>
                    <a:bodyPr/>
                    <a:lstStyle/>
                    <a:p>
                      <a:pPr marL="0" marR="0" algn="just">
                        <a:lnSpc>
                          <a:spcPct val="129000"/>
                        </a:lnSpc>
                        <a:spcBef>
                          <a:spcPts val="0"/>
                        </a:spcBef>
                        <a:spcAft>
                          <a:spcPts val="500"/>
                        </a:spcAft>
                      </a:pPr>
                      <a:r>
                        <a:rPr lang="en-US" sz="2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000" dirty="0">
                          <a:solidFill>
                            <a:schemeClr val="tx1">
                              <a:lumMod val="95000"/>
                              <a:lumOff val="5000"/>
                            </a:schemeClr>
                          </a:solidFill>
                          <a:effectLst/>
                          <a:latin typeface="Times New Roman" panose="02020603050405020304" pitchFamily="18" charset="0"/>
                          <a:cs typeface="Times New Roman" panose="02020603050405020304" pitchFamily="18" charset="0"/>
                        </a:rPr>
                        <a:t>Vận dụng những hiểu biết về trao đổi chất và chuyển hoá năng lượng ở thực vật, em hãy để xuất một số biện pháp tưới nước và bón phân hợp lí cho cây.</a:t>
                      </a:r>
                      <a:endPar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en-US"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3371645494"/>
                  </a:ext>
                </a:extLst>
              </a:tr>
              <a:tr h="1673642">
                <a:tc>
                  <a:txBody>
                    <a:bodyPr/>
                    <a:lstStyle/>
                    <a:p>
                      <a:pPr marL="0" marR="0" algn="just">
                        <a:lnSpc>
                          <a:spcPct val="125000"/>
                        </a:lnSpc>
                        <a:spcBef>
                          <a:spcPts val="0"/>
                        </a:spcBef>
                        <a:spcAft>
                          <a:spcPts val="500"/>
                        </a:spcAft>
                        <a:tabLst>
                          <a:tab pos="488950" algn="l"/>
                        </a:tabLst>
                      </a:pP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Vì sao trước khi tr</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ồ</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ng cây, người ta c</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ầy</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 cày, xới làm cho đất tơi, xốp?</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en-US"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2156159430"/>
                  </a:ext>
                </a:extLst>
              </a:tr>
              <a:tr h="1678767">
                <a:tc>
                  <a:txBody>
                    <a:bodyPr/>
                    <a:lstStyle/>
                    <a:p>
                      <a:pPr marL="0" marR="0" algn="just">
                        <a:lnSpc>
                          <a:spcPct val="125000"/>
                        </a:lnSpc>
                        <a:spcBef>
                          <a:spcPts val="0"/>
                        </a:spcBef>
                        <a:spcAft>
                          <a:spcPts val="500"/>
                        </a:spcAft>
                        <a:tabLst>
                          <a:tab pos="488950" algn="l"/>
                        </a:tabLst>
                      </a:pP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Vì sao sau khi bón phân, người ta thường tưới nước cho cây?</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500"/>
                        </a:spcAft>
                        <a:tabLst>
                          <a:tab pos="488950" algn="l"/>
                        </a:tabLs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3068382965"/>
                  </a:ext>
                </a:extLst>
              </a:tr>
            </a:tbl>
          </a:graphicData>
        </a:graphic>
      </p:graphicFrame>
      <p:sp>
        <p:nvSpPr>
          <p:cNvPr id="4" name="Rectangle 1">
            <a:extLst>
              <a:ext uri="{FF2B5EF4-FFF2-40B4-BE49-F238E27FC236}">
                <a16:creationId xmlns:a16="http://schemas.microsoft.com/office/drawing/2014/main" id="{C3F99420-56F7-EB31-A570-883E84F705DB}"/>
              </a:ext>
            </a:extLst>
          </p:cNvPr>
          <p:cNvSpPr>
            <a:spLocks noChangeArrowheads="1"/>
          </p:cNvSpPr>
          <p:nvPr/>
        </p:nvSpPr>
        <p:spPr bwMode="auto">
          <a:xfrm>
            <a:off x="231714" y="153457"/>
            <a:ext cx="109021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88950" algn="l"/>
              </a:tabLst>
              <a:defRPr>
                <a:solidFill>
                  <a:schemeClr val="tx1"/>
                </a:solidFill>
                <a:latin typeface="Arial" panose="020B0604020202020204" pitchFamily="34" charset="0"/>
              </a:defRPr>
            </a:lvl1pPr>
            <a:lvl2pPr eaLnBrk="0" fontAlgn="base" hangingPunct="0">
              <a:spcBef>
                <a:spcPct val="0"/>
              </a:spcBef>
              <a:spcAft>
                <a:spcPct val="0"/>
              </a:spcAft>
              <a:tabLst>
                <a:tab pos="488950" algn="l"/>
              </a:tabLst>
              <a:defRPr>
                <a:solidFill>
                  <a:schemeClr val="tx1"/>
                </a:solidFill>
                <a:latin typeface="Arial" panose="020B0604020202020204" pitchFamily="34" charset="0"/>
              </a:defRPr>
            </a:lvl2pPr>
            <a:lvl3pPr eaLnBrk="0" fontAlgn="base" hangingPunct="0">
              <a:spcBef>
                <a:spcPct val="0"/>
              </a:spcBef>
              <a:spcAft>
                <a:spcPct val="0"/>
              </a:spcAft>
              <a:tabLst>
                <a:tab pos="488950" algn="l"/>
              </a:tabLst>
              <a:defRPr>
                <a:solidFill>
                  <a:schemeClr val="tx1"/>
                </a:solidFill>
                <a:latin typeface="Arial" panose="020B0604020202020204" pitchFamily="34" charset="0"/>
              </a:defRPr>
            </a:lvl3pPr>
            <a:lvl4pPr eaLnBrk="0" fontAlgn="base" hangingPunct="0">
              <a:spcBef>
                <a:spcPct val="0"/>
              </a:spcBef>
              <a:spcAft>
                <a:spcPct val="0"/>
              </a:spcAft>
              <a:tabLst>
                <a:tab pos="488950" algn="l"/>
              </a:tabLst>
              <a:defRPr>
                <a:solidFill>
                  <a:schemeClr val="tx1"/>
                </a:solidFill>
                <a:latin typeface="Arial" panose="020B0604020202020204" pitchFamily="34" charset="0"/>
              </a:defRPr>
            </a:lvl4pPr>
            <a:lvl5pPr eaLnBrk="0" fontAlgn="base" hangingPunct="0">
              <a:spcBef>
                <a:spcPct val="0"/>
              </a:spcBef>
              <a:spcAft>
                <a:spcPct val="0"/>
              </a:spcAft>
              <a:tabLst>
                <a:tab pos="488950" algn="l"/>
              </a:tabLst>
              <a:defRPr>
                <a:solidFill>
                  <a:schemeClr val="tx1"/>
                </a:solidFill>
                <a:latin typeface="Arial" panose="020B0604020202020204" pitchFamily="34" charset="0"/>
              </a:defRPr>
            </a:lvl5pPr>
            <a:lvl6pPr eaLnBrk="0" fontAlgn="base" hangingPunct="0">
              <a:spcBef>
                <a:spcPct val="0"/>
              </a:spcBef>
              <a:spcAft>
                <a:spcPct val="0"/>
              </a:spcAft>
              <a:tabLst>
                <a:tab pos="488950" algn="l"/>
              </a:tabLst>
              <a:defRPr>
                <a:solidFill>
                  <a:schemeClr val="tx1"/>
                </a:solidFill>
                <a:latin typeface="Arial" panose="020B0604020202020204" pitchFamily="34" charset="0"/>
              </a:defRPr>
            </a:lvl6pPr>
            <a:lvl7pPr eaLnBrk="0" fontAlgn="base" hangingPunct="0">
              <a:spcBef>
                <a:spcPct val="0"/>
              </a:spcBef>
              <a:spcAft>
                <a:spcPct val="0"/>
              </a:spcAft>
              <a:tabLst>
                <a:tab pos="488950" algn="l"/>
              </a:tabLst>
              <a:defRPr>
                <a:solidFill>
                  <a:schemeClr val="tx1"/>
                </a:solidFill>
                <a:latin typeface="Arial" panose="020B0604020202020204" pitchFamily="34" charset="0"/>
              </a:defRPr>
            </a:lvl7pPr>
            <a:lvl8pPr eaLnBrk="0" fontAlgn="base" hangingPunct="0">
              <a:spcBef>
                <a:spcPct val="0"/>
              </a:spcBef>
              <a:spcAft>
                <a:spcPct val="0"/>
              </a:spcAft>
              <a:tabLst>
                <a:tab pos="488950" algn="l"/>
              </a:tabLst>
              <a:defRPr>
                <a:solidFill>
                  <a:schemeClr val="tx1"/>
                </a:solidFill>
                <a:latin typeface="Arial" panose="020B0604020202020204" pitchFamily="34" charset="0"/>
              </a:defRPr>
            </a:lvl8pPr>
            <a:lvl9pPr eaLnBrk="0" fontAlgn="base" hangingPunct="0">
              <a:spcBef>
                <a:spcPct val="0"/>
              </a:spcBef>
              <a:spcAft>
                <a:spcPct val="0"/>
              </a:spcAft>
              <a:tabLst>
                <a:tab pos="4889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88950" algn="l"/>
              </a:tabLst>
            </a:pP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Ở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SAU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NỘP</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GV</a:t>
            </a: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88950" algn="l"/>
              </a:tabLst>
            </a:pP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992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vi-VN"/>
              <a:t>`</a:t>
            </a:r>
          </a:p>
        </p:txBody>
      </p:sp>
      <p:pic>
        <p:nvPicPr>
          <p:cNvPr id="16387" name="Picture 3" descr="POINSET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525000" y="4931834"/>
            <a:ext cx="2667000" cy="1724460"/>
          </a:xfrm>
          <a:noFill/>
        </p:spPr>
      </p:pic>
      <p:pic>
        <p:nvPicPr>
          <p:cNvPr id="16388" name="Picture 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706"/>
            <a:ext cx="2642098" cy="1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19844" y="544109"/>
            <a:ext cx="2059392" cy="150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FIREWRK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011" y="2998197"/>
            <a:ext cx="6920255" cy="4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5049" y="4858373"/>
            <a:ext cx="2639608" cy="175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WordArt 11"/>
          <p:cNvSpPr>
            <a:spLocks noChangeArrowheads="1" noChangeShapeType="1" noTextEdit="1"/>
          </p:cNvSpPr>
          <p:nvPr/>
        </p:nvSpPr>
        <p:spPr bwMode="auto">
          <a:xfrm>
            <a:off x="1321049" y="1708274"/>
            <a:ext cx="9346951" cy="1075765"/>
          </a:xfrm>
          <a:prstGeom prst="rect">
            <a:avLst/>
          </a:prstGeom>
        </p:spPr>
        <p:txBody>
          <a:bodyPr wrap="none" fromWordArt="1">
            <a:prstTxWarp prst="textPlain">
              <a:avLst>
                <a:gd name="adj" fmla="val 50000"/>
              </a:avLst>
            </a:prstTxWarp>
          </a:bodyPr>
          <a:lstStyle/>
          <a:p>
            <a:pPr algn="ctr"/>
            <a:r>
              <a:rPr lang="en-US" sz="4157"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XIN CHÀO CÁC EM</a:t>
            </a:r>
          </a:p>
        </p:txBody>
      </p:sp>
      <p:pic>
        <p:nvPicPr>
          <p:cNvPr id="16393" name="Picture 12"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943976" y="-181161"/>
            <a:ext cx="1865157" cy="263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WordArt 11"/>
          <p:cNvSpPr>
            <a:spLocks noChangeArrowheads="1" noChangeShapeType="1" noTextEdit="1"/>
          </p:cNvSpPr>
          <p:nvPr/>
        </p:nvSpPr>
        <p:spPr bwMode="auto">
          <a:xfrm>
            <a:off x="1530226" y="3465108"/>
            <a:ext cx="9346951" cy="1075765"/>
          </a:xfrm>
          <a:prstGeom prst="rect">
            <a:avLst/>
          </a:prstGeom>
        </p:spPr>
        <p:txBody>
          <a:bodyPr wrap="none" fromWordArt="1">
            <a:prstTxWarp prst="textPlain">
              <a:avLst>
                <a:gd name="adj" fmla="val 50000"/>
              </a:avLst>
            </a:prstTxWarp>
          </a:bodyPr>
          <a:lstStyle/>
          <a:p>
            <a:pPr algn="ctr"/>
            <a:r>
              <a:rPr lang="en-US" sz="4157" kern="10">
                <a:ln w="19050">
                  <a:solidFill>
                    <a:srgbClr val="99CCFF"/>
                  </a:solidFill>
                  <a:round/>
                  <a:headEnd/>
                  <a:tailEnd/>
                </a:ln>
                <a:solidFill>
                  <a:srgbClr val="FFC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HẸN GẶP LẠI VÀO TIẾT SAU</a:t>
            </a:r>
          </a:p>
        </p:txBody>
      </p:sp>
    </p:spTree>
    <p:extLst>
      <p:ext uri="{BB962C8B-B14F-4D97-AF65-F5344CB8AC3E}">
        <p14:creationId xmlns:p14="http://schemas.microsoft.com/office/powerpoint/2010/main" val="2924627252"/>
      </p:ext>
    </p:extLst>
  </p:cSld>
  <p:clrMapOvr>
    <a:masterClrMapping/>
  </p:clrMapOvr>
  <p:transition spd="med">
    <p:newsflash/>
    <p:sndAc>
      <p:stSnd>
        <p:snd r:embed="rId2" name="APPLAUSE.WAV"/>
      </p:stSnd>
    </p:sndAc>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SPACE09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0"/>
            <a:ext cx="12496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03" name="Picture 3" descr="Firewrk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0800" y="4800600"/>
            <a:ext cx="28448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descr="Firewrk8"/>
          <p:cNvPicPr>
            <a:picLocks noChangeAspect="1" noChangeArrowheads="1"/>
          </p:cNvPicPr>
          <p:nvPr/>
        </p:nvPicPr>
        <p:blipFill>
          <a:blip r:embed="rId5" cstate="print">
            <a:lum bright="36000" contrast="-72000"/>
            <a:extLst>
              <a:ext uri="{28A0092B-C50C-407E-A947-70E740481C1C}">
                <a14:useLocalDpi xmlns:a14="http://schemas.microsoft.com/office/drawing/2010/main" val="0"/>
              </a:ext>
            </a:extLst>
          </a:blip>
          <a:srcRect/>
          <a:stretch>
            <a:fillRect/>
          </a:stretch>
        </p:blipFill>
        <p:spPr bwMode="auto">
          <a:xfrm>
            <a:off x="1" y="304801"/>
            <a:ext cx="3469217" cy="2544763"/>
          </a:xfrm>
          <a:prstGeom prst="rect">
            <a:avLst/>
          </a:prstGeom>
          <a:noFill/>
          <a:extLst>
            <a:ext uri="{909E8E84-426E-40DD-AFC4-6F175D3DCCD1}">
              <a14:hiddenFill xmlns:a14="http://schemas.microsoft.com/office/drawing/2010/main">
                <a:solidFill>
                  <a:srgbClr val="FFFFFF"/>
                </a:solidFill>
              </a14:hiddenFill>
            </a:ext>
          </a:extLst>
        </p:spPr>
      </p:pic>
      <p:pic>
        <p:nvPicPr>
          <p:cNvPr id="102405" name="Picture 5" descr="Firewrk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4000" y="1981200"/>
            <a:ext cx="4470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406" name="Picture 6"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1" y="4724400"/>
            <a:ext cx="239395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407" name="Picture 7"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0800" y="533400"/>
            <a:ext cx="2895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02408" name="Rectangle 8"/>
          <p:cNvSpPr>
            <a:spLocks noChangeArrowheads="1"/>
          </p:cNvSpPr>
          <p:nvPr/>
        </p:nvSpPr>
        <p:spPr bwMode="auto">
          <a:xfrm>
            <a:off x="0" y="685800"/>
            <a:ext cx="11988800" cy="1524000"/>
          </a:xfrm>
          <a:prstGeom prst="rect">
            <a:avLst/>
          </a:prstGeom>
          <a:noFill/>
          <a:ln>
            <a:noFill/>
          </a:ln>
          <a:effectLst>
            <a:outerShdw dist="63500" dir="19387806" algn="ctr" rotWithShape="0">
              <a:srgbClr val="FF33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a:lnSpc>
                <a:spcPct val="90000"/>
              </a:lnSpc>
              <a:spcBef>
                <a:spcPct val="20000"/>
              </a:spcBef>
            </a:pPr>
            <a:r>
              <a:rPr lang="en-US" sz="5400" dirty="0" err="1">
                <a:solidFill>
                  <a:srgbClr val="CC0000"/>
                </a:solidFill>
                <a:latin typeface="VNI-Souvir" pitchFamily="2" charset="0"/>
              </a:rPr>
              <a:t>Chaân</a:t>
            </a:r>
            <a:r>
              <a:rPr lang="en-US" sz="5400" dirty="0">
                <a:solidFill>
                  <a:srgbClr val="CC0000"/>
                </a:solidFill>
                <a:latin typeface="VNI-Souvir" pitchFamily="2" charset="0"/>
              </a:rPr>
              <a:t> </a:t>
            </a:r>
            <a:r>
              <a:rPr lang="en-US" sz="5400" dirty="0" err="1">
                <a:solidFill>
                  <a:srgbClr val="CC0000"/>
                </a:solidFill>
                <a:latin typeface="VNI-Souvir" pitchFamily="2" charset="0"/>
              </a:rPr>
              <a:t>thaønh</a:t>
            </a:r>
            <a:r>
              <a:rPr lang="en-US" sz="5400" dirty="0">
                <a:solidFill>
                  <a:srgbClr val="CC0000"/>
                </a:solidFill>
                <a:latin typeface="VNI-Souvir" pitchFamily="2" charset="0"/>
              </a:rPr>
              <a:t> </a:t>
            </a:r>
            <a:r>
              <a:rPr lang="en-US" sz="5400" dirty="0" err="1">
                <a:solidFill>
                  <a:srgbClr val="CC0000"/>
                </a:solidFill>
                <a:latin typeface="VNI-Souvir" pitchFamily="2" charset="0"/>
              </a:rPr>
              <a:t>caùm</a:t>
            </a:r>
            <a:r>
              <a:rPr lang="en-US" sz="5400" dirty="0">
                <a:solidFill>
                  <a:srgbClr val="CC0000"/>
                </a:solidFill>
                <a:latin typeface="VNI-Souvir" pitchFamily="2" charset="0"/>
              </a:rPr>
              <a:t> </a:t>
            </a:r>
            <a:r>
              <a:rPr lang="en-US" sz="5400" dirty="0" err="1">
                <a:solidFill>
                  <a:srgbClr val="CC0000"/>
                </a:solidFill>
                <a:latin typeface="VNI-Souvir" pitchFamily="2" charset="0"/>
              </a:rPr>
              <a:t>ôn</a:t>
            </a:r>
            <a:r>
              <a:rPr lang="en-US" sz="5400" dirty="0">
                <a:solidFill>
                  <a:srgbClr val="CC0000"/>
                </a:solidFill>
                <a:latin typeface="VNI-Souvir" pitchFamily="2" charset="0"/>
              </a:rPr>
              <a:t> </a:t>
            </a:r>
            <a:r>
              <a:rPr lang="en-US" sz="5400" dirty="0" err="1">
                <a:solidFill>
                  <a:srgbClr val="CC0000"/>
                </a:solidFill>
                <a:latin typeface="VNI-Souvir" pitchFamily="2" charset="0"/>
              </a:rPr>
              <a:t>quyù</a:t>
            </a:r>
            <a:r>
              <a:rPr lang="en-US" sz="5400" dirty="0">
                <a:solidFill>
                  <a:srgbClr val="CC0000"/>
                </a:solidFill>
                <a:latin typeface="VNI-Souvir" pitchFamily="2" charset="0"/>
              </a:rPr>
              <a:t> </a:t>
            </a:r>
            <a:r>
              <a:rPr lang="en-US" sz="5400" dirty="0" err="1">
                <a:solidFill>
                  <a:srgbClr val="CC0000"/>
                </a:solidFill>
                <a:latin typeface="VNI-Souvir" pitchFamily="2" charset="0"/>
              </a:rPr>
              <a:t>thaày</a:t>
            </a:r>
            <a:r>
              <a:rPr lang="en-US" sz="5400" dirty="0">
                <a:solidFill>
                  <a:srgbClr val="CC0000"/>
                </a:solidFill>
                <a:latin typeface="VNI-Souvir" pitchFamily="2" charset="0"/>
              </a:rPr>
              <a:t> </a:t>
            </a:r>
            <a:r>
              <a:rPr lang="en-US" sz="5400" dirty="0" err="1">
                <a:solidFill>
                  <a:srgbClr val="CC0000"/>
                </a:solidFill>
                <a:latin typeface="VNI-Souvir" pitchFamily="2" charset="0"/>
              </a:rPr>
              <a:t>coâ</a:t>
            </a:r>
            <a:r>
              <a:rPr lang="en-US" sz="5400" dirty="0">
                <a:solidFill>
                  <a:srgbClr val="CC0000"/>
                </a:solidFill>
                <a:latin typeface="VNI-Souvir" pitchFamily="2" charset="0"/>
              </a:rPr>
              <a:t> </a:t>
            </a:r>
            <a:r>
              <a:rPr lang="en-US" sz="5400" dirty="0" err="1">
                <a:solidFill>
                  <a:srgbClr val="CC0000"/>
                </a:solidFill>
                <a:latin typeface="VNI-Souvir" pitchFamily="2" charset="0"/>
              </a:rPr>
              <a:t>vaø</a:t>
            </a:r>
            <a:r>
              <a:rPr lang="en-US" sz="5400" dirty="0">
                <a:solidFill>
                  <a:srgbClr val="CC0000"/>
                </a:solidFill>
                <a:latin typeface="VNI-Souvir" pitchFamily="2" charset="0"/>
              </a:rPr>
              <a:t> </a:t>
            </a:r>
            <a:r>
              <a:rPr lang="en-US" sz="5400" dirty="0" err="1">
                <a:solidFill>
                  <a:srgbClr val="CC0000"/>
                </a:solidFill>
                <a:latin typeface="VNI-Souvir" pitchFamily="2" charset="0"/>
              </a:rPr>
              <a:t>caùc</a:t>
            </a:r>
            <a:r>
              <a:rPr lang="en-US" sz="5400" dirty="0">
                <a:solidFill>
                  <a:srgbClr val="CC0000"/>
                </a:solidFill>
                <a:latin typeface="VNI-Souvir" pitchFamily="2" charset="0"/>
              </a:rPr>
              <a:t> </a:t>
            </a:r>
            <a:r>
              <a:rPr lang="en-US" sz="5400" dirty="0" err="1">
                <a:solidFill>
                  <a:srgbClr val="CC0000"/>
                </a:solidFill>
                <a:latin typeface="VNI-Souvir" pitchFamily="2" charset="0"/>
              </a:rPr>
              <a:t>em</a:t>
            </a:r>
            <a:r>
              <a:rPr lang="en-US" sz="3200" dirty="0">
                <a:latin typeface="VNI-Souvir" pitchFamily="2" charset="0"/>
              </a:rPr>
              <a:t> </a:t>
            </a:r>
          </a:p>
        </p:txBody>
      </p:sp>
      <p:sp>
        <p:nvSpPr>
          <p:cNvPr id="102409" name="Rectangle 9"/>
          <p:cNvSpPr>
            <a:spLocks noChangeArrowheads="1"/>
          </p:cNvSpPr>
          <p:nvPr/>
        </p:nvSpPr>
        <p:spPr bwMode="auto">
          <a:xfrm>
            <a:off x="1016000" y="2209800"/>
            <a:ext cx="10871200" cy="3657600"/>
          </a:xfrm>
          <a:prstGeom prst="rect">
            <a:avLst/>
          </a:prstGeom>
          <a:noFill/>
          <a:ln>
            <a:noFill/>
          </a:ln>
          <a:effectLst>
            <a:outerShdw dist="52363" dir="20757825" algn="ctr" rotWithShape="0">
              <a:srgbClr val="FF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a:lnSpc>
                <a:spcPct val="90000"/>
              </a:lnSpc>
              <a:spcBef>
                <a:spcPct val="20000"/>
              </a:spcBef>
            </a:pPr>
            <a:r>
              <a:rPr lang="en-US" sz="4800" dirty="0" err="1">
                <a:solidFill>
                  <a:srgbClr val="FFFF00"/>
                </a:solidFill>
                <a:latin typeface="VNI-Souvir" pitchFamily="2" charset="0"/>
              </a:rPr>
              <a:t>Chuùc</a:t>
            </a:r>
            <a:r>
              <a:rPr lang="en-US" sz="4800" dirty="0">
                <a:solidFill>
                  <a:srgbClr val="FFFF00"/>
                </a:solidFill>
                <a:latin typeface="VNI-Souvir" pitchFamily="2" charset="0"/>
              </a:rPr>
              <a:t> </a:t>
            </a:r>
            <a:r>
              <a:rPr lang="en-US" sz="4800" dirty="0" err="1">
                <a:solidFill>
                  <a:srgbClr val="FFFF00"/>
                </a:solidFill>
                <a:latin typeface="VNI-Souvir" pitchFamily="2" charset="0"/>
              </a:rPr>
              <a:t>quyù</a:t>
            </a:r>
            <a:r>
              <a:rPr lang="en-US" sz="4800" dirty="0">
                <a:solidFill>
                  <a:srgbClr val="FFFF00"/>
                </a:solidFill>
                <a:latin typeface="VNI-Souvir" pitchFamily="2" charset="0"/>
              </a:rPr>
              <a:t> </a:t>
            </a:r>
            <a:r>
              <a:rPr lang="en-US" sz="4800" dirty="0" err="1">
                <a:solidFill>
                  <a:srgbClr val="FFFF00"/>
                </a:solidFill>
                <a:latin typeface="VNI-Souvir" pitchFamily="2" charset="0"/>
              </a:rPr>
              <a:t>Thaày</a:t>
            </a:r>
            <a:r>
              <a:rPr lang="en-US" sz="4800" dirty="0">
                <a:solidFill>
                  <a:srgbClr val="FFFF00"/>
                </a:solidFill>
                <a:latin typeface="VNI-Souvir" pitchFamily="2" charset="0"/>
              </a:rPr>
              <a:t> </a:t>
            </a:r>
            <a:r>
              <a:rPr lang="en-US" sz="4800" dirty="0" err="1">
                <a:solidFill>
                  <a:srgbClr val="FFFF00"/>
                </a:solidFill>
                <a:latin typeface="VNI-Souvir" pitchFamily="2" charset="0"/>
              </a:rPr>
              <a:t>Coâ</a:t>
            </a:r>
            <a:r>
              <a:rPr lang="en-US" sz="4800" dirty="0">
                <a:solidFill>
                  <a:srgbClr val="FFFF00"/>
                </a:solidFill>
                <a:latin typeface="VNI-Souvir" pitchFamily="2" charset="0"/>
              </a:rPr>
              <a:t> </a:t>
            </a:r>
          </a:p>
          <a:p>
            <a:pPr marL="342900" indent="-342900" algn="ctr">
              <a:lnSpc>
                <a:spcPct val="90000"/>
              </a:lnSpc>
              <a:spcBef>
                <a:spcPct val="20000"/>
              </a:spcBef>
            </a:pPr>
            <a:r>
              <a:rPr lang="en-US" sz="4800" dirty="0" err="1">
                <a:solidFill>
                  <a:srgbClr val="FFFF00"/>
                </a:solidFill>
                <a:latin typeface="VNI-Souvir" pitchFamily="2" charset="0"/>
              </a:rPr>
              <a:t>Vui</a:t>
            </a:r>
            <a:r>
              <a:rPr lang="en-US" sz="4800" dirty="0">
                <a:solidFill>
                  <a:srgbClr val="FFFF00"/>
                </a:solidFill>
                <a:latin typeface="VNI-Souvir" pitchFamily="2" charset="0"/>
              </a:rPr>
              <a:t>, </a:t>
            </a:r>
            <a:r>
              <a:rPr lang="en-US" sz="4800" dirty="0" err="1">
                <a:solidFill>
                  <a:srgbClr val="FFFF00"/>
                </a:solidFill>
                <a:latin typeface="VNI-Souvir" pitchFamily="2" charset="0"/>
              </a:rPr>
              <a:t>khoûe</a:t>
            </a:r>
            <a:r>
              <a:rPr lang="en-US" sz="4800" dirty="0">
                <a:solidFill>
                  <a:srgbClr val="FFFF00"/>
                </a:solidFill>
                <a:latin typeface="VNI-Souvir" pitchFamily="2" charset="0"/>
              </a:rPr>
              <a:t>, </a:t>
            </a:r>
            <a:r>
              <a:rPr lang="en-US" sz="4800" dirty="0" err="1">
                <a:solidFill>
                  <a:srgbClr val="FFFF00"/>
                </a:solidFill>
                <a:latin typeface="VNI-Souvir" pitchFamily="2" charset="0"/>
              </a:rPr>
              <a:t>ñaït</a:t>
            </a:r>
            <a:r>
              <a:rPr lang="en-US" sz="4800" dirty="0">
                <a:solidFill>
                  <a:srgbClr val="FFFF00"/>
                </a:solidFill>
                <a:latin typeface="VNI-Souvir" pitchFamily="2" charset="0"/>
              </a:rPr>
              <a:t> </a:t>
            </a:r>
            <a:r>
              <a:rPr lang="en-US" sz="4800" dirty="0" err="1">
                <a:solidFill>
                  <a:srgbClr val="FFFF00"/>
                </a:solidFill>
                <a:latin typeface="VNI-Souvir" pitchFamily="2" charset="0"/>
              </a:rPr>
              <a:t>nhieàu</a:t>
            </a:r>
            <a:endParaRPr lang="en-US" sz="4800" dirty="0">
              <a:solidFill>
                <a:srgbClr val="FFFF00"/>
              </a:solidFill>
              <a:latin typeface="VNI-Souvir" pitchFamily="2" charset="0"/>
            </a:endParaRPr>
          </a:p>
          <a:p>
            <a:pPr marL="342900" indent="-342900" algn="ctr">
              <a:lnSpc>
                <a:spcPct val="90000"/>
              </a:lnSpc>
              <a:spcBef>
                <a:spcPct val="20000"/>
              </a:spcBef>
            </a:pPr>
            <a:r>
              <a:rPr lang="en-US" sz="4800" dirty="0" err="1">
                <a:solidFill>
                  <a:srgbClr val="FFFF00"/>
                </a:solidFill>
                <a:latin typeface="VNI-Souvir" pitchFamily="2" charset="0"/>
              </a:rPr>
              <a:t>thaønh</a:t>
            </a:r>
            <a:r>
              <a:rPr lang="en-US" sz="4800" dirty="0">
                <a:solidFill>
                  <a:srgbClr val="FFFF00"/>
                </a:solidFill>
                <a:latin typeface="VNI-Souvir" pitchFamily="2" charset="0"/>
              </a:rPr>
              <a:t> </a:t>
            </a:r>
            <a:r>
              <a:rPr lang="en-US" sz="4800" dirty="0" err="1">
                <a:solidFill>
                  <a:srgbClr val="FFFF00"/>
                </a:solidFill>
                <a:latin typeface="VNI-Souvir" pitchFamily="2" charset="0"/>
              </a:rPr>
              <a:t>quûa</a:t>
            </a:r>
            <a:r>
              <a:rPr lang="en-US" sz="4800" dirty="0">
                <a:solidFill>
                  <a:srgbClr val="FFFF00"/>
                </a:solidFill>
                <a:latin typeface="VNI-Souvir" pitchFamily="2" charset="0"/>
              </a:rPr>
              <a:t> </a:t>
            </a:r>
            <a:r>
              <a:rPr lang="en-US" sz="4800" dirty="0" err="1">
                <a:solidFill>
                  <a:srgbClr val="FFFF00"/>
                </a:solidFill>
                <a:latin typeface="VNI-Souvir" pitchFamily="2" charset="0"/>
              </a:rPr>
              <a:t>toát</a:t>
            </a:r>
            <a:r>
              <a:rPr lang="en-US" sz="4800" dirty="0">
                <a:solidFill>
                  <a:srgbClr val="FFFF00"/>
                </a:solidFill>
                <a:latin typeface="VNI-Souvir" pitchFamily="2" charset="0"/>
              </a:rPr>
              <a:t> </a:t>
            </a:r>
            <a:r>
              <a:rPr lang="en-US" sz="4800" dirty="0" err="1">
                <a:solidFill>
                  <a:srgbClr val="FFFF00"/>
                </a:solidFill>
                <a:latin typeface="VNI-Souvir" pitchFamily="2" charset="0"/>
              </a:rPr>
              <a:t>ñeïp</a:t>
            </a:r>
            <a:r>
              <a:rPr lang="en-US" sz="4800" dirty="0">
                <a:solidFill>
                  <a:srgbClr val="FFFF00"/>
                </a:solidFill>
                <a:latin typeface="VNI-Souvir" pitchFamily="2" charset="0"/>
              </a:rPr>
              <a:t> </a:t>
            </a:r>
            <a:r>
              <a:rPr lang="en-US" sz="4800" dirty="0" err="1">
                <a:solidFill>
                  <a:srgbClr val="FFFF00"/>
                </a:solidFill>
                <a:latin typeface="VNI-Souvir" pitchFamily="2" charset="0"/>
              </a:rPr>
              <a:t>trong</a:t>
            </a:r>
            <a:r>
              <a:rPr lang="en-US" sz="4800" dirty="0">
                <a:solidFill>
                  <a:srgbClr val="FFFF00"/>
                </a:solidFill>
                <a:latin typeface="VNI-Souvir" pitchFamily="2" charset="0"/>
              </a:rPr>
              <a:t> </a:t>
            </a:r>
          </a:p>
          <a:p>
            <a:pPr marL="342900" indent="-342900" algn="ctr">
              <a:lnSpc>
                <a:spcPct val="90000"/>
              </a:lnSpc>
              <a:spcBef>
                <a:spcPct val="20000"/>
              </a:spcBef>
            </a:pPr>
            <a:r>
              <a:rPr lang="en-US" sz="4800" dirty="0" err="1">
                <a:solidFill>
                  <a:srgbClr val="FFFF00"/>
                </a:solidFill>
                <a:latin typeface="VNI-Souvir" pitchFamily="2" charset="0"/>
              </a:rPr>
              <a:t>söï</a:t>
            </a:r>
            <a:r>
              <a:rPr lang="en-US" sz="4800" dirty="0">
                <a:solidFill>
                  <a:srgbClr val="FFFF00"/>
                </a:solidFill>
                <a:latin typeface="VNI-Souvir" pitchFamily="2" charset="0"/>
              </a:rPr>
              <a:t> </a:t>
            </a:r>
            <a:r>
              <a:rPr lang="en-US" sz="4800" dirty="0" err="1">
                <a:solidFill>
                  <a:srgbClr val="FFFF00"/>
                </a:solidFill>
                <a:latin typeface="VNI-Souvir" pitchFamily="2" charset="0"/>
              </a:rPr>
              <a:t>nghieäp</a:t>
            </a:r>
            <a:r>
              <a:rPr lang="en-US" sz="4800" dirty="0">
                <a:solidFill>
                  <a:srgbClr val="FFFF00"/>
                </a:solidFill>
                <a:latin typeface="VNI-Souvir" pitchFamily="2" charset="0"/>
              </a:rPr>
              <a:t> </a:t>
            </a:r>
            <a:r>
              <a:rPr lang="en-US" sz="4800" dirty="0" err="1">
                <a:solidFill>
                  <a:srgbClr val="FFFF00"/>
                </a:solidFill>
                <a:latin typeface="VNI-Souvir" pitchFamily="2" charset="0"/>
              </a:rPr>
              <a:t>giaùo</a:t>
            </a:r>
            <a:r>
              <a:rPr lang="en-US" sz="4800" dirty="0">
                <a:solidFill>
                  <a:srgbClr val="FFFF00"/>
                </a:solidFill>
                <a:latin typeface="VNI-Souvir" pitchFamily="2" charset="0"/>
              </a:rPr>
              <a:t> </a:t>
            </a:r>
            <a:r>
              <a:rPr lang="en-US" sz="4800" dirty="0" err="1">
                <a:solidFill>
                  <a:srgbClr val="FFFF00"/>
                </a:solidFill>
                <a:latin typeface="VNI-Souvir" pitchFamily="2" charset="0"/>
              </a:rPr>
              <a:t>duïc</a:t>
            </a:r>
            <a:r>
              <a:rPr lang="en-US" sz="5400" dirty="0">
                <a:solidFill>
                  <a:srgbClr val="FFFF00"/>
                </a:solidFill>
                <a:latin typeface="VNI-Brush" pitchFamily="2" charset="0"/>
              </a:rPr>
              <a:t> .</a:t>
            </a:r>
          </a:p>
        </p:txBody>
      </p:sp>
      <p:pic>
        <p:nvPicPr>
          <p:cNvPr id="102411" name="ROMEOJUL.MID">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785600" y="6553200"/>
            <a:ext cx="4064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0561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0"/>
                                  </p:stCondLst>
                                  <p:endCondLst>
                                    <p:cond evt="onNext" delay="0">
                                      <p:tgtEl>
                                        <p:sldTgt/>
                                      </p:tgtEl>
                                    </p:cond>
                                  </p:endCondLst>
                                  <p:childTnLst>
                                    <p:set>
                                      <p:cBhvr>
                                        <p:cTn id="6" dur="1" fill="hold">
                                          <p:stCondLst>
                                            <p:cond delay="0"/>
                                          </p:stCondLst>
                                        </p:cTn>
                                        <p:tgtEl>
                                          <p:spTgt spid="102406"/>
                                        </p:tgtEl>
                                        <p:attrNameLst>
                                          <p:attrName>style.visibility</p:attrName>
                                        </p:attrNameLst>
                                      </p:cBhvr>
                                      <p:to>
                                        <p:strVal val="visible"/>
                                      </p:to>
                                    </p:set>
                                    <p:anim calcmode="lin" valueType="num">
                                      <p:cBhvr>
                                        <p:cTn id="7" dur="3000" fill="hold"/>
                                        <p:tgtEl>
                                          <p:spTgt spid="102406"/>
                                        </p:tgtEl>
                                        <p:attrNameLst>
                                          <p:attrName>ppt_w</p:attrName>
                                        </p:attrNameLst>
                                      </p:cBhvr>
                                      <p:tavLst>
                                        <p:tav tm="0">
                                          <p:val>
                                            <p:fltVal val="0"/>
                                          </p:val>
                                        </p:tav>
                                        <p:tav tm="100000">
                                          <p:val>
                                            <p:strVal val="#ppt_w"/>
                                          </p:val>
                                        </p:tav>
                                      </p:tavLst>
                                    </p:anim>
                                    <p:anim calcmode="lin" valueType="num">
                                      <p:cBhvr>
                                        <p:cTn id="8" dur="3000" fill="hold"/>
                                        <p:tgtEl>
                                          <p:spTgt spid="102406"/>
                                        </p:tgtEl>
                                        <p:attrNameLst>
                                          <p:attrName>ppt_h</p:attrName>
                                        </p:attrNameLst>
                                      </p:cBhvr>
                                      <p:tavLst>
                                        <p:tav tm="0">
                                          <p:val>
                                            <p:fltVal val="0"/>
                                          </p:val>
                                        </p:tav>
                                        <p:tav tm="100000">
                                          <p:val>
                                            <p:strVal val="#ppt_h"/>
                                          </p:val>
                                        </p:tav>
                                      </p:tavLst>
                                    </p:anim>
                                  </p:childTnLst>
                                </p:cTn>
                              </p:par>
                              <p:par>
                                <p:cTn id="9" presetID="35" presetClass="entr" presetSubtype="0" repeatCount="indefinite" fill="hold" nodeType="withEffect">
                                  <p:stCondLst>
                                    <p:cond delay="500"/>
                                  </p:stCondLst>
                                  <p:endCondLst>
                                    <p:cond evt="onNext" delay="0">
                                      <p:tgtEl>
                                        <p:sldTgt/>
                                      </p:tgtEl>
                                    </p:cond>
                                  </p:endCondLst>
                                  <p:childTnLst>
                                    <p:set>
                                      <p:cBhvr>
                                        <p:cTn id="10" dur="1" fill="hold">
                                          <p:stCondLst>
                                            <p:cond delay="0"/>
                                          </p:stCondLst>
                                        </p:cTn>
                                        <p:tgtEl>
                                          <p:spTgt spid="102405"/>
                                        </p:tgtEl>
                                        <p:attrNameLst>
                                          <p:attrName>style.visibility</p:attrName>
                                        </p:attrNameLst>
                                      </p:cBhvr>
                                      <p:to>
                                        <p:strVal val="visible"/>
                                      </p:to>
                                    </p:set>
                                    <p:animEffect transition="in" filter="fade">
                                      <p:cBhvr>
                                        <p:cTn id="11" dur="2000"/>
                                        <p:tgtEl>
                                          <p:spTgt spid="102405"/>
                                        </p:tgtEl>
                                      </p:cBhvr>
                                    </p:animEffect>
                                    <p:anim calcmode="lin" valueType="num">
                                      <p:cBhvr>
                                        <p:cTn id="12" dur="2000" fill="hold"/>
                                        <p:tgtEl>
                                          <p:spTgt spid="102405"/>
                                        </p:tgtEl>
                                        <p:attrNameLst>
                                          <p:attrName>style.rotation</p:attrName>
                                        </p:attrNameLst>
                                      </p:cBhvr>
                                      <p:tavLst>
                                        <p:tav tm="0">
                                          <p:val>
                                            <p:fltVal val="720"/>
                                          </p:val>
                                        </p:tav>
                                        <p:tav tm="100000">
                                          <p:val>
                                            <p:fltVal val="0"/>
                                          </p:val>
                                        </p:tav>
                                      </p:tavLst>
                                    </p:anim>
                                    <p:anim calcmode="lin" valueType="num">
                                      <p:cBhvr>
                                        <p:cTn id="13" dur="2000" fill="hold"/>
                                        <p:tgtEl>
                                          <p:spTgt spid="102405"/>
                                        </p:tgtEl>
                                        <p:attrNameLst>
                                          <p:attrName>ppt_h</p:attrName>
                                        </p:attrNameLst>
                                      </p:cBhvr>
                                      <p:tavLst>
                                        <p:tav tm="0">
                                          <p:val>
                                            <p:fltVal val="0"/>
                                          </p:val>
                                        </p:tav>
                                        <p:tav tm="100000">
                                          <p:val>
                                            <p:strVal val="#ppt_h"/>
                                          </p:val>
                                        </p:tav>
                                      </p:tavLst>
                                    </p:anim>
                                    <p:anim calcmode="lin" valueType="num">
                                      <p:cBhvr>
                                        <p:cTn id="14" dur="2000" fill="hold"/>
                                        <p:tgtEl>
                                          <p:spTgt spid="102405"/>
                                        </p:tgtEl>
                                        <p:attrNameLst>
                                          <p:attrName>ppt_w</p:attrName>
                                        </p:attrNameLst>
                                      </p:cBhvr>
                                      <p:tavLst>
                                        <p:tav tm="0">
                                          <p:val>
                                            <p:fltVal val="0"/>
                                          </p:val>
                                        </p:tav>
                                        <p:tav tm="100000">
                                          <p:val>
                                            <p:strVal val="#ppt_w"/>
                                          </p:val>
                                        </p:tav>
                                      </p:tavLst>
                                    </p:anim>
                                  </p:childTnLst>
                                </p:cTn>
                              </p:par>
                              <p:par>
                                <p:cTn id="15" presetID="49" presetClass="entr" presetSubtype="0" repeatCount="indefinite" decel="100000" fill="hold" nodeType="withEffect">
                                  <p:stCondLst>
                                    <p:cond delay="500"/>
                                  </p:stCondLst>
                                  <p:endCondLst>
                                    <p:cond evt="onNext" delay="0">
                                      <p:tgtEl>
                                        <p:sldTgt/>
                                      </p:tgtEl>
                                    </p:cond>
                                  </p:endCondLst>
                                  <p:childTnLst>
                                    <p:set>
                                      <p:cBhvr>
                                        <p:cTn id="16" dur="1" fill="hold">
                                          <p:stCondLst>
                                            <p:cond delay="0"/>
                                          </p:stCondLst>
                                        </p:cTn>
                                        <p:tgtEl>
                                          <p:spTgt spid="102403"/>
                                        </p:tgtEl>
                                        <p:attrNameLst>
                                          <p:attrName>style.visibility</p:attrName>
                                        </p:attrNameLst>
                                      </p:cBhvr>
                                      <p:to>
                                        <p:strVal val="visible"/>
                                      </p:to>
                                    </p:set>
                                    <p:anim calcmode="lin" valueType="num">
                                      <p:cBhvr>
                                        <p:cTn id="17" dur="2000" fill="hold"/>
                                        <p:tgtEl>
                                          <p:spTgt spid="102403"/>
                                        </p:tgtEl>
                                        <p:attrNameLst>
                                          <p:attrName>ppt_w</p:attrName>
                                        </p:attrNameLst>
                                      </p:cBhvr>
                                      <p:tavLst>
                                        <p:tav tm="0">
                                          <p:val>
                                            <p:fltVal val="0"/>
                                          </p:val>
                                        </p:tav>
                                        <p:tav tm="100000">
                                          <p:val>
                                            <p:strVal val="#ppt_w"/>
                                          </p:val>
                                        </p:tav>
                                      </p:tavLst>
                                    </p:anim>
                                    <p:anim calcmode="lin" valueType="num">
                                      <p:cBhvr>
                                        <p:cTn id="18" dur="2000" fill="hold"/>
                                        <p:tgtEl>
                                          <p:spTgt spid="102403"/>
                                        </p:tgtEl>
                                        <p:attrNameLst>
                                          <p:attrName>ppt_h</p:attrName>
                                        </p:attrNameLst>
                                      </p:cBhvr>
                                      <p:tavLst>
                                        <p:tav tm="0">
                                          <p:val>
                                            <p:fltVal val="0"/>
                                          </p:val>
                                        </p:tav>
                                        <p:tav tm="100000">
                                          <p:val>
                                            <p:strVal val="#ppt_h"/>
                                          </p:val>
                                        </p:tav>
                                      </p:tavLst>
                                    </p:anim>
                                    <p:anim calcmode="lin" valueType="num">
                                      <p:cBhvr>
                                        <p:cTn id="19" dur="2000" fill="hold"/>
                                        <p:tgtEl>
                                          <p:spTgt spid="102403"/>
                                        </p:tgtEl>
                                        <p:attrNameLst>
                                          <p:attrName>style.rotation</p:attrName>
                                        </p:attrNameLst>
                                      </p:cBhvr>
                                      <p:tavLst>
                                        <p:tav tm="0">
                                          <p:val>
                                            <p:fltVal val="360"/>
                                          </p:val>
                                        </p:tav>
                                        <p:tav tm="100000">
                                          <p:val>
                                            <p:fltVal val="0"/>
                                          </p:val>
                                        </p:tav>
                                      </p:tavLst>
                                    </p:anim>
                                    <p:animEffect transition="in" filter="fade">
                                      <p:cBhvr>
                                        <p:cTn id="20" dur="2000"/>
                                        <p:tgtEl>
                                          <p:spTgt spid="102403"/>
                                        </p:tgtEl>
                                      </p:cBhvr>
                                    </p:animEffect>
                                  </p:childTnLst>
                                </p:cTn>
                              </p:par>
                              <p:par>
                                <p:cTn id="21" presetID="31" presetClass="entr" presetSubtype="0" repeatCount="indefinite" fill="hold" nodeType="withEffect">
                                  <p:stCondLst>
                                    <p:cond delay="500"/>
                                  </p:stCondLst>
                                  <p:endCondLst>
                                    <p:cond evt="onNext" delay="0">
                                      <p:tgtEl>
                                        <p:sldTgt/>
                                      </p:tgtEl>
                                    </p:cond>
                                  </p:endCondLst>
                                  <p:iterate type="lt">
                                    <p:tmPct val="5000"/>
                                  </p:iterate>
                                  <p:childTnLst>
                                    <p:set>
                                      <p:cBhvr>
                                        <p:cTn id="22" dur="1" fill="hold">
                                          <p:stCondLst>
                                            <p:cond delay="0"/>
                                          </p:stCondLst>
                                        </p:cTn>
                                        <p:tgtEl>
                                          <p:spTgt spid="102404"/>
                                        </p:tgtEl>
                                        <p:attrNameLst>
                                          <p:attrName>style.visibility</p:attrName>
                                        </p:attrNameLst>
                                      </p:cBhvr>
                                      <p:to>
                                        <p:strVal val="visible"/>
                                      </p:to>
                                    </p:set>
                                    <p:anim calcmode="lin" valueType="num">
                                      <p:cBhvr>
                                        <p:cTn id="23" dur="2000" fill="hold"/>
                                        <p:tgtEl>
                                          <p:spTgt spid="102404"/>
                                        </p:tgtEl>
                                        <p:attrNameLst>
                                          <p:attrName>ppt_w</p:attrName>
                                        </p:attrNameLst>
                                      </p:cBhvr>
                                      <p:tavLst>
                                        <p:tav tm="0">
                                          <p:val>
                                            <p:fltVal val="0"/>
                                          </p:val>
                                        </p:tav>
                                        <p:tav tm="100000">
                                          <p:val>
                                            <p:strVal val="#ppt_w"/>
                                          </p:val>
                                        </p:tav>
                                      </p:tavLst>
                                    </p:anim>
                                    <p:anim calcmode="lin" valueType="num">
                                      <p:cBhvr>
                                        <p:cTn id="24" dur="2000" fill="hold"/>
                                        <p:tgtEl>
                                          <p:spTgt spid="102404"/>
                                        </p:tgtEl>
                                        <p:attrNameLst>
                                          <p:attrName>ppt_h</p:attrName>
                                        </p:attrNameLst>
                                      </p:cBhvr>
                                      <p:tavLst>
                                        <p:tav tm="0">
                                          <p:val>
                                            <p:fltVal val="0"/>
                                          </p:val>
                                        </p:tav>
                                        <p:tav tm="100000">
                                          <p:val>
                                            <p:strVal val="#ppt_h"/>
                                          </p:val>
                                        </p:tav>
                                      </p:tavLst>
                                    </p:anim>
                                    <p:anim calcmode="lin" valueType="num">
                                      <p:cBhvr>
                                        <p:cTn id="25" dur="2000" fill="hold"/>
                                        <p:tgtEl>
                                          <p:spTgt spid="102404"/>
                                        </p:tgtEl>
                                        <p:attrNameLst>
                                          <p:attrName>style.rotation</p:attrName>
                                        </p:attrNameLst>
                                      </p:cBhvr>
                                      <p:tavLst>
                                        <p:tav tm="0">
                                          <p:val>
                                            <p:fltVal val="90"/>
                                          </p:val>
                                        </p:tav>
                                        <p:tav tm="100000">
                                          <p:val>
                                            <p:fltVal val="0"/>
                                          </p:val>
                                        </p:tav>
                                      </p:tavLst>
                                    </p:anim>
                                    <p:animEffect transition="in" filter="fade">
                                      <p:cBhvr>
                                        <p:cTn id="26" dur="2000"/>
                                        <p:tgtEl>
                                          <p:spTgt spid="102404"/>
                                        </p:tgtEl>
                                      </p:cBhvr>
                                    </p:animEffect>
                                  </p:childTnLst>
                                </p:cTn>
                              </p:par>
                              <p:par>
                                <p:cTn id="27" presetID="23" presetClass="entr" presetSubtype="16" repeatCount="2000" fill="hold" grpId="0" nodeType="withEffect">
                                  <p:stCondLst>
                                    <p:cond delay="1000"/>
                                  </p:stCondLst>
                                  <p:childTnLst>
                                    <p:set>
                                      <p:cBhvr>
                                        <p:cTn id="28" dur="1" fill="hold">
                                          <p:stCondLst>
                                            <p:cond delay="0"/>
                                          </p:stCondLst>
                                        </p:cTn>
                                        <p:tgtEl>
                                          <p:spTgt spid="102408"/>
                                        </p:tgtEl>
                                        <p:attrNameLst>
                                          <p:attrName>style.visibility</p:attrName>
                                        </p:attrNameLst>
                                      </p:cBhvr>
                                      <p:to>
                                        <p:strVal val="visible"/>
                                      </p:to>
                                    </p:set>
                                    <p:anim calcmode="lin" valueType="num">
                                      <p:cBhvr>
                                        <p:cTn id="29" dur="2000" fill="hold"/>
                                        <p:tgtEl>
                                          <p:spTgt spid="102408"/>
                                        </p:tgtEl>
                                        <p:attrNameLst>
                                          <p:attrName>ppt_w</p:attrName>
                                        </p:attrNameLst>
                                      </p:cBhvr>
                                      <p:tavLst>
                                        <p:tav tm="0">
                                          <p:val>
                                            <p:fltVal val="0"/>
                                          </p:val>
                                        </p:tav>
                                        <p:tav tm="100000">
                                          <p:val>
                                            <p:strVal val="#ppt_w"/>
                                          </p:val>
                                        </p:tav>
                                      </p:tavLst>
                                    </p:anim>
                                    <p:anim calcmode="lin" valueType="num">
                                      <p:cBhvr>
                                        <p:cTn id="30" dur="2000" fill="hold"/>
                                        <p:tgtEl>
                                          <p:spTgt spid="102408"/>
                                        </p:tgtEl>
                                        <p:attrNameLst>
                                          <p:attrName>ppt_h</p:attrName>
                                        </p:attrNameLst>
                                      </p:cBhvr>
                                      <p:tavLst>
                                        <p:tav tm="0">
                                          <p:val>
                                            <p:fltVal val="0"/>
                                          </p:val>
                                        </p:tav>
                                        <p:tav tm="100000">
                                          <p:val>
                                            <p:strVal val="#ppt_h"/>
                                          </p:val>
                                        </p:tav>
                                      </p:tavLst>
                                    </p:anim>
                                  </p:childTnLst>
                                </p:cTn>
                              </p:par>
                              <p:par>
                                <p:cTn id="31" presetID="3" presetClass="emph" presetSubtype="2" fill="hold" grpId="1" nodeType="withEffect">
                                  <p:stCondLst>
                                    <p:cond delay="3000"/>
                                  </p:stCondLst>
                                  <p:childTnLst>
                                    <p:animClr clrSpc="rgb" dir="cw">
                                      <p:cBhvr override="childStyle">
                                        <p:cTn id="32" dur="2000" fill="hold"/>
                                        <p:tgtEl>
                                          <p:spTgt spid="102408"/>
                                        </p:tgtEl>
                                        <p:attrNameLst>
                                          <p:attrName>style.color</p:attrName>
                                        </p:attrNameLst>
                                      </p:cBhvr>
                                      <p:to>
                                        <a:srgbClr val="FFFF66"/>
                                      </p:to>
                                    </p:animClr>
                                  </p:childTnLst>
                                </p:cTn>
                              </p:par>
                              <p:par>
                                <p:cTn id="33" presetID="27" presetClass="entr" presetSubtype="0" repeatCount="indefinite" fill="hold" grpId="0" nodeType="withEffect">
                                  <p:stCondLst>
                                    <p:cond delay="10000"/>
                                  </p:stCondLst>
                                  <p:childTnLst>
                                    <p:set>
                                      <p:cBhvr>
                                        <p:cTn id="34" dur="1" fill="hold">
                                          <p:stCondLst>
                                            <p:cond delay="0"/>
                                          </p:stCondLst>
                                        </p:cTn>
                                        <p:tgtEl>
                                          <p:spTgt spid="102409">
                                            <p:txEl>
                                              <p:pRg st="0" end="0"/>
                                            </p:txEl>
                                          </p:spTgt>
                                        </p:tgtEl>
                                        <p:attrNameLst>
                                          <p:attrName>style.visibility</p:attrName>
                                        </p:attrNameLst>
                                      </p:cBhvr>
                                      <p:to>
                                        <p:strVal val="visible"/>
                                      </p:to>
                                    </p:set>
                                    <p:anim calcmode="discrete" valueType="clr">
                                      <p:cBhvr override="childStyle">
                                        <p:cTn id="35" dur="500"/>
                                        <p:tgtEl>
                                          <p:spTgt spid="102409">
                                            <p:txEl>
                                              <p:pRg st="0" end="0"/>
                                            </p:txEl>
                                          </p:spTgt>
                                        </p:tgtEl>
                                        <p:attrNameLst>
                                          <p:attrName>style.color</p:attrName>
                                        </p:attrNameLst>
                                      </p:cBhvr>
                                      <p:tavLst>
                                        <p:tav tm="0">
                                          <p:val>
                                            <p:clrVal>
                                              <a:srgbClr val="FF3300"/>
                                            </p:clrVal>
                                          </p:val>
                                        </p:tav>
                                        <p:tav tm="50000">
                                          <p:val>
                                            <p:clrVal>
                                              <a:srgbClr val="00FF00"/>
                                            </p:clrVal>
                                          </p:val>
                                        </p:tav>
                                      </p:tavLst>
                                    </p:anim>
                                    <p:anim calcmode="discrete" valueType="clr">
                                      <p:cBhvr>
                                        <p:cTn id="36" dur="500"/>
                                        <p:tgtEl>
                                          <p:spTgt spid="102409">
                                            <p:txEl>
                                              <p:pRg st="0" end="0"/>
                                            </p:txEl>
                                          </p:spTgt>
                                        </p:tgtEl>
                                        <p:attrNameLst>
                                          <p:attrName>fillcolor</p:attrName>
                                        </p:attrNameLst>
                                      </p:cBhvr>
                                      <p:tavLst>
                                        <p:tav tm="0">
                                          <p:val>
                                            <p:clrVal>
                                              <a:schemeClr val="accent2"/>
                                            </p:clrVal>
                                          </p:val>
                                        </p:tav>
                                        <p:tav tm="50000">
                                          <p:val>
                                            <p:clrVal>
                                              <a:schemeClr val="hlink"/>
                                            </p:clrVal>
                                          </p:val>
                                        </p:tav>
                                      </p:tavLst>
                                    </p:anim>
                                    <p:set>
                                      <p:cBhvr>
                                        <p:cTn id="37" dur="500"/>
                                        <p:tgtEl>
                                          <p:spTgt spid="102409">
                                            <p:txEl>
                                              <p:pRg st="0" end="0"/>
                                            </p:txEl>
                                          </p:spTgt>
                                        </p:tgtEl>
                                        <p:attrNameLst>
                                          <p:attrName>fill.type</p:attrName>
                                        </p:attrNameLst>
                                      </p:cBhvr>
                                      <p:to>
                                        <p:strVal val="solid"/>
                                      </p:to>
                                    </p:set>
                                  </p:childTnLst>
                                </p:cTn>
                              </p:par>
                              <p:par>
                                <p:cTn id="38" presetID="27" presetClass="entr" presetSubtype="0" repeatCount="indefinite" fill="hold" grpId="0" nodeType="withEffect">
                                  <p:stCondLst>
                                    <p:cond delay="10000"/>
                                  </p:stCondLst>
                                  <p:childTnLst>
                                    <p:set>
                                      <p:cBhvr>
                                        <p:cTn id="39" dur="1" fill="hold">
                                          <p:stCondLst>
                                            <p:cond delay="0"/>
                                          </p:stCondLst>
                                        </p:cTn>
                                        <p:tgtEl>
                                          <p:spTgt spid="102409">
                                            <p:txEl>
                                              <p:pRg st="1" end="1"/>
                                            </p:txEl>
                                          </p:spTgt>
                                        </p:tgtEl>
                                        <p:attrNameLst>
                                          <p:attrName>style.visibility</p:attrName>
                                        </p:attrNameLst>
                                      </p:cBhvr>
                                      <p:to>
                                        <p:strVal val="visible"/>
                                      </p:to>
                                    </p:set>
                                    <p:anim calcmode="discrete" valueType="clr">
                                      <p:cBhvr override="childStyle">
                                        <p:cTn id="40" dur="500"/>
                                        <p:tgtEl>
                                          <p:spTgt spid="102409">
                                            <p:txEl>
                                              <p:pRg st="1" end="1"/>
                                            </p:txEl>
                                          </p:spTgt>
                                        </p:tgtEl>
                                        <p:attrNameLst>
                                          <p:attrName>style.color</p:attrName>
                                        </p:attrNameLst>
                                      </p:cBhvr>
                                      <p:tavLst>
                                        <p:tav tm="0">
                                          <p:val>
                                            <p:clrVal>
                                              <a:srgbClr val="FF3300"/>
                                            </p:clrVal>
                                          </p:val>
                                        </p:tav>
                                        <p:tav tm="50000">
                                          <p:val>
                                            <p:clrVal>
                                              <a:srgbClr val="00FF00"/>
                                            </p:clrVal>
                                          </p:val>
                                        </p:tav>
                                      </p:tavLst>
                                    </p:anim>
                                    <p:anim calcmode="discrete" valueType="clr">
                                      <p:cBhvr>
                                        <p:cTn id="41" dur="500"/>
                                        <p:tgtEl>
                                          <p:spTgt spid="102409">
                                            <p:txEl>
                                              <p:pRg st="1" end="1"/>
                                            </p:txEl>
                                          </p:spTgt>
                                        </p:tgtEl>
                                        <p:attrNameLst>
                                          <p:attrName>fillcolor</p:attrName>
                                        </p:attrNameLst>
                                      </p:cBhvr>
                                      <p:tavLst>
                                        <p:tav tm="0">
                                          <p:val>
                                            <p:clrVal>
                                              <a:schemeClr val="accent2"/>
                                            </p:clrVal>
                                          </p:val>
                                        </p:tav>
                                        <p:tav tm="50000">
                                          <p:val>
                                            <p:clrVal>
                                              <a:schemeClr val="hlink"/>
                                            </p:clrVal>
                                          </p:val>
                                        </p:tav>
                                      </p:tavLst>
                                    </p:anim>
                                    <p:set>
                                      <p:cBhvr>
                                        <p:cTn id="42" dur="500"/>
                                        <p:tgtEl>
                                          <p:spTgt spid="102409">
                                            <p:txEl>
                                              <p:pRg st="1" end="1"/>
                                            </p:txEl>
                                          </p:spTgt>
                                        </p:tgtEl>
                                        <p:attrNameLst>
                                          <p:attrName>fill.type</p:attrName>
                                        </p:attrNameLst>
                                      </p:cBhvr>
                                      <p:to>
                                        <p:strVal val="solid"/>
                                      </p:to>
                                    </p:set>
                                  </p:childTnLst>
                                </p:cTn>
                              </p:par>
                              <p:par>
                                <p:cTn id="43" presetID="27" presetClass="entr" presetSubtype="0" repeatCount="indefinite" fill="hold" grpId="0" nodeType="withEffect">
                                  <p:stCondLst>
                                    <p:cond delay="10000"/>
                                  </p:stCondLst>
                                  <p:endCondLst>
                                    <p:cond evt="onNext" delay="0">
                                      <p:tgtEl>
                                        <p:sldTgt/>
                                      </p:tgtEl>
                                    </p:cond>
                                  </p:endCondLst>
                                  <p:childTnLst>
                                    <p:set>
                                      <p:cBhvr>
                                        <p:cTn id="44" dur="1" fill="hold">
                                          <p:stCondLst>
                                            <p:cond delay="0"/>
                                          </p:stCondLst>
                                        </p:cTn>
                                        <p:tgtEl>
                                          <p:spTgt spid="102409">
                                            <p:txEl>
                                              <p:pRg st="2" end="2"/>
                                            </p:txEl>
                                          </p:spTgt>
                                        </p:tgtEl>
                                        <p:attrNameLst>
                                          <p:attrName>style.visibility</p:attrName>
                                        </p:attrNameLst>
                                      </p:cBhvr>
                                      <p:to>
                                        <p:strVal val="visible"/>
                                      </p:to>
                                    </p:set>
                                    <p:anim calcmode="discrete" valueType="clr">
                                      <p:cBhvr override="childStyle">
                                        <p:cTn id="45" dur="1000"/>
                                        <p:tgtEl>
                                          <p:spTgt spid="102409">
                                            <p:txEl>
                                              <p:pRg st="2" end="2"/>
                                            </p:txEl>
                                          </p:spTgt>
                                        </p:tgtEl>
                                        <p:attrNameLst>
                                          <p:attrName>style.color</p:attrName>
                                        </p:attrNameLst>
                                      </p:cBhvr>
                                      <p:tavLst>
                                        <p:tav tm="0">
                                          <p:val>
                                            <p:clrVal>
                                              <a:srgbClr val="FF3300"/>
                                            </p:clrVal>
                                          </p:val>
                                        </p:tav>
                                        <p:tav tm="50000">
                                          <p:val>
                                            <p:clrVal>
                                              <a:srgbClr val="00FF00"/>
                                            </p:clrVal>
                                          </p:val>
                                        </p:tav>
                                      </p:tavLst>
                                    </p:anim>
                                    <p:anim calcmode="discrete" valueType="clr">
                                      <p:cBhvr>
                                        <p:cTn id="46" dur="1000"/>
                                        <p:tgtEl>
                                          <p:spTgt spid="102409">
                                            <p:txEl>
                                              <p:pRg st="2" end="2"/>
                                            </p:txEl>
                                          </p:spTgt>
                                        </p:tgtEl>
                                        <p:attrNameLst>
                                          <p:attrName>fillcolor</p:attrName>
                                        </p:attrNameLst>
                                      </p:cBhvr>
                                      <p:tavLst>
                                        <p:tav tm="0">
                                          <p:val>
                                            <p:clrVal>
                                              <a:schemeClr val="accent2"/>
                                            </p:clrVal>
                                          </p:val>
                                        </p:tav>
                                        <p:tav tm="50000">
                                          <p:val>
                                            <p:clrVal>
                                              <a:schemeClr val="hlink"/>
                                            </p:clrVal>
                                          </p:val>
                                        </p:tav>
                                      </p:tavLst>
                                    </p:anim>
                                    <p:set>
                                      <p:cBhvr>
                                        <p:cTn id="47" dur="1000"/>
                                        <p:tgtEl>
                                          <p:spTgt spid="102409">
                                            <p:txEl>
                                              <p:pRg st="2" end="2"/>
                                            </p:txEl>
                                          </p:spTgt>
                                        </p:tgtEl>
                                        <p:attrNameLst>
                                          <p:attrName>fill.type</p:attrName>
                                        </p:attrNameLst>
                                      </p:cBhvr>
                                      <p:to>
                                        <p:strVal val="solid"/>
                                      </p:to>
                                    </p:set>
                                  </p:childTnLst>
                                </p:cTn>
                              </p:par>
                              <p:par>
                                <p:cTn id="48" presetID="27" presetClass="entr" presetSubtype="0" repeatCount="indefinite" fill="hold" grpId="0" nodeType="withEffect">
                                  <p:stCondLst>
                                    <p:cond delay="10000"/>
                                  </p:stCondLst>
                                  <p:endCondLst>
                                    <p:cond evt="onNext" delay="0">
                                      <p:tgtEl>
                                        <p:sldTgt/>
                                      </p:tgtEl>
                                    </p:cond>
                                  </p:endCondLst>
                                  <p:childTnLst>
                                    <p:set>
                                      <p:cBhvr>
                                        <p:cTn id="49" dur="1" fill="hold">
                                          <p:stCondLst>
                                            <p:cond delay="0"/>
                                          </p:stCondLst>
                                        </p:cTn>
                                        <p:tgtEl>
                                          <p:spTgt spid="102409">
                                            <p:txEl>
                                              <p:pRg st="3" end="3"/>
                                            </p:txEl>
                                          </p:spTgt>
                                        </p:tgtEl>
                                        <p:attrNameLst>
                                          <p:attrName>style.visibility</p:attrName>
                                        </p:attrNameLst>
                                      </p:cBhvr>
                                      <p:to>
                                        <p:strVal val="visible"/>
                                      </p:to>
                                    </p:set>
                                    <p:anim calcmode="discrete" valueType="clr">
                                      <p:cBhvr override="childStyle">
                                        <p:cTn id="50" dur="1000"/>
                                        <p:tgtEl>
                                          <p:spTgt spid="102409">
                                            <p:txEl>
                                              <p:pRg st="3" end="3"/>
                                            </p:txEl>
                                          </p:spTgt>
                                        </p:tgtEl>
                                        <p:attrNameLst>
                                          <p:attrName>style.color</p:attrName>
                                        </p:attrNameLst>
                                      </p:cBhvr>
                                      <p:tavLst>
                                        <p:tav tm="0">
                                          <p:val>
                                            <p:clrVal>
                                              <a:srgbClr val="FF3300"/>
                                            </p:clrVal>
                                          </p:val>
                                        </p:tav>
                                        <p:tav tm="50000">
                                          <p:val>
                                            <p:clrVal>
                                              <a:srgbClr val="00FF00"/>
                                            </p:clrVal>
                                          </p:val>
                                        </p:tav>
                                      </p:tavLst>
                                    </p:anim>
                                    <p:anim calcmode="discrete" valueType="clr">
                                      <p:cBhvr>
                                        <p:cTn id="51" dur="1000"/>
                                        <p:tgtEl>
                                          <p:spTgt spid="102409">
                                            <p:txEl>
                                              <p:pRg st="3" end="3"/>
                                            </p:txEl>
                                          </p:spTgt>
                                        </p:tgtEl>
                                        <p:attrNameLst>
                                          <p:attrName>fillcolor</p:attrName>
                                        </p:attrNameLst>
                                      </p:cBhvr>
                                      <p:tavLst>
                                        <p:tav tm="0">
                                          <p:val>
                                            <p:clrVal>
                                              <a:schemeClr val="accent2"/>
                                            </p:clrVal>
                                          </p:val>
                                        </p:tav>
                                        <p:tav tm="50000">
                                          <p:val>
                                            <p:clrVal>
                                              <a:schemeClr val="hlink"/>
                                            </p:clrVal>
                                          </p:val>
                                        </p:tav>
                                      </p:tavLst>
                                    </p:anim>
                                    <p:set>
                                      <p:cBhvr>
                                        <p:cTn id="52" dur="1000"/>
                                        <p:tgtEl>
                                          <p:spTgt spid="102409">
                                            <p:txEl>
                                              <p:pRg st="3" end="3"/>
                                            </p:txEl>
                                          </p:spTgt>
                                        </p:tgtEl>
                                        <p:attrNameLst>
                                          <p:attrName>fill.type</p:attrName>
                                        </p:attrNameLst>
                                      </p:cBhvr>
                                      <p:to>
                                        <p:strVal val="solid"/>
                                      </p:to>
                                    </p:set>
                                  </p:childTnLst>
                                </p:cTn>
                              </p:par>
                              <p:par>
                                <p:cTn id="53" presetID="23" presetClass="entr" presetSubtype="16" repeatCount="indefinite" fill="hold" nodeType="withEffect">
                                  <p:stCondLst>
                                    <p:cond delay="500"/>
                                  </p:stCondLst>
                                  <p:endCondLst>
                                    <p:cond evt="onNext" delay="0">
                                      <p:tgtEl>
                                        <p:sldTgt/>
                                      </p:tgtEl>
                                    </p:cond>
                                  </p:endCondLst>
                                  <p:childTnLst>
                                    <p:set>
                                      <p:cBhvr>
                                        <p:cTn id="54" dur="1" fill="hold">
                                          <p:stCondLst>
                                            <p:cond delay="0"/>
                                          </p:stCondLst>
                                        </p:cTn>
                                        <p:tgtEl>
                                          <p:spTgt spid="102407"/>
                                        </p:tgtEl>
                                        <p:attrNameLst>
                                          <p:attrName>style.visibility</p:attrName>
                                        </p:attrNameLst>
                                      </p:cBhvr>
                                      <p:to>
                                        <p:strVal val="visible"/>
                                      </p:to>
                                    </p:set>
                                    <p:anim calcmode="lin" valueType="num">
                                      <p:cBhvr>
                                        <p:cTn id="55" dur="3000" fill="hold"/>
                                        <p:tgtEl>
                                          <p:spTgt spid="102407"/>
                                        </p:tgtEl>
                                        <p:attrNameLst>
                                          <p:attrName>ppt_w</p:attrName>
                                        </p:attrNameLst>
                                      </p:cBhvr>
                                      <p:tavLst>
                                        <p:tav tm="0">
                                          <p:val>
                                            <p:fltVal val="0"/>
                                          </p:val>
                                        </p:tav>
                                        <p:tav tm="100000">
                                          <p:val>
                                            <p:strVal val="#ppt_w"/>
                                          </p:val>
                                        </p:tav>
                                      </p:tavLst>
                                    </p:anim>
                                    <p:anim calcmode="lin" valueType="num">
                                      <p:cBhvr>
                                        <p:cTn id="56" dur="3000" fill="hold"/>
                                        <p:tgtEl>
                                          <p:spTgt spid="102407"/>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1000"/>
                            </p:stCondLst>
                            <p:childTnLst>
                              <p:par>
                                <p:cTn id="58" presetID="1" presetClass="mediacall" presetSubtype="0" fill="hold" nodeType="afterEffect">
                                  <p:stCondLst>
                                    <p:cond delay="0"/>
                                  </p:stCondLst>
                                  <p:childTnLst>
                                    <p:cmd type="call" cmd="playFrom(0.0)">
                                      <p:cBhvr>
                                        <p:cTn id="59" dur="161301" fill="hold"/>
                                        <p:tgtEl>
                                          <p:spTgt spid="1024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102411"/>
                </p:tgtEl>
              </p:cMediaNode>
            </p:audio>
          </p:childTnLst>
        </p:cTn>
      </p:par>
    </p:tnLst>
    <p:bldLst>
      <p:bldP spid="102408" grpId="0"/>
      <p:bldP spid="102408" grpId="1"/>
      <p:bldP spid="10240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3" y="2512855"/>
            <a:ext cx="2922595"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uyết Sinh học lớp 6 bài 24">
            <a:extLst>
              <a:ext uri="{FF2B5EF4-FFF2-40B4-BE49-F238E27FC236}">
                <a16:creationId xmlns:a16="http://schemas.microsoft.com/office/drawing/2014/main" id="{0EF2E9E4-9FCA-6658-1C8A-BA3B3E9FA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227149" cy="647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B41FD1-4051-238D-5844-82EF366E80B1}"/>
              </a:ext>
            </a:extLst>
          </p:cNvPr>
          <p:cNvSpPr txBox="1"/>
          <p:nvPr/>
        </p:nvSpPr>
        <p:spPr>
          <a:xfrm>
            <a:off x="6383866" y="279400"/>
            <a:ext cx="5545665" cy="5509200"/>
          </a:xfrm>
          <a:prstGeom prst="rect">
            <a:avLst/>
          </a:prstGeom>
          <a:noFill/>
        </p:spPr>
        <p:txBody>
          <a:bodyPr wrap="square">
            <a:spAutoFit/>
          </a:bodyPr>
          <a:lstStyle/>
          <a:p>
            <a:pPr marL="0" marR="0" algn="just">
              <a:spcBef>
                <a:spcPts val="0"/>
              </a:spcBef>
              <a:spcAft>
                <a:spcPts val="1415"/>
              </a:spcAft>
            </a:pPr>
            <a:r>
              <a:rPr lang="en-US" sz="3200" dirty="0" err="1">
                <a:effectLst/>
                <a:latin typeface="Times New Roman" panose="02020603050405020304" pitchFamily="18" charset="0"/>
                <a:ea typeface="Arial Unicode MS"/>
                <a:cs typeface="Times New Roman" panose="02020603050405020304" pitchFamily="18" charset="0"/>
              </a:rPr>
              <a:t>Trong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tổng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mà</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rễ</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hấp</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thu</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vào</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chỉ</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có</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rất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nhỏ</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được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sử</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dụng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phần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lớn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sẽ</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bị</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đi</a:t>
            </a:r>
            <a:r>
              <a:rPr lang="en-US" sz="3200" dirty="0">
                <a:effectLst/>
                <a:latin typeface="Times New Roman" panose="02020603050405020304" pitchFamily="18" charset="0"/>
                <a:ea typeface="Arial Unicode MS"/>
                <a:cs typeface="Times New Roman" panose="02020603050405020304" pitchFamily="18" charset="0"/>
              </a:rPr>
              <a:t> do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ở </a:t>
            </a:r>
            <a:r>
              <a:rPr lang="en-US" sz="3200" dirty="0" err="1">
                <a:effectLst/>
                <a:latin typeface="Times New Roman" panose="02020603050405020304" pitchFamily="18" charset="0"/>
                <a:ea typeface="Arial Unicode MS"/>
                <a:cs typeface="Times New Roman" panose="02020603050405020304" pitchFamily="18" charset="0"/>
              </a:rPr>
              <a:t>lá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là</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“tai </a:t>
            </a:r>
            <a:r>
              <a:rPr lang="en-US" sz="3200" dirty="0" err="1">
                <a:effectLst/>
                <a:latin typeface="Times New Roman" panose="02020603050405020304" pitchFamily="18" charset="0"/>
                <a:ea typeface="Arial Unicode MS"/>
                <a:cs typeface="Times New Roman" panose="02020603050405020304" pitchFamily="18" charset="0"/>
              </a:rPr>
              <a:t>hoạ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đối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với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trong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điều</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kiện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môi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trường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khô</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hạn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sao</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làm</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lớn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nhưng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vẫn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cần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có</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này</a:t>
            </a:r>
            <a:r>
              <a:rPr lang="en-US" sz="3200" dirty="0">
                <a:effectLst/>
                <a:latin typeface="Times New Roman" panose="02020603050405020304" pitchFamily="18" charset="0"/>
                <a:ea typeface="Arial Unicode MS"/>
                <a:cs typeface="Times New Roman" panose="02020603050405020304" pitchFamily="18" charset="0"/>
              </a:rPr>
              <a:t>?</a:t>
            </a:r>
          </a:p>
        </p:txBody>
      </p:sp>
    </p:spTree>
    <p:extLst>
      <p:ext uri="{BB962C8B-B14F-4D97-AF65-F5344CB8AC3E}">
        <p14:creationId xmlns:p14="http://schemas.microsoft.com/office/powerpoint/2010/main" val="1040420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b="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endParaRPr>
          </a:p>
          <a:p>
            <a:pPr algn="ctr"/>
            <a:endParaRPr lang="vi-VN" dirty="0"/>
          </a:p>
        </p:txBody>
      </p:sp>
      <p:sp>
        <p:nvSpPr>
          <p:cNvPr id="7" name="标题占位符 1">
            <a:extLst>
              <a:ext uri="{FF2B5EF4-FFF2-40B4-BE49-F238E27FC236}">
                <a16:creationId xmlns:a16="http://schemas.microsoft.com/office/drawing/2014/main" id="{97CB7B22-86D8-4D1C-A5F3-BD0AAD0E2079}"/>
              </a:ext>
            </a:extLst>
          </p:cNvPr>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3472102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2785478" y="81589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574093" y="1582464"/>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5352693" y="1596395"/>
            <a:ext cx="2982483" cy="1077218"/>
          </a:xfrm>
          <a:prstGeom prst="rect">
            <a:avLst/>
          </a:prstGeom>
          <a:noFill/>
        </p:spPr>
        <p:txBody>
          <a:bodyPr wrap="none" rtlCol="0">
            <a:spAutoFit/>
          </a:bodyPr>
          <a:lstStyle/>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1094439" y="3813066"/>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2" name="组合 121"/>
          <p:cNvGrpSpPr/>
          <p:nvPr/>
        </p:nvGrpSpPr>
        <p:grpSpPr>
          <a:xfrm>
            <a:off x="6187095" y="3625068"/>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0" name="组合 129"/>
          <p:cNvGrpSpPr/>
          <p:nvPr/>
        </p:nvGrpSpPr>
        <p:grpSpPr>
          <a:xfrm>
            <a:off x="2094691" y="5004796"/>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1837267" y="3770567"/>
            <a:ext cx="4269037"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dưỡng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sp>
        <p:nvSpPr>
          <p:cNvPr id="147" name="文本框 146"/>
          <p:cNvSpPr txBox="1"/>
          <p:nvPr/>
        </p:nvSpPr>
        <p:spPr>
          <a:xfrm>
            <a:off x="2777387" y="4639112"/>
            <a:ext cx="4104182" cy="1200329"/>
          </a:xfrm>
          <a:prstGeom prst="rect">
            <a:avLst/>
          </a:prstGeom>
          <a:noFill/>
        </p:spPr>
        <p:txBody>
          <a:bodyPr wrap="square" rtlCol="0">
            <a:spAutoFit/>
          </a:bodyPr>
          <a:lstStyle/>
          <a:p>
            <a:pPr lvl="0" algn="just"/>
            <a:r>
              <a:rPr lang="en-US" sz="2400" b="1" dirty="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Vận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tiễn</a:t>
            </a:r>
            <a:endParaRPr lang="en-US" sz="2400" b="1" dirty="0">
              <a:latin typeface="Times New Roman" panose="02020603050405020304" pitchFamily="18" charset="0"/>
              <a:cs typeface="Times New Roman" panose="02020603050405020304" pitchFamily="18" charset="0"/>
            </a:endParaRPr>
          </a:p>
        </p:txBody>
      </p:sp>
      <p:sp>
        <p:nvSpPr>
          <p:cNvPr id="148" name="文本框 147"/>
          <p:cNvSpPr txBox="1"/>
          <p:nvPr/>
        </p:nvSpPr>
        <p:spPr>
          <a:xfrm>
            <a:off x="6994036" y="3435136"/>
            <a:ext cx="4051177" cy="156966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hưởng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dưỡng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additive="base">
                                        <p:cTn id="12" dur="500" fill="hold"/>
                                        <p:tgtEl>
                                          <p:spTgt spid="91"/>
                                        </p:tgtEl>
                                        <p:attrNameLst>
                                          <p:attrName>ppt_x</p:attrName>
                                        </p:attrNameLst>
                                      </p:cBhvr>
                                      <p:tavLst>
                                        <p:tav tm="0">
                                          <p:val>
                                            <p:strVal val="#ppt_x"/>
                                          </p:val>
                                        </p:tav>
                                        <p:tav tm="100000">
                                          <p:val>
                                            <p:strVal val="#ppt_x"/>
                                          </p:val>
                                        </p:tav>
                                      </p:tavLst>
                                    </p:anim>
                                    <p:anim calcmode="lin" valueType="num">
                                      <p:cBhvr additive="base">
                                        <p:cTn id="13"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barn(inVertical)">
                                      <p:cBhvr>
                                        <p:cTn id="18" dur="500"/>
                                        <p:tgtEl>
                                          <p:spTgt spid="1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6"/>
                                        </p:tgtEl>
                                        <p:attrNameLst>
                                          <p:attrName>style.visibility</p:attrName>
                                        </p:attrNameLst>
                                      </p:cBhvr>
                                      <p:to>
                                        <p:strVal val="visible"/>
                                      </p:to>
                                    </p:set>
                                    <p:anim calcmode="lin" valueType="num">
                                      <p:cBhvr additive="base">
                                        <p:cTn id="23" dur="500" fill="hold"/>
                                        <p:tgtEl>
                                          <p:spTgt spid="146"/>
                                        </p:tgtEl>
                                        <p:attrNameLst>
                                          <p:attrName>ppt_x</p:attrName>
                                        </p:attrNameLst>
                                      </p:cBhvr>
                                      <p:tavLst>
                                        <p:tav tm="0">
                                          <p:val>
                                            <p:strVal val="#ppt_x"/>
                                          </p:val>
                                        </p:tav>
                                        <p:tav tm="100000">
                                          <p:val>
                                            <p:strVal val="#ppt_x"/>
                                          </p:val>
                                        </p:tav>
                                      </p:tavLst>
                                    </p:anim>
                                    <p:anim calcmode="lin" valueType="num">
                                      <p:cBhvr additive="base">
                                        <p:cTn id="24"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8"/>
                                        </p:tgtEl>
                                        <p:attrNameLst>
                                          <p:attrName>style.visibility</p:attrName>
                                        </p:attrNameLst>
                                      </p:cBhvr>
                                      <p:to>
                                        <p:strVal val="visible"/>
                                      </p:to>
                                    </p:set>
                                    <p:animEffect transition="in" filter="fade">
                                      <p:cBhvr>
                                        <p:cTn id="33" dur="1000"/>
                                        <p:tgtEl>
                                          <p:spTgt spid="148"/>
                                        </p:tgtEl>
                                      </p:cBhvr>
                                    </p:animEffect>
                                    <p:anim calcmode="lin" valueType="num">
                                      <p:cBhvr>
                                        <p:cTn id="34" dur="1000" fill="hold"/>
                                        <p:tgtEl>
                                          <p:spTgt spid="148"/>
                                        </p:tgtEl>
                                        <p:attrNameLst>
                                          <p:attrName>ppt_x</p:attrName>
                                        </p:attrNameLst>
                                      </p:cBhvr>
                                      <p:tavLst>
                                        <p:tav tm="0">
                                          <p:val>
                                            <p:strVal val="#ppt_x"/>
                                          </p:val>
                                        </p:tav>
                                        <p:tav tm="100000">
                                          <p:val>
                                            <p:strVal val="#ppt_x"/>
                                          </p:val>
                                        </p:tav>
                                      </p:tavLst>
                                    </p:anim>
                                    <p:anim calcmode="lin" valueType="num">
                                      <p:cBhvr>
                                        <p:cTn id="35"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0"/>
                                        </p:tgtEl>
                                        <p:attrNameLst>
                                          <p:attrName>style.visibility</p:attrName>
                                        </p:attrNameLst>
                                      </p:cBhvr>
                                      <p:to>
                                        <p:strVal val="visible"/>
                                      </p:to>
                                    </p:set>
                                    <p:animEffect transition="in" filter="barn(inVertical)">
                                      <p:cBhvr>
                                        <p:cTn id="40" dur="500"/>
                                        <p:tgtEl>
                                          <p:spTgt spid="1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7"/>
                                        </p:tgtEl>
                                        <p:attrNameLst>
                                          <p:attrName>style.visibility</p:attrName>
                                        </p:attrNameLst>
                                      </p:cBhvr>
                                      <p:to>
                                        <p:strVal val="visible"/>
                                      </p:to>
                                    </p:set>
                                    <p:animEffect transition="in" filter="fade">
                                      <p:cBhvr>
                                        <p:cTn id="45"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p:bldP spid="14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2735</TotalTime>
  <Words>3065</Words>
  <Application>Microsoft Macintosh PowerPoint</Application>
  <PresentationFormat>Widescreen</PresentationFormat>
  <Paragraphs>331</Paragraphs>
  <Slides>53</Slides>
  <Notes>17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VNI-Brush</vt:lpstr>
      <vt:lpstr>VNI-Souvir</vt:lpstr>
      <vt:lpstr>Arial</vt:lpstr>
      <vt:lpstr>Calibri</vt:lpstr>
      <vt:lpstr>Calibri Light</vt:lpstr>
      <vt:lpstr>Impact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Một sô yếu tố môi trường ảnh hưởng đến trao đổi nước và các chất dinh dưỡng ở thực vật</vt:lpstr>
      <vt:lpstr>Kể tên các yếu tố môi trường ảnh hưởng đến quá trình trao đổi nước và muối khoáng của cây?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Trương Thị Lan</dc:creator>
  <cp:lastModifiedBy>duchieu do</cp:lastModifiedBy>
  <cp:revision>32</cp:revision>
  <dcterms:created xsi:type="dcterms:W3CDTF">2022-07-15T07:12:20Z</dcterms:created>
  <dcterms:modified xsi:type="dcterms:W3CDTF">2025-12-02T00:45:59Z</dcterms:modified>
</cp:coreProperties>
</file>