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sldIdLst>
    <p:sldId id="276" r:id="rId2"/>
    <p:sldId id="277" r:id="rId3"/>
    <p:sldId id="257" r:id="rId4"/>
    <p:sldId id="278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64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 autoAdjust="0"/>
    <p:restoredTop sz="94693"/>
  </p:normalViewPr>
  <p:slideViewPr>
    <p:cSldViewPr>
      <p:cViewPr varScale="1">
        <p:scale>
          <a:sx n="118" d="100"/>
          <a:sy n="118" d="100"/>
        </p:scale>
        <p:origin x="14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F319F0-AE2E-0908-EE80-EF6203F2B9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4F43CF-BBA0-E869-9919-2FC588D837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0008E2-BCB3-176A-DECD-5B15E3CBC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CA754-5046-554B-95DF-BF4A82897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93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9D3346-8536-9386-9095-2B8114946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F57A60-B12E-E365-887C-87B95733C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A8F48A-9F6A-E4B4-B7C1-78BC5B3C2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30EAB-8514-5E48-828A-E18150321A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87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B755D5-8AEC-A05D-5DB6-415E4FEB23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C6AB38-0517-25F1-8E4E-34E3F03A0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C9E1ED-B0FA-E0FF-8183-DA14762B50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696B9-1F49-7749-ABF8-81AF3B8A69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904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3E26292-8A35-5E6E-DEDA-1696E56F9E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98C090-A651-2B2D-340E-74B7D0655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5E6472-6960-7B0C-FF24-B1DD4F6DE6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B5323-4B1F-D34C-912C-7CDE24E3F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09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6EFF53-88E2-56CE-9D60-874BD15D08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2C0BB5-D893-AC97-D066-D60704DD98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6342E7-DE7C-450D-F12D-44E2837350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3DBD5-C104-2840-B5FD-6521760E94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77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60D17A-4D60-7F77-582A-6F178A6D62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ED159F-D589-B2F6-752E-C8017804D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7B4886-4FCB-DD4F-A45B-86D3DD46E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C485E-7846-6540-B8A9-A89B52DEC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1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DEBE90-3E6F-D7EE-2029-4DED1CDD72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A68319-6642-B020-19E2-4D29B5914B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FA7674-FABF-3019-AB16-9BB9B8B2A6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EFCD2-7509-D24D-8757-285EA57106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34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74F838-1DB8-E58D-4DB1-14601EE517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B8A6CA-0B34-4D36-82A0-6DF499B0C8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3E739-4CB4-BE67-27F3-0AACB633F8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1562D4-F51E-F94C-BE14-54095CC59D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68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678F2F1-6E40-F5D0-4048-4DB0BC1E2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7B7666-C359-E6A3-BBCD-531D6110B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0B674A-C9FB-9DCA-57B3-97CC6372EB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436F9-C6CB-7843-98D0-ED3D3087E7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86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F502E1-CB16-C069-A09A-586F455079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01A292-51C7-87AD-4909-53189A16B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32EF18-61B9-7C0F-E8B6-08742B5EBC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5F546-B9F9-024E-8338-43A9445A2D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75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486C3A-CC4E-1CD2-AFB0-87FBA0A906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4A9032-ADE3-19E6-F370-994D834554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4D5B8F-1325-2BE9-EFBE-E1A2D05C2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ADAAA-E86F-4E41-9AE6-AF4F6B76C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4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E6CEB2-B7E5-AC02-AF94-D431D0999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269B2F-4ED0-F061-0796-79CADAA9E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9FB02-6FBA-FFF4-C903-758CCB5946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115FE-DC31-6B40-A145-9F7FD5FEC8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94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987AF-34B4-E269-868B-7F09EB326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F4399-FA9E-C8B1-2AEB-3CC15A12B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2CBB69-BBDB-E305-4754-BBCAEFEC7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76ADA-5CF8-914B-ABF8-644C94EEB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05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7461217-E53D-8F57-E743-D79593605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2ECF97-1D51-83BF-022A-98FFC11AF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876B705-EC05-45A6-AB9D-0387AE7A85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B94931F-F9CD-44C5-A856-832381516E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8EF122-1038-4FD4-9F0D-C113C1D3D6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521B9DB-8FC0-ED49-8FD4-7602C9F479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/&#226;m%20thanh/ShiningTheMorning-HoaTau-.mp3" TargetMode="External"/><Relationship Id="rId1" Type="http://schemas.microsoft.com/office/2007/relationships/media" Target="file:///D:/&#226;m%20thanh/ShiningTheMorning-HoaTau-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>
            <a:extLst>
              <a:ext uri="{FF2B5EF4-FFF2-40B4-BE49-F238E27FC236}">
                <a16:creationId xmlns:a16="http://schemas.microsoft.com/office/drawing/2014/main" id="{E711A59C-399A-8597-F5CB-379DC5B2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2413"/>
            <a:ext cx="24860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6EB75BAF-BD0F-9046-F48D-81E4D2E58076}"/>
              </a:ext>
            </a:extLst>
          </p:cNvPr>
          <p:cNvSpPr txBox="1">
            <a:spLocks/>
          </p:cNvSpPr>
          <p:nvPr/>
        </p:nvSpPr>
        <p:spPr bwMode="auto">
          <a:xfrm>
            <a:off x="1371600" y="762000"/>
            <a:ext cx="69342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66:BỀ MẶT TRÁI ĐẤT</a:t>
            </a:r>
          </a:p>
        </p:txBody>
      </p:sp>
      <p:pic>
        <p:nvPicPr>
          <p:cNvPr id="2052" name="Picture 6">
            <a:extLst>
              <a:ext uri="{FF2B5EF4-FFF2-40B4-BE49-F238E27FC236}">
                <a16:creationId xmlns:a16="http://schemas.microsoft.com/office/drawing/2014/main" id="{B14FEED1-ECDC-9921-49E9-472FE3EBD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1">
            <a:extLst>
              <a:ext uri="{FF2B5EF4-FFF2-40B4-BE49-F238E27FC236}">
                <a16:creationId xmlns:a16="http://schemas.microsoft.com/office/drawing/2014/main" id="{8537B715-A2C7-FF43-A2E2-D57B448A2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950" y="1346200"/>
            <a:ext cx="6354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7</a:t>
            </a:r>
          </a:p>
          <a:p>
            <a:pPr algn="ctr"/>
            <a:r>
              <a:rPr lang="en-US" alt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27 :  </a:t>
            </a:r>
            <a:r>
              <a:rPr lang="en-US" altLang="en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ShiningTheMorning-HoaTau-.mp3">
            <a:hlinkClick r:id="" action="ppaction://media"/>
            <a:extLst>
              <a:ext uri="{FF2B5EF4-FFF2-40B4-BE49-F238E27FC236}">
                <a16:creationId xmlns:a16="http://schemas.microsoft.com/office/drawing/2014/main" id="{C2B8F99A-A92A-4451-6F35-0C99357EFCEF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6019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5C47B0C2-DDF2-4D43-D9F4-B0F84011A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E7B9E6FD-DE7D-68D7-0B0D-9506B2A0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11701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A99D0F38-9EB9-9943-E7BF-F2C03E969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85800"/>
            <a:ext cx="91344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2E29E602-D7B9-06FB-E523-12BF94376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097D1951-A552-BBFD-AD89-6026CD71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847725"/>
            <a:ext cx="909637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C5C4AB9D-28E4-814A-2777-36D0DBCA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38213"/>
            <a:ext cx="91249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6093C4A4-0A4A-D2D4-B1D7-FC2128C99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725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51902051-1DD5-F1C3-D605-C41FF046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885825"/>
            <a:ext cx="9086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CD11E535-B921-E1E1-F1DE-BD199FE1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9144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7860EDE9-4F96-277C-2193-EAF8059D2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">
            <a:extLst>
              <a:ext uri="{FF2B5EF4-FFF2-40B4-BE49-F238E27FC236}">
                <a16:creationId xmlns:a16="http://schemas.microsoft.com/office/drawing/2014/main" id="{25D5A4FF-5044-3D1C-7F39-02ADCE23F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43000"/>
            <a:ext cx="75438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>
            <a:extLst>
              <a:ext uri="{FF2B5EF4-FFF2-40B4-BE49-F238E27FC236}">
                <a16:creationId xmlns:a16="http://schemas.microsoft.com/office/drawing/2014/main" id="{30BD7BAF-E41D-4C12-2B7C-2AA6F0FC7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91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VN" b="1"/>
              <a:t>Con ng</a:t>
            </a:r>
            <a:r>
              <a:rPr lang="vi-VN" altLang="en-VN" b="1"/>
              <a:t>ư</a:t>
            </a:r>
            <a:r>
              <a:rPr lang="en-US" altLang="en-VN" b="1"/>
              <a:t>ời và các loài sinh vật đều phải thực hiện quá trình trao đổi chất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BFDB4-BDBA-0557-394A-311E244CD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2E55B-DDC4-34F4-FCC6-DAB92A308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475"/>
            <a:ext cx="91440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4F44A-7168-F14C-982D-B304384D9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133475"/>
            <a:ext cx="9144001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E96385C-29E6-041C-32FD-FF8F197E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>
            <a:extLst>
              <a:ext uri="{FF2B5EF4-FFF2-40B4-BE49-F238E27FC236}">
                <a16:creationId xmlns:a16="http://schemas.microsoft.com/office/drawing/2014/main" id="{19AF32B8-FA13-40BB-FEC5-F6EE4BB58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2514600"/>
            <a:ext cx="7477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B4B94607-1EBC-7C4A-3927-7AADF616E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00200"/>
            <a:ext cx="7772400" cy="300038"/>
          </a:xfrm>
        </p:spPr>
        <p:txBody>
          <a:bodyPr/>
          <a:lstStyle/>
          <a:p>
            <a:br>
              <a:rPr lang="en-US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40A951B9-3D6E-5660-CCD0-652309224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429000"/>
            <a:ext cx="8229600" cy="1905000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 khái niệm trao đổi khí ở sinh vật</a:t>
            </a:r>
          </a:p>
        </p:txBody>
      </p:sp>
      <p:pic>
        <p:nvPicPr>
          <p:cNvPr id="4099" name="Picture 1">
            <a:extLst>
              <a:ext uri="{FF2B5EF4-FFF2-40B4-BE49-F238E27FC236}">
                <a16:creationId xmlns:a16="http://schemas.microsoft.com/office/drawing/2014/main" id="{9382E4D3-76C3-D2C8-D701-EFE39B533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38DBF7F0-3C5F-4F46-CFD6-586FE45BA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81000"/>
            <a:ext cx="792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VN" b="1"/>
              <a:t>Các loài vật sống trên cạn, đặc biệt là các loài thú chúng trao đổi khí bằng phổi.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FD025-ADCB-39F8-B034-22B050EF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330325"/>
            <a:ext cx="78771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DA0676-FA06-D69C-4F01-2031CA92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319213"/>
            <a:ext cx="8382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6B54F1DE-4962-B402-DCD5-3E4D4D36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A0EEBC85-FC11-5FDD-0BC8-BB45B6831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A6A76817-DEB3-8A85-47FD-502ED0B9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EC04C05B-83E1-CD8A-B899-264972DA0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21B77F0B-1B38-3067-A5E2-9891E7B1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77</Words>
  <Application>Microsoft Macintosh PowerPoint</Application>
  <PresentationFormat>On-screen Show (4:3)</PresentationFormat>
  <Paragraphs>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Times New Roman</vt:lpstr>
      <vt:lpstr>Default Design</vt:lpstr>
      <vt:lpstr>PowerPoint Presentation</vt:lpstr>
      <vt:lpstr>PowerPoint Presentation</vt:lpstr>
      <vt:lpstr>Hoạt động 1: Tìm hiểu khái niệm trao đổi khí ở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Kết thúc</vt:lpstr>
    </vt:vector>
  </TitlesOfParts>
  <Company>Version 5.1 build 2600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TỰ NHIÊN XÃ HỘI  LỚP 3</dc:title>
  <dc:creator>Microsoft Windows</dc:creator>
  <cp:lastModifiedBy>duchieu do</cp:lastModifiedBy>
  <cp:revision>63</cp:revision>
  <dcterms:created xsi:type="dcterms:W3CDTF">2011-04-17T04:01:38Z</dcterms:created>
  <dcterms:modified xsi:type="dcterms:W3CDTF">2024-01-24T02:38:28Z</dcterms:modified>
</cp:coreProperties>
</file>