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9">
  <p:sldMasterIdLst>
    <p:sldMasterId id="2147483648" r:id="rId1"/>
  </p:sldMasterIdLst>
  <p:notesMasterIdLst>
    <p:notesMasterId r:id="rId38"/>
  </p:notesMasterIdLst>
  <p:sldIdLst>
    <p:sldId id="256" r:id="rId2"/>
    <p:sldId id="3224" r:id="rId3"/>
    <p:sldId id="3226" r:id="rId4"/>
    <p:sldId id="3135" r:id="rId5"/>
    <p:sldId id="3192" r:id="rId6"/>
    <p:sldId id="295" r:id="rId7"/>
    <p:sldId id="3176" r:id="rId8"/>
    <p:sldId id="3193" r:id="rId9"/>
    <p:sldId id="3194" r:id="rId10"/>
    <p:sldId id="3195" r:id="rId11"/>
    <p:sldId id="3196" r:id="rId12"/>
    <p:sldId id="3166" r:id="rId13"/>
    <p:sldId id="3141" r:id="rId14"/>
    <p:sldId id="3197" r:id="rId15"/>
    <p:sldId id="3199" r:id="rId16"/>
    <p:sldId id="3200" r:id="rId17"/>
    <p:sldId id="3201" r:id="rId18"/>
    <p:sldId id="3205" r:id="rId19"/>
    <p:sldId id="3202" r:id="rId20"/>
    <p:sldId id="3207" r:id="rId21"/>
    <p:sldId id="3206" r:id="rId22"/>
    <p:sldId id="3208" r:id="rId23"/>
    <p:sldId id="3209" r:id="rId24"/>
    <p:sldId id="3210" r:id="rId25"/>
    <p:sldId id="3211" r:id="rId26"/>
    <p:sldId id="3212" r:id="rId27"/>
    <p:sldId id="3213" r:id="rId28"/>
    <p:sldId id="3214" r:id="rId29"/>
    <p:sldId id="3215" r:id="rId30"/>
    <p:sldId id="3216" r:id="rId31"/>
    <p:sldId id="3217" r:id="rId32"/>
    <p:sldId id="3218" r:id="rId33"/>
    <p:sldId id="3221" r:id="rId34"/>
    <p:sldId id="3222" r:id="rId35"/>
    <p:sldId id="3223" r:id="rId36"/>
    <p:sldId id="3191" r:id="rId37"/>
  </p:sldIdLst>
  <p:sldSz cx="12192000" cy="6858000"/>
  <p:notesSz cx="6858000" cy="9144000"/>
  <p:embeddedFontLst>
    <p:embeddedFont>
      <p:font typeface="Segoe Print" panose="02000600000000000000" pitchFamily="2" charset="0"/>
      <p:regular r:id="rId39"/>
      <p:bold r:id="rId40"/>
    </p:embeddedFont>
    <p:embeddedFont>
      <p:font typeface="方正静蕾简体" panose="020B0604020202020204" charset="0"/>
      <p:regular r:id="rId41"/>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EE81BD"/>
    <a:srgbClr val="D8E2DF"/>
    <a:srgbClr val="AD2851"/>
    <a:srgbClr val="FF6600"/>
    <a:srgbClr val="D34CD6"/>
    <a:srgbClr val="E46C0A"/>
    <a:srgbClr val="E07235"/>
    <a:srgbClr val="FFFBCD"/>
    <a:srgbClr val="FDDE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15" autoAdjust="0"/>
    <p:restoredTop sz="94660"/>
  </p:normalViewPr>
  <p:slideViewPr>
    <p:cSldViewPr snapToGrid="0">
      <p:cViewPr varScale="1">
        <p:scale>
          <a:sx n="64" d="100"/>
          <a:sy n="64" d="100"/>
        </p:scale>
        <p:origin x="44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23-Nov-25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5E3B6250-C4E0-423C-8706-0C5F43DAF5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8ABE3898-3939-4141-B656-855D89CC14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580097"/>
            <a:ext cx="9867486" cy="4773078"/>
            <a:chOff x="623255" y="927125"/>
            <a:chExt cx="7691377" cy="3871901"/>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6"/>
              <a:ext cx="7691377" cy="3825650"/>
              <a:chOff x="623255" y="973376"/>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6"/>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23220"/>
            </a:xfrm>
            <a:prstGeom prst="rect">
              <a:avLst/>
            </a:prstGeom>
            <a:noFill/>
          </p:spPr>
          <p:txBody>
            <a:bodyPr wrap="square" rtlCol="0">
              <a:spAutoFit/>
            </a:bodyPr>
            <a:lstStyle/>
            <a:p>
              <a:pPr algn="ctr"/>
              <a:r>
                <a:rPr lang="vi-VN" sz="2800" dirty="0">
                  <a:solidFill>
                    <a:schemeClr val="accent6">
                      <a:lumMod val="75000"/>
                    </a:schemeClr>
                  </a:solidFill>
                  <a:latin typeface="+mj-lt"/>
                </a:rPr>
                <a:t>CHỦ ĐỀ </a:t>
              </a:r>
              <a:r>
                <a:rPr lang="en-US" sz="2800" dirty="0">
                  <a:solidFill>
                    <a:schemeClr val="accent6">
                      <a:lumMod val="75000"/>
                    </a:schemeClr>
                  </a:solidFill>
                  <a:latin typeface="+mj-lt"/>
                </a:rPr>
                <a:t>4</a:t>
              </a:r>
              <a:endParaRPr lang="vi-VN" sz="2800" dirty="0">
                <a:solidFill>
                  <a:schemeClr val="accent6">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6" y="251340"/>
            <a:ext cx="7716353" cy="646331"/>
          </a:xfrm>
          <a:prstGeom prst="rect">
            <a:avLst/>
          </a:prstGeom>
          <a:noFill/>
        </p:spPr>
        <p:txBody>
          <a:bodyPr wrap="square" rtlCol="0">
            <a:spAutoFit/>
          </a:bodyPr>
          <a:lstStyle/>
          <a:p>
            <a:pPr algn="ctr"/>
            <a:r>
              <a:rPr lang="en-US" sz="3600" dirty="0">
                <a:solidFill>
                  <a:schemeClr val="accent6">
                    <a:lumMod val="75000"/>
                  </a:schemeClr>
                </a:solidFill>
                <a:latin typeface="+mj-lt"/>
              </a:rPr>
              <a:t>ỨNG DỤNG TIN HỌC</a:t>
            </a:r>
            <a:endParaRPr lang="vi-VN" sz="36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284745" y="1864909"/>
            <a:ext cx="7011022" cy="1646541"/>
          </a:xfrm>
          <a:prstGeom prst="rect">
            <a:avLst/>
          </a:prstGeom>
          <a:noFill/>
          <a:ln>
            <a:noFill/>
          </a:ln>
        </p:spPr>
        <p:txBody>
          <a:bodyPr wrap="none" rtlCol="0">
            <a:spAutoFit/>
          </a:bodyPr>
          <a:lstStyle/>
          <a:p>
            <a:pPr algn="ctr">
              <a:lnSpc>
                <a:spcPct val="120000"/>
              </a:lnSpc>
            </a:pPr>
            <a:r>
              <a:rPr lang="en-US" sz="4400" dirty="0">
                <a:ln w="19050">
                  <a:solidFill>
                    <a:schemeClr val="bg1"/>
                  </a:solidFill>
                </a:ln>
                <a:solidFill>
                  <a:schemeClr val="accent6">
                    <a:lumMod val="50000"/>
                  </a:schemeClr>
                </a:solidFill>
                <a:latin typeface="Times New Roman" panose="02020603050405020304" pitchFamily="18" charset="0"/>
                <a:cs typeface="Times New Roman" panose="02020603050405020304" pitchFamily="18" charset="0"/>
              </a:rPr>
              <a:t>BÀI </a:t>
            </a:r>
            <a:r>
              <a:rPr lang="vi-VN" sz="4400" dirty="0">
                <a:ln w="19050">
                  <a:solidFill>
                    <a:schemeClr val="bg1"/>
                  </a:solidFill>
                </a:ln>
                <a:solidFill>
                  <a:schemeClr val="accent6">
                    <a:lumMod val="50000"/>
                  </a:schemeClr>
                </a:solidFill>
                <a:latin typeface="Times New Roman" panose="02020603050405020304" pitchFamily="18" charset="0"/>
                <a:cs typeface="Times New Roman" panose="02020603050405020304" pitchFamily="18" charset="0"/>
              </a:rPr>
              <a:t>6. </a:t>
            </a:r>
            <a:endParaRPr lang="en-US" sz="4400" dirty="0">
              <a:ln w="19050">
                <a:solidFill>
                  <a:schemeClr val="bg1"/>
                </a:solidFill>
              </a:ln>
              <a:solidFill>
                <a:schemeClr val="accent6">
                  <a:lumMod val="50000"/>
                </a:schemeClr>
              </a:solidFill>
              <a:latin typeface="Times New Roman" panose="02020603050405020304" pitchFamily="18" charset="0"/>
              <a:cs typeface="Times New Roman" panose="02020603050405020304" pitchFamily="18" charset="0"/>
            </a:endParaRPr>
          </a:p>
          <a:p>
            <a:pPr algn="ctr">
              <a:lnSpc>
                <a:spcPct val="120000"/>
              </a:lnSpc>
            </a:pPr>
            <a:r>
              <a:rPr lang="vi-VN" sz="4400" dirty="0">
                <a:ln w="19050">
                  <a:solidFill>
                    <a:schemeClr val="bg1"/>
                  </a:solidFill>
                </a:ln>
                <a:solidFill>
                  <a:schemeClr val="accent6">
                    <a:lumMod val="50000"/>
                  </a:schemeClr>
                </a:solidFill>
                <a:latin typeface="Times New Roman" panose="02020603050405020304" pitchFamily="18" charset="0"/>
                <a:cs typeface="Times New Roman" panose="02020603050405020304" pitchFamily="18" charset="0"/>
              </a:rPr>
              <a:t>SẮP XẾP VÀ LỌC DỮ LIỆU</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graphicFrame>
        <p:nvGraphicFramePr>
          <p:cNvPr id="4" name="Table 3">
            <a:extLst>
              <a:ext uri="{FF2B5EF4-FFF2-40B4-BE49-F238E27FC236}">
                <a16:creationId xmlns:a16="http://schemas.microsoft.com/office/drawing/2014/main" id="{D15085BA-1BDE-4158-9B64-337651E61273}"/>
              </a:ext>
            </a:extLst>
          </p:cNvPr>
          <p:cNvGraphicFramePr>
            <a:graphicFrameLocks noGrp="1"/>
          </p:cNvGraphicFramePr>
          <p:nvPr/>
        </p:nvGraphicFramePr>
        <p:xfrm>
          <a:off x="7170821" y="1604770"/>
          <a:ext cx="4067886" cy="3973482"/>
        </p:xfrm>
        <a:graphic>
          <a:graphicData uri="http://schemas.openxmlformats.org/drawingml/2006/table">
            <a:tbl>
              <a:tblPr/>
              <a:tblGrid>
                <a:gridCol w="221979">
                  <a:extLst>
                    <a:ext uri="{9D8B030D-6E8A-4147-A177-3AD203B41FA5}">
                      <a16:colId xmlns:a16="http://schemas.microsoft.com/office/drawing/2014/main" val="3005527877"/>
                    </a:ext>
                  </a:extLst>
                </a:gridCol>
                <a:gridCol w="307290">
                  <a:extLst>
                    <a:ext uri="{9D8B030D-6E8A-4147-A177-3AD203B41FA5}">
                      <a16:colId xmlns:a16="http://schemas.microsoft.com/office/drawing/2014/main" val="4190176319"/>
                    </a:ext>
                  </a:extLst>
                </a:gridCol>
                <a:gridCol w="1214360">
                  <a:extLst>
                    <a:ext uri="{9D8B030D-6E8A-4147-A177-3AD203B41FA5}">
                      <a16:colId xmlns:a16="http://schemas.microsoft.com/office/drawing/2014/main" val="828604930"/>
                    </a:ext>
                  </a:extLst>
                </a:gridCol>
                <a:gridCol w="496190">
                  <a:extLst>
                    <a:ext uri="{9D8B030D-6E8A-4147-A177-3AD203B41FA5}">
                      <a16:colId xmlns:a16="http://schemas.microsoft.com/office/drawing/2014/main" val="3395354106"/>
                    </a:ext>
                  </a:extLst>
                </a:gridCol>
                <a:gridCol w="391728">
                  <a:extLst>
                    <a:ext uri="{9D8B030D-6E8A-4147-A177-3AD203B41FA5}">
                      <a16:colId xmlns:a16="http://schemas.microsoft.com/office/drawing/2014/main" val="314124199"/>
                    </a:ext>
                  </a:extLst>
                </a:gridCol>
                <a:gridCol w="1436339">
                  <a:extLst>
                    <a:ext uri="{9D8B030D-6E8A-4147-A177-3AD203B41FA5}">
                      <a16:colId xmlns:a16="http://schemas.microsoft.com/office/drawing/2014/main" val="277633125"/>
                    </a:ext>
                  </a:extLst>
                </a:gridCol>
              </a:tblGrid>
              <a:tr h="194989">
                <a:tc>
                  <a:txBody>
                    <a:bodyPr/>
                    <a:lstStyle/>
                    <a:p>
                      <a:pPr>
                        <a:lnSpc>
                          <a:spcPct val="100000"/>
                        </a:lnSpc>
                      </a:pPr>
                      <a:r>
                        <a:rPr lang="vi-VN" sz="14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endParaRPr lang="en-US" sz="14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indent="139700">
                        <a:lnSpc>
                          <a:spcPct val="100000"/>
                        </a:lnSpc>
                        <a:spcAft>
                          <a:spcPts val="4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indent="457200">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E</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686685114"/>
                  </a:ext>
                </a:extLst>
              </a:tr>
              <a:tr h="236661">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5">
                  <a:txBody>
                    <a:bodyPr/>
                    <a:lstStyle/>
                    <a:p>
                      <a:pPr algn="ctr">
                        <a:lnSpc>
                          <a:spcPct val="100000"/>
                        </a:lnSpc>
                        <a:spcAft>
                          <a:spcPts val="400"/>
                        </a:spcAft>
                      </a:pPr>
                      <a:r>
                        <a:rPr lang="vi-VN"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BẢNG KẾT QUẢ KHẢO SÁT LỚP 8A</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r>
                        <a:rPr lang="vi-VN" sz="2000">
                          <a:solidFill>
                            <a:srgbClr val="000000"/>
                          </a:solidFill>
                          <a:effectLst/>
                          <a:latin typeface="Courier New" panose="02070309020205020404" pitchFamily="49" charset="0"/>
                          <a:ea typeface="Courier New" panose="02070309020205020404" pitchFamily="49" charset="0"/>
                        </a:rPr>
                        <a:t> </a:t>
                      </a:r>
                      <a:endParaRPr lang="en-US" sz="2000">
                        <a:solidFill>
                          <a:srgbClr val="000000"/>
                        </a:solidFill>
                        <a:effectLst/>
                        <a:latin typeface="Courier New" panose="02070309020205020404" pitchFamily="49" charset="0"/>
                        <a:ea typeface="Courier New" panose="02070309020205020404" pitchFamily="49"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1907524"/>
                  </a:ext>
                </a:extLst>
              </a:tr>
              <a:tr h="236661">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TT</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indent="228600">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Họ đệm</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ê</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ổ</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indent="254000">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Nội dung</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extLst>
                  <a:ext uri="{0D108BD9-81ED-4DB2-BD59-A6C34878D82A}">
                    <a16:rowId xmlns:a16="http://schemas.microsoft.com/office/drawing/2014/main" val="1761838714"/>
                  </a:ext>
                </a:extLst>
              </a:tr>
              <a:tr h="389979">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Phạm Hoàng B</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ả</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o</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An</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indent="0"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Mạng máy tính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39953296"/>
                  </a:ext>
                </a:extLst>
              </a:tr>
              <a:tr h="304170">
                <a:tc>
                  <a:txBody>
                    <a:bodyPr/>
                    <a:lstStyle/>
                    <a:p>
                      <a:pPr>
                        <a:lnSpc>
                          <a:spcPct val="100000"/>
                        </a:lnSpc>
                        <a:spcAft>
                          <a:spcPts val="400"/>
                        </a:spcAft>
                      </a:pPr>
                      <a:r>
                        <a:rPr lang="vi-VN" sz="1400">
                          <a:solidFill>
                            <a:srgbClr val="55413F"/>
                          </a:solidFill>
                          <a:effectLst/>
                          <a:latin typeface="Times New Roman" panose="02020603050405020304" pitchFamily="18" charset="0"/>
                          <a:ea typeface="Arial" panose="020B0604020202020204" pitchFamily="34" charset="0"/>
                          <a:cs typeface="Times New Roman" panose="02020603050405020304" pitchFamily="18" charset="0"/>
                        </a:rPr>
                        <a:t>4</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Trương Thanh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Hà</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Soạn thảo v</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ă</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b</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ả</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16406096"/>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5</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Vũ Th</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ị</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Minh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An</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i="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1400" i="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75333123"/>
                  </a:ext>
                </a:extLst>
              </a:tr>
              <a:tr h="304170">
                <a:tc>
                  <a:txBody>
                    <a:bodyPr/>
                    <a:lstStyle/>
                    <a:p>
                      <a:pPr>
                        <a:lnSpc>
                          <a:spcPct val="100000"/>
                        </a:lnSpc>
                        <a:spcAft>
                          <a:spcPts val="400"/>
                        </a:spcAft>
                      </a:pPr>
                      <a:r>
                        <a:rPr lang="vi-VN" sz="1400">
                          <a:solidFill>
                            <a:srgbClr val="55413F"/>
                          </a:solidFill>
                          <a:effectLst/>
                          <a:latin typeface="Times New Roman" panose="02020603050405020304" pitchFamily="18" charset="0"/>
                          <a:ea typeface="Arial" panose="020B0604020202020204" pitchFamily="34" charset="0"/>
                          <a:cs typeface="Times New Roman" panose="02020603050405020304" pitchFamily="18" charset="0"/>
                        </a:rPr>
                        <a:t>6</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203628"/>
                          </a:solidFill>
                          <a:effectLst/>
                          <a:latin typeface="Times New Roman" panose="02020603050405020304" pitchFamily="18" charset="0"/>
                          <a:ea typeface="Arial" panose="020B0604020202020204" pitchFamily="34" charset="0"/>
                          <a:cs typeface="Times New Roman" panose="02020603050405020304" pitchFamily="18" charset="0"/>
                        </a:rPr>
                        <a:t>4</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ỗ</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Minh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Giang</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i="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1400" i="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Bảng tính điện từ</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95986363"/>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7</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5</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Trần Minh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Châu</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i="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400" i="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64428671"/>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8</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6</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Ngô Hà</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Trang</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203628"/>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Đồ hoạ máy t</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í</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82884531"/>
                  </a:ext>
                </a:extLst>
              </a:tr>
              <a:tr h="389979">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9</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7</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Dương Gia</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Khánh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en-US" sz="1400">
                          <a:effectLst/>
                          <a:latin typeface="Times New Roman" panose="02020603050405020304" pitchFamily="18" charset="0"/>
                          <a:ea typeface="Arial" panose="020B0604020202020204" pitchFamily="34" charset="0"/>
                          <a:cs typeface="Times New Roman" panose="02020603050405020304" pitchFamily="18" charset="0"/>
                        </a:rPr>
                        <a:t>3</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Phần mềm tr</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ì</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 chiếu</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53305535"/>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10</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8</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Đặng Mai</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Trang</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44704106"/>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55413F"/>
                          </a:solidFill>
                          <a:effectLst/>
                          <a:latin typeface="Times New Roman" panose="02020603050405020304" pitchFamily="18" charset="0"/>
                          <a:ea typeface="Arial" panose="020B0604020202020204" pitchFamily="34" charset="0"/>
                          <a:cs typeface="Times New Roman" panose="02020603050405020304" pitchFamily="18" charset="0"/>
                        </a:rPr>
                        <a:t>9</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Phùng Khánh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Toàn</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04398024"/>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12</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0</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Phạm Ngọc</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Li</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Đồ</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hoạ máy t</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í</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03389634"/>
                  </a:ext>
                </a:extLst>
              </a:tr>
            </a:tbl>
          </a:graphicData>
        </a:graphic>
      </p:graphicFrame>
      <p:pic>
        <p:nvPicPr>
          <p:cNvPr id="8" name="Picture 7" descr="A picture containing doll, toy&#10;&#10;Description automatically generated">
            <a:extLst>
              <a:ext uri="{FF2B5EF4-FFF2-40B4-BE49-F238E27FC236}">
                <a16:creationId xmlns:a16="http://schemas.microsoft.com/office/drawing/2014/main" id="{51889EA2-8F40-4410-BFD6-986EC37F7B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190" r="30630"/>
          <a:stretch/>
        </p:blipFill>
        <p:spPr>
          <a:xfrm>
            <a:off x="1503174" y="3407316"/>
            <a:ext cx="1575582" cy="3053587"/>
          </a:xfrm>
          <a:prstGeom prst="rect">
            <a:avLst/>
          </a:prstGeom>
        </p:spPr>
      </p:pic>
      <p:sp>
        <p:nvSpPr>
          <p:cNvPr id="10" name="Thought Bubble: Cloud 9">
            <a:extLst>
              <a:ext uri="{FF2B5EF4-FFF2-40B4-BE49-F238E27FC236}">
                <a16:creationId xmlns:a16="http://schemas.microsoft.com/office/drawing/2014/main" id="{08BFFC42-0A62-4783-A37C-2FA741E3763C}"/>
              </a:ext>
            </a:extLst>
          </p:cNvPr>
          <p:cNvSpPr/>
          <p:nvPr/>
        </p:nvSpPr>
        <p:spPr>
          <a:xfrm>
            <a:off x="1141900" y="115303"/>
            <a:ext cx="4847502" cy="3053587"/>
          </a:xfrm>
          <a:prstGeom prst="cloudCallout">
            <a:avLst>
              <a:gd name="adj1" fmla="val -2462"/>
              <a:gd name="adj2" fmla="val 62847"/>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sz="2000" b="1"/>
          </a:p>
        </p:txBody>
      </p:sp>
      <p:sp>
        <p:nvSpPr>
          <p:cNvPr id="11" name="TextBox 10">
            <a:extLst>
              <a:ext uri="{FF2B5EF4-FFF2-40B4-BE49-F238E27FC236}">
                <a16:creationId xmlns:a16="http://schemas.microsoft.com/office/drawing/2014/main" id="{1B167B2D-DBD6-4F6B-905C-C30C4C0C8894}"/>
              </a:ext>
            </a:extLst>
          </p:cNvPr>
          <p:cNvSpPr txBox="1"/>
          <p:nvPr/>
        </p:nvSpPr>
        <p:spPr>
          <a:xfrm>
            <a:off x="1692703" y="543357"/>
            <a:ext cx="3745895" cy="2532425"/>
          </a:xfrm>
          <a:prstGeom prst="rect">
            <a:avLst/>
          </a:prstGeom>
          <a:noFill/>
        </p:spPr>
        <p:txBody>
          <a:bodyPr wrap="square">
            <a:spAutoFit/>
          </a:bodyPr>
          <a:lstStyle/>
          <a:p>
            <a:pPr lvl="0" algn="ctr" defTabSz="342900">
              <a:lnSpc>
                <a:spcPct val="135000"/>
              </a:lnSpc>
              <a:defRPr/>
            </a:pPr>
            <a:r>
              <a:rPr lang="vi-VN" sz="2400" dirty="0">
                <a:solidFill>
                  <a:srgbClr val="000000"/>
                </a:solidFill>
                <a:latin typeface="UTM Avo" panose="02040603050506020204" pitchFamily="18" charset="0"/>
                <a:cs typeface="Times New Roman" panose="02020603050405020304" pitchFamily="18" charset="0"/>
              </a:rPr>
              <a:t>Chúng ta có thể sử dụng chức năng sắp xếp và lọc dữ liệu để giải quyết những yêu cầu của bài toán thực tế ở trên</a:t>
            </a:r>
            <a:r>
              <a:rPr lang="en-US" sz="2400" dirty="0">
                <a:solidFill>
                  <a:srgbClr val="000000"/>
                </a:solidFill>
                <a:latin typeface="UTM Avo" panose="02040603050506020204" pitchFamily="18" charset="0"/>
                <a:cs typeface="Times New Roman" panose="02020603050405020304" pitchFamily="18" charset="0"/>
              </a:rPr>
              <a:t>.</a:t>
            </a:r>
            <a:endParaRPr kumimoji="0" lang="en-US" sz="2400" i="0" u="none" strike="noStrike" kern="1200" cap="none" spc="0" normalizeH="0" baseline="0" noProof="0" dirty="0">
              <a:ln>
                <a:noFill/>
              </a:ln>
              <a:solidFill>
                <a:prstClr val="white"/>
              </a:solidFill>
              <a:effectLst/>
              <a:uLnTx/>
              <a:uFillTx/>
              <a:latin typeface="Arial"/>
            </a:endParaRPr>
          </a:p>
        </p:txBody>
      </p:sp>
      <p:sp>
        <p:nvSpPr>
          <p:cNvPr id="14" name="TextBox 13">
            <a:extLst>
              <a:ext uri="{FF2B5EF4-FFF2-40B4-BE49-F238E27FC236}">
                <a16:creationId xmlns:a16="http://schemas.microsoft.com/office/drawing/2014/main" id="{94D7F0A8-ADB5-4418-9806-D05BB14E0136}"/>
              </a:ext>
            </a:extLst>
          </p:cNvPr>
          <p:cNvSpPr txBox="1"/>
          <p:nvPr/>
        </p:nvSpPr>
        <p:spPr>
          <a:xfrm>
            <a:off x="2628902" y="3677239"/>
            <a:ext cx="4400550" cy="2086725"/>
          </a:xfrm>
          <a:prstGeom prst="rect">
            <a:avLst/>
          </a:prstGeom>
          <a:noFill/>
        </p:spPr>
        <p:txBody>
          <a:bodyPr wrap="square">
            <a:spAutoFit/>
          </a:bodyPr>
          <a:lstStyle/>
          <a:p>
            <a:pPr lvl="0" algn="ctr" defTabSz="342900">
              <a:lnSpc>
                <a:spcPct val="135000"/>
              </a:lnSpc>
              <a:defRPr/>
            </a:pPr>
            <a:r>
              <a:rPr lang="vi-VN" sz="2400" b="1" dirty="0">
                <a:solidFill>
                  <a:srgbClr val="000000"/>
                </a:solidFill>
                <a:latin typeface="UTM Avo" panose="02040603050506020204" pitchFamily="18" charset="0"/>
                <a:cs typeface="Times New Roman" panose="02020603050405020304" pitchFamily="18" charset="0"/>
              </a:rPr>
              <a:t>Lưu ý: </a:t>
            </a:r>
            <a:r>
              <a:rPr lang="vi-VN" sz="2400" dirty="0">
                <a:solidFill>
                  <a:srgbClr val="000000"/>
                </a:solidFill>
                <a:latin typeface="UTM Avo" panose="02040603050506020204" pitchFamily="18" charset="0"/>
                <a:cs typeface="Times New Roman" panose="02020603050405020304" pitchFamily="18" charset="0"/>
              </a:rPr>
              <a:t>Việc sắp xếp theo thứ tự bảng chữ cái khi sử dụng bảng mã Unicode sẽ không hoàn toàn đúng với thứ tự trong tiếng Việt.</a:t>
            </a:r>
            <a:endParaRPr kumimoji="0" lang="en-US" sz="2400" i="0" u="none" strike="noStrike" kern="1200" cap="none" spc="0" normalizeH="0" baseline="0" noProof="0" dirty="0">
              <a:ln>
                <a:noFill/>
              </a:ln>
              <a:solidFill>
                <a:prstClr val="white"/>
              </a:solidFill>
              <a:effectLst/>
              <a:uLnTx/>
              <a:uFillTx/>
              <a:latin typeface="Arial"/>
            </a:endParaRPr>
          </a:p>
        </p:txBody>
      </p:sp>
    </p:spTree>
    <p:extLst>
      <p:ext uri="{BB962C8B-B14F-4D97-AF65-F5344CB8AC3E}">
        <p14:creationId xmlns:p14="http://schemas.microsoft.com/office/powerpoint/2010/main" val="302063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1" grpId="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EB411771-5179-48C2-A196-50B31EABAC94}"/>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7">
            <a:extLst>
              <a:ext uri="{FF2B5EF4-FFF2-40B4-BE49-F238E27FC236}">
                <a16:creationId xmlns:a16="http://schemas.microsoft.com/office/drawing/2014/main" id="{8296FCAC-829E-4126-BBEA-1208121C08E5}"/>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9">
            <a:extLst>
              <a:ext uri="{FF2B5EF4-FFF2-40B4-BE49-F238E27FC236}">
                <a16:creationId xmlns:a16="http://schemas.microsoft.com/office/drawing/2014/main" id="{E10F1E61-30C4-4862-A21D-8DB8DE29A156}"/>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grpSp>
        <p:nvGrpSpPr>
          <p:cNvPr id="14" name="Group 13">
            <a:extLst>
              <a:ext uri="{FF2B5EF4-FFF2-40B4-BE49-F238E27FC236}">
                <a16:creationId xmlns:a16="http://schemas.microsoft.com/office/drawing/2014/main" id="{F5A36C6C-CF2B-4F83-9E86-1A7D6DEF5BB0}"/>
              </a:ext>
            </a:extLst>
          </p:cNvPr>
          <p:cNvGrpSpPr/>
          <p:nvPr/>
        </p:nvGrpSpPr>
        <p:grpSpPr>
          <a:xfrm>
            <a:off x="569146" y="1166004"/>
            <a:ext cx="10554724" cy="1852496"/>
            <a:chOff x="601971" y="-1293296"/>
            <a:chExt cx="10554724" cy="1852496"/>
          </a:xfrm>
        </p:grpSpPr>
        <p:grpSp>
          <p:nvGrpSpPr>
            <p:cNvPr id="15" name="Group 14">
              <a:extLst>
                <a:ext uri="{FF2B5EF4-FFF2-40B4-BE49-F238E27FC236}">
                  <a16:creationId xmlns:a16="http://schemas.microsoft.com/office/drawing/2014/main" id="{E4BB802A-EF55-4F94-8474-FC07505EF596}"/>
                </a:ext>
              </a:extLst>
            </p:cNvPr>
            <p:cNvGrpSpPr/>
            <p:nvPr/>
          </p:nvGrpSpPr>
          <p:grpSpPr>
            <a:xfrm>
              <a:off x="1255762" y="-1026499"/>
              <a:ext cx="9900933" cy="1585699"/>
              <a:chOff x="1264394" y="2799740"/>
              <a:chExt cx="9900933" cy="1585699"/>
            </a:xfrm>
          </p:grpSpPr>
          <p:sp>
            <p:nvSpPr>
              <p:cNvPr id="18" name="Rectangle: Rounded Corners 17">
                <a:extLst>
                  <a:ext uri="{FF2B5EF4-FFF2-40B4-BE49-F238E27FC236}">
                    <a16:creationId xmlns:a16="http://schemas.microsoft.com/office/drawing/2014/main" id="{B718DEA7-E51D-4BB3-95E3-AE9F4E9382E3}"/>
                  </a:ext>
                </a:extLst>
              </p:cNvPr>
              <p:cNvSpPr/>
              <p:nvPr/>
            </p:nvSpPr>
            <p:spPr>
              <a:xfrm>
                <a:off x="1264394" y="2799740"/>
                <a:ext cx="9900933" cy="1585699"/>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FA7C17E-BAA9-4312-992E-9CCE3CEE2CF9}"/>
                  </a:ext>
                </a:extLst>
              </p:cNvPr>
              <p:cNvSpPr/>
              <p:nvPr/>
            </p:nvSpPr>
            <p:spPr>
              <a:xfrm>
                <a:off x="1456323" y="2913140"/>
                <a:ext cx="9598058" cy="1127232"/>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Em hãy nêu tiêu chí sắp xếp danh sách học sinh theo thứ tự của bảng chữ cái trong bảng kết quả ở Hình 6.2.</a:t>
                </a:r>
                <a:endParaRPr lang="vi-VN" sz="2400">
                  <a:latin typeface="UTM Avo" panose="02040603050506020204" pitchFamily="18" charset="0"/>
                  <a:cs typeface="Times New Roman" panose="02020603050405020304" pitchFamily="18" charset="0"/>
                </a:endParaRPr>
              </a:p>
            </p:txBody>
          </p:sp>
        </p:grpSp>
        <p:pic>
          <p:nvPicPr>
            <p:cNvPr id="16" name="Picture 15">
              <a:extLst>
                <a:ext uri="{FF2B5EF4-FFF2-40B4-BE49-F238E27FC236}">
                  <a16:creationId xmlns:a16="http://schemas.microsoft.com/office/drawing/2014/main" id="{B3A6C10B-9B0E-472E-B8BF-DE8B6D6D99A3}"/>
                </a:ext>
              </a:extLst>
            </p:cNvPr>
            <p:cNvPicPr>
              <a:picLocks noChangeAspect="1"/>
            </p:cNvPicPr>
            <p:nvPr/>
          </p:nvPicPr>
          <p:blipFill>
            <a:blip r:embed="rId2"/>
            <a:stretch>
              <a:fillRect/>
            </a:stretch>
          </p:blipFill>
          <p:spPr>
            <a:xfrm>
              <a:off x="601971" y="-1293296"/>
              <a:ext cx="903656" cy="885726"/>
            </a:xfrm>
            <a:prstGeom prst="rect">
              <a:avLst/>
            </a:prstGeom>
          </p:spPr>
        </p:pic>
      </p:grpSp>
    </p:spTree>
    <p:extLst>
      <p:ext uri="{BB962C8B-B14F-4D97-AF65-F5344CB8AC3E}">
        <p14:creationId xmlns:p14="http://schemas.microsoft.com/office/powerpoint/2010/main" val="177492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9881" y="1055524"/>
            <a:ext cx="8856910" cy="2521412"/>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37581" y="1064549"/>
            <a:ext cx="8356734" cy="2171428"/>
          </a:xfrm>
          <a:prstGeom prst="rect">
            <a:avLst/>
          </a:prstGeom>
          <a:noFill/>
        </p:spPr>
        <p:txBody>
          <a:bodyPr wrap="square" rtlCol="0">
            <a:spAutoFit/>
          </a:bodyPr>
          <a:lstStyle/>
          <a:p>
            <a:pPr marL="914400" indent="-914400" algn="ctr">
              <a:lnSpc>
                <a:spcPct val="150000"/>
              </a:lnSpc>
              <a:buAutoNum type="arabicPeriod" startAt="2"/>
            </a:pPr>
            <a:r>
              <a:rPr lang="vi-VN" sz="4800" dirty="0">
                <a:ln>
                  <a:solidFill>
                    <a:schemeClr val="bg1"/>
                  </a:solidFill>
                </a:ln>
                <a:solidFill>
                  <a:schemeClr val="accent6">
                    <a:lumMod val="50000"/>
                  </a:schemeClr>
                </a:solidFill>
                <a:latin typeface="+mj-lt"/>
              </a:rPr>
              <a:t>THỰC HÀNH: </a:t>
            </a:r>
            <a:endParaRPr lang="en-US" sz="4800" dirty="0">
              <a:ln>
                <a:solidFill>
                  <a:schemeClr val="bg1"/>
                </a:solidFill>
              </a:ln>
              <a:solidFill>
                <a:schemeClr val="accent6">
                  <a:lumMod val="50000"/>
                </a:schemeClr>
              </a:solidFill>
              <a:latin typeface="+mj-lt"/>
            </a:endParaRPr>
          </a:p>
          <a:p>
            <a:pPr algn="ctr">
              <a:lnSpc>
                <a:spcPct val="150000"/>
              </a:lnSpc>
            </a:pPr>
            <a:r>
              <a:rPr lang="vi-VN" sz="4800" dirty="0">
                <a:ln>
                  <a:solidFill>
                    <a:schemeClr val="bg1"/>
                  </a:solidFill>
                </a:ln>
                <a:solidFill>
                  <a:schemeClr val="accent6">
                    <a:lumMod val="50000"/>
                  </a:schemeClr>
                </a:solidFill>
                <a:latin typeface="+mj-lt"/>
              </a:rPr>
              <a:t>S</a:t>
            </a:r>
            <a:r>
              <a:rPr lang="en-US" sz="4800" dirty="0">
                <a:ln>
                  <a:solidFill>
                    <a:schemeClr val="bg1"/>
                  </a:solidFill>
                </a:ln>
                <a:solidFill>
                  <a:schemeClr val="accent6">
                    <a:lumMod val="50000"/>
                  </a:schemeClr>
                </a:solidFill>
                <a:latin typeface="+mj-lt"/>
              </a:rPr>
              <a:t>Ắ</a:t>
            </a:r>
            <a:r>
              <a:rPr lang="vi-VN" sz="4800" dirty="0">
                <a:ln>
                  <a:solidFill>
                    <a:schemeClr val="bg1"/>
                  </a:solidFill>
                </a:ln>
                <a:solidFill>
                  <a:schemeClr val="accent6">
                    <a:lumMod val="50000"/>
                  </a:schemeClr>
                </a:solidFill>
                <a:latin typeface="+mj-lt"/>
              </a:rPr>
              <a:t>P X</a:t>
            </a:r>
            <a:r>
              <a:rPr lang="en-US" sz="4800" dirty="0">
                <a:ln>
                  <a:solidFill>
                    <a:schemeClr val="bg1"/>
                  </a:solidFill>
                </a:ln>
                <a:solidFill>
                  <a:schemeClr val="accent6">
                    <a:lumMod val="50000"/>
                  </a:schemeClr>
                </a:solidFill>
                <a:latin typeface="+mj-lt"/>
              </a:rPr>
              <a:t>Ế</a:t>
            </a:r>
            <a:r>
              <a:rPr lang="vi-VN" sz="4800" dirty="0">
                <a:ln>
                  <a:solidFill>
                    <a:schemeClr val="bg1"/>
                  </a:solidFill>
                </a:ln>
                <a:solidFill>
                  <a:schemeClr val="accent6">
                    <a:lumMod val="50000"/>
                  </a:schemeClr>
                </a:solidFill>
                <a:latin typeface="+mj-lt"/>
              </a:rPr>
              <a:t>P DỮ LIỆU</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8568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1467852"/>
            <a:ext cx="7875639" cy="1961147"/>
          </a:xfrm>
          <a:prstGeom prst="wedgeRoundRectCallout">
            <a:avLst>
              <a:gd name="adj1" fmla="val -30983"/>
              <a:gd name="adj2" fmla="val 74119"/>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3008671" y="2129588"/>
            <a:ext cx="7875638" cy="608180"/>
          </a:xfrm>
          <a:prstGeom prst="rect">
            <a:avLst/>
          </a:prstGeom>
          <a:noFill/>
        </p:spPr>
        <p:txBody>
          <a:bodyPr wrap="square">
            <a:spAutoFit/>
          </a:bodyPr>
          <a:lstStyle/>
          <a:p>
            <a:pPr lvl="0" algn="ctr"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a)	Sắp xếp dữ liệu theo một tiêu chí</a:t>
            </a:r>
            <a:endParaRPr kumimoji="0" lang="en-US" sz="2800" b="1" i="0" u="none" strike="noStrike" kern="1200" cap="none" spc="0" normalizeH="0" baseline="0" noProof="0">
              <a:ln>
                <a:noFill/>
              </a:ln>
              <a:solidFill>
                <a:prstClr val="white"/>
              </a:solidFill>
              <a:effectLst/>
              <a:uLnTx/>
              <a:uFillTx/>
              <a:latin typeface="Arial"/>
            </a:endParaRPr>
          </a:p>
        </p:txBody>
      </p:sp>
      <p:pic>
        <p:nvPicPr>
          <p:cNvPr id="5" name="Picture 4" descr="A cartoon of a person holding a sword&#10;&#10;Description automatically generated with low confidence">
            <a:extLst>
              <a:ext uri="{FF2B5EF4-FFF2-40B4-BE49-F238E27FC236}">
                <a16:creationId xmlns:a16="http://schemas.microsoft.com/office/drawing/2014/main" id="{C2574F20-4DE0-4D24-A818-8EBBB4E0B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41" y="3728124"/>
            <a:ext cx="3482884" cy="2735670"/>
          </a:xfrm>
          <a:prstGeom prst="rect">
            <a:avLst/>
          </a:prstGeom>
        </p:spPr>
      </p:pic>
    </p:spTree>
    <p:extLst>
      <p:ext uri="{BB962C8B-B14F-4D97-AF65-F5344CB8AC3E}">
        <p14:creationId xmlns:p14="http://schemas.microsoft.com/office/powerpoint/2010/main" val="54476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37214" y="1113541"/>
            <a:ext cx="8856910" cy="4876561"/>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478019" y="1364134"/>
            <a:ext cx="8356734" cy="3675045"/>
          </a:xfrm>
          <a:prstGeom prst="rect">
            <a:avLst/>
          </a:prstGeom>
          <a:noFill/>
        </p:spPr>
        <p:txBody>
          <a:bodyPr wrap="square" rtlCol="0">
            <a:spAutoFit/>
          </a:bodyPr>
          <a:lstStyle/>
          <a:p>
            <a:pPr algn="ctr">
              <a:lnSpc>
                <a:spcPct val="150000"/>
              </a:lnSpc>
            </a:pPr>
            <a:r>
              <a:rPr lang="vi-VN" sz="4000" dirty="0">
                <a:solidFill>
                  <a:schemeClr val="accent6">
                    <a:lumMod val="50000"/>
                  </a:schemeClr>
                </a:solidFill>
                <a:latin typeface="Times New Roman" panose="02020603050405020304" pitchFamily="18" charset="0"/>
                <a:cs typeface="Times New Roman" panose="02020603050405020304" pitchFamily="18" charset="0"/>
              </a:rPr>
              <a:t>NHIỆM VỤ </a:t>
            </a:r>
            <a:endParaRPr lang="en-US" sz="4000" dirty="0">
              <a:solidFill>
                <a:schemeClr val="accent6">
                  <a:lumMod val="50000"/>
                </a:schemeClr>
              </a:solidFill>
              <a:latin typeface="Times New Roman" panose="02020603050405020304" pitchFamily="18" charset="0"/>
              <a:cs typeface="Times New Roman" panose="02020603050405020304" pitchFamily="18" charset="0"/>
            </a:endParaRPr>
          </a:p>
          <a:p>
            <a:pPr algn="ctr">
              <a:lnSpc>
                <a:spcPct val="150000"/>
              </a:lnSpc>
            </a:pPr>
            <a:r>
              <a:rPr lang="vi-VN" sz="4000" dirty="0">
                <a:solidFill>
                  <a:schemeClr val="accent6">
                    <a:lumMod val="50000"/>
                  </a:schemeClr>
                </a:solidFill>
                <a:latin typeface="Times New Roman" panose="02020603050405020304" pitchFamily="18" charset="0"/>
                <a:cs typeface="Times New Roman" panose="02020603050405020304" pitchFamily="18" charset="0"/>
              </a:rPr>
              <a:t>Sắp xếp cột </a:t>
            </a:r>
            <a:r>
              <a:rPr lang="vi-VN" sz="4000" dirty="0">
                <a:latin typeface="Times New Roman" panose="02020603050405020304" pitchFamily="18" charset="0"/>
                <a:cs typeface="Times New Roman" panose="02020603050405020304" pitchFamily="18" charset="0"/>
              </a:rPr>
              <a:t>Tên</a:t>
            </a:r>
            <a:r>
              <a:rPr lang="vi-VN" sz="4000" dirty="0">
                <a:solidFill>
                  <a:schemeClr val="accent6">
                    <a:lumMod val="50000"/>
                  </a:schemeClr>
                </a:solidFill>
                <a:latin typeface="Times New Roman" panose="02020603050405020304" pitchFamily="18" charset="0"/>
                <a:cs typeface="Times New Roman" panose="02020603050405020304" pitchFamily="18" charset="0"/>
              </a:rPr>
              <a:t> của bảng Kết quả khảo sát lớp 8A ở Hình 6.2 theo thứ tự bảng chữ cái.</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6956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6">
            <a:extLst>
              <a:ext uri="{FF2B5EF4-FFF2-40B4-BE49-F238E27FC236}">
                <a16:creationId xmlns:a16="http://schemas.microsoft.com/office/drawing/2014/main" id="{1014B2DC-274C-4F5A-8E65-0E8288C73504}"/>
              </a:ext>
            </a:extLst>
          </p:cNvPr>
          <p:cNvGrpSpPr>
            <a:grpSpLocks noChangeAspect="1"/>
          </p:cNvGrpSpPr>
          <p:nvPr/>
        </p:nvGrpSpPr>
        <p:grpSpPr bwMode="auto">
          <a:xfrm>
            <a:off x="2822949" y="1428751"/>
            <a:ext cx="1158875" cy="2000249"/>
            <a:chOff x="1449" y="1496"/>
            <a:chExt cx="730" cy="1260"/>
          </a:xfrm>
          <a:solidFill>
            <a:schemeClr val="tx1"/>
          </a:solidFill>
        </p:grpSpPr>
        <p:sp>
          <p:nvSpPr>
            <p:cNvPr id="5" name="Freeform 17">
              <a:extLst>
                <a:ext uri="{FF2B5EF4-FFF2-40B4-BE49-F238E27FC236}">
                  <a16:creationId xmlns:a16="http://schemas.microsoft.com/office/drawing/2014/main" id="{EC93D410-5CCD-41FE-9AA5-75626700F336}"/>
                </a:ext>
              </a:extLst>
            </p:cNvPr>
            <p:cNvSpPr>
              <a:spLocks noEditPoints="1"/>
            </p:cNvSpPr>
            <p:nvPr/>
          </p:nvSpPr>
          <p:spPr bwMode="auto">
            <a:xfrm>
              <a:off x="1449" y="1496"/>
              <a:ext cx="730" cy="1260"/>
            </a:xfrm>
            <a:custGeom>
              <a:avLst/>
              <a:gdLst>
                <a:gd name="T0" fmla="*/ 609 w 684"/>
                <a:gd name="T1" fmla="*/ 553 h 1183"/>
                <a:gd name="T2" fmla="*/ 448 w 684"/>
                <a:gd name="T3" fmla="*/ 401 h 1183"/>
                <a:gd name="T4" fmla="*/ 269 w 684"/>
                <a:gd name="T5" fmla="*/ 315 h 1183"/>
                <a:gd name="T6" fmla="*/ 94 w 684"/>
                <a:gd name="T7" fmla="*/ 233 h 1183"/>
                <a:gd name="T8" fmla="*/ 88 w 684"/>
                <a:gd name="T9" fmla="*/ 655 h 1183"/>
                <a:gd name="T10" fmla="*/ 70 w 684"/>
                <a:gd name="T11" fmla="*/ 918 h 1183"/>
                <a:gd name="T12" fmla="*/ 139 w 684"/>
                <a:gd name="T13" fmla="*/ 1167 h 1183"/>
                <a:gd name="T14" fmla="*/ 202 w 684"/>
                <a:gd name="T15" fmla="*/ 975 h 1183"/>
                <a:gd name="T16" fmla="*/ 70 w 684"/>
                <a:gd name="T17" fmla="*/ 734 h 1183"/>
                <a:gd name="T18" fmla="*/ 278 w 684"/>
                <a:gd name="T19" fmla="*/ 562 h 1183"/>
                <a:gd name="T20" fmla="*/ 307 w 684"/>
                <a:gd name="T21" fmla="*/ 754 h 1183"/>
                <a:gd name="T22" fmla="*/ 323 w 684"/>
                <a:gd name="T23" fmla="*/ 769 h 1183"/>
                <a:gd name="T24" fmla="*/ 322 w 684"/>
                <a:gd name="T25" fmla="*/ 948 h 1183"/>
                <a:gd name="T26" fmla="*/ 345 w 684"/>
                <a:gd name="T27" fmla="*/ 765 h 1183"/>
                <a:gd name="T28" fmla="*/ 457 w 684"/>
                <a:gd name="T29" fmla="*/ 753 h 1183"/>
                <a:gd name="T30" fmla="*/ 553 w 684"/>
                <a:gd name="T31" fmla="*/ 815 h 1183"/>
                <a:gd name="T32" fmla="*/ 388 w 684"/>
                <a:gd name="T33" fmla="*/ 1179 h 1183"/>
                <a:gd name="T34" fmla="*/ 445 w 684"/>
                <a:gd name="T35" fmla="*/ 1002 h 1183"/>
                <a:gd name="T36" fmla="*/ 666 w 684"/>
                <a:gd name="T37" fmla="*/ 692 h 1183"/>
                <a:gd name="T38" fmla="*/ 200 w 684"/>
                <a:gd name="T39" fmla="*/ 558 h 1183"/>
                <a:gd name="T40" fmla="*/ 132 w 684"/>
                <a:gd name="T41" fmla="*/ 509 h 1183"/>
                <a:gd name="T42" fmla="*/ 123 w 684"/>
                <a:gd name="T43" fmla="*/ 61 h 1183"/>
                <a:gd name="T44" fmla="*/ 241 w 684"/>
                <a:gd name="T45" fmla="*/ 532 h 1183"/>
                <a:gd name="T46" fmla="*/ 388 w 684"/>
                <a:gd name="T47" fmla="*/ 620 h 1183"/>
                <a:gd name="T48" fmla="*/ 406 w 684"/>
                <a:gd name="T49" fmla="*/ 459 h 1183"/>
                <a:gd name="T50" fmla="*/ 305 w 684"/>
                <a:gd name="T51" fmla="*/ 567 h 1183"/>
                <a:gd name="T52" fmla="*/ 444 w 684"/>
                <a:gd name="T53" fmla="*/ 423 h 1183"/>
                <a:gd name="T54" fmla="*/ 423 w 684"/>
                <a:gd name="T55" fmla="*/ 643 h 1183"/>
                <a:gd name="T56" fmla="*/ 415 w 684"/>
                <a:gd name="T57" fmla="*/ 724 h 1183"/>
                <a:gd name="T58" fmla="*/ 428 w 684"/>
                <a:gd name="T59" fmla="*/ 654 h 1183"/>
                <a:gd name="T60" fmla="*/ 574 w 684"/>
                <a:gd name="T61" fmla="*/ 534 h 1183"/>
                <a:gd name="T62" fmla="*/ 415 w 684"/>
                <a:gd name="T63" fmla="*/ 724 h 1183"/>
                <a:gd name="T64" fmla="*/ 476 w 684"/>
                <a:gd name="T65" fmla="*/ 750 h 1183"/>
                <a:gd name="T66" fmla="*/ 607 w 684"/>
                <a:gd name="T67" fmla="*/ 631 h 1183"/>
                <a:gd name="T68" fmla="*/ 517 w 684"/>
                <a:gd name="T69" fmla="*/ 804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4" h="1183">
                  <a:moveTo>
                    <a:pt x="612" y="606"/>
                  </a:moveTo>
                  <a:cubicBezTo>
                    <a:pt x="615" y="584"/>
                    <a:pt x="613" y="565"/>
                    <a:pt x="609" y="553"/>
                  </a:cubicBezTo>
                  <a:cubicBezTo>
                    <a:pt x="599" y="516"/>
                    <a:pt x="568" y="479"/>
                    <a:pt x="517" y="483"/>
                  </a:cubicBezTo>
                  <a:cubicBezTo>
                    <a:pt x="514" y="445"/>
                    <a:pt x="477" y="404"/>
                    <a:pt x="448" y="401"/>
                  </a:cubicBezTo>
                  <a:cubicBezTo>
                    <a:pt x="329" y="387"/>
                    <a:pt x="263" y="490"/>
                    <a:pt x="263" y="490"/>
                  </a:cubicBezTo>
                  <a:cubicBezTo>
                    <a:pt x="263" y="490"/>
                    <a:pt x="253" y="433"/>
                    <a:pt x="269" y="315"/>
                  </a:cubicBezTo>
                  <a:cubicBezTo>
                    <a:pt x="290" y="158"/>
                    <a:pt x="232" y="0"/>
                    <a:pt x="116" y="36"/>
                  </a:cubicBezTo>
                  <a:cubicBezTo>
                    <a:pt x="0" y="72"/>
                    <a:pt x="71" y="136"/>
                    <a:pt x="94" y="233"/>
                  </a:cubicBezTo>
                  <a:cubicBezTo>
                    <a:pt x="117" y="330"/>
                    <a:pt x="117" y="454"/>
                    <a:pt x="110" y="505"/>
                  </a:cubicBezTo>
                  <a:cubicBezTo>
                    <a:pt x="104" y="546"/>
                    <a:pt x="92" y="624"/>
                    <a:pt x="88" y="655"/>
                  </a:cubicBezTo>
                  <a:cubicBezTo>
                    <a:pt x="69" y="678"/>
                    <a:pt x="57" y="697"/>
                    <a:pt x="54" y="711"/>
                  </a:cubicBezTo>
                  <a:cubicBezTo>
                    <a:pt x="45" y="741"/>
                    <a:pt x="31" y="868"/>
                    <a:pt x="70" y="918"/>
                  </a:cubicBezTo>
                  <a:cubicBezTo>
                    <a:pt x="109" y="969"/>
                    <a:pt x="148" y="980"/>
                    <a:pt x="177" y="979"/>
                  </a:cubicBezTo>
                  <a:cubicBezTo>
                    <a:pt x="203" y="1073"/>
                    <a:pt x="139" y="1167"/>
                    <a:pt x="139" y="1167"/>
                  </a:cubicBezTo>
                  <a:cubicBezTo>
                    <a:pt x="153" y="1174"/>
                    <a:pt x="153" y="1174"/>
                    <a:pt x="153" y="1174"/>
                  </a:cubicBezTo>
                  <a:cubicBezTo>
                    <a:pt x="220" y="1102"/>
                    <a:pt x="207" y="1002"/>
                    <a:pt x="202" y="975"/>
                  </a:cubicBezTo>
                  <a:cubicBezTo>
                    <a:pt x="215" y="971"/>
                    <a:pt x="223" y="966"/>
                    <a:pt x="223" y="966"/>
                  </a:cubicBezTo>
                  <a:cubicBezTo>
                    <a:pt x="50" y="954"/>
                    <a:pt x="64" y="794"/>
                    <a:pt x="70" y="734"/>
                  </a:cubicBezTo>
                  <a:cubicBezTo>
                    <a:pt x="76" y="674"/>
                    <a:pt x="155" y="611"/>
                    <a:pt x="205" y="572"/>
                  </a:cubicBezTo>
                  <a:cubicBezTo>
                    <a:pt x="254" y="533"/>
                    <a:pt x="270" y="550"/>
                    <a:pt x="278" y="562"/>
                  </a:cubicBezTo>
                  <a:cubicBezTo>
                    <a:pt x="326" y="637"/>
                    <a:pt x="384" y="625"/>
                    <a:pt x="408" y="655"/>
                  </a:cubicBezTo>
                  <a:cubicBezTo>
                    <a:pt x="432" y="685"/>
                    <a:pt x="388" y="757"/>
                    <a:pt x="307" y="754"/>
                  </a:cubicBezTo>
                  <a:cubicBezTo>
                    <a:pt x="226" y="751"/>
                    <a:pt x="207" y="675"/>
                    <a:pt x="207" y="675"/>
                  </a:cubicBezTo>
                  <a:cubicBezTo>
                    <a:pt x="216" y="753"/>
                    <a:pt x="271" y="775"/>
                    <a:pt x="323" y="769"/>
                  </a:cubicBezTo>
                  <a:cubicBezTo>
                    <a:pt x="342" y="782"/>
                    <a:pt x="376" y="814"/>
                    <a:pt x="370" y="868"/>
                  </a:cubicBezTo>
                  <a:cubicBezTo>
                    <a:pt x="363" y="933"/>
                    <a:pt x="322" y="948"/>
                    <a:pt x="322" y="948"/>
                  </a:cubicBezTo>
                  <a:cubicBezTo>
                    <a:pt x="322" y="948"/>
                    <a:pt x="390" y="939"/>
                    <a:pt x="390" y="866"/>
                  </a:cubicBezTo>
                  <a:cubicBezTo>
                    <a:pt x="390" y="808"/>
                    <a:pt x="363" y="777"/>
                    <a:pt x="345" y="765"/>
                  </a:cubicBezTo>
                  <a:cubicBezTo>
                    <a:pt x="366" y="759"/>
                    <a:pt x="386" y="749"/>
                    <a:pt x="400" y="738"/>
                  </a:cubicBezTo>
                  <a:cubicBezTo>
                    <a:pt x="409" y="745"/>
                    <a:pt x="427" y="755"/>
                    <a:pt x="457" y="753"/>
                  </a:cubicBezTo>
                  <a:cubicBezTo>
                    <a:pt x="456" y="773"/>
                    <a:pt x="463" y="815"/>
                    <a:pt x="523" y="817"/>
                  </a:cubicBezTo>
                  <a:cubicBezTo>
                    <a:pt x="534" y="817"/>
                    <a:pt x="544" y="816"/>
                    <a:pt x="553" y="815"/>
                  </a:cubicBezTo>
                  <a:cubicBezTo>
                    <a:pt x="559" y="845"/>
                    <a:pt x="569" y="952"/>
                    <a:pt x="418" y="982"/>
                  </a:cubicBezTo>
                  <a:cubicBezTo>
                    <a:pt x="418" y="982"/>
                    <a:pt x="425" y="1121"/>
                    <a:pt x="388" y="1179"/>
                  </a:cubicBezTo>
                  <a:cubicBezTo>
                    <a:pt x="408" y="1183"/>
                    <a:pt x="408" y="1183"/>
                    <a:pt x="408" y="1183"/>
                  </a:cubicBezTo>
                  <a:cubicBezTo>
                    <a:pt x="408" y="1183"/>
                    <a:pt x="446" y="1121"/>
                    <a:pt x="445" y="1002"/>
                  </a:cubicBezTo>
                  <a:cubicBezTo>
                    <a:pt x="445" y="1002"/>
                    <a:pt x="592" y="979"/>
                    <a:pt x="582" y="806"/>
                  </a:cubicBezTo>
                  <a:cubicBezTo>
                    <a:pt x="625" y="787"/>
                    <a:pt x="651" y="744"/>
                    <a:pt x="666" y="692"/>
                  </a:cubicBezTo>
                  <a:cubicBezTo>
                    <a:pt x="684" y="633"/>
                    <a:pt x="636" y="608"/>
                    <a:pt x="612" y="606"/>
                  </a:cubicBezTo>
                  <a:close/>
                  <a:moveTo>
                    <a:pt x="200" y="558"/>
                  </a:moveTo>
                  <a:cubicBezTo>
                    <a:pt x="162" y="583"/>
                    <a:pt x="132" y="608"/>
                    <a:pt x="109" y="632"/>
                  </a:cubicBezTo>
                  <a:cubicBezTo>
                    <a:pt x="111" y="609"/>
                    <a:pt x="122" y="580"/>
                    <a:pt x="132" y="509"/>
                  </a:cubicBezTo>
                  <a:cubicBezTo>
                    <a:pt x="146" y="422"/>
                    <a:pt x="128" y="293"/>
                    <a:pt x="113" y="228"/>
                  </a:cubicBezTo>
                  <a:cubicBezTo>
                    <a:pt x="100" y="171"/>
                    <a:pt x="31" y="75"/>
                    <a:pt x="123" y="61"/>
                  </a:cubicBezTo>
                  <a:cubicBezTo>
                    <a:pt x="254" y="41"/>
                    <a:pt x="256" y="256"/>
                    <a:pt x="250" y="311"/>
                  </a:cubicBezTo>
                  <a:cubicBezTo>
                    <a:pt x="244" y="359"/>
                    <a:pt x="241" y="500"/>
                    <a:pt x="241" y="532"/>
                  </a:cubicBezTo>
                  <a:cubicBezTo>
                    <a:pt x="230" y="538"/>
                    <a:pt x="217" y="546"/>
                    <a:pt x="200" y="558"/>
                  </a:cubicBezTo>
                  <a:close/>
                  <a:moveTo>
                    <a:pt x="388" y="620"/>
                  </a:moveTo>
                  <a:cubicBezTo>
                    <a:pt x="378" y="617"/>
                    <a:pt x="365" y="611"/>
                    <a:pt x="352" y="603"/>
                  </a:cubicBezTo>
                  <a:cubicBezTo>
                    <a:pt x="335" y="522"/>
                    <a:pt x="406" y="459"/>
                    <a:pt x="406" y="459"/>
                  </a:cubicBezTo>
                  <a:cubicBezTo>
                    <a:pt x="324" y="501"/>
                    <a:pt x="330" y="567"/>
                    <a:pt x="336" y="593"/>
                  </a:cubicBezTo>
                  <a:cubicBezTo>
                    <a:pt x="325" y="585"/>
                    <a:pt x="314" y="577"/>
                    <a:pt x="305" y="567"/>
                  </a:cubicBezTo>
                  <a:cubicBezTo>
                    <a:pt x="281" y="542"/>
                    <a:pt x="282" y="520"/>
                    <a:pt x="261" y="524"/>
                  </a:cubicBezTo>
                  <a:cubicBezTo>
                    <a:pt x="287" y="485"/>
                    <a:pt x="396" y="408"/>
                    <a:pt x="444" y="423"/>
                  </a:cubicBezTo>
                  <a:cubicBezTo>
                    <a:pt x="496" y="439"/>
                    <a:pt x="508" y="509"/>
                    <a:pt x="485" y="574"/>
                  </a:cubicBezTo>
                  <a:cubicBezTo>
                    <a:pt x="469" y="620"/>
                    <a:pt x="439" y="637"/>
                    <a:pt x="423" y="643"/>
                  </a:cubicBezTo>
                  <a:cubicBezTo>
                    <a:pt x="414" y="629"/>
                    <a:pt x="400" y="624"/>
                    <a:pt x="388" y="620"/>
                  </a:cubicBezTo>
                  <a:close/>
                  <a:moveTo>
                    <a:pt x="415" y="724"/>
                  </a:moveTo>
                  <a:cubicBezTo>
                    <a:pt x="420" y="717"/>
                    <a:pt x="424" y="710"/>
                    <a:pt x="426" y="703"/>
                  </a:cubicBezTo>
                  <a:cubicBezTo>
                    <a:pt x="431" y="681"/>
                    <a:pt x="431" y="666"/>
                    <a:pt x="428" y="654"/>
                  </a:cubicBezTo>
                  <a:cubicBezTo>
                    <a:pt x="510" y="623"/>
                    <a:pt x="514" y="552"/>
                    <a:pt x="516" y="508"/>
                  </a:cubicBezTo>
                  <a:cubicBezTo>
                    <a:pt x="531" y="508"/>
                    <a:pt x="558" y="512"/>
                    <a:pt x="574" y="534"/>
                  </a:cubicBezTo>
                  <a:cubicBezTo>
                    <a:pt x="597" y="567"/>
                    <a:pt x="601" y="681"/>
                    <a:pt x="508" y="721"/>
                  </a:cubicBezTo>
                  <a:cubicBezTo>
                    <a:pt x="444" y="748"/>
                    <a:pt x="422" y="735"/>
                    <a:pt x="415" y="724"/>
                  </a:cubicBezTo>
                  <a:close/>
                  <a:moveTo>
                    <a:pt x="517" y="804"/>
                  </a:moveTo>
                  <a:cubicBezTo>
                    <a:pt x="469" y="797"/>
                    <a:pt x="471" y="766"/>
                    <a:pt x="476" y="750"/>
                  </a:cubicBezTo>
                  <a:cubicBezTo>
                    <a:pt x="488" y="747"/>
                    <a:pt x="502" y="742"/>
                    <a:pt x="519" y="734"/>
                  </a:cubicBezTo>
                  <a:cubicBezTo>
                    <a:pt x="570" y="710"/>
                    <a:pt x="596" y="669"/>
                    <a:pt x="607" y="631"/>
                  </a:cubicBezTo>
                  <a:cubicBezTo>
                    <a:pt x="622" y="636"/>
                    <a:pt x="644" y="647"/>
                    <a:pt x="643" y="675"/>
                  </a:cubicBezTo>
                  <a:cubicBezTo>
                    <a:pt x="642" y="718"/>
                    <a:pt x="584" y="812"/>
                    <a:pt x="517" y="8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18">
              <a:extLst>
                <a:ext uri="{FF2B5EF4-FFF2-40B4-BE49-F238E27FC236}">
                  <a16:creationId xmlns:a16="http://schemas.microsoft.com/office/drawing/2014/main" id="{AF345104-DA78-40EA-A230-F97EA576A0A0}"/>
                </a:ext>
              </a:extLst>
            </p:cNvPr>
            <p:cNvSpPr/>
            <p:nvPr/>
          </p:nvSpPr>
          <p:spPr bwMode="auto">
            <a:xfrm>
              <a:off x="1760" y="2545"/>
              <a:ext cx="57" cy="47"/>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30"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 name="Group 21">
            <a:extLst>
              <a:ext uri="{FF2B5EF4-FFF2-40B4-BE49-F238E27FC236}">
                <a16:creationId xmlns:a16="http://schemas.microsoft.com/office/drawing/2014/main" id="{3685B868-2C01-4E71-95BC-C267EDB7AA6A}"/>
              </a:ext>
            </a:extLst>
          </p:cNvPr>
          <p:cNvGrpSpPr>
            <a:grpSpLocks noChangeAspect="1"/>
          </p:cNvGrpSpPr>
          <p:nvPr/>
        </p:nvGrpSpPr>
        <p:grpSpPr bwMode="auto">
          <a:xfrm>
            <a:off x="8764213" y="1449387"/>
            <a:ext cx="1209675" cy="1979613"/>
            <a:chOff x="3270" y="1510"/>
            <a:chExt cx="762" cy="1247"/>
          </a:xfrm>
          <a:solidFill>
            <a:schemeClr val="tx1"/>
          </a:solidFill>
        </p:grpSpPr>
        <p:sp>
          <p:nvSpPr>
            <p:cNvPr id="8" name="Freeform 22">
              <a:extLst>
                <a:ext uri="{FF2B5EF4-FFF2-40B4-BE49-F238E27FC236}">
                  <a16:creationId xmlns:a16="http://schemas.microsoft.com/office/drawing/2014/main" id="{0C25B0ED-E4BB-4196-AF00-EFFDFFC2E338}"/>
                </a:ext>
              </a:extLst>
            </p:cNvPr>
            <p:cNvSpPr/>
            <p:nvPr/>
          </p:nvSpPr>
          <p:spPr bwMode="auto">
            <a:xfrm>
              <a:off x="3616" y="2549"/>
              <a:ext cx="56" cy="46"/>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29"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23">
              <a:extLst>
                <a:ext uri="{FF2B5EF4-FFF2-40B4-BE49-F238E27FC236}">
                  <a16:creationId xmlns:a16="http://schemas.microsoft.com/office/drawing/2014/main" id="{CC1BD6AD-DC8D-4A74-BDF9-88AFDCC37ACA}"/>
                </a:ext>
              </a:extLst>
            </p:cNvPr>
            <p:cNvSpPr>
              <a:spLocks noEditPoints="1"/>
            </p:cNvSpPr>
            <p:nvPr/>
          </p:nvSpPr>
          <p:spPr bwMode="auto">
            <a:xfrm>
              <a:off x="3270" y="1510"/>
              <a:ext cx="762" cy="1247"/>
            </a:xfrm>
            <a:custGeom>
              <a:avLst/>
              <a:gdLst>
                <a:gd name="T0" fmla="*/ 629 w 729"/>
                <a:gd name="T1" fmla="*/ 554 h 1195"/>
                <a:gd name="T2" fmla="*/ 512 w 729"/>
                <a:gd name="T3" fmla="*/ 454 h 1195"/>
                <a:gd name="T4" fmla="*/ 509 w 729"/>
                <a:gd name="T5" fmla="*/ 405 h 1195"/>
                <a:gd name="T6" fmla="*/ 591 w 729"/>
                <a:gd name="T7" fmla="*/ 78 h 1195"/>
                <a:gd name="T8" fmla="*/ 415 w 729"/>
                <a:gd name="T9" fmla="*/ 118 h 1195"/>
                <a:gd name="T10" fmla="*/ 276 w 729"/>
                <a:gd name="T11" fmla="*/ 309 h 1195"/>
                <a:gd name="T12" fmla="*/ 37 w 729"/>
                <a:gd name="T13" fmla="*/ 50 h 1195"/>
                <a:gd name="T14" fmla="*/ 151 w 729"/>
                <a:gd name="T15" fmla="*/ 585 h 1195"/>
                <a:gd name="T16" fmla="*/ 202 w 729"/>
                <a:gd name="T17" fmla="*/ 988 h 1195"/>
                <a:gd name="T18" fmla="*/ 160 w 729"/>
                <a:gd name="T19" fmla="*/ 1169 h 1195"/>
                <a:gd name="T20" fmla="*/ 135 w 729"/>
                <a:gd name="T21" fmla="*/ 904 h 1195"/>
                <a:gd name="T22" fmla="*/ 298 w 729"/>
                <a:gd name="T23" fmla="*/ 556 h 1195"/>
                <a:gd name="T24" fmla="*/ 447 w 729"/>
                <a:gd name="T25" fmla="*/ 694 h 1195"/>
                <a:gd name="T26" fmla="*/ 268 w 729"/>
                <a:gd name="T27" fmla="*/ 812 h 1195"/>
                <a:gd name="T28" fmla="*/ 373 w 729"/>
                <a:gd name="T29" fmla="*/ 737 h 1195"/>
                <a:gd name="T30" fmla="*/ 391 w 729"/>
                <a:gd name="T31" fmla="*/ 740 h 1195"/>
                <a:gd name="T32" fmla="*/ 440 w 729"/>
                <a:gd name="T33" fmla="*/ 778 h 1195"/>
                <a:gd name="T34" fmla="*/ 593 w 729"/>
                <a:gd name="T35" fmla="*/ 811 h 1195"/>
                <a:gd name="T36" fmla="*/ 460 w 729"/>
                <a:gd name="T37" fmla="*/ 992 h 1195"/>
                <a:gd name="T38" fmla="*/ 465 w 729"/>
                <a:gd name="T39" fmla="*/ 1195 h 1195"/>
                <a:gd name="T40" fmla="*/ 647 w 729"/>
                <a:gd name="T41" fmla="*/ 784 h 1195"/>
                <a:gd name="T42" fmla="*/ 437 w 729"/>
                <a:gd name="T43" fmla="*/ 585 h 1195"/>
                <a:gd name="T44" fmla="*/ 210 w 729"/>
                <a:gd name="T45" fmla="*/ 547 h 1195"/>
                <a:gd name="T46" fmla="*/ 54 w 729"/>
                <a:gd name="T47" fmla="*/ 143 h 1195"/>
                <a:gd name="T48" fmla="*/ 240 w 729"/>
                <a:gd name="T49" fmla="*/ 230 h 1195"/>
                <a:gd name="T50" fmla="*/ 374 w 729"/>
                <a:gd name="T51" fmla="*/ 387 h 1195"/>
                <a:gd name="T52" fmla="*/ 520 w 729"/>
                <a:gd name="T53" fmla="*/ 52 h 1195"/>
                <a:gd name="T54" fmla="*/ 468 w 729"/>
                <a:gd name="T55" fmla="*/ 505 h 1195"/>
                <a:gd name="T56" fmla="*/ 437 w 729"/>
                <a:gd name="T57" fmla="*/ 585 h 1195"/>
                <a:gd name="T58" fmla="*/ 494 w 729"/>
                <a:gd name="T59" fmla="*/ 673 h 1195"/>
                <a:gd name="T60" fmla="*/ 529 w 729"/>
                <a:gd name="T61" fmla="*/ 484 h 1195"/>
                <a:gd name="T62" fmla="*/ 429 w 729"/>
                <a:gd name="T63" fmla="*/ 736 h 1195"/>
                <a:gd name="T64" fmla="*/ 603 w 729"/>
                <a:gd name="T65" fmla="*/ 672 h 1195"/>
                <a:gd name="T66" fmla="*/ 691 w 729"/>
                <a:gd name="T67" fmla="*/ 638 h 1195"/>
                <a:gd name="T68" fmla="*/ 520 w 729"/>
                <a:gd name="T69" fmla="*/ 768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9" h="1195">
                  <a:moveTo>
                    <a:pt x="700" y="569"/>
                  </a:moveTo>
                  <a:cubicBezTo>
                    <a:pt x="676" y="543"/>
                    <a:pt x="646" y="548"/>
                    <a:pt x="629" y="554"/>
                  </a:cubicBezTo>
                  <a:cubicBezTo>
                    <a:pt x="629" y="543"/>
                    <a:pt x="629" y="534"/>
                    <a:pt x="629" y="528"/>
                  </a:cubicBezTo>
                  <a:cubicBezTo>
                    <a:pt x="629" y="504"/>
                    <a:pt x="601" y="415"/>
                    <a:pt x="512" y="454"/>
                  </a:cubicBezTo>
                  <a:cubicBezTo>
                    <a:pt x="508" y="455"/>
                    <a:pt x="504" y="457"/>
                    <a:pt x="501" y="459"/>
                  </a:cubicBezTo>
                  <a:cubicBezTo>
                    <a:pt x="498" y="447"/>
                    <a:pt x="498" y="427"/>
                    <a:pt x="509" y="405"/>
                  </a:cubicBezTo>
                  <a:cubicBezTo>
                    <a:pt x="528" y="366"/>
                    <a:pt x="597" y="273"/>
                    <a:pt x="606" y="211"/>
                  </a:cubicBezTo>
                  <a:cubicBezTo>
                    <a:pt x="614" y="149"/>
                    <a:pt x="602" y="102"/>
                    <a:pt x="591" y="78"/>
                  </a:cubicBezTo>
                  <a:cubicBezTo>
                    <a:pt x="580" y="53"/>
                    <a:pt x="554" y="23"/>
                    <a:pt x="514" y="23"/>
                  </a:cubicBezTo>
                  <a:cubicBezTo>
                    <a:pt x="474" y="23"/>
                    <a:pt x="426" y="50"/>
                    <a:pt x="415" y="118"/>
                  </a:cubicBezTo>
                  <a:cubicBezTo>
                    <a:pt x="405" y="185"/>
                    <a:pt x="346" y="432"/>
                    <a:pt x="315" y="482"/>
                  </a:cubicBezTo>
                  <a:cubicBezTo>
                    <a:pt x="315" y="482"/>
                    <a:pt x="283" y="384"/>
                    <a:pt x="276" y="309"/>
                  </a:cubicBezTo>
                  <a:cubicBezTo>
                    <a:pt x="269" y="234"/>
                    <a:pt x="258" y="133"/>
                    <a:pt x="188" y="67"/>
                  </a:cubicBezTo>
                  <a:cubicBezTo>
                    <a:pt x="117" y="0"/>
                    <a:pt x="58" y="38"/>
                    <a:pt x="37" y="50"/>
                  </a:cubicBezTo>
                  <a:cubicBezTo>
                    <a:pt x="17" y="62"/>
                    <a:pt x="0" y="93"/>
                    <a:pt x="35" y="161"/>
                  </a:cubicBezTo>
                  <a:cubicBezTo>
                    <a:pt x="69" y="228"/>
                    <a:pt x="116" y="381"/>
                    <a:pt x="151" y="585"/>
                  </a:cubicBezTo>
                  <a:cubicBezTo>
                    <a:pt x="113" y="616"/>
                    <a:pt x="74" y="669"/>
                    <a:pt x="68" y="769"/>
                  </a:cubicBezTo>
                  <a:cubicBezTo>
                    <a:pt x="59" y="931"/>
                    <a:pt x="166" y="940"/>
                    <a:pt x="202" y="988"/>
                  </a:cubicBezTo>
                  <a:cubicBezTo>
                    <a:pt x="238" y="1037"/>
                    <a:pt x="151" y="1155"/>
                    <a:pt x="151" y="1155"/>
                  </a:cubicBezTo>
                  <a:cubicBezTo>
                    <a:pt x="160" y="1169"/>
                    <a:pt x="160" y="1169"/>
                    <a:pt x="160" y="1169"/>
                  </a:cubicBezTo>
                  <a:cubicBezTo>
                    <a:pt x="198" y="1124"/>
                    <a:pt x="228" y="1059"/>
                    <a:pt x="234" y="1007"/>
                  </a:cubicBezTo>
                  <a:cubicBezTo>
                    <a:pt x="240" y="954"/>
                    <a:pt x="198" y="969"/>
                    <a:pt x="135" y="904"/>
                  </a:cubicBezTo>
                  <a:cubicBezTo>
                    <a:pt x="71" y="838"/>
                    <a:pt x="76" y="706"/>
                    <a:pt x="135" y="632"/>
                  </a:cubicBezTo>
                  <a:cubicBezTo>
                    <a:pt x="194" y="558"/>
                    <a:pt x="275" y="538"/>
                    <a:pt x="298" y="556"/>
                  </a:cubicBezTo>
                  <a:cubicBezTo>
                    <a:pt x="321" y="575"/>
                    <a:pt x="392" y="615"/>
                    <a:pt x="432" y="602"/>
                  </a:cubicBezTo>
                  <a:cubicBezTo>
                    <a:pt x="472" y="589"/>
                    <a:pt x="508" y="654"/>
                    <a:pt x="447" y="694"/>
                  </a:cubicBezTo>
                  <a:cubicBezTo>
                    <a:pt x="369" y="746"/>
                    <a:pt x="280" y="674"/>
                    <a:pt x="280" y="674"/>
                  </a:cubicBezTo>
                  <a:cubicBezTo>
                    <a:pt x="302" y="738"/>
                    <a:pt x="268" y="812"/>
                    <a:pt x="268" y="812"/>
                  </a:cubicBezTo>
                  <a:cubicBezTo>
                    <a:pt x="319" y="788"/>
                    <a:pt x="306" y="705"/>
                    <a:pt x="306" y="705"/>
                  </a:cubicBezTo>
                  <a:cubicBezTo>
                    <a:pt x="331" y="722"/>
                    <a:pt x="353" y="732"/>
                    <a:pt x="373" y="737"/>
                  </a:cubicBezTo>
                  <a:cubicBezTo>
                    <a:pt x="385" y="769"/>
                    <a:pt x="408" y="853"/>
                    <a:pt x="346" y="923"/>
                  </a:cubicBezTo>
                  <a:cubicBezTo>
                    <a:pt x="346" y="923"/>
                    <a:pt x="434" y="880"/>
                    <a:pt x="391" y="740"/>
                  </a:cubicBezTo>
                  <a:cubicBezTo>
                    <a:pt x="395" y="740"/>
                    <a:pt x="400" y="740"/>
                    <a:pt x="405" y="740"/>
                  </a:cubicBezTo>
                  <a:cubicBezTo>
                    <a:pt x="408" y="751"/>
                    <a:pt x="417" y="766"/>
                    <a:pt x="440" y="778"/>
                  </a:cubicBezTo>
                  <a:cubicBezTo>
                    <a:pt x="456" y="787"/>
                    <a:pt x="480" y="786"/>
                    <a:pt x="505" y="775"/>
                  </a:cubicBezTo>
                  <a:cubicBezTo>
                    <a:pt x="514" y="792"/>
                    <a:pt x="540" y="824"/>
                    <a:pt x="593" y="811"/>
                  </a:cubicBezTo>
                  <a:cubicBezTo>
                    <a:pt x="604" y="809"/>
                    <a:pt x="614" y="805"/>
                    <a:pt x="623" y="800"/>
                  </a:cubicBezTo>
                  <a:cubicBezTo>
                    <a:pt x="621" y="839"/>
                    <a:pt x="605" y="966"/>
                    <a:pt x="460" y="992"/>
                  </a:cubicBezTo>
                  <a:cubicBezTo>
                    <a:pt x="460" y="992"/>
                    <a:pt x="475" y="1138"/>
                    <a:pt x="439" y="1194"/>
                  </a:cubicBezTo>
                  <a:cubicBezTo>
                    <a:pt x="465" y="1195"/>
                    <a:pt x="465" y="1195"/>
                    <a:pt x="465" y="1195"/>
                  </a:cubicBezTo>
                  <a:cubicBezTo>
                    <a:pt x="465" y="1195"/>
                    <a:pt x="501" y="1143"/>
                    <a:pt x="485" y="1007"/>
                  </a:cubicBezTo>
                  <a:cubicBezTo>
                    <a:pt x="485" y="1007"/>
                    <a:pt x="636" y="1001"/>
                    <a:pt x="647" y="784"/>
                  </a:cubicBezTo>
                  <a:cubicBezTo>
                    <a:pt x="720" y="725"/>
                    <a:pt x="729" y="601"/>
                    <a:pt x="700" y="569"/>
                  </a:cubicBezTo>
                  <a:close/>
                  <a:moveTo>
                    <a:pt x="437" y="585"/>
                  </a:moveTo>
                  <a:cubicBezTo>
                    <a:pt x="381" y="593"/>
                    <a:pt x="339" y="562"/>
                    <a:pt x="309" y="545"/>
                  </a:cubicBezTo>
                  <a:cubicBezTo>
                    <a:pt x="280" y="528"/>
                    <a:pt x="246" y="525"/>
                    <a:pt x="210" y="547"/>
                  </a:cubicBezTo>
                  <a:cubicBezTo>
                    <a:pt x="200" y="552"/>
                    <a:pt x="187" y="559"/>
                    <a:pt x="172" y="569"/>
                  </a:cubicBezTo>
                  <a:cubicBezTo>
                    <a:pt x="161" y="511"/>
                    <a:pt x="103" y="226"/>
                    <a:pt x="54" y="143"/>
                  </a:cubicBezTo>
                  <a:cubicBezTo>
                    <a:pt x="4" y="59"/>
                    <a:pt x="91" y="56"/>
                    <a:pt x="106" y="58"/>
                  </a:cubicBezTo>
                  <a:cubicBezTo>
                    <a:pt x="141" y="63"/>
                    <a:pt x="228" y="130"/>
                    <a:pt x="240" y="230"/>
                  </a:cubicBezTo>
                  <a:cubicBezTo>
                    <a:pt x="252" y="331"/>
                    <a:pt x="269" y="478"/>
                    <a:pt x="314" y="536"/>
                  </a:cubicBezTo>
                  <a:cubicBezTo>
                    <a:pt x="314" y="536"/>
                    <a:pt x="346" y="484"/>
                    <a:pt x="374" y="387"/>
                  </a:cubicBezTo>
                  <a:cubicBezTo>
                    <a:pt x="402" y="290"/>
                    <a:pt x="432" y="177"/>
                    <a:pt x="440" y="130"/>
                  </a:cubicBezTo>
                  <a:cubicBezTo>
                    <a:pt x="447" y="82"/>
                    <a:pt x="470" y="40"/>
                    <a:pt x="520" y="52"/>
                  </a:cubicBezTo>
                  <a:cubicBezTo>
                    <a:pt x="569" y="64"/>
                    <a:pt x="597" y="151"/>
                    <a:pt x="568" y="231"/>
                  </a:cubicBezTo>
                  <a:cubicBezTo>
                    <a:pt x="541" y="306"/>
                    <a:pt x="452" y="400"/>
                    <a:pt x="468" y="505"/>
                  </a:cubicBezTo>
                  <a:cubicBezTo>
                    <a:pt x="454" y="536"/>
                    <a:pt x="450" y="572"/>
                    <a:pt x="449" y="585"/>
                  </a:cubicBezTo>
                  <a:cubicBezTo>
                    <a:pt x="445" y="585"/>
                    <a:pt x="441" y="585"/>
                    <a:pt x="437" y="585"/>
                  </a:cubicBezTo>
                  <a:close/>
                  <a:moveTo>
                    <a:pt x="429" y="736"/>
                  </a:moveTo>
                  <a:cubicBezTo>
                    <a:pt x="464" y="725"/>
                    <a:pt x="486" y="695"/>
                    <a:pt x="494" y="673"/>
                  </a:cubicBezTo>
                  <a:cubicBezTo>
                    <a:pt x="507" y="639"/>
                    <a:pt x="498" y="597"/>
                    <a:pt x="465" y="587"/>
                  </a:cubicBezTo>
                  <a:cubicBezTo>
                    <a:pt x="469" y="565"/>
                    <a:pt x="486" y="497"/>
                    <a:pt x="529" y="484"/>
                  </a:cubicBezTo>
                  <a:cubicBezTo>
                    <a:pt x="580" y="468"/>
                    <a:pt x="609" y="509"/>
                    <a:pt x="596" y="585"/>
                  </a:cubicBezTo>
                  <a:cubicBezTo>
                    <a:pt x="584" y="659"/>
                    <a:pt x="518" y="804"/>
                    <a:pt x="429" y="736"/>
                  </a:cubicBezTo>
                  <a:close/>
                  <a:moveTo>
                    <a:pt x="520" y="768"/>
                  </a:moveTo>
                  <a:cubicBezTo>
                    <a:pt x="554" y="749"/>
                    <a:pt x="586" y="716"/>
                    <a:pt x="603" y="672"/>
                  </a:cubicBezTo>
                  <a:cubicBezTo>
                    <a:pt x="616" y="636"/>
                    <a:pt x="622" y="606"/>
                    <a:pt x="626" y="581"/>
                  </a:cubicBezTo>
                  <a:cubicBezTo>
                    <a:pt x="680" y="564"/>
                    <a:pt x="696" y="608"/>
                    <a:pt x="691" y="638"/>
                  </a:cubicBezTo>
                  <a:cubicBezTo>
                    <a:pt x="687" y="669"/>
                    <a:pt x="664" y="771"/>
                    <a:pt x="595" y="789"/>
                  </a:cubicBezTo>
                  <a:cubicBezTo>
                    <a:pt x="547" y="802"/>
                    <a:pt x="527" y="781"/>
                    <a:pt x="520" y="7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 name="文本框 103">
            <a:extLst>
              <a:ext uri="{FF2B5EF4-FFF2-40B4-BE49-F238E27FC236}">
                <a16:creationId xmlns:a16="http://schemas.microsoft.com/office/drawing/2014/main" id="{DC4B9F41-6540-4585-9CF6-3D71FBC4D88F}"/>
              </a:ext>
            </a:extLst>
          </p:cNvPr>
          <p:cNvSpPr txBox="1"/>
          <p:nvPr/>
        </p:nvSpPr>
        <p:spPr>
          <a:xfrm>
            <a:off x="610050" y="3696657"/>
            <a:ext cx="5238900" cy="2246769"/>
          </a:xfrm>
          <a:prstGeom prst="rect">
            <a:avLst/>
          </a:prstGeom>
          <a:noFill/>
        </p:spPr>
        <p:txBody>
          <a:bodyPr wrap="square" rtlCol="0">
            <a:spAutoFit/>
          </a:bodyPr>
          <a:lstStyle/>
          <a:p>
            <a:r>
              <a:rPr lang="en-US" altLang="zh-CN" sz="2800" dirty="0">
                <a:latin typeface="UTM Avo" panose="02040603050506020204" pitchFamily="18" charset="0"/>
                <a:ea typeface="方正静蕾简体" panose="02000000000000000000" pitchFamily="2" charset="-122"/>
              </a:rPr>
              <a:t>1. </a:t>
            </a:r>
            <a:r>
              <a:rPr lang="en-US" altLang="zh-CN" sz="2800" dirty="0" err="1">
                <a:latin typeface="UTM Avo" panose="02040603050506020204" pitchFamily="18" charset="0"/>
                <a:ea typeface="方正静蕾简体" panose="02000000000000000000" pitchFamily="2" charset="-122"/>
              </a:rPr>
              <a:t>Chọn</a:t>
            </a:r>
            <a:r>
              <a:rPr lang="en-US" altLang="zh-CN" sz="2800" dirty="0">
                <a:latin typeface="UTM Avo" panose="02040603050506020204" pitchFamily="18" charset="0"/>
                <a:ea typeface="方正静蕾简体" panose="02000000000000000000" pitchFamily="2" charset="-122"/>
              </a:rPr>
              <a:t> </a:t>
            </a:r>
            <a:r>
              <a:rPr lang="en-US" altLang="zh-CN" sz="2800" dirty="0" err="1">
                <a:latin typeface="UTM Avo" panose="02040603050506020204" pitchFamily="18" charset="0"/>
                <a:ea typeface="方正静蕾简体" panose="02000000000000000000" pitchFamily="2" charset="-122"/>
              </a:rPr>
              <a:t>vùng</a:t>
            </a:r>
            <a:r>
              <a:rPr lang="en-US" altLang="zh-CN" sz="2800" dirty="0">
                <a:latin typeface="UTM Avo" panose="02040603050506020204" pitchFamily="18" charset="0"/>
                <a:ea typeface="方正静蕾简体" panose="02000000000000000000" pitchFamily="2" charset="-122"/>
              </a:rPr>
              <a:t> </a:t>
            </a:r>
            <a:r>
              <a:rPr lang="en-US" altLang="zh-CN" sz="2800" dirty="0" err="1">
                <a:latin typeface="UTM Avo" panose="02040603050506020204" pitchFamily="18" charset="0"/>
                <a:ea typeface="方正静蕾简体" panose="02000000000000000000" pitchFamily="2" charset="-122"/>
              </a:rPr>
              <a:t>dữ</a:t>
            </a:r>
            <a:r>
              <a:rPr lang="en-US" altLang="zh-CN" sz="2800" dirty="0">
                <a:latin typeface="UTM Avo" panose="02040603050506020204" pitchFamily="18" charset="0"/>
                <a:ea typeface="方正静蕾简体" panose="02000000000000000000" pitchFamily="2" charset="-122"/>
              </a:rPr>
              <a:t> </a:t>
            </a:r>
            <a:r>
              <a:rPr lang="en-US" altLang="zh-CN" sz="2800" dirty="0" err="1">
                <a:latin typeface="UTM Avo" panose="02040603050506020204" pitchFamily="18" charset="0"/>
                <a:ea typeface="方正静蕾简体" panose="02000000000000000000" pitchFamily="2" charset="-122"/>
              </a:rPr>
              <a:t>liệu</a:t>
            </a:r>
            <a:r>
              <a:rPr lang="en-US" altLang="zh-CN" sz="2800" dirty="0">
                <a:latin typeface="UTM Avo" panose="02040603050506020204" pitchFamily="18" charset="0"/>
                <a:ea typeface="方正静蕾简体" panose="02000000000000000000" pitchFamily="2" charset="-122"/>
              </a:rPr>
              <a:t> </a:t>
            </a:r>
            <a:r>
              <a:rPr lang="en-US" altLang="zh-CN" sz="2800" dirty="0" err="1">
                <a:latin typeface="UTM Avo" panose="02040603050506020204" pitchFamily="18" charset="0"/>
                <a:ea typeface="方正静蕾简体" panose="02000000000000000000" pitchFamily="2" charset="-122"/>
              </a:rPr>
              <a:t>cần</a:t>
            </a:r>
            <a:r>
              <a:rPr lang="en-US" altLang="zh-CN" sz="2800" dirty="0">
                <a:latin typeface="UTM Avo" panose="02040603050506020204" pitchFamily="18" charset="0"/>
                <a:ea typeface="方正静蕾简体" panose="02000000000000000000" pitchFamily="2" charset="-122"/>
              </a:rPr>
              <a:t> </a:t>
            </a:r>
            <a:r>
              <a:rPr lang="en-US" altLang="zh-CN" sz="2800" dirty="0" err="1">
                <a:latin typeface="UTM Avo" panose="02040603050506020204" pitchFamily="18" charset="0"/>
                <a:ea typeface="方正静蕾简体" panose="02000000000000000000" pitchFamily="2" charset="-122"/>
              </a:rPr>
              <a:t>sắp</a:t>
            </a:r>
            <a:r>
              <a:rPr lang="en-US" altLang="zh-CN" sz="2800" dirty="0">
                <a:latin typeface="UTM Avo" panose="02040603050506020204" pitchFamily="18" charset="0"/>
                <a:ea typeface="方正静蕾简体" panose="02000000000000000000" pitchFamily="2" charset="-122"/>
              </a:rPr>
              <a:t> </a:t>
            </a:r>
            <a:r>
              <a:rPr lang="en-US" altLang="zh-CN" sz="2800" dirty="0" err="1">
                <a:latin typeface="UTM Avo" panose="02040603050506020204" pitchFamily="18" charset="0"/>
                <a:ea typeface="方正静蕾简体" panose="02000000000000000000" pitchFamily="2" charset="-122"/>
              </a:rPr>
              <a:t>xếp</a:t>
            </a:r>
            <a:r>
              <a:rPr lang="en-US" altLang="zh-CN" sz="2800" dirty="0">
                <a:latin typeface="UTM Avo" panose="02040603050506020204" pitchFamily="18" charset="0"/>
                <a:ea typeface="方正静蕾简体" panose="02000000000000000000" pitchFamily="2" charset="-122"/>
              </a:rPr>
              <a:t> </a:t>
            </a:r>
            <a:r>
              <a:rPr lang="en-US" altLang="zh-CN" sz="2800" dirty="0" err="1">
                <a:latin typeface="UTM Avo" panose="02040603050506020204" pitchFamily="18" charset="0"/>
                <a:ea typeface="方正静蕾简体" panose="02000000000000000000" pitchFamily="2" charset="-122"/>
              </a:rPr>
              <a:t>là</a:t>
            </a:r>
            <a:r>
              <a:rPr lang="en-US" altLang="zh-CN" sz="2800" dirty="0">
                <a:latin typeface="UTM Avo" panose="02040603050506020204" pitchFamily="18" charset="0"/>
                <a:ea typeface="方正静蕾简体" panose="02000000000000000000" pitchFamily="2" charset="-122"/>
              </a:rPr>
              <a:t> </a:t>
            </a:r>
            <a:r>
              <a:rPr lang="en-US" altLang="zh-CN" sz="2800" b="1" dirty="0">
                <a:latin typeface="UTM Avo" panose="02040603050506020204" pitchFamily="18" charset="0"/>
                <a:ea typeface="方正静蕾简体" panose="02000000000000000000" pitchFamily="2" charset="-122"/>
              </a:rPr>
              <a:t>A2:E12. </a:t>
            </a:r>
          </a:p>
          <a:p>
            <a:r>
              <a:rPr lang="en-US" altLang="zh-CN" sz="2800" dirty="0" err="1">
                <a:latin typeface="UTM Avo" panose="02040603050506020204" pitchFamily="18" charset="0"/>
                <a:ea typeface="方正静蕾简体" panose="02000000000000000000" pitchFamily="2" charset="-122"/>
              </a:rPr>
              <a:t>Trong</a:t>
            </a:r>
            <a:r>
              <a:rPr lang="en-US" altLang="zh-CN" sz="2800" dirty="0">
                <a:latin typeface="UTM Avo" panose="02040603050506020204" pitchFamily="18" charset="0"/>
                <a:ea typeface="方正静蕾简体" panose="02000000000000000000" pitchFamily="2" charset="-122"/>
              </a:rPr>
              <a:t> </a:t>
            </a:r>
            <a:r>
              <a:rPr lang="en-US" altLang="zh-CN" sz="2800" dirty="0" err="1">
                <a:latin typeface="UTM Avo" panose="02040603050506020204" pitchFamily="18" charset="0"/>
                <a:ea typeface="方正静蕾简体" panose="02000000000000000000" pitchFamily="2" charset="-122"/>
              </a:rPr>
              <a:t>vùng</a:t>
            </a:r>
            <a:r>
              <a:rPr lang="en-US" altLang="zh-CN" sz="2800" dirty="0">
                <a:latin typeface="UTM Avo" panose="02040603050506020204" pitchFamily="18" charset="0"/>
                <a:ea typeface="方正静蕾简体" panose="02000000000000000000" pitchFamily="2" charset="-122"/>
              </a:rPr>
              <a:t> </a:t>
            </a:r>
            <a:r>
              <a:rPr lang="en-US" altLang="zh-CN" sz="2800" dirty="0" err="1">
                <a:latin typeface="UTM Avo" panose="02040603050506020204" pitchFamily="18" charset="0"/>
                <a:ea typeface="方正静蕾简体" panose="02000000000000000000" pitchFamily="2" charset="-122"/>
              </a:rPr>
              <a:t>dữ</a:t>
            </a:r>
            <a:r>
              <a:rPr lang="en-US" altLang="zh-CN" sz="2800" dirty="0">
                <a:latin typeface="UTM Avo" panose="02040603050506020204" pitchFamily="18" charset="0"/>
                <a:ea typeface="方正静蕾简体" panose="02000000000000000000" pitchFamily="2" charset="-122"/>
              </a:rPr>
              <a:t> </a:t>
            </a:r>
            <a:r>
              <a:rPr lang="en-US" altLang="zh-CN" sz="2800" dirty="0" err="1">
                <a:latin typeface="UTM Avo" panose="02040603050506020204" pitchFamily="18" charset="0"/>
                <a:ea typeface="方正静蕾简体" panose="02000000000000000000" pitchFamily="2" charset="-122"/>
              </a:rPr>
              <a:t>liệu</a:t>
            </a:r>
            <a:r>
              <a:rPr lang="en-US" altLang="zh-CN" sz="2800" dirty="0">
                <a:latin typeface="UTM Avo" panose="02040603050506020204" pitchFamily="18" charset="0"/>
                <a:ea typeface="方正静蕾简体" panose="02000000000000000000" pitchFamily="2" charset="-122"/>
              </a:rPr>
              <a:t> </a:t>
            </a:r>
            <a:r>
              <a:rPr lang="en-US" altLang="zh-CN" sz="2800" dirty="0" err="1">
                <a:latin typeface="UTM Avo" panose="02040603050506020204" pitchFamily="18" charset="0"/>
                <a:ea typeface="方正静蕾简体" panose="02000000000000000000" pitchFamily="2" charset="-122"/>
              </a:rPr>
              <a:t>này</a:t>
            </a:r>
            <a:r>
              <a:rPr lang="en-US" altLang="zh-CN" sz="2800" dirty="0">
                <a:latin typeface="UTM Avo" panose="02040603050506020204" pitchFamily="18" charset="0"/>
                <a:ea typeface="方正静蕾简体" panose="02000000000000000000" pitchFamily="2" charset="-122"/>
              </a:rPr>
              <a:t>, </a:t>
            </a:r>
            <a:r>
              <a:rPr lang="en-US" altLang="zh-CN" sz="2800" dirty="0" err="1">
                <a:latin typeface="UTM Avo" panose="02040603050506020204" pitchFamily="18" charset="0"/>
                <a:ea typeface="方正静蕾简体" panose="02000000000000000000" pitchFamily="2" charset="-122"/>
              </a:rPr>
              <a:t>hàng</a:t>
            </a:r>
            <a:r>
              <a:rPr lang="en-US" altLang="zh-CN" sz="2800" dirty="0">
                <a:latin typeface="UTM Avo" panose="02040603050506020204" pitchFamily="18" charset="0"/>
                <a:ea typeface="方正静蕾简体" panose="02000000000000000000" pitchFamily="2" charset="-122"/>
              </a:rPr>
              <a:t> 2 </a:t>
            </a:r>
            <a:r>
              <a:rPr lang="en-US" altLang="zh-CN" sz="2800" dirty="0" err="1">
                <a:latin typeface="UTM Avo" panose="02040603050506020204" pitchFamily="18" charset="0"/>
                <a:ea typeface="方正静蕾简体" panose="02000000000000000000" pitchFamily="2" charset="-122"/>
              </a:rPr>
              <a:t>là</a:t>
            </a:r>
            <a:r>
              <a:rPr lang="en-US" altLang="zh-CN" sz="2800" dirty="0">
                <a:latin typeface="UTM Avo" panose="02040603050506020204" pitchFamily="18" charset="0"/>
                <a:ea typeface="方正静蕾简体" panose="02000000000000000000" pitchFamily="2" charset="-122"/>
              </a:rPr>
              <a:t> </a:t>
            </a:r>
            <a:r>
              <a:rPr lang="en-US" altLang="zh-CN" sz="2800" dirty="0" err="1">
                <a:latin typeface="UTM Avo" panose="02040603050506020204" pitchFamily="18" charset="0"/>
                <a:ea typeface="方正静蕾简体" panose="02000000000000000000" pitchFamily="2" charset="-122"/>
              </a:rPr>
              <a:t>hàng</a:t>
            </a:r>
            <a:r>
              <a:rPr lang="en-US" altLang="zh-CN" sz="2800" dirty="0">
                <a:latin typeface="UTM Avo" panose="02040603050506020204" pitchFamily="18" charset="0"/>
                <a:ea typeface="方正静蕾简体" panose="02000000000000000000" pitchFamily="2" charset="-122"/>
              </a:rPr>
              <a:t> </a:t>
            </a:r>
            <a:r>
              <a:rPr lang="en-US" altLang="zh-CN" sz="2800" dirty="0" err="1">
                <a:latin typeface="UTM Avo" panose="02040603050506020204" pitchFamily="18" charset="0"/>
                <a:ea typeface="方正静蕾简体" panose="02000000000000000000" pitchFamily="2" charset="-122"/>
              </a:rPr>
              <a:t>tiêu</a:t>
            </a:r>
            <a:r>
              <a:rPr lang="en-US" altLang="zh-CN" sz="2800" dirty="0">
                <a:latin typeface="UTM Avo" panose="02040603050506020204" pitchFamily="18" charset="0"/>
                <a:ea typeface="方正静蕾简体" panose="02000000000000000000" pitchFamily="2" charset="-122"/>
              </a:rPr>
              <a:t> </a:t>
            </a:r>
            <a:r>
              <a:rPr lang="en-US" altLang="zh-CN" sz="2800" dirty="0" err="1">
                <a:latin typeface="UTM Avo" panose="02040603050506020204" pitchFamily="18" charset="0"/>
                <a:ea typeface="方正静蕾简体" panose="02000000000000000000" pitchFamily="2" charset="-122"/>
              </a:rPr>
              <a:t>đề</a:t>
            </a:r>
            <a:r>
              <a:rPr lang="en-US" altLang="zh-CN" sz="2800" dirty="0">
                <a:latin typeface="UTM Avo" panose="02040603050506020204" pitchFamily="18" charset="0"/>
                <a:ea typeface="方正静蕾简体" panose="02000000000000000000" pitchFamily="2" charset="-122"/>
              </a:rPr>
              <a:t> </a:t>
            </a:r>
            <a:r>
              <a:rPr lang="en-US" altLang="zh-CN" sz="2800" dirty="0" err="1">
                <a:latin typeface="UTM Avo" panose="02040603050506020204" pitchFamily="18" charset="0"/>
                <a:ea typeface="方正静蕾简体" panose="02000000000000000000" pitchFamily="2" charset="-122"/>
              </a:rPr>
              <a:t>của</a:t>
            </a:r>
            <a:r>
              <a:rPr lang="en-US" altLang="zh-CN" sz="2800" dirty="0">
                <a:latin typeface="UTM Avo" panose="02040603050506020204" pitchFamily="18" charset="0"/>
                <a:ea typeface="方正静蕾简体" panose="02000000000000000000" pitchFamily="2" charset="-122"/>
              </a:rPr>
              <a:t> </a:t>
            </a:r>
            <a:r>
              <a:rPr lang="en-US" altLang="zh-CN" sz="2800" dirty="0" err="1">
                <a:latin typeface="UTM Avo" panose="02040603050506020204" pitchFamily="18" charset="0"/>
                <a:ea typeface="方正静蕾简体" panose="02000000000000000000" pitchFamily="2" charset="-122"/>
              </a:rPr>
              <a:t>bảng</a:t>
            </a:r>
            <a:r>
              <a:rPr lang="en-US" altLang="zh-CN" sz="2800" dirty="0">
                <a:latin typeface="UTM Avo" panose="02040603050506020204" pitchFamily="18" charset="0"/>
                <a:ea typeface="方正静蕾简体" panose="02000000000000000000" pitchFamily="2" charset="-122"/>
              </a:rPr>
              <a:t>, </a:t>
            </a:r>
            <a:r>
              <a:rPr lang="en-US" altLang="zh-CN" sz="2800" dirty="0" err="1">
                <a:latin typeface="UTM Avo" panose="02040603050506020204" pitchFamily="18" charset="0"/>
                <a:ea typeface="方正静蕾简体" panose="02000000000000000000" pitchFamily="2" charset="-122"/>
              </a:rPr>
              <a:t>các</a:t>
            </a:r>
            <a:r>
              <a:rPr lang="en-US" altLang="zh-CN" sz="2800" dirty="0">
                <a:latin typeface="UTM Avo" panose="02040603050506020204" pitchFamily="18" charset="0"/>
                <a:ea typeface="方正静蕾简体" panose="02000000000000000000" pitchFamily="2" charset="-122"/>
              </a:rPr>
              <a:t> </a:t>
            </a:r>
            <a:r>
              <a:rPr lang="en-US" altLang="zh-CN" sz="2800" dirty="0" err="1">
                <a:latin typeface="UTM Avo" panose="02040603050506020204" pitchFamily="18" charset="0"/>
                <a:ea typeface="方正静蕾简体" panose="02000000000000000000" pitchFamily="2" charset="-122"/>
              </a:rPr>
              <a:t>hàng</a:t>
            </a:r>
            <a:r>
              <a:rPr lang="en-US" altLang="zh-CN" sz="2800" dirty="0">
                <a:latin typeface="UTM Avo" panose="02040603050506020204" pitchFamily="18" charset="0"/>
                <a:ea typeface="方正静蕾简体" panose="02000000000000000000" pitchFamily="2" charset="-122"/>
              </a:rPr>
              <a:t> </a:t>
            </a:r>
            <a:r>
              <a:rPr lang="en-US" altLang="zh-CN" sz="2800" dirty="0" err="1">
                <a:latin typeface="UTM Avo" panose="02040603050506020204" pitchFamily="18" charset="0"/>
                <a:ea typeface="方正静蕾简体" panose="02000000000000000000" pitchFamily="2" charset="-122"/>
              </a:rPr>
              <a:t>còn</a:t>
            </a:r>
            <a:r>
              <a:rPr lang="en-US" altLang="zh-CN" sz="2800" dirty="0">
                <a:latin typeface="UTM Avo" panose="02040603050506020204" pitchFamily="18" charset="0"/>
                <a:ea typeface="方正静蕾简体" panose="02000000000000000000" pitchFamily="2" charset="-122"/>
              </a:rPr>
              <a:t> </a:t>
            </a:r>
            <a:r>
              <a:rPr lang="en-US" altLang="zh-CN" sz="2800" dirty="0" err="1">
                <a:latin typeface="UTM Avo" panose="02040603050506020204" pitchFamily="18" charset="0"/>
                <a:ea typeface="方正静蕾简体" panose="02000000000000000000" pitchFamily="2" charset="-122"/>
              </a:rPr>
              <a:t>lại</a:t>
            </a:r>
            <a:r>
              <a:rPr lang="en-US" altLang="zh-CN" sz="2800" dirty="0">
                <a:latin typeface="UTM Avo" panose="02040603050506020204" pitchFamily="18" charset="0"/>
                <a:ea typeface="方正静蕾简体" panose="02000000000000000000" pitchFamily="2" charset="-122"/>
              </a:rPr>
              <a:t> </a:t>
            </a:r>
            <a:r>
              <a:rPr lang="en-US" altLang="zh-CN" sz="2800" dirty="0" err="1">
                <a:latin typeface="UTM Avo" panose="02040603050506020204" pitchFamily="18" charset="0"/>
                <a:ea typeface="方正静蕾简体" panose="02000000000000000000" pitchFamily="2" charset="-122"/>
              </a:rPr>
              <a:t>là</a:t>
            </a:r>
            <a:r>
              <a:rPr lang="en-US" altLang="zh-CN" sz="2800" dirty="0">
                <a:latin typeface="UTM Avo" panose="02040603050506020204" pitchFamily="18" charset="0"/>
                <a:ea typeface="方正静蕾简体" panose="02000000000000000000" pitchFamily="2" charset="-122"/>
              </a:rPr>
              <a:t> </a:t>
            </a:r>
            <a:r>
              <a:rPr lang="en-US" altLang="zh-CN" sz="2800" dirty="0" err="1">
                <a:latin typeface="UTM Avo" panose="02040603050506020204" pitchFamily="18" charset="0"/>
                <a:ea typeface="方正静蕾简体" panose="02000000000000000000" pitchFamily="2" charset="-122"/>
              </a:rPr>
              <a:t>dữ</a:t>
            </a:r>
            <a:r>
              <a:rPr lang="en-US" altLang="zh-CN" sz="2800" dirty="0">
                <a:latin typeface="UTM Avo" panose="02040603050506020204" pitchFamily="18" charset="0"/>
                <a:ea typeface="方正静蕾简体" panose="02000000000000000000" pitchFamily="2" charset="-122"/>
              </a:rPr>
              <a:t> </a:t>
            </a:r>
            <a:r>
              <a:rPr lang="en-US" altLang="zh-CN" sz="2800" dirty="0" err="1">
                <a:latin typeface="UTM Avo" panose="02040603050506020204" pitchFamily="18" charset="0"/>
                <a:ea typeface="方正静蕾简体" panose="02000000000000000000" pitchFamily="2" charset="-122"/>
              </a:rPr>
              <a:t>liệu</a:t>
            </a:r>
            <a:r>
              <a:rPr lang="en-US" altLang="zh-CN" sz="2800" dirty="0">
                <a:latin typeface="UTM Avo" panose="02040603050506020204" pitchFamily="18" charset="0"/>
                <a:ea typeface="方正静蕾简体" panose="02000000000000000000" pitchFamily="2" charset="-122"/>
              </a:rPr>
              <a:t> </a:t>
            </a:r>
            <a:r>
              <a:rPr lang="en-US" altLang="zh-CN" sz="2800" dirty="0" err="1">
                <a:latin typeface="UTM Avo" panose="02040603050506020204" pitchFamily="18" charset="0"/>
                <a:ea typeface="方正静蕾简体" panose="02000000000000000000" pitchFamily="2" charset="-122"/>
              </a:rPr>
              <a:t>cần</a:t>
            </a:r>
            <a:r>
              <a:rPr lang="en-US" altLang="zh-CN" sz="2800" dirty="0">
                <a:latin typeface="UTM Avo" panose="02040603050506020204" pitchFamily="18" charset="0"/>
                <a:ea typeface="方正静蕾简体" panose="02000000000000000000" pitchFamily="2" charset="-122"/>
              </a:rPr>
              <a:t> </a:t>
            </a:r>
            <a:r>
              <a:rPr lang="en-US" altLang="zh-CN" sz="2800" dirty="0" err="1">
                <a:latin typeface="UTM Avo" panose="02040603050506020204" pitchFamily="18" charset="0"/>
                <a:ea typeface="方正静蕾简体" panose="02000000000000000000" pitchFamily="2" charset="-122"/>
              </a:rPr>
              <a:t>sắp</a:t>
            </a:r>
            <a:r>
              <a:rPr lang="en-US" altLang="zh-CN" sz="2800" dirty="0">
                <a:latin typeface="UTM Avo" panose="02040603050506020204" pitchFamily="18" charset="0"/>
                <a:ea typeface="方正静蕾简体" panose="02000000000000000000" pitchFamily="2" charset="-122"/>
              </a:rPr>
              <a:t> </a:t>
            </a:r>
            <a:r>
              <a:rPr lang="en-US" altLang="zh-CN" sz="2800" dirty="0" err="1">
                <a:latin typeface="UTM Avo" panose="02040603050506020204" pitchFamily="18" charset="0"/>
                <a:ea typeface="方正静蕾简体" panose="02000000000000000000" pitchFamily="2" charset="-122"/>
              </a:rPr>
              <a:t>xếp</a:t>
            </a:r>
            <a:r>
              <a:rPr lang="en-US" altLang="zh-CN" sz="2800" dirty="0">
                <a:latin typeface="UTM Avo" panose="02040603050506020204" pitchFamily="18" charset="0"/>
                <a:ea typeface="方正静蕾简体" panose="02000000000000000000" pitchFamily="2" charset="-122"/>
              </a:rPr>
              <a:t>.</a:t>
            </a:r>
            <a:endParaRPr lang="zh-CN" altLang="en-US" sz="2800" dirty="0">
              <a:latin typeface="UTM Avo" panose="02040603050506020204" pitchFamily="18" charset="0"/>
              <a:ea typeface="方正静蕾简体" panose="02000000000000000000" pitchFamily="2" charset="-122"/>
            </a:endParaRPr>
          </a:p>
        </p:txBody>
      </p:sp>
      <p:sp>
        <p:nvSpPr>
          <p:cNvPr id="16" name="Freeform 5">
            <a:extLst>
              <a:ext uri="{FF2B5EF4-FFF2-40B4-BE49-F238E27FC236}">
                <a16:creationId xmlns:a16="http://schemas.microsoft.com/office/drawing/2014/main" id="{1CDA980B-9E24-4095-AD67-A4D41F1E4131}"/>
              </a:ext>
            </a:extLst>
          </p:cNvPr>
          <p:cNvSpPr/>
          <p:nvPr/>
        </p:nvSpPr>
        <p:spPr bwMode="auto">
          <a:xfrm rot="5844680">
            <a:off x="5749480" y="2312308"/>
            <a:ext cx="675370" cy="687388"/>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grpSp>
        <p:nvGrpSpPr>
          <p:cNvPr id="17" name="组合 3">
            <a:extLst>
              <a:ext uri="{FF2B5EF4-FFF2-40B4-BE49-F238E27FC236}">
                <a16:creationId xmlns:a16="http://schemas.microsoft.com/office/drawing/2014/main" id="{93AD4B03-CC86-42EC-8737-6763DFDD8236}"/>
              </a:ext>
            </a:extLst>
          </p:cNvPr>
          <p:cNvGrpSpPr/>
          <p:nvPr/>
        </p:nvGrpSpPr>
        <p:grpSpPr>
          <a:xfrm>
            <a:off x="1036722" y="129965"/>
            <a:ext cx="2162657" cy="1449632"/>
            <a:chOff x="7522624" y="1711467"/>
            <a:chExt cx="2698523" cy="1980244"/>
          </a:xfrm>
        </p:grpSpPr>
        <p:grpSp>
          <p:nvGrpSpPr>
            <p:cNvPr id="18" name="组合 225">
              <a:extLst>
                <a:ext uri="{FF2B5EF4-FFF2-40B4-BE49-F238E27FC236}">
                  <a16:creationId xmlns:a16="http://schemas.microsoft.com/office/drawing/2014/main" id="{F3713B81-F89B-43CB-ADED-E01DC8D42944}"/>
                </a:ext>
              </a:extLst>
            </p:cNvPr>
            <p:cNvGrpSpPr/>
            <p:nvPr/>
          </p:nvGrpSpPr>
          <p:grpSpPr>
            <a:xfrm flipH="1">
              <a:off x="7522624" y="1711467"/>
              <a:ext cx="2698523" cy="1980244"/>
              <a:chOff x="3246438" y="1068388"/>
              <a:chExt cx="5711825" cy="4678363"/>
            </a:xfrm>
            <a:solidFill>
              <a:schemeClr val="tx1"/>
            </a:solidFill>
          </p:grpSpPr>
          <p:sp>
            <p:nvSpPr>
              <p:cNvPr id="20" name="Freeform 5">
                <a:extLst>
                  <a:ext uri="{FF2B5EF4-FFF2-40B4-BE49-F238E27FC236}">
                    <a16:creationId xmlns:a16="http://schemas.microsoft.com/office/drawing/2014/main" id="{325D15AE-CFC7-47EB-9C52-16B236F6E110}"/>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1" name="Freeform 6">
                <a:extLst>
                  <a:ext uri="{FF2B5EF4-FFF2-40B4-BE49-F238E27FC236}">
                    <a16:creationId xmlns:a16="http://schemas.microsoft.com/office/drawing/2014/main" id="{3D27BD35-6FDD-484A-8F55-CE910B8DF817}"/>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2" name="Freeform 7">
                <a:extLst>
                  <a:ext uri="{FF2B5EF4-FFF2-40B4-BE49-F238E27FC236}">
                    <a16:creationId xmlns:a16="http://schemas.microsoft.com/office/drawing/2014/main" id="{EE44B489-B4EE-44D0-BE4C-9A1A2798143D}"/>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3" name="Freeform 8">
                <a:extLst>
                  <a:ext uri="{FF2B5EF4-FFF2-40B4-BE49-F238E27FC236}">
                    <a16:creationId xmlns:a16="http://schemas.microsoft.com/office/drawing/2014/main" id="{8FE3CD98-ECDE-4B18-A08B-B4F036B77C4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4" name="Freeform 9">
                <a:extLst>
                  <a:ext uri="{FF2B5EF4-FFF2-40B4-BE49-F238E27FC236}">
                    <a16:creationId xmlns:a16="http://schemas.microsoft.com/office/drawing/2014/main" id="{B971043A-CC91-4EB1-9F55-123286CB9C80}"/>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5" name="Freeform 10">
                <a:extLst>
                  <a:ext uri="{FF2B5EF4-FFF2-40B4-BE49-F238E27FC236}">
                    <a16:creationId xmlns:a16="http://schemas.microsoft.com/office/drawing/2014/main" id="{EAC46477-CC59-409D-BE9C-7A99CF955FA4}"/>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6" name="Freeform 11">
                <a:extLst>
                  <a:ext uri="{FF2B5EF4-FFF2-40B4-BE49-F238E27FC236}">
                    <a16:creationId xmlns:a16="http://schemas.microsoft.com/office/drawing/2014/main" id="{D8438CA0-BCA7-4732-8BF6-33A695B55418}"/>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grpSp>
            <p:nvGrpSpPr>
              <p:cNvPr id="27" name="组合 233">
                <a:extLst>
                  <a:ext uri="{FF2B5EF4-FFF2-40B4-BE49-F238E27FC236}">
                    <a16:creationId xmlns:a16="http://schemas.microsoft.com/office/drawing/2014/main" id="{53FD83ED-7AD9-46CA-8771-7F707E14D3C3}"/>
                  </a:ext>
                </a:extLst>
              </p:cNvPr>
              <p:cNvGrpSpPr/>
              <p:nvPr/>
            </p:nvGrpSpPr>
            <p:grpSpPr>
              <a:xfrm>
                <a:off x="3517901" y="1225551"/>
                <a:ext cx="5260975" cy="4090987"/>
                <a:chOff x="3517901" y="1225551"/>
                <a:chExt cx="5260975" cy="4090987"/>
              </a:xfrm>
              <a:grpFill/>
            </p:grpSpPr>
            <p:sp>
              <p:nvSpPr>
                <p:cNvPr id="28" name="Freeform 12">
                  <a:extLst>
                    <a:ext uri="{FF2B5EF4-FFF2-40B4-BE49-F238E27FC236}">
                      <a16:creationId xmlns:a16="http://schemas.microsoft.com/office/drawing/2014/main" id="{80D29896-A9D7-41DE-944F-FBC58F7B31EE}"/>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9" name="Freeform 13">
                  <a:extLst>
                    <a:ext uri="{FF2B5EF4-FFF2-40B4-BE49-F238E27FC236}">
                      <a16:creationId xmlns:a16="http://schemas.microsoft.com/office/drawing/2014/main" id="{54F29E86-2CE1-40FF-A448-085D501EB6E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0" name="Freeform 14">
                  <a:extLst>
                    <a:ext uri="{FF2B5EF4-FFF2-40B4-BE49-F238E27FC236}">
                      <a16:creationId xmlns:a16="http://schemas.microsoft.com/office/drawing/2014/main" id="{48E9AF39-A4DD-415F-BA38-06E118DC3A82}"/>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1" name="Freeform 15">
                  <a:extLst>
                    <a:ext uri="{FF2B5EF4-FFF2-40B4-BE49-F238E27FC236}">
                      <a16:creationId xmlns:a16="http://schemas.microsoft.com/office/drawing/2014/main" id="{0F56B3C5-8CAC-4002-B7B7-30872419AA49}"/>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2" name="Freeform 16">
                  <a:extLst>
                    <a:ext uri="{FF2B5EF4-FFF2-40B4-BE49-F238E27FC236}">
                      <a16:creationId xmlns:a16="http://schemas.microsoft.com/office/drawing/2014/main" id="{70E32A90-82D7-43A1-B01B-E9DDD5E4D2DC}"/>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3" name="Freeform 17">
                  <a:extLst>
                    <a:ext uri="{FF2B5EF4-FFF2-40B4-BE49-F238E27FC236}">
                      <a16:creationId xmlns:a16="http://schemas.microsoft.com/office/drawing/2014/main" id="{F6156F6D-4251-46FA-8AD4-6C6A2E42C53C}"/>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4" name="Freeform 18">
                  <a:extLst>
                    <a:ext uri="{FF2B5EF4-FFF2-40B4-BE49-F238E27FC236}">
                      <a16:creationId xmlns:a16="http://schemas.microsoft.com/office/drawing/2014/main" id="{04DB146A-ECFF-4D85-9076-E63C0160E341}"/>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5" name="Freeform 19">
                  <a:extLst>
                    <a:ext uri="{FF2B5EF4-FFF2-40B4-BE49-F238E27FC236}">
                      <a16:creationId xmlns:a16="http://schemas.microsoft.com/office/drawing/2014/main" id="{B2220544-5F12-479C-AACB-21C1385B9392}"/>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6" name="Freeform 20">
                  <a:extLst>
                    <a:ext uri="{FF2B5EF4-FFF2-40B4-BE49-F238E27FC236}">
                      <a16:creationId xmlns:a16="http://schemas.microsoft.com/office/drawing/2014/main" id="{EBCAF7AA-D04F-4410-9DA7-DCA2D5427C6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7" name="Freeform 21">
                  <a:extLst>
                    <a:ext uri="{FF2B5EF4-FFF2-40B4-BE49-F238E27FC236}">
                      <a16:creationId xmlns:a16="http://schemas.microsoft.com/office/drawing/2014/main" id="{BAA7771D-5389-4354-A36D-98279744EC2F}"/>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8" name="Freeform 22">
                  <a:extLst>
                    <a:ext uri="{FF2B5EF4-FFF2-40B4-BE49-F238E27FC236}">
                      <a16:creationId xmlns:a16="http://schemas.microsoft.com/office/drawing/2014/main" id="{B52775FC-AB99-490F-BC63-390BB92AC961}"/>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9" name="Freeform 23">
                  <a:extLst>
                    <a:ext uri="{FF2B5EF4-FFF2-40B4-BE49-F238E27FC236}">
                      <a16:creationId xmlns:a16="http://schemas.microsoft.com/office/drawing/2014/main" id="{62A65ECF-095A-4FBF-AB34-0514D69FA4C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0" name="Freeform 24">
                  <a:extLst>
                    <a:ext uri="{FF2B5EF4-FFF2-40B4-BE49-F238E27FC236}">
                      <a16:creationId xmlns:a16="http://schemas.microsoft.com/office/drawing/2014/main" id="{0114C59A-C750-4298-BF30-084E7D34E8C3}"/>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1" name="Freeform 25">
                  <a:extLst>
                    <a:ext uri="{FF2B5EF4-FFF2-40B4-BE49-F238E27FC236}">
                      <a16:creationId xmlns:a16="http://schemas.microsoft.com/office/drawing/2014/main" id="{3D7FEED2-A55B-4C08-8802-52DC7AF0A49E}"/>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2" name="Freeform 26">
                  <a:extLst>
                    <a:ext uri="{FF2B5EF4-FFF2-40B4-BE49-F238E27FC236}">
                      <a16:creationId xmlns:a16="http://schemas.microsoft.com/office/drawing/2014/main" id="{FB011705-9976-400E-8FC8-644C1D32109A}"/>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3" name="Freeform 27">
                  <a:extLst>
                    <a:ext uri="{FF2B5EF4-FFF2-40B4-BE49-F238E27FC236}">
                      <a16:creationId xmlns:a16="http://schemas.microsoft.com/office/drawing/2014/main" id="{74DD73E5-435B-49EC-BF3F-1E0F96FA4D14}"/>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4" name="Freeform 28">
                  <a:extLst>
                    <a:ext uri="{FF2B5EF4-FFF2-40B4-BE49-F238E27FC236}">
                      <a16:creationId xmlns:a16="http://schemas.microsoft.com/office/drawing/2014/main" id="{4C236133-519B-45D4-BFF6-1626C8AA8606}"/>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5" name="Freeform 29">
                  <a:extLst>
                    <a:ext uri="{FF2B5EF4-FFF2-40B4-BE49-F238E27FC236}">
                      <a16:creationId xmlns:a16="http://schemas.microsoft.com/office/drawing/2014/main" id="{3FC7D906-12AF-4027-8032-C2CD521CF8C4}"/>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6" name="Freeform 30">
                  <a:extLst>
                    <a:ext uri="{FF2B5EF4-FFF2-40B4-BE49-F238E27FC236}">
                      <a16:creationId xmlns:a16="http://schemas.microsoft.com/office/drawing/2014/main" id="{034D8559-A63D-46C8-9963-E64450F8E05B}"/>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7" name="Freeform 31">
                  <a:extLst>
                    <a:ext uri="{FF2B5EF4-FFF2-40B4-BE49-F238E27FC236}">
                      <a16:creationId xmlns:a16="http://schemas.microsoft.com/office/drawing/2014/main" id="{63034FA9-9A51-4B4F-B7E4-C685638D4599}"/>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8" name="Freeform 32">
                  <a:extLst>
                    <a:ext uri="{FF2B5EF4-FFF2-40B4-BE49-F238E27FC236}">
                      <a16:creationId xmlns:a16="http://schemas.microsoft.com/office/drawing/2014/main" id="{D786EFB4-4AFA-4355-89F4-026ECE6A2664}"/>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9" name="Freeform 33">
                  <a:extLst>
                    <a:ext uri="{FF2B5EF4-FFF2-40B4-BE49-F238E27FC236}">
                      <a16:creationId xmlns:a16="http://schemas.microsoft.com/office/drawing/2014/main" id="{861AFC9F-0080-458A-B206-81811D8186E5}"/>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0" name="Freeform 34">
                  <a:extLst>
                    <a:ext uri="{FF2B5EF4-FFF2-40B4-BE49-F238E27FC236}">
                      <a16:creationId xmlns:a16="http://schemas.microsoft.com/office/drawing/2014/main" id="{797F5FB9-464D-4A3D-8B4A-679E191ED26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1" name="Freeform 35">
                  <a:extLst>
                    <a:ext uri="{FF2B5EF4-FFF2-40B4-BE49-F238E27FC236}">
                      <a16:creationId xmlns:a16="http://schemas.microsoft.com/office/drawing/2014/main" id="{ED38DB87-1B8A-460A-8A42-3F32A365E97A}"/>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2" name="Freeform 36">
                  <a:extLst>
                    <a:ext uri="{FF2B5EF4-FFF2-40B4-BE49-F238E27FC236}">
                      <a16:creationId xmlns:a16="http://schemas.microsoft.com/office/drawing/2014/main" id="{F0211BB9-6097-4AB4-ABC1-589D429998C3}"/>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3" name="Freeform 37">
                  <a:extLst>
                    <a:ext uri="{FF2B5EF4-FFF2-40B4-BE49-F238E27FC236}">
                      <a16:creationId xmlns:a16="http://schemas.microsoft.com/office/drawing/2014/main" id="{6F889D57-FF54-400E-BE9F-E76255B7451B}"/>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4" name="Freeform 38">
                  <a:extLst>
                    <a:ext uri="{FF2B5EF4-FFF2-40B4-BE49-F238E27FC236}">
                      <a16:creationId xmlns:a16="http://schemas.microsoft.com/office/drawing/2014/main" id="{BEEAFE97-82D4-4EDE-B515-E9C2873B2E32}"/>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5" name="Freeform 39">
                  <a:extLst>
                    <a:ext uri="{FF2B5EF4-FFF2-40B4-BE49-F238E27FC236}">
                      <a16:creationId xmlns:a16="http://schemas.microsoft.com/office/drawing/2014/main" id="{DCB78831-F519-49CD-BE06-2C4239152A1F}"/>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6" name="Freeform 40">
                  <a:extLst>
                    <a:ext uri="{FF2B5EF4-FFF2-40B4-BE49-F238E27FC236}">
                      <a16:creationId xmlns:a16="http://schemas.microsoft.com/office/drawing/2014/main" id="{E5C59653-EA9D-46A6-ADF0-FD05074337DA}"/>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7" name="Freeform 41">
                  <a:extLst>
                    <a:ext uri="{FF2B5EF4-FFF2-40B4-BE49-F238E27FC236}">
                      <a16:creationId xmlns:a16="http://schemas.microsoft.com/office/drawing/2014/main" id="{E0603D60-84BF-41DE-B8C3-498CC98B2E4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8" name="Freeform 42">
                  <a:extLst>
                    <a:ext uri="{FF2B5EF4-FFF2-40B4-BE49-F238E27FC236}">
                      <a16:creationId xmlns:a16="http://schemas.microsoft.com/office/drawing/2014/main" id="{4C6ED2B0-DD81-4C50-A9C5-31EE8B2C5B65}"/>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9" name="Freeform 43">
                  <a:extLst>
                    <a:ext uri="{FF2B5EF4-FFF2-40B4-BE49-F238E27FC236}">
                      <a16:creationId xmlns:a16="http://schemas.microsoft.com/office/drawing/2014/main" id="{C8193493-87B1-41FB-9557-3060AF799A06}"/>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0" name="Freeform 44">
                  <a:extLst>
                    <a:ext uri="{FF2B5EF4-FFF2-40B4-BE49-F238E27FC236}">
                      <a16:creationId xmlns:a16="http://schemas.microsoft.com/office/drawing/2014/main" id="{9A912392-0E2E-4681-8900-6F6B37AAE47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1" name="Freeform 45">
                  <a:extLst>
                    <a:ext uri="{FF2B5EF4-FFF2-40B4-BE49-F238E27FC236}">
                      <a16:creationId xmlns:a16="http://schemas.microsoft.com/office/drawing/2014/main" id="{43831040-DE99-47D7-9803-8183F55D2E11}"/>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2" name="Freeform 46">
                  <a:extLst>
                    <a:ext uri="{FF2B5EF4-FFF2-40B4-BE49-F238E27FC236}">
                      <a16:creationId xmlns:a16="http://schemas.microsoft.com/office/drawing/2014/main" id="{77DC3ADA-EFA6-4BA9-B535-72B85C594E92}"/>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3" name="Freeform 47">
                  <a:extLst>
                    <a:ext uri="{FF2B5EF4-FFF2-40B4-BE49-F238E27FC236}">
                      <a16:creationId xmlns:a16="http://schemas.microsoft.com/office/drawing/2014/main" id="{E5A6FA00-AEB6-43E5-B33E-21B0F5A735D1}"/>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4" name="Freeform 48">
                  <a:extLst>
                    <a:ext uri="{FF2B5EF4-FFF2-40B4-BE49-F238E27FC236}">
                      <a16:creationId xmlns:a16="http://schemas.microsoft.com/office/drawing/2014/main" id="{E420F62C-2790-4BA8-B539-B4CB022E1843}"/>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5" name="Freeform 49">
                  <a:extLst>
                    <a:ext uri="{FF2B5EF4-FFF2-40B4-BE49-F238E27FC236}">
                      <a16:creationId xmlns:a16="http://schemas.microsoft.com/office/drawing/2014/main" id="{7535F2F2-F4A6-4753-8F5C-C4BD3E6EE9B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6" name="Freeform 50">
                  <a:extLst>
                    <a:ext uri="{FF2B5EF4-FFF2-40B4-BE49-F238E27FC236}">
                      <a16:creationId xmlns:a16="http://schemas.microsoft.com/office/drawing/2014/main" id="{6976F32D-CED9-4FA5-84EF-770D510238C0}"/>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7" name="Freeform 51">
                  <a:extLst>
                    <a:ext uri="{FF2B5EF4-FFF2-40B4-BE49-F238E27FC236}">
                      <a16:creationId xmlns:a16="http://schemas.microsoft.com/office/drawing/2014/main" id="{07D63CBE-1399-4B52-8430-3148CF4D3908}"/>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8" name="Freeform 52">
                  <a:extLst>
                    <a:ext uri="{FF2B5EF4-FFF2-40B4-BE49-F238E27FC236}">
                      <a16:creationId xmlns:a16="http://schemas.microsoft.com/office/drawing/2014/main" id="{976AC857-8559-4B94-9188-B23EC33D07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9" name="Freeform 53">
                  <a:extLst>
                    <a:ext uri="{FF2B5EF4-FFF2-40B4-BE49-F238E27FC236}">
                      <a16:creationId xmlns:a16="http://schemas.microsoft.com/office/drawing/2014/main" id="{DFCD9078-A5C7-4E64-861D-25543BB7EFCE}"/>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0" name="Freeform 54">
                  <a:extLst>
                    <a:ext uri="{FF2B5EF4-FFF2-40B4-BE49-F238E27FC236}">
                      <a16:creationId xmlns:a16="http://schemas.microsoft.com/office/drawing/2014/main" id="{E62EFEC4-90B2-4C93-8258-0F2F656F17CB}"/>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1" name="Freeform 55">
                  <a:extLst>
                    <a:ext uri="{FF2B5EF4-FFF2-40B4-BE49-F238E27FC236}">
                      <a16:creationId xmlns:a16="http://schemas.microsoft.com/office/drawing/2014/main" id="{3F2B4C86-5F83-463F-81B2-8AA46EB632B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2" name="Freeform 56">
                  <a:extLst>
                    <a:ext uri="{FF2B5EF4-FFF2-40B4-BE49-F238E27FC236}">
                      <a16:creationId xmlns:a16="http://schemas.microsoft.com/office/drawing/2014/main" id="{35C68092-B70B-43F1-8965-3FE85FB04F61}"/>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3" name="Freeform 57">
                  <a:extLst>
                    <a:ext uri="{FF2B5EF4-FFF2-40B4-BE49-F238E27FC236}">
                      <a16:creationId xmlns:a16="http://schemas.microsoft.com/office/drawing/2014/main" id="{902B7995-1F76-4D31-AFEC-C200222ACD24}"/>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4" name="Freeform 58">
                  <a:extLst>
                    <a:ext uri="{FF2B5EF4-FFF2-40B4-BE49-F238E27FC236}">
                      <a16:creationId xmlns:a16="http://schemas.microsoft.com/office/drawing/2014/main" id="{52F8B989-FE01-4D67-9BA8-153E4BA64D76}"/>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5" name="Freeform 59">
                  <a:extLst>
                    <a:ext uri="{FF2B5EF4-FFF2-40B4-BE49-F238E27FC236}">
                      <a16:creationId xmlns:a16="http://schemas.microsoft.com/office/drawing/2014/main" id="{6E04C9CF-B884-4348-8CFF-5E11022A7CD9}"/>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6" name="Freeform 60">
                  <a:extLst>
                    <a:ext uri="{FF2B5EF4-FFF2-40B4-BE49-F238E27FC236}">
                      <a16:creationId xmlns:a16="http://schemas.microsoft.com/office/drawing/2014/main" id="{3AD590EA-6487-4DF4-AC58-B3F2A593CEDF}"/>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7" name="Freeform 61">
                  <a:extLst>
                    <a:ext uri="{FF2B5EF4-FFF2-40B4-BE49-F238E27FC236}">
                      <a16:creationId xmlns:a16="http://schemas.microsoft.com/office/drawing/2014/main" id="{7EF79B64-17EF-4898-9341-EE3162363062}"/>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8" name="Freeform 62">
                  <a:extLst>
                    <a:ext uri="{FF2B5EF4-FFF2-40B4-BE49-F238E27FC236}">
                      <a16:creationId xmlns:a16="http://schemas.microsoft.com/office/drawing/2014/main" id="{6E97C72A-5016-4B1F-9020-1F56B4F25A0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9" name="Freeform 63">
                  <a:extLst>
                    <a:ext uri="{FF2B5EF4-FFF2-40B4-BE49-F238E27FC236}">
                      <a16:creationId xmlns:a16="http://schemas.microsoft.com/office/drawing/2014/main" id="{DAFA919A-93CA-49E4-B41C-9111445A199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0" name="Freeform 64">
                  <a:extLst>
                    <a:ext uri="{FF2B5EF4-FFF2-40B4-BE49-F238E27FC236}">
                      <a16:creationId xmlns:a16="http://schemas.microsoft.com/office/drawing/2014/main" id="{C75307D7-81ED-46A8-BD96-3D6EB8106558}"/>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1" name="Freeform 65">
                  <a:extLst>
                    <a:ext uri="{FF2B5EF4-FFF2-40B4-BE49-F238E27FC236}">
                      <a16:creationId xmlns:a16="http://schemas.microsoft.com/office/drawing/2014/main" id="{A47EE3AE-B6C9-4C7B-A5AC-2FF883FE209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2" name="Freeform 66">
                  <a:extLst>
                    <a:ext uri="{FF2B5EF4-FFF2-40B4-BE49-F238E27FC236}">
                      <a16:creationId xmlns:a16="http://schemas.microsoft.com/office/drawing/2014/main" id="{91332A10-FBB8-4ED0-878A-B55B5DD21FCE}"/>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3" name="Freeform 67">
                  <a:extLst>
                    <a:ext uri="{FF2B5EF4-FFF2-40B4-BE49-F238E27FC236}">
                      <a16:creationId xmlns:a16="http://schemas.microsoft.com/office/drawing/2014/main" id="{AEB076B6-7A78-4797-986D-9AAA7EA352E6}"/>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4" name="Freeform 68">
                  <a:extLst>
                    <a:ext uri="{FF2B5EF4-FFF2-40B4-BE49-F238E27FC236}">
                      <a16:creationId xmlns:a16="http://schemas.microsoft.com/office/drawing/2014/main" id="{11AE1158-DD28-4AAD-9628-898ADCC7C28F}"/>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5" name="Freeform 69">
                  <a:extLst>
                    <a:ext uri="{FF2B5EF4-FFF2-40B4-BE49-F238E27FC236}">
                      <a16:creationId xmlns:a16="http://schemas.microsoft.com/office/drawing/2014/main" id="{776E24EE-A377-42D0-84EA-CBCFD240FA7B}"/>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6" name="Freeform 70">
                  <a:extLst>
                    <a:ext uri="{FF2B5EF4-FFF2-40B4-BE49-F238E27FC236}">
                      <a16:creationId xmlns:a16="http://schemas.microsoft.com/office/drawing/2014/main" id="{1F42F467-85F8-4C85-8B7E-4D1A20D919F2}"/>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7" name="Freeform 71">
                  <a:extLst>
                    <a:ext uri="{FF2B5EF4-FFF2-40B4-BE49-F238E27FC236}">
                      <a16:creationId xmlns:a16="http://schemas.microsoft.com/office/drawing/2014/main" id="{7DEC998B-480E-4CCB-AFAF-998925AE36DB}"/>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8" name="Freeform 72">
                  <a:extLst>
                    <a:ext uri="{FF2B5EF4-FFF2-40B4-BE49-F238E27FC236}">
                      <a16:creationId xmlns:a16="http://schemas.microsoft.com/office/drawing/2014/main" id="{33A5E433-B5CA-4C3C-A75B-A04EB44D613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9" name="Freeform 73">
                  <a:extLst>
                    <a:ext uri="{FF2B5EF4-FFF2-40B4-BE49-F238E27FC236}">
                      <a16:creationId xmlns:a16="http://schemas.microsoft.com/office/drawing/2014/main" id="{084454ED-1C41-49F8-9865-6FA0813C2C9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0" name="Freeform 74">
                  <a:extLst>
                    <a:ext uri="{FF2B5EF4-FFF2-40B4-BE49-F238E27FC236}">
                      <a16:creationId xmlns:a16="http://schemas.microsoft.com/office/drawing/2014/main" id="{4DE7AE78-B259-41AF-93B3-CD874D99C760}"/>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1" name="Freeform 75">
                  <a:extLst>
                    <a:ext uri="{FF2B5EF4-FFF2-40B4-BE49-F238E27FC236}">
                      <a16:creationId xmlns:a16="http://schemas.microsoft.com/office/drawing/2014/main" id="{844D14C1-6E51-4DE4-84EC-073C94384080}"/>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2" name="Freeform 76">
                  <a:extLst>
                    <a:ext uri="{FF2B5EF4-FFF2-40B4-BE49-F238E27FC236}">
                      <a16:creationId xmlns:a16="http://schemas.microsoft.com/office/drawing/2014/main" id="{A8D82228-7058-4058-87FB-DB12C150AE2B}"/>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3" name="Freeform 77">
                  <a:extLst>
                    <a:ext uri="{FF2B5EF4-FFF2-40B4-BE49-F238E27FC236}">
                      <a16:creationId xmlns:a16="http://schemas.microsoft.com/office/drawing/2014/main" id="{42A158E1-A6C7-4B52-AE44-ECCB07262BC5}"/>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4" name="Freeform 78">
                  <a:extLst>
                    <a:ext uri="{FF2B5EF4-FFF2-40B4-BE49-F238E27FC236}">
                      <a16:creationId xmlns:a16="http://schemas.microsoft.com/office/drawing/2014/main" id="{DB4AC5DA-830F-4C24-8439-AF6C358E6766}"/>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5" name="Freeform 79">
                  <a:extLst>
                    <a:ext uri="{FF2B5EF4-FFF2-40B4-BE49-F238E27FC236}">
                      <a16:creationId xmlns:a16="http://schemas.microsoft.com/office/drawing/2014/main" id="{9D9F4972-37BC-415B-AC4A-EFEE871427D8}"/>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6" name="Freeform 80">
                  <a:extLst>
                    <a:ext uri="{FF2B5EF4-FFF2-40B4-BE49-F238E27FC236}">
                      <a16:creationId xmlns:a16="http://schemas.microsoft.com/office/drawing/2014/main" id="{EFA5D153-EC7B-476C-AEF7-5206B275D2C0}"/>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7" name="Freeform 81">
                  <a:extLst>
                    <a:ext uri="{FF2B5EF4-FFF2-40B4-BE49-F238E27FC236}">
                      <a16:creationId xmlns:a16="http://schemas.microsoft.com/office/drawing/2014/main" id="{99DF4AF4-07A7-48BB-8248-9A069DD66018}"/>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8" name="Freeform 82">
                  <a:extLst>
                    <a:ext uri="{FF2B5EF4-FFF2-40B4-BE49-F238E27FC236}">
                      <a16:creationId xmlns:a16="http://schemas.microsoft.com/office/drawing/2014/main" id="{AA24A166-37D8-4097-983A-82F59FB80ABE}"/>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9" name="Freeform 83">
                  <a:extLst>
                    <a:ext uri="{FF2B5EF4-FFF2-40B4-BE49-F238E27FC236}">
                      <a16:creationId xmlns:a16="http://schemas.microsoft.com/office/drawing/2014/main" id="{95356AD3-555B-4603-93C6-BE27710CCF1B}"/>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00" name="Freeform 84">
                  <a:extLst>
                    <a:ext uri="{FF2B5EF4-FFF2-40B4-BE49-F238E27FC236}">
                      <a16:creationId xmlns:a16="http://schemas.microsoft.com/office/drawing/2014/main" id="{1E293ED5-5EE9-4DF3-9A7E-F97A19976771}"/>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01" name="Freeform 85">
                  <a:extLst>
                    <a:ext uri="{FF2B5EF4-FFF2-40B4-BE49-F238E27FC236}">
                      <a16:creationId xmlns:a16="http://schemas.microsoft.com/office/drawing/2014/main" id="{AEE459D9-9444-4448-BFCD-6B1013127F8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02" name="Freeform 86">
                  <a:extLst>
                    <a:ext uri="{FF2B5EF4-FFF2-40B4-BE49-F238E27FC236}">
                      <a16:creationId xmlns:a16="http://schemas.microsoft.com/office/drawing/2014/main" id="{6B77DCD4-2678-4415-8CCF-C4A2DE669F0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03" name="Freeform 87">
                  <a:extLst>
                    <a:ext uri="{FF2B5EF4-FFF2-40B4-BE49-F238E27FC236}">
                      <a16:creationId xmlns:a16="http://schemas.microsoft.com/office/drawing/2014/main" id="{448FCD18-42CB-4AB8-BDC3-00F40205D331}"/>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04" name="Freeform 88">
                  <a:extLst>
                    <a:ext uri="{FF2B5EF4-FFF2-40B4-BE49-F238E27FC236}">
                      <a16:creationId xmlns:a16="http://schemas.microsoft.com/office/drawing/2014/main" id="{C952B16E-1E0F-4BE3-A332-51F88803C32D}"/>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05" name="Freeform 89">
                  <a:extLst>
                    <a:ext uri="{FF2B5EF4-FFF2-40B4-BE49-F238E27FC236}">
                      <a16:creationId xmlns:a16="http://schemas.microsoft.com/office/drawing/2014/main" id="{B366C48B-1691-4805-87C3-997F6467F61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06" name="Freeform 90">
                  <a:extLst>
                    <a:ext uri="{FF2B5EF4-FFF2-40B4-BE49-F238E27FC236}">
                      <a16:creationId xmlns:a16="http://schemas.microsoft.com/office/drawing/2014/main" id="{C6173254-7998-4768-B774-40E22E3E6A3E}"/>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07" name="Freeform 91">
                  <a:extLst>
                    <a:ext uri="{FF2B5EF4-FFF2-40B4-BE49-F238E27FC236}">
                      <a16:creationId xmlns:a16="http://schemas.microsoft.com/office/drawing/2014/main" id="{11B72D13-7491-4831-9DED-09704D3D987C}"/>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08" name="Freeform 92">
                  <a:extLst>
                    <a:ext uri="{FF2B5EF4-FFF2-40B4-BE49-F238E27FC236}">
                      <a16:creationId xmlns:a16="http://schemas.microsoft.com/office/drawing/2014/main" id="{DE8F187A-1E4D-4551-BDC4-97B996FAF574}"/>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grpSp>
        </p:grpSp>
        <p:sp>
          <p:nvSpPr>
            <p:cNvPr id="19" name="文本框 49">
              <a:extLst>
                <a:ext uri="{FF2B5EF4-FFF2-40B4-BE49-F238E27FC236}">
                  <a16:creationId xmlns:a16="http://schemas.microsoft.com/office/drawing/2014/main" id="{1C52B914-987B-404A-ADDD-E80977CC96F2}"/>
                </a:ext>
              </a:extLst>
            </p:cNvPr>
            <p:cNvSpPr txBox="1">
              <a:spLocks noChangeArrowheads="1"/>
            </p:cNvSpPr>
            <p:nvPr/>
          </p:nvSpPr>
          <p:spPr bwMode="auto">
            <a:xfrm>
              <a:off x="7916289" y="2213525"/>
              <a:ext cx="2092692" cy="298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a:lnSpc>
                  <a:spcPts val="1800"/>
                </a:lnSpc>
                <a:buNone/>
              </a:pPr>
              <a:endParaRPr lang="en-US" altLang="zh-CN" sz="1100" dirty="0">
                <a:latin typeface="方正静蕾简体" panose="02000000000000000000" pitchFamily="2" charset="-122"/>
                <a:ea typeface="方正静蕾简体" panose="02000000000000000000" pitchFamily="2" charset="-122"/>
              </a:endParaRPr>
            </a:p>
          </p:txBody>
        </p:sp>
      </p:grpSp>
      <p:grpSp>
        <p:nvGrpSpPr>
          <p:cNvPr id="109" name="组合 452">
            <a:extLst>
              <a:ext uri="{FF2B5EF4-FFF2-40B4-BE49-F238E27FC236}">
                <a16:creationId xmlns:a16="http://schemas.microsoft.com/office/drawing/2014/main" id="{95631D8A-0428-48C7-BB24-4CE45B4E0631}"/>
              </a:ext>
            </a:extLst>
          </p:cNvPr>
          <p:cNvGrpSpPr/>
          <p:nvPr/>
        </p:nvGrpSpPr>
        <p:grpSpPr>
          <a:xfrm>
            <a:off x="485336" y="1039349"/>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5" name="TextBox 154">
            <a:extLst>
              <a:ext uri="{FF2B5EF4-FFF2-40B4-BE49-F238E27FC236}">
                <a16:creationId xmlns:a16="http://schemas.microsoft.com/office/drawing/2014/main" id="{B6058924-A4FA-436B-B8C2-FCA52F693EBD}"/>
              </a:ext>
            </a:extLst>
          </p:cNvPr>
          <p:cNvSpPr txBox="1"/>
          <p:nvPr/>
        </p:nvSpPr>
        <p:spPr>
          <a:xfrm>
            <a:off x="1071843" y="501841"/>
            <a:ext cx="2402214" cy="461665"/>
          </a:xfrm>
          <a:prstGeom prst="rect">
            <a:avLst/>
          </a:prstGeom>
          <a:noFill/>
        </p:spPr>
        <p:txBody>
          <a:bodyPr wrap="square">
            <a:spAutoFit/>
          </a:bodyPr>
          <a:lstStyle/>
          <a:p>
            <a:r>
              <a:rPr kumimoji="0" lang="vi-VN" altLang="zh-CN" sz="2400" b="1" i="0" u="none" strike="noStrike" kern="1200" cap="none" spc="0" normalizeH="0" baseline="0" noProof="0">
                <a:ln>
                  <a:noFill/>
                </a:ln>
                <a:solidFill>
                  <a:schemeClr val="accent6">
                    <a:lumMod val="75000"/>
                  </a:schemeClr>
                </a:solidFill>
                <a:effectLst/>
                <a:uLnTx/>
                <a:uFillTx/>
                <a:latin typeface="UTM Avo" panose="02040603050506020204" pitchFamily="18" charset="0"/>
                <a:ea typeface="+mn-ea"/>
                <a:cs typeface="Times New Roman" panose="02020603050405020304" pitchFamily="18" charset="0"/>
              </a:rPr>
              <a:t>Hướ</a:t>
            </a:r>
            <a:r>
              <a:rPr lang="en-US" altLang="zh-CN" sz="2400" b="1">
                <a:solidFill>
                  <a:schemeClr val="accent6">
                    <a:lumMod val="75000"/>
                  </a:schemeClr>
                </a:solidFill>
                <a:latin typeface="UTM Avo" panose="02040603050506020204" pitchFamily="18" charset="0"/>
                <a:cs typeface="Times New Roman" panose="02020603050405020304" pitchFamily="18" charset="0"/>
              </a:rPr>
              <a:t>ng dẫn</a:t>
            </a:r>
            <a:endParaRPr lang="en-US" b="1">
              <a:solidFill>
                <a:schemeClr val="accent6">
                  <a:lumMod val="75000"/>
                </a:schemeClr>
              </a:solidFill>
            </a:endParaRPr>
          </a:p>
        </p:txBody>
      </p:sp>
      <p:sp>
        <p:nvSpPr>
          <p:cNvPr id="156" name="文本框 103">
            <a:extLst>
              <a:ext uri="{FF2B5EF4-FFF2-40B4-BE49-F238E27FC236}">
                <a16:creationId xmlns:a16="http://schemas.microsoft.com/office/drawing/2014/main" id="{718A9D0A-7C13-4AE6-979F-FD98EBE1EA54}"/>
              </a:ext>
            </a:extLst>
          </p:cNvPr>
          <p:cNvSpPr txBox="1"/>
          <p:nvPr/>
        </p:nvSpPr>
        <p:spPr>
          <a:xfrm>
            <a:off x="5814391" y="3502025"/>
            <a:ext cx="5672946" cy="2246769"/>
          </a:xfrm>
          <a:prstGeom prst="rect">
            <a:avLst/>
          </a:prstGeom>
          <a:noFill/>
        </p:spPr>
        <p:txBody>
          <a:bodyPr wrap="square" rtlCol="0">
            <a:spAutoFit/>
          </a:bodyPr>
          <a:lstStyle/>
          <a:p>
            <a:r>
              <a:rPr lang="en-US" altLang="zh-CN" sz="2800">
                <a:latin typeface="UTM Avo" panose="02040603050506020204" pitchFamily="18" charset="0"/>
                <a:ea typeface="方正静蕾简体" panose="02000000000000000000" pitchFamily="2" charset="-122"/>
              </a:rPr>
              <a:t>2. </a:t>
            </a:r>
            <a:r>
              <a:rPr lang="vi-VN" altLang="zh-CN" sz="2800">
                <a:latin typeface="UTM Avo" panose="02040603050506020204" pitchFamily="18" charset="0"/>
                <a:ea typeface="方正静蕾简体" panose="02000000000000000000" pitchFamily="2" charset="-122"/>
              </a:rPr>
              <a:t>Trong thẻ </a:t>
            </a:r>
            <a:r>
              <a:rPr lang="vi-VN" altLang="zh-CN" sz="2800" b="1">
                <a:latin typeface="UTM Avo" panose="02040603050506020204" pitchFamily="18" charset="0"/>
                <a:ea typeface="方正静蕾简体" panose="02000000000000000000" pitchFamily="2" charset="-122"/>
              </a:rPr>
              <a:t>Data</a:t>
            </a:r>
            <a:r>
              <a:rPr lang="vi-VN" altLang="zh-CN" sz="2800">
                <a:latin typeface="UTM Avo" panose="02040603050506020204" pitchFamily="18" charset="0"/>
                <a:ea typeface="方正静蕾简体" panose="02000000000000000000" pitchFamily="2" charset="-122"/>
              </a:rPr>
              <a:t>, tại </a:t>
            </a:r>
            <a:r>
              <a:rPr lang="vi-VN" altLang="zh-CN" sz="2800" b="1">
                <a:latin typeface="UTM Avo" panose="02040603050506020204" pitchFamily="18" charset="0"/>
                <a:ea typeface="方正静蕾简体" panose="02000000000000000000" pitchFamily="2" charset="-122"/>
              </a:rPr>
              <a:t>nhóm Sort &amp; Filter</a:t>
            </a:r>
            <a:r>
              <a:rPr lang="vi-VN" altLang="zh-CN" sz="2800">
                <a:latin typeface="UTM Avo" panose="02040603050506020204" pitchFamily="18" charset="0"/>
                <a:ea typeface="方正静蕾简体" panose="02000000000000000000" pitchFamily="2" charset="-122"/>
              </a:rPr>
              <a:t>, chọn lệnh</a:t>
            </a:r>
            <a:r>
              <a:rPr lang="vi-VN" altLang="zh-CN" sz="2800" b="1">
                <a:latin typeface="UTM Avo" panose="02040603050506020204" pitchFamily="18" charset="0"/>
                <a:ea typeface="方正静蕾简体" panose="02000000000000000000" pitchFamily="2" charset="-122"/>
              </a:rPr>
              <a:t> Sort </a:t>
            </a:r>
            <a:r>
              <a:rPr lang="vi-VN" altLang="zh-CN" sz="2800">
                <a:latin typeface="UTM Avo" panose="02040603050506020204" pitchFamily="18" charset="0"/>
                <a:ea typeface="方正静蕾简体" panose="02000000000000000000" pitchFamily="2" charset="-122"/>
              </a:rPr>
              <a:t>để mở hộp thoại </a:t>
            </a:r>
            <a:r>
              <a:rPr lang="vi-VN" altLang="zh-CN" sz="2800" b="1">
                <a:latin typeface="UTM Avo" panose="02040603050506020204" pitchFamily="18" charset="0"/>
                <a:ea typeface="方正静蕾简体" panose="02000000000000000000" pitchFamily="2" charset="-122"/>
              </a:rPr>
              <a:t>Sort</a:t>
            </a:r>
            <a:r>
              <a:rPr lang="vi-VN" altLang="zh-CN" sz="2800">
                <a:latin typeface="UTM Avo" panose="02040603050506020204" pitchFamily="18" charset="0"/>
                <a:ea typeface="方正静蕾简体" panose="02000000000000000000" pitchFamily="2" charset="-122"/>
              </a:rPr>
              <a:t>. Các bước tiếp theo thực hiện như minh hoạ trong Hình 6.3. Chọn OK để hoàn thành việc sắp xếp.</a:t>
            </a:r>
            <a:endParaRPr lang="zh-CN" altLang="en-US" sz="2800" dirty="0">
              <a:latin typeface="UTM Avo" panose="02040603050506020204" pitchFamily="18" charset="0"/>
              <a:ea typeface="方正静蕾简体" panose="02000000000000000000" pitchFamily="2" charset="-122"/>
            </a:endParaRPr>
          </a:p>
        </p:txBody>
      </p:sp>
    </p:spTree>
    <p:extLst>
      <p:ext uri="{BB962C8B-B14F-4D97-AF65-F5344CB8AC3E}">
        <p14:creationId xmlns:p14="http://schemas.microsoft.com/office/powerpoint/2010/main" val="18681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55"/>
                                        </p:tgtEl>
                                        <p:attrNameLst>
                                          <p:attrName>style.visibility</p:attrName>
                                        </p:attrNameLst>
                                      </p:cBhvr>
                                      <p:to>
                                        <p:strVal val="visible"/>
                                      </p:to>
                                    </p:set>
                                    <p:animEffect transition="in" filter="fade">
                                      <p:cBhvr>
                                        <p:cTn id="15" dur="500"/>
                                        <p:tgtEl>
                                          <p:spTgt spid="15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wipe(up)">
                                      <p:cBhvr>
                                        <p:cTn id="25" dur="500"/>
                                        <p:tgtEl>
                                          <p:spTgt spid="11">
                                            <p:txEl>
                                              <p:pRg st="0" end="0"/>
                                            </p:txEl>
                                          </p:spTgt>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Effect transition="in" filter="wipe(up)">
                                      <p:cBhvr>
                                        <p:cTn id="29" dur="500"/>
                                        <p:tgtEl>
                                          <p:spTgt spid="1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par>
                          <p:cTn id="35" fill="hold">
                            <p:stCondLst>
                              <p:cond delay="500"/>
                            </p:stCondLst>
                            <p:childTnLst>
                              <p:par>
                                <p:cTn id="36" presetID="2" presetClass="entr" presetSubtype="4"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1000"/>
                            </p:stCondLst>
                            <p:childTnLst>
                              <p:par>
                                <p:cTn id="41" presetID="22" presetClass="entr" presetSubtype="1" fill="hold" grpId="0" nodeType="afterEffect">
                                  <p:stCondLst>
                                    <p:cond delay="0"/>
                                  </p:stCondLst>
                                  <p:childTnLst>
                                    <p:set>
                                      <p:cBhvr>
                                        <p:cTn id="42" dur="1" fill="hold">
                                          <p:stCondLst>
                                            <p:cond delay="0"/>
                                          </p:stCondLst>
                                        </p:cTn>
                                        <p:tgtEl>
                                          <p:spTgt spid="156">
                                            <p:txEl>
                                              <p:pRg st="0" end="0"/>
                                            </p:txEl>
                                          </p:spTgt>
                                        </p:tgtEl>
                                        <p:attrNameLst>
                                          <p:attrName>style.visibility</p:attrName>
                                        </p:attrNameLst>
                                      </p:cBhvr>
                                      <p:to>
                                        <p:strVal val="visible"/>
                                      </p:to>
                                    </p:set>
                                    <p:animEffect transition="in" filter="wipe(up)">
                                      <p:cBhvr>
                                        <p:cTn id="43" dur="500"/>
                                        <p:tgtEl>
                                          <p:spTgt spid="1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6" grpId="0" animBg="1"/>
      <p:bldP spid="155" grpId="0"/>
      <p:bldP spid="15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low confidence">
            <a:extLst>
              <a:ext uri="{FF2B5EF4-FFF2-40B4-BE49-F238E27FC236}">
                <a16:creationId xmlns:a16="http://schemas.microsoft.com/office/drawing/2014/main" id="{8589335B-6FD8-48EC-A979-DB87BA88D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007" y="745435"/>
            <a:ext cx="10746286" cy="4015408"/>
          </a:xfrm>
          <a:prstGeom prst="rect">
            <a:avLst/>
          </a:prstGeom>
        </p:spPr>
      </p:pic>
      <p:sp>
        <p:nvSpPr>
          <p:cNvPr id="6" name="文本框 103">
            <a:extLst>
              <a:ext uri="{FF2B5EF4-FFF2-40B4-BE49-F238E27FC236}">
                <a16:creationId xmlns:a16="http://schemas.microsoft.com/office/drawing/2014/main" id="{A66A34DF-638E-4BEA-9612-637C8C7EE273}"/>
              </a:ext>
            </a:extLst>
          </p:cNvPr>
          <p:cNvSpPr txBox="1"/>
          <p:nvPr/>
        </p:nvSpPr>
        <p:spPr>
          <a:xfrm>
            <a:off x="1604060" y="4677663"/>
            <a:ext cx="8698546" cy="461665"/>
          </a:xfrm>
          <a:prstGeom prst="rect">
            <a:avLst/>
          </a:prstGeom>
          <a:noFill/>
        </p:spPr>
        <p:txBody>
          <a:bodyPr wrap="square" rtlCol="0">
            <a:spAutoFit/>
          </a:bodyPr>
          <a:lstStyle/>
          <a:p>
            <a:pPr algn="ctr"/>
            <a:r>
              <a:rPr lang="en-US" altLang="zh-CN" sz="2400" b="1">
                <a:latin typeface="UTM Avo" panose="02040603050506020204" pitchFamily="18" charset="0"/>
                <a:ea typeface="方正静蕾简体" panose="02000000000000000000" pitchFamily="2" charset="-122"/>
              </a:rPr>
              <a:t>Hình 6.3. Sắp xếp bảng dữ liệu theo một tiêu chí</a:t>
            </a:r>
          </a:p>
        </p:txBody>
      </p:sp>
    </p:spTree>
    <p:extLst>
      <p:ext uri="{BB962C8B-B14F-4D97-AF65-F5344CB8AC3E}">
        <p14:creationId xmlns:p14="http://schemas.microsoft.com/office/powerpoint/2010/main" val="375094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89335B-6FD8-48EC-A979-DB87BA88D68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79105" y="328377"/>
            <a:ext cx="8448948" cy="5589961"/>
          </a:xfrm>
          <a:prstGeom prst="rect">
            <a:avLst/>
          </a:prstGeom>
        </p:spPr>
      </p:pic>
      <p:sp>
        <p:nvSpPr>
          <p:cNvPr id="6" name="文本框 103">
            <a:extLst>
              <a:ext uri="{FF2B5EF4-FFF2-40B4-BE49-F238E27FC236}">
                <a16:creationId xmlns:a16="http://schemas.microsoft.com/office/drawing/2014/main" id="{A66A34DF-638E-4BEA-9612-637C8C7EE273}"/>
              </a:ext>
            </a:extLst>
          </p:cNvPr>
          <p:cNvSpPr txBox="1"/>
          <p:nvPr/>
        </p:nvSpPr>
        <p:spPr>
          <a:xfrm>
            <a:off x="699846" y="5932880"/>
            <a:ext cx="10506974" cy="461665"/>
          </a:xfrm>
          <a:prstGeom prst="rect">
            <a:avLst/>
          </a:prstGeom>
          <a:noFill/>
        </p:spPr>
        <p:txBody>
          <a:bodyPr wrap="square" rtlCol="0">
            <a:spAutoFit/>
          </a:bodyPr>
          <a:lstStyle/>
          <a:p>
            <a:pPr algn="ctr"/>
            <a:r>
              <a:rPr lang="en-US" altLang="zh-CN" sz="2400" b="1">
                <a:latin typeface="UTM Avo" panose="02040603050506020204" pitchFamily="18" charset="0"/>
                <a:ea typeface="方正静蕾简体" panose="02000000000000000000" pitchFamily="2" charset="-122"/>
              </a:rPr>
              <a:t>Hình 6.4. Kết quả sắp xếp tên học sinh theo thứ tự bảng chữ cái</a:t>
            </a:r>
          </a:p>
        </p:txBody>
      </p:sp>
    </p:spTree>
    <p:extLst>
      <p:ext uri="{BB962C8B-B14F-4D97-AF65-F5344CB8AC3E}">
        <p14:creationId xmlns:p14="http://schemas.microsoft.com/office/powerpoint/2010/main" val="216826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1467852"/>
            <a:ext cx="7875639" cy="1961147"/>
          </a:xfrm>
          <a:prstGeom prst="wedgeRoundRectCallout">
            <a:avLst>
              <a:gd name="adj1" fmla="val -30983"/>
              <a:gd name="adj2" fmla="val 74119"/>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3008671" y="2129588"/>
            <a:ext cx="7875638" cy="608180"/>
          </a:xfrm>
          <a:prstGeom prst="rect">
            <a:avLst/>
          </a:prstGeom>
          <a:noFill/>
        </p:spPr>
        <p:txBody>
          <a:bodyPr wrap="square">
            <a:spAutoFit/>
          </a:bodyPr>
          <a:lstStyle/>
          <a:p>
            <a:pPr lvl="0" algn="ctr"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b)	Sắp xếp dữ liệu theo nhiều tiêu chí</a:t>
            </a:r>
            <a:endParaRPr kumimoji="0" lang="en-US" sz="2800" b="1" i="0" u="none" strike="noStrike" kern="1200" cap="none" spc="0" normalizeH="0" baseline="0" noProof="0">
              <a:ln>
                <a:noFill/>
              </a:ln>
              <a:solidFill>
                <a:prstClr val="white"/>
              </a:solidFill>
              <a:effectLst/>
              <a:uLnTx/>
              <a:uFillTx/>
              <a:latin typeface="Arial"/>
            </a:endParaRPr>
          </a:p>
        </p:txBody>
      </p:sp>
      <p:pic>
        <p:nvPicPr>
          <p:cNvPr id="5" name="Picture 4" descr="A cartoon of a person holding a sword&#10;&#10;Description automatically generated with low confidence">
            <a:extLst>
              <a:ext uri="{FF2B5EF4-FFF2-40B4-BE49-F238E27FC236}">
                <a16:creationId xmlns:a16="http://schemas.microsoft.com/office/drawing/2014/main" id="{9F161E17-4732-44C6-A68F-EB1BA6D285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41" y="3728124"/>
            <a:ext cx="3482884" cy="2735670"/>
          </a:xfrm>
          <a:prstGeom prst="rect">
            <a:avLst/>
          </a:prstGeom>
        </p:spPr>
      </p:pic>
    </p:spTree>
    <p:extLst>
      <p:ext uri="{BB962C8B-B14F-4D97-AF65-F5344CB8AC3E}">
        <p14:creationId xmlns:p14="http://schemas.microsoft.com/office/powerpoint/2010/main" val="241239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806756" y="455026"/>
            <a:ext cx="10375226" cy="5828011"/>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24675" y="146555"/>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10117067" y="426316"/>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702862" y="469205"/>
            <a:ext cx="10547470" cy="5455019"/>
          </a:xfrm>
          <a:prstGeom prst="rect">
            <a:avLst/>
          </a:prstGeom>
          <a:noFill/>
        </p:spPr>
        <p:txBody>
          <a:bodyPr wrap="square" rtlCol="0">
            <a:spAutoFit/>
          </a:bodyPr>
          <a:lstStyle/>
          <a:p>
            <a:pPr algn="ctr">
              <a:lnSpc>
                <a:spcPct val="150000"/>
              </a:lnSpc>
            </a:pPr>
            <a:r>
              <a:rPr lang="vi-VN" sz="2800" b="1">
                <a:solidFill>
                  <a:srgbClr val="000000"/>
                </a:solidFill>
                <a:latin typeface="UTM Avo" panose="02040603050506020204" pitchFamily="18" charset="0"/>
                <a:cs typeface="Times New Roman" panose="02020603050405020304" pitchFamily="18" charset="0"/>
              </a:rPr>
              <a:t>NHIỆM VỤ </a:t>
            </a:r>
            <a:endParaRPr lang="en-US" sz="2800" b="1">
              <a:solidFill>
                <a:srgbClr val="000000"/>
              </a:solidFill>
              <a:latin typeface="UTM Avo" panose="02040603050506020204" pitchFamily="18" charset="0"/>
              <a:cs typeface="Times New Roman" panose="02020603050405020304" pitchFamily="18" charset="0"/>
            </a:endParaRPr>
          </a:p>
          <a:p>
            <a:pPr algn="ctr">
              <a:lnSpc>
                <a:spcPct val="150000"/>
              </a:lnSpc>
            </a:pPr>
            <a:r>
              <a:rPr lang="vi-VN" sz="2600">
                <a:solidFill>
                  <a:srgbClr val="000000"/>
                </a:solidFill>
                <a:latin typeface="UTM Avo" panose="02040603050506020204" pitchFamily="18" charset="0"/>
                <a:cs typeface="Times New Roman" panose="02020603050405020304" pitchFamily="18" charset="0"/>
              </a:rPr>
              <a:t>Trong bảng tính ở H</a:t>
            </a:r>
            <a:r>
              <a:rPr lang="en-US" sz="2600">
                <a:solidFill>
                  <a:srgbClr val="000000"/>
                </a:solidFill>
                <a:latin typeface="UTM Avo" panose="02040603050506020204" pitchFamily="18" charset="0"/>
                <a:cs typeface="Times New Roman" panose="02020603050405020304" pitchFamily="18" charset="0"/>
              </a:rPr>
              <a:t>ì</a:t>
            </a:r>
            <a:r>
              <a:rPr lang="vi-VN" sz="2600">
                <a:solidFill>
                  <a:srgbClr val="000000"/>
                </a:solidFill>
                <a:latin typeface="UTM Avo" panose="02040603050506020204" pitchFamily="18" charset="0"/>
                <a:cs typeface="Times New Roman" panose="02020603050405020304" pitchFamily="18" charset="0"/>
              </a:rPr>
              <a:t>nh 6.4, tên học sinh đã được sắp xếp theo thứ tự bảng chữ cái. Tuy nhiên, có hai học sinh cùng tên là Trang, nhưng bạn Ngô Hà Trang được sắp xếp trước bạn Đặng Mai Trang, trong khi chữ N đứng sau chữ Đ trong bảng chữ cái. Như vậy, để danh sách học sinh hiển thị đúng theo yêu cầu, em cần bổ sung thêm tiêu chí thứ hai là sắp xếp Họ đệm. Khi đó, nếu cùng giá trị trên cột Tên, các hàng của bảng tính sẽ được sắp xếp theo thứ tự chữ cái của cột Họ đệm.</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700544" y="5839607"/>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0231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A3D1A5-C7A2-4998-9C84-56234449ED77}"/>
              </a:ext>
            </a:extLst>
          </p:cNvPr>
          <p:cNvSpPr txBox="1"/>
          <p:nvPr/>
        </p:nvSpPr>
        <p:spPr>
          <a:xfrm>
            <a:off x="656124" y="347105"/>
            <a:ext cx="10138754" cy="834011"/>
          </a:xfrm>
          <a:prstGeom prst="rect">
            <a:avLst/>
          </a:prstGeom>
          <a:noFill/>
          <a:ln>
            <a:noFill/>
          </a:ln>
        </p:spPr>
        <p:txBody>
          <a:bodyPr wrap="square" rtlCol="0">
            <a:spAutoFit/>
          </a:bodyPr>
          <a:lstStyle/>
          <a:p>
            <a:pPr algn="ctr">
              <a:lnSpc>
                <a:spcPct val="120000"/>
              </a:lnSpc>
            </a:pPr>
            <a:r>
              <a:rPr lang="en-US" sz="4400" b="1" dirty="0">
                <a:ln w="19050">
                  <a:solidFill>
                    <a:schemeClr val="bg1"/>
                  </a:solidFill>
                </a:ln>
                <a:latin typeface="Times New Roman" panose="02020603050405020304" pitchFamily="18" charset="0"/>
                <a:cs typeface="Times New Roman" panose="02020603050405020304" pitchFamily="18" charset="0"/>
              </a:rPr>
              <a:t>BÀI </a:t>
            </a:r>
            <a:r>
              <a:rPr lang="vi-VN" sz="4400" b="1" dirty="0">
                <a:ln w="19050">
                  <a:solidFill>
                    <a:schemeClr val="bg1"/>
                  </a:solidFill>
                </a:ln>
                <a:latin typeface="Times New Roman" panose="02020603050405020304" pitchFamily="18" charset="0"/>
                <a:cs typeface="Times New Roman" panose="02020603050405020304" pitchFamily="18" charset="0"/>
              </a:rPr>
              <a:t>6. SẮP XẾP VÀ LỌC DỮ LIỆU</a:t>
            </a:r>
          </a:p>
        </p:txBody>
      </p:sp>
      <p:sp>
        <p:nvSpPr>
          <p:cNvPr id="3" name="TextBox 11">
            <a:extLst>
              <a:ext uri="{FF2B5EF4-FFF2-40B4-BE49-F238E27FC236}">
                <a16:creationId xmlns:a16="http://schemas.microsoft.com/office/drawing/2014/main" id="{FFE97E37-9417-4AC8-9187-6C00041424F3}"/>
              </a:ext>
            </a:extLst>
          </p:cNvPr>
          <p:cNvSpPr txBox="1">
            <a:spLocks noChangeArrowheads="1"/>
          </p:cNvSpPr>
          <p:nvPr/>
        </p:nvSpPr>
        <p:spPr bwMode="auto">
          <a:xfrm>
            <a:off x="682755" y="1699135"/>
            <a:ext cx="10485352" cy="395128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600" b="1" dirty="0" err="1">
                <a:solidFill>
                  <a:srgbClr val="000000"/>
                </a:solidFill>
                <a:latin typeface="Times New Roman" panose="02020603050405020304" pitchFamily="18" charset="0"/>
                <a:cs typeface="Calibri" panose="020F0502020204030204" pitchFamily="34" charset="0"/>
              </a:rPr>
              <a:t>Mục</a:t>
            </a:r>
            <a:r>
              <a:rPr lang="en-US" altLang="en-US" sz="3600" b="1" dirty="0">
                <a:solidFill>
                  <a:srgbClr val="000000"/>
                </a:solidFill>
                <a:latin typeface="Times New Roman" panose="02020603050405020304" pitchFamily="18" charset="0"/>
                <a:cs typeface="Calibri" panose="020F0502020204030204" pitchFamily="34" charset="0"/>
              </a:rPr>
              <a:t> </a:t>
            </a:r>
            <a:r>
              <a:rPr lang="en-US" altLang="en-US" sz="3600" b="1" dirty="0" err="1">
                <a:solidFill>
                  <a:srgbClr val="000000"/>
                </a:solidFill>
                <a:latin typeface="Times New Roman" panose="02020603050405020304" pitchFamily="18" charset="0"/>
                <a:cs typeface="Calibri" panose="020F0502020204030204" pitchFamily="34" charset="0"/>
              </a:rPr>
              <a:t>tiêu</a:t>
            </a:r>
            <a:r>
              <a:rPr lang="en-US" altLang="en-US" sz="3600" b="1" dirty="0">
                <a:solidFill>
                  <a:srgbClr val="000000"/>
                </a:solidFill>
                <a:latin typeface="Times New Roman" panose="02020603050405020304" pitchFamily="18" charset="0"/>
                <a:cs typeface="Calibri" panose="020F0502020204030204" pitchFamily="34" charset="0"/>
              </a:rPr>
              <a:t>: </a:t>
            </a:r>
          </a:p>
          <a:p>
            <a:pPr algn="just"/>
            <a:r>
              <a:rPr lang="en-US" altLang="en-US" sz="3600" b="1" dirty="0">
                <a:solidFill>
                  <a:srgbClr val="000000"/>
                </a:solidFill>
                <a:latin typeface="Times New Roman" panose="02020603050405020304" pitchFamily="18" charset="0"/>
                <a:cs typeface="Calibri" panose="020F0502020204030204" pitchFamily="34" charset="0"/>
              </a:rPr>
              <a:t>-</a:t>
            </a:r>
            <a:r>
              <a:rPr lang="vi-VN" altLang="en-US" sz="3600" dirty="0">
                <a:solidFill>
                  <a:srgbClr val="000000"/>
                </a:solidFill>
                <a:latin typeface="Times New Roman" panose="02020603050405020304" pitchFamily="18" charset="0"/>
                <a:cs typeface="Calibri" panose="020F0502020204030204" pitchFamily="34" charset="0"/>
              </a:rPr>
              <a:t>Sử dụng được phần mềm bảng tính trợ giúp giải quyết bài toán thực tế.</a:t>
            </a:r>
          </a:p>
          <a:p>
            <a:pPr algn="just"/>
            <a:r>
              <a:rPr lang="en-US" altLang="en-US" sz="3600" dirty="0">
                <a:solidFill>
                  <a:srgbClr val="000000"/>
                </a:solidFill>
                <a:latin typeface="Times New Roman" panose="02020603050405020304" pitchFamily="18" charset="0"/>
                <a:cs typeface="Calibri" panose="020F0502020204030204" pitchFamily="34" charset="0"/>
              </a:rPr>
              <a:t>-</a:t>
            </a:r>
            <a:r>
              <a:rPr lang="vi-VN" altLang="en-US" sz="3600" dirty="0">
                <a:solidFill>
                  <a:srgbClr val="000000"/>
                </a:solidFill>
                <a:latin typeface="Times New Roman" panose="02020603050405020304" pitchFamily="18" charset="0"/>
                <a:cs typeface="Calibri" panose="020F0502020204030204" pitchFamily="34" charset="0"/>
              </a:rPr>
              <a:t>Nêu được một số tình huống thực tế cần sử dụng các chức năng sắp xếp và lọc dữ liệu.</a:t>
            </a:r>
          </a:p>
          <a:p>
            <a:pPr algn="just"/>
            <a:r>
              <a:rPr lang="en-US" altLang="en-US" sz="3600" dirty="0">
                <a:solidFill>
                  <a:srgbClr val="000000"/>
                </a:solidFill>
                <a:latin typeface="Times New Roman" panose="02020603050405020304" pitchFamily="18" charset="0"/>
                <a:cs typeface="Calibri" panose="020F0502020204030204" pitchFamily="34" charset="0"/>
              </a:rPr>
              <a:t>-</a:t>
            </a:r>
            <a:r>
              <a:rPr lang="vi-VN" altLang="en-US" sz="3600" dirty="0">
                <a:solidFill>
                  <a:srgbClr val="000000"/>
                </a:solidFill>
                <a:latin typeface="Times New Roman" panose="02020603050405020304" pitchFamily="18" charset="0"/>
                <a:cs typeface="Calibri" panose="020F0502020204030204" pitchFamily="34" charset="0"/>
              </a:rPr>
              <a:t>Thực hiện được các thao tác lọc, sắp xếp dữ liệu của phần mềm bảng tính.</a:t>
            </a:r>
          </a:p>
        </p:txBody>
      </p:sp>
    </p:spTree>
    <p:extLst>
      <p:ext uri="{BB962C8B-B14F-4D97-AF65-F5344CB8AC3E}">
        <p14:creationId xmlns:p14="http://schemas.microsoft.com/office/powerpoint/2010/main" val="263333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208">
            <a:extLst>
              <a:ext uri="{FF2B5EF4-FFF2-40B4-BE49-F238E27FC236}">
                <a16:creationId xmlns:a16="http://schemas.microsoft.com/office/drawing/2014/main" id="{28668695-F774-499B-A788-ECF0B1EEF6BB}"/>
              </a:ext>
            </a:extLst>
          </p:cNvPr>
          <p:cNvPicPr/>
          <p:nvPr/>
        </p:nvPicPr>
        <p:blipFill>
          <a:blip r:embed="rId2"/>
          <a:stretch/>
        </p:blipFill>
        <p:spPr>
          <a:xfrm>
            <a:off x="866274" y="2691832"/>
            <a:ext cx="10058399" cy="2578000"/>
          </a:xfrm>
          <a:prstGeom prst="rect">
            <a:avLst/>
          </a:prstGeom>
        </p:spPr>
      </p:pic>
      <p:sp>
        <p:nvSpPr>
          <p:cNvPr id="3" name="Rectangle 2">
            <a:extLst>
              <a:ext uri="{FF2B5EF4-FFF2-40B4-BE49-F238E27FC236}">
                <a16:creationId xmlns:a16="http://schemas.microsoft.com/office/drawing/2014/main" id="{FEE9F8DB-E22E-429D-9314-2E782AC11862}"/>
              </a:ext>
            </a:extLst>
          </p:cNvPr>
          <p:cNvSpPr/>
          <p:nvPr/>
        </p:nvSpPr>
        <p:spPr>
          <a:xfrm>
            <a:off x="888023" y="3256545"/>
            <a:ext cx="1550377" cy="534405"/>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文本框 103">
            <a:extLst>
              <a:ext uri="{FF2B5EF4-FFF2-40B4-BE49-F238E27FC236}">
                <a16:creationId xmlns:a16="http://schemas.microsoft.com/office/drawing/2014/main" id="{1F2D5F6A-0E87-43BF-B5EB-72F6365C1ED5}"/>
              </a:ext>
            </a:extLst>
          </p:cNvPr>
          <p:cNvSpPr txBox="1"/>
          <p:nvPr/>
        </p:nvSpPr>
        <p:spPr>
          <a:xfrm>
            <a:off x="688475" y="371345"/>
            <a:ext cx="3521576" cy="461665"/>
          </a:xfrm>
          <a:prstGeom prst="rect">
            <a:avLst/>
          </a:prstGeom>
          <a:noFill/>
        </p:spPr>
        <p:txBody>
          <a:bodyPr wrap="square" rtlCol="0">
            <a:spAutoFit/>
          </a:bodyPr>
          <a:lstStyle/>
          <a:p>
            <a:r>
              <a:rPr lang="en-US" altLang="zh-CN" sz="2400">
                <a:solidFill>
                  <a:schemeClr val="accent1">
                    <a:lumMod val="50000"/>
                  </a:schemeClr>
                </a:solidFill>
                <a:latin typeface="UTM Avo" panose="02040603050506020204" pitchFamily="18" charset="0"/>
                <a:ea typeface="方正静蕾简体" panose="02000000000000000000" pitchFamily="2" charset="-122"/>
              </a:rPr>
              <a:t>Mở hộp thoại </a:t>
            </a:r>
            <a:r>
              <a:rPr lang="en-US" altLang="zh-CN" sz="2400" b="1">
                <a:solidFill>
                  <a:schemeClr val="accent1">
                    <a:lumMod val="50000"/>
                  </a:schemeClr>
                </a:solidFill>
                <a:latin typeface="UTM Avo" panose="02040603050506020204" pitchFamily="18" charset="0"/>
                <a:ea typeface="方正静蕾简体" panose="02000000000000000000" pitchFamily="2" charset="-122"/>
              </a:rPr>
              <a:t>Sort</a:t>
            </a:r>
            <a:endParaRPr lang="zh-CN" altLang="en-US" sz="2400" b="1" dirty="0">
              <a:solidFill>
                <a:schemeClr val="accent1">
                  <a:lumMod val="50000"/>
                </a:schemeClr>
              </a:solidFill>
              <a:latin typeface="UTM Avo" panose="02040603050506020204" pitchFamily="18" charset="0"/>
              <a:ea typeface="方正静蕾简体" panose="02000000000000000000" pitchFamily="2" charset="-122"/>
            </a:endParaRPr>
          </a:p>
        </p:txBody>
      </p:sp>
      <p:sp>
        <p:nvSpPr>
          <p:cNvPr id="6" name="Flowchart: Process 5">
            <a:extLst>
              <a:ext uri="{FF2B5EF4-FFF2-40B4-BE49-F238E27FC236}">
                <a16:creationId xmlns:a16="http://schemas.microsoft.com/office/drawing/2014/main" id="{86E37B91-86D4-4684-A18B-6153224B4239}"/>
              </a:ext>
            </a:extLst>
          </p:cNvPr>
          <p:cNvSpPr/>
          <p:nvPr/>
        </p:nvSpPr>
        <p:spPr>
          <a:xfrm>
            <a:off x="688474" y="1346199"/>
            <a:ext cx="2260457" cy="1079501"/>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UTM Avo" panose="02040603050506020204" pitchFamily="18" charset="0"/>
                <a:ea typeface="+mn-ea"/>
                <a:cs typeface="+mn-cs"/>
              </a:rPr>
              <a:t>2. Chọn </a:t>
            </a:r>
            <a:r>
              <a:rPr kumimoji="0" lang="en-US" sz="2000" b="1" i="0" u="none" strike="noStrike" kern="1200" cap="none" spc="0" normalizeH="0" baseline="0" noProof="0">
                <a:ln>
                  <a:noFill/>
                </a:ln>
                <a:solidFill>
                  <a:prstClr val="black"/>
                </a:solidFill>
                <a:effectLst/>
                <a:uLnTx/>
                <a:uFillTx/>
                <a:latin typeface="UTM Avo" panose="02040603050506020204" pitchFamily="18" charset="0"/>
                <a:ea typeface="+mn-ea"/>
                <a:cs typeface="+mn-cs"/>
              </a:rPr>
              <a:t>Add level </a:t>
            </a:r>
            <a:r>
              <a:rPr kumimoji="0" lang="en-US" sz="2000" b="0" i="0" u="none" strike="noStrike" kern="1200" cap="none" spc="0" normalizeH="0" baseline="0" noProof="0">
                <a:ln>
                  <a:noFill/>
                </a:ln>
                <a:solidFill>
                  <a:prstClr val="black"/>
                </a:solidFill>
                <a:effectLst/>
                <a:uLnTx/>
                <a:uFillTx/>
                <a:latin typeface="UTM Avo" panose="02040603050506020204" pitchFamily="18" charset="0"/>
                <a:ea typeface="+mn-ea"/>
                <a:cs typeface="+mn-cs"/>
              </a:rPr>
              <a:t>để thêm tiêu chí sắp xếp</a:t>
            </a:r>
            <a:endParaRPr kumimoji="0" lang="en-US" sz="2000" b="0" i="0" u="none" strike="noStrike" kern="1200" cap="none" spc="0" normalizeH="0" baseline="0" noProof="0">
              <a:ln>
                <a:noFill/>
              </a:ln>
              <a:solidFill>
                <a:srgbClr val="FFFF00"/>
              </a:solidFill>
              <a:effectLst/>
              <a:uLnTx/>
              <a:uFillTx/>
              <a:latin typeface="UTM Avo" panose="02040603050506020204" pitchFamily="18" charset="0"/>
              <a:ea typeface="+mn-ea"/>
              <a:cs typeface="+mn-cs"/>
            </a:endParaRPr>
          </a:p>
        </p:txBody>
      </p:sp>
      <p:cxnSp>
        <p:nvCxnSpPr>
          <p:cNvPr id="8" name="Straight Arrow Connector 7">
            <a:extLst>
              <a:ext uri="{FF2B5EF4-FFF2-40B4-BE49-F238E27FC236}">
                <a16:creationId xmlns:a16="http://schemas.microsoft.com/office/drawing/2014/main" id="{2C64C71B-56A4-4D71-ABAB-8E465900AF14}"/>
              </a:ext>
            </a:extLst>
          </p:cNvPr>
          <p:cNvCxnSpPr>
            <a:cxnSpLocks/>
          </p:cNvCxnSpPr>
          <p:nvPr/>
        </p:nvCxnSpPr>
        <p:spPr>
          <a:xfrm>
            <a:off x="1943100" y="2438400"/>
            <a:ext cx="0" cy="901700"/>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10" name="Flowchart: Process 9">
            <a:extLst>
              <a:ext uri="{FF2B5EF4-FFF2-40B4-BE49-F238E27FC236}">
                <a16:creationId xmlns:a16="http://schemas.microsoft.com/office/drawing/2014/main" id="{32E6FE9E-D06F-4A62-BDEE-A73E2716A497}"/>
              </a:ext>
            </a:extLst>
          </p:cNvPr>
          <p:cNvSpPr/>
          <p:nvPr/>
        </p:nvSpPr>
        <p:spPr>
          <a:xfrm>
            <a:off x="3055328" y="1346199"/>
            <a:ext cx="2260457" cy="1079501"/>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a:solidFill>
                  <a:prstClr val="black"/>
                </a:solidFill>
                <a:latin typeface="UTM Avo" panose="02040603050506020204" pitchFamily="18" charset="0"/>
              </a:rPr>
              <a:t>3. Chọn cột </a:t>
            </a:r>
            <a:r>
              <a:rPr lang="en-US" sz="2000" b="1">
                <a:solidFill>
                  <a:prstClr val="black"/>
                </a:solidFill>
                <a:latin typeface="UTM Avo" panose="02040603050506020204" pitchFamily="18" charset="0"/>
              </a:rPr>
              <a:t>Tên</a:t>
            </a:r>
            <a:r>
              <a:rPr lang="en-US" sz="2000">
                <a:solidFill>
                  <a:prstClr val="black"/>
                </a:solidFill>
                <a:latin typeface="UTM Avo" panose="02040603050506020204" pitchFamily="18" charset="0"/>
              </a:rPr>
              <a:t> là tiêu chí sắp xếp thứ nhất</a:t>
            </a:r>
            <a:endParaRPr kumimoji="0" lang="en-US" sz="2000" b="0" i="0" u="none" strike="noStrike" kern="1200" cap="none" spc="0" normalizeH="0" baseline="0" noProof="0">
              <a:ln>
                <a:noFill/>
              </a:ln>
              <a:solidFill>
                <a:srgbClr val="FFFF00"/>
              </a:solidFill>
              <a:effectLst/>
              <a:uLnTx/>
              <a:uFillTx/>
              <a:latin typeface="UTM Avo" panose="02040603050506020204" pitchFamily="18" charset="0"/>
              <a:ea typeface="+mn-ea"/>
              <a:cs typeface="+mn-cs"/>
            </a:endParaRPr>
          </a:p>
        </p:txBody>
      </p:sp>
      <p:cxnSp>
        <p:nvCxnSpPr>
          <p:cNvPr id="13" name="Connector: Elbow 12">
            <a:extLst>
              <a:ext uri="{FF2B5EF4-FFF2-40B4-BE49-F238E27FC236}">
                <a16:creationId xmlns:a16="http://schemas.microsoft.com/office/drawing/2014/main" id="{F6B16664-2A91-4362-9092-DBE50D777A8E}"/>
              </a:ext>
            </a:extLst>
          </p:cNvPr>
          <p:cNvCxnSpPr>
            <a:cxnSpLocks/>
          </p:cNvCxnSpPr>
          <p:nvPr/>
        </p:nvCxnSpPr>
        <p:spPr>
          <a:xfrm rot="5400000">
            <a:off x="2353676" y="2575662"/>
            <a:ext cx="2058486" cy="1783962"/>
          </a:xfrm>
          <a:prstGeom prst="bentConnector3">
            <a:avLst>
              <a:gd name="adj1" fmla="val 78226"/>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24" name="Flowchart: Process 23">
            <a:extLst>
              <a:ext uri="{FF2B5EF4-FFF2-40B4-BE49-F238E27FC236}">
                <a16:creationId xmlns:a16="http://schemas.microsoft.com/office/drawing/2014/main" id="{E87AF643-4B47-4F23-90D6-2D61E201E184}"/>
              </a:ext>
            </a:extLst>
          </p:cNvPr>
          <p:cNvSpPr/>
          <p:nvPr/>
        </p:nvSpPr>
        <p:spPr>
          <a:xfrm>
            <a:off x="5745988" y="1346199"/>
            <a:ext cx="2260457" cy="1079501"/>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a:solidFill>
                  <a:prstClr val="black"/>
                </a:solidFill>
                <a:latin typeface="UTM Avo" panose="02040603050506020204" pitchFamily="18" charset="0"/>
              </a:rPr>
              <a:t>4. Chọn cột </a:t>
            </a:r>
            <a:r>
              <a:rPr lang="en-US" sz="2000" b="1">
                <a:solidFill>
                  <a:prstClr val="black"/>
                </a:solidFill>
                <a:latin typeface="UTM Avo" panose="02040603050506020204" pitchFamily="18" charset="0"/>
              </a:rPr>
              <a:t>Họ đệm</a:t>
            </a:r>
            <a:r>
              <a:rPr lang="en-US" sz="2000">
                <a:solidFill>
                  <a:prstClr val="black"/>
                </a:solidFill>
                <a:latin typeface="UTM Avo" panose="02040603050506020204" pitchFamily="18" charset="0"/>
              </a:rPr>
              <a:t> là tiêu chí sắp xếp thứ hai</a:t>
            </a:r>
            <a:endParaRPr kumimoji="0" lang="en-US" sz="2000" b="0" i="0" u="none" strike="noStrike" kern="1200" cap="none" spc="0" normalizeH="0" baseline="0" noProof="0">
              <a:ln>
                <a:noFill/>
              </a:ln>
              <a:solidFill>
                <a:srgbClr val="FFFF00"/>
              </a:solidFill>
              <a:effectLst/>
              <a:uLnTx/>
              <a:uFillTx/>
              <a:latin typeface="UTM Avo" panose="02040603050506020204" pitchFamily="18" charset="0"/>
              <a:ea typeface="+mn-ea"/>
              <a:cs typeface="+mn-cs"/>
            </a:endParaRPr>
          </a:p>
        </p:txBody>
      </p:sp>
      <p:cxnSp>
        <p:nvCxnSpPr>
          <p:cNvPr id="31" name="Straight Arrow Connector 30">
            <a:extLst>
              <a:ext uri="{FF2B5EF4-FFF2-40B4-BE49-F238E27FC236}">
                <a16:creationId xmlns:a16="http://schemas.microsoft.com/office/drawing/2014/main" id="{A2779B9A-22A9-4582-A19E-EA7C88BF83E6}"/>
              </a:ext>
            </a:extLst>
          </p:cNvPr>
          <p:cNvCxnSpPr>
            <a:cxnSpLocks/>
          </p:cNvCxnSpPr>
          <p:nvPr/>
        </p:nvCxnSpPr>
        <p:spPr>
          <a:xfrm flipH="1">
            <a:off x="3773714" y="2354845"/>
            <a:ext cx="3220357" cy="2463898"/>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33" name="Flowchart: Process 32">
            <a:extLst>
              <a:ext uri="{FF2B5EF4-FFF2-40B4-BE49-F238E27FC236}">
                <a16:creationId xmlns:a16="http://schemas.microsoft.com/office/drawing/2014/main" id="{09B9F06F-44EB-4FD8-91A9-E758C601B0EB}"/>
              </a:ext>
            </a:extLst>
          </p:cNvPr>
          <p:cNvSpPr/>
          <p:nvPr/>
        </p:nvSpPr>
        <p:spPr>
          <a:xfrm>
            <a:off x="8513151" y="1362528"/>
            <a:ext cx="2411522" cy="1079501"/>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a:solidFill>
                  <a:prstClr val="black"/>
                </a:solidFill>
                <a:latin typeface="UTM Avo" panose="02040603050506020204" pitchFamily="18" charset="0"/>
              </a:rPr>
              <a:t>1. Chọn ô này để không sắp xếp dòng tiêu đề</a:t>
            </a:r>
            <a:endParaRPr kumimoji="0" lang="en-US" sz="2000" b="0" i="0" u="none" strike="noStrike" kern="1200" cap="none" spc="0" normalizeH="0" baseline="0" noProof="0">
              <a:ln>
                <a:noFill/>
              </a:ln>
              <a:solidFill>
                <a:srgbClr val="FFFF00"/>
              </a:solidFill>
              <a:effectLst/>
              <a:uLnTx/>
              <a:uFillTx/>
              <a:latin typeface="UTM Avo" panose="02040603050506020204" pitchFamily="18" charset="0"/>
              <a:ea typeface="+mn-ea"/>
              <a:cs typeface="+mn-cs"/>
            </a:endParaRPr>
          </a:p>
        </p:txBody>
      </p:sp>
      <p:cxnSp>
        <p:nvCxnSpPr>
          <p:cNvPr id="34" name="Straight Arrow Connector 33">
            <a:extLst>
              <a:ext uri="{FF2B5EF4-FFF2-40B4-BE49-F238E27FC236}">
                <a16:creationId xmlns:a16="http://schemas.microsoft.com/office/drawing/2014/main" id="{F895C7F9-A5E1-4E8E-981C-FCB9C1BD6D1A}"/>
              </a:ext>
            </a:extLst>
          </p:cNvPr>
          <p:cNvCxnSpPr>
            <a:cxnSpLocks/>
          </p:cNvCxnSpPr>
          <p:nvPr/>
        </p:nvCxnSpPr>
        <p:spPr>
          <a:xfrm flipH="1">
            <a:off x="8732775" y="2438400"/>
            <a:ext cx="1095949" cy="1028604"/>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37" name="文本框 103">
            <a:extLst>
              <a:ext uri="{FF2B5EF4-FFF2-40B4-BE49-F238E27FC236}">
                <a16:creationId xmlns:a16="http://schemas.microsoft.com/office/drawing/2014/main" id="{922D9555-EF72-4BB3-8402-F04418A8132D}"/>
              </a:ext>
            </a:extLst>
          </p:cNvPr>
          <p:cNvSpPr txBox="1"/>
          <p:nvPr/>
        </p:nvSpPr>
        <p:spPr>
          <a:xfrm>
            <a:off x="688474" y="5663782"/>
            <a:ext cx="10506974" cy="461665"/>
          </a:xfrm>
          <a:prstGeom prst="rect">
            <a:avLst/>
          </a:prstGeom>
          <a:noFill/>
        </p:spPr>
        <p:txBody>
          <a:bodyPr wrap="square" rtlCol="0">
            <a:spAutoFit/>
          </a:bodyPr>
          <a:lstStyle/>
          <a:p>
            <a:pPr algn="ctr"/>
            <a:r>
              <a:rPr lang="en-US" altLang="zh-CN" sz="2400" b="1">
                <a:latin typeface="UTM Avo" panose="02040603050506020204" pitchFamily="18" charset="0"/>
                <a:ea typeface="方正静蕾简体" panose="02000000000000000000" pitchFamily="2" charset="-122"/>
              </a:rPr>
              <a:t>Hình 6.5. Sắp xếp theo nhiều tiêu chí</a:t>
            </a:r>
          </a:p>
        </p:txBody>
      </p:sp>
    </p:spTree>
    <p:extLst>
      <p:ext uri="{BB962C8B-B14F-4D97-AF65-F5344CB8AC3E}">
        <p14:creationId xmlns:p14="http://schemas.microsoft.com/office/powerpoint/2010/main" val="13946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up)">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26" presetClass="emph" presetSubtype="0" repeatCount="3000" fill="hold" grpId="1" nodeType="withEffect">
                                  <p:stCondLst>
                                    <p:cond delay="0"/>
                                  </p:stCondLst>
                                  <p:childTnLst>
                                    <p:animEffect transition="out" filter="fade">
                                      <p:cBhvr>
                                        <p:cTn id="35" dur="500" tmFilter="0, 0; .2, .5; .8, .5; 1, 0"/>
                                        <p:tgtEl>
                                          <p:spTgt spid="3"/>
                                        </p:tgtEl>
                                      </p:cBhvr>
                                    </p:animEffect>
                                    <p:animScale>
                                      <p:cBhvr>
                                        <p:cTn id="36" dur="250" autoRev="1" fill="hold"/>
                                        <p:tgtEl>
                                          <p:spTgt spid="3"/>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par>
                          <p:cTn id="42" fill="hold">
                            <p:stCondLst>
                              <p:cond delay="500"/>
                            </p:stCondLst>
                            <p:childTnLst>
                              <p:par>
                                <p:cTn id="43" presetID="22" presetClass="entr" presetSubtype="1"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up)">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childTnLst>
                          </p:cTn>
                        </p:par>
                        <p:par>
                          <p:cTn id="51" fill="hold">
                            <p:stCondLst>
                              <p:cond delay="500"/>
                            </p:stCondLst>
                            <p:childTnLst>
                              <p:par>
                                <p:cTn id="52" presetID="22" presetClass="entr" presetSubtype="1"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up)">
                                      <p:cBhvr>
                                        <p:cTn id="54" dur="500"/>
                                        <p:tgtEl>
                                          <p:spTgt spid="31"/>
                                        </p:tgtEl>
                                      </p:cBhvr>
                                    </p:animEffect>
                                  </p:childTnLst>
                                </p:cTn>
                              </p:par>
                            </p:childTnLst>
                          </p:cTn>
                        </p:par>
                        <p:par>
                          <p:cTn id="55" fill="hold">
                            <p:stCondLst>
                              <p:cond delay="1000"/>
                            </p:stCondLst>
                            <p:childTnLst>
                              <p:par>
                                <p:cTn id="56" presetID="22" presetClass="entr" presetSubtype="1" fill="hold" grpId="0" nodeType="afterEffect">
                                  <p:stCondLst>
                                    <p:cond delay="0"/>
                                  </p:stCondLst>
                                  <p:childTnLst>
                                    <p:set>
                                      <p:cBhvr>
                                        <p:cTn id="57" dur="1" fill="hold">
                                          <p:stCondLst>
                                            <p:cond delay="0"/>
                                          </p:stCondLst>
                                        </p:cTn>
                                        <p:tgtEl>
                                          <p:spTgt spid="37">
                                            <p:txEl>
                                              <p:pRg st="0" end="0"/>
                                            </p:txEl>
                                          </p:spTgt>
                                        </p:tgtEl>
                                        <p:attrNameLst>
                                          <p:attrName>style.visibility</p:attrName>
                                        </p:attrNameLst>
                                      </p:cBhvr>
                                      <p:to>
                                        <p:strVal val="visible"/>
                                      </p:to>
                                    </p:set>
                                    <p:animEffect transition="in" filter="wipe(up)">
                                      <p:cBhvr>
                                        <p:cTn id="58"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build="p"/>
      <p:bldP spid="6" grpId="0" animBg="1"/>
      <p:bldP spid="10" grpId="0" animBg="1"/>
      <p:bldP spid="24" grpId="0" animBg="1"/>
      <p:bldP spid="33" grpId="0" animBg="1"/>
      <p:bldP spid="3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1">
            <a:extLst>
              <a:ext uri="{FF2B5EF4-FFF2-40B4-BE49-F238E27FC236}">
                <a16:creationId xmlns:a16="http://schemas.microsoft.com/office/drawing/2014/main" id="{C63AAB50-3341-43B6-AB42-B95A6D30A910}"/>
              </a:ext>
            </a:extLst>
          </p:cNvPr>
          <p:cNvGrpSpPr/>
          <p:nvPr/>
        </p:nvGrpSpPr>
        <p:grpSpPr>
          <a:xfrm>
            <a:off x="2556108" y="2046618"/>
            <a:ext cx="6911261" cy="3633873"/>
            <a:chOff x="2556108" y="2046618"/>
            <a:chExt cx="6911261" cy="3633873"/>
          </a:xfrm>
        </p:grpSpPr>
        <p:sp>
          <p:nvSpPr>
            <p:cNvPr id="7" name="椭圆 31">
              <a:extLst>
                <a:ext uri="{FF2B5EF4-FFF2-40B4-BE49-F238E27FC236}">
                  <a16:creationId xmlns:a16="http://schemas.microsoft.com/office/drawing/2014/main" id="{3DEACB1A-D0C1-4EC5-AB46-457258407420}"/>
                </a:ext>
              </a:extLst>
            </p:cNvPr>
            <p:cNvSpPr/>
            <p:nvPr/>
          </p:nvSpPr>
          <p:spPr>
            <a:xfrm rot="5400000">
              <a:off x="4301035" y="514156"/>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891" y="connsiteY0-892"/>
                </a:cxn>
                <a:cxn ang="0">
                  <a:pos x="connsiteX1-893" y="connsiteY1-894"/>
                </a:cxn>
                <a:cxn ang="0">
                  <a:pos x="connsiteX2-895" y="connsiteY2-896"/>
                </a:cxn>
                <a:cxn ang="0">
                  <a:pos x="connsiteX3-897" y="connsiteY3-898"/>
                </a:cxn>
                <a:cxn ang="0">
                  <a:pos x="connsiteX4-899" y="connsiteY4-900"/>
                </a:cxn>
                <a:cxn ang="0">
                  <a:pos x="connsiteX5-901" y="connsiteY5-90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rgbClr val="AE7F4F"/>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8" name="椭圆 31">
              <a:extLst>
                <a:ext uri="{FF2B5EF4-FFF2-40B4-BE49-F238E27FC236}">
                  <a16:creationId xmlns:a16="http://schemas.microsoft.com/office/drawing/2014/main" id="{F5A9A833-3E7D-4499-A995-46C43E1318ED}"/>
                </a:ext>
              </a:extLst>
            </p:cNvPr>
            <p:cNvSpPr/>
            <p:nvPr/>
          </p:nvSpPr>
          <p:spPr>
            <a:xfrm rot="16200000" flipH="1">
              <a:off x="5860006" y="2074477"/>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763" y="connsiteY0-764"/>
                </a:cxn>
                <a:cxn ang="0">
                  <a:pos x="connsiteX1-765" y="connsiteY1-766"/>
                </a:cxn>
                <a:cxn ang="0">
                  <a:pos x="connsiteX2-767" y="connsiteY2-768"/>
                </a:cxn>
                <a:cxn ang="0">
                  <a:pos x="connsiteX3-769" y="connsiteY3-770"/>
                </a:cxn>
                <a:cxn ang="0">
                  <a:pos x="connsiteX4-771" y="connsiteY4-772"/>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9" name="椭圆 31">
              <a:extLst>
                <a:ext uri="{FF2B5EF4-FFF2-40B4-BE49-F238E27FC236}">
                  <a16:creationId xmlns:a16="http://schemas.microsoft.com/office/drawing/2014/main" id="{48D3B5DB-0384-412D-9265-18FE1DE8B59A}"/>
                </a:ext>
              </a:extLst>
            </p:cNvPr>
            <p:cNvSpPr/>
            <p:nvPr/>
          </p:nvSpPr>
          <p:spPr>
            <a:xfrm rot="5400000">
              <a:off x="2661848" y="2103702"/>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773" y="connsiteY0-774"/>
                </a:cxn>
                <a:cxn ang="0">
                  <a:pos x="connsiteX1-775" y="connsiteY1-776"/>
                </a:cxn>
                <a:cxn ang="0">
                  <a:pos x="connsiteX2-777" y="connsiteY2-778"/>
                </a:cxn>
                <a:cxn ang="0">
                  <a:pos x="connsiteX3-779" y="connsiteY3-780"/>
                </a:cxn>
                <a:cxn ang="0">
                  <a:pos x="connsiteX4-781" y="connsiteY4-782"/>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grpSp>
      <p:grpSp>
        <p:nvGrpSpPr>
          <p:cNvPr id="12" name="组合 33">
            <a:extLst>
              <a:ext uri="{FF2B5EF4-FFF2-40B4-BE49-F238E27FC236}">
                <a16:creationId xmlns:a16="http://schemas.microsoft.com/office/drawing/2014/main" id="{13351E15-1D09-4D80-A822-AF37CFBC4738}"/>
              </a:ext>
            </a:extLst>
          </p:cNvPr>
          <p:cNvGrpSpPr/>
          <p:nvPr/>
        </p:nvGrpSpPr>
        <p:grpSpPr>
          <a:xfrm>
            <a:off x="9300878" y="3466037"/>
            <a:ext cx="1962209" cy="2165328"/>
            <a:chOff x="4427538" y="954088"/>
            <a:chExt cx="3333750" cy="3729038"/>
          </a:xfrm>
        </p:grpSpPr>
        <p:sp>
          <p:nvSpPr>
            <p:cNvPr id="13" name="Freeform 5">
              <a:extLst>
                <a:ext uri="{FF2B5EF4-FFF2-40B4-BE49-F238E27FC236}">
                  <a16:creationId xmlns:a16="http://schemas.microsoft.com/office/drawing/2014/main" id="{16E69106-3B7B-484E-A29E-65FEF812AFDC}"/>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6">
              <a:extLst>
                <a:ext uri="{FF2B5EF4-FFF2-40B4-BE49-F238E27FC236}">
                  <a16:creationId xmlns:a16="http://schemas.microsoft.com/office/drawing/2014/main" id="{F1490A62-12D4-4C37-8FB6-668031D6C931}"/>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7">
              <a:extLst>
                <a:ext uri="{FF2B5EF4-FFF2-40B4-BE49-F238E27FC236}">
                  <a16:creationId xmlns:a16="http://schemas.microsoft.com/office/drawing/2014/main" id="{5D33532D-B3FD-4DCC-917C-08EFD310863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6" name="Freeform 8">
              <a:extLst>
                <a:ext uri="{FF2B5EF4-FFF2-40B4-BE49-F238E27FC236}">
                  <a16:creationId xmlns:a16="http://schemas.microsoft.com/office/drawing/2014/main" id="{B3A46727-6645-49E1-A746-7FC9D1611E60}"/>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7" name="Freeform 9">
              <a:extLst>
                <a:ext uri="{FF2B5EF4-FFF2-40B4-BE49-F238E27FC236}">
                  <a16:creationId xmlns:a16="http://schemas.microsoft.com/office/drawing/2014/main" id="{857F110E-C005-490A-A7C4-0805D4D20A65}"/>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dirty="0"/>
            </a:p>
          </p:txBody>
        </p:sp>
        <p:sp>
          <p:nvSpPr>
            <p:cNvPr id="18" name="Freeform 10">
              <a:extLst>
                <a:ext uri="{FF2B5EF4-FFF2-40B4-BE49-F238E27FC236}">
                  <a16:creationId xmlns:a16="http://schemas.microsoft.com/office/drawing/2014/main" id="{DF402872-4EEF-4ABC-93F9-97E0ABA8E2E0}"/>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9" name="Freeform 11">
              <a:extLst>
                <a:ext uri="{FF2B5EF4-FFF2-40B4-BE49-F238E27FC236}">
                  <a16:creationId xmlns:a16="http://schemas.microsoft.com/office/drawing/2014/main" id="{EE4E978F-2082-46B5-85F1-0778B8FBDF42}"/>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20" name="Freeform 12">
              <a:extLst>
                <a:ext uri="{FF2B5EF4-FFF2-40B4-BE49-F238E27FC236}">
                  <a16:creationId xmlns:a16="http://schemas.microsoft.com/office/drawing/2014/main" id="{C3E72F3B-A1B0-42C6-9E70-1CDF82F026E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21" name="Freeform 13">
              <a:extLst>
                <a:ext uri="{FF2B5EF4-FFF2-40B4-BE49-F238E27FC236}">
                  <a16:creationId xmlns:a16="http://schemas.microsoft.com/office/drawing/2014/main" id="{80660BD5-B811-4B16-8883-DBCE102BA527}"/>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22" name="Freeform 14">
              <a:extLst>
                <a:ext uri="{FF2B5EF4-FFF2-40B4-BE49-F238E27FC236}">
                  <a16:creationId xmlns:a16="http://schemas.microsoft.com/office/drawing/2014/main" id="{4A9FFE79-D26A-4D54-8C80-93B1208727E0}"/>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5">
              <a:extLst>
                <a:ext uri="{FF2B5EF4-FFF2-40B4-BE49-F238E27FC236}">
                  <a16:creationId xmlns:a16="http://schemas.microsoft.com/office/drawing/2014/main" id="{215276B9-1DFA-4270-94F2-535D6885392F}"/>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6">
              <a:extLst>
                <a:ext uri="{FF2B5EF4-FFF2-40B4-BE49-F238E27FC236}">
                  <a16:creationId xmlns:a16="http://schemas.microsoft.com/office/drawing/2014/main" id="{B00D0CCA-1777-4F8B-98A8-A3905BC3E44E}"/>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7">
              <a:extLst>
                <a:ext uri="{FF2B5EF4-FFF2-40B4-BE49-F238E27FC236}">
                  <a16:creationId xmlns:a16="http://schemas.microsoft.com/office/drawing/2014/main" id="{2891DF0B-2205-4E0C-8AA1-487A68E47AC8}"/>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26" name="Freeform 18">
              <a:extLst>
                <a:ext uri="{FF2B5EF4-FFF2-40B4-BE49-F238E27FC236}">
                  <a16:creationId xmlns:a16="http://schemas.microsoft.com/office/drawing/2014/main" id="{39929B02-F7BC-46DA-A0D0-DC640A76226F}"/>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27" name="Freeform 19">
              <a:extLst>
                <a:ext uri="{FF2B5EF4-FFF2-40B4-BE49-F238E27FC236}">
                  <a16:creationId xmlns:a16="http://schemas.microsoft.com/office/drawing/2014/main" id="{D3047485-7F9D-465D-B599-A048664873BA}"/>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28" name="Freeform 20">
              <a:extLst>
                <a:ext uri="{FF2B5EF4-FFF2-40B4-BE49-F238E27FC236}">
                  <a16:creationId xmlns:a16="http://schemas.microsoft.com/office/drawing/2014/main" id="{E6B79517-3459-45AC-89B8-38D4A11F6D23}"/>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29" name="Freeform 21">
              <a:extLst>
                <a:ext uri="{FF2B5EF4-FFF2-40B4-BE49-F238E27FC236}">
                  <a16:creationId xmlns:a16="http://schemas.microsoft.com/office/drawing/2014/main" id="{7FCFDA80-40DA-4205-8CE7-F969C6A48EC2}"/>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2">
              <a:extLst>
                <a:ext uri="{FF2B5EF4-FFF2-40B4-BE49-F238E27FC236}">
                  <a16:creationId xmlns:a16="http://schemas.microsoft.com/office/drawing/2014/main" id="{66ED9721-F116-4D56-A0A9-4A81071577E7}"/>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3">
              <a:extLst>
                <a:ext uri="{FF2B5EF4-FFF2-40B4-BE49-F238E27FC236}">
                  <a16:creationId xmlns:a16="http://schemas.microsoft.com/office/drawing/2014/main" id="{E6304431-ECA4-404B-84A4-23D908515993}"/>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32" name="Freeform 24">
              <a:extLst>
                <a:ext uri="{FF2B5EF4-FFF2-40B4-BE49-F238E27FC236}">
                  <a16:creationId xmlns:a16="http://schemas.microsoft.com/office/drawing/2014/main" id="{F195D697-6AFF-4A35-B1AD-CE0CF471CD11}"/>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33" name="Freeform 25">
              <a:extLst>
                <a:ext uri="{FF2B5EF4-FFF2-40B4-BE49-F238E27FC236}">
                  <a16:creationId xmlns:a16="http://schemas.microsoft.com/office/drawing/2014/main" id="{1897B055-83DC-45CC-BBFC-90A8CCF7248F}"/>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6">
              <a:extLst>
                <a:ext uri="{FF2B5EF4-FFF2-40B4-BE49-F238E27FC236}">
                  <a16:creationId xmlns:a16="http://schemas.microsoft.com/office/drawing/2014/main" id="{7BA2FD87-BC13-419C-AF01-7CA2BBDED3C5}"/>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7">
              <a:extLst>
                <a:ext uri="{FF2B5EF4-FFF2-40B4-BE49-F238E27FC236}">
                  <a16:creationId xmlns:a16="http://schemas.microsoft.com/office/drawing/2014/main" id="{8153E9E6-921F-4FA1-B7D2-F58D29650F16}"/>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8">
              <a:extLst>
                <a:ext uri="{FF2B5EF4-FFF2-40B4-BE49-F238E27FC236}">
                  <a16:creationId xmlns:a16="http://schemas.microsoft.com/office/drawing/2014/main" id="{3464C097-9A18-4F09-BA89-E6BD2CA92D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37" name="Freeform 29">
              <a:extLst>
                <a:ext uri="{FF2B5EF4-FFF2-40B4-BE49-F238E27FC236}">
                  <a16:creationId xmlns:a16="http://schemas.microsoft.com/office/drawing/2014/main" id="{C943B18D-D339-46BA-BC62-3826129F20FF}"/>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38" name="Freeform 30">
              <a:extLst>
                <a:ext uri="{FF2B5EF4-FFF2-40B4-BE49-F238E27FC236}">
                  <a16:creationId xmlns:a16="http://schemas.microsoft.com/office/drawing/2014/main" id="{3B5308D8-3C6C-4748-BEA6-956D59B42E11}"/>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39" name="Freeform 31">
              <a:extLst>
                <a:ext uri="{FF2B5EF4-FFF2-40B4-BE49-F238E27FC236}">
                  <a16:creationId xmlns:a16="http://schemas.microsoft.com/office/drawing/2014/main" id="{A6521F99-E0B9-49C3-BCA6-2416C552E7EC}"/>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40" name="Freeform 32">
              <a:extLst>
                <a:ext uri="{FF2B5EF4-FFF2-40B4-BE49-F238E27FC236}">
                  <a16:creationId xmlns:a16="http://schemas.microsoft.com/office/drawing/2014/main" id="{0D63ED0A-A72C-40B6-803F-8B192F109DC1}"/>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41" name="Freeform 33">
              <a:extLst>
                <a:ext uri="{FF2B5EF4-FFF2-40B4-BE49-F238E27FC236}">
                  <a16:creationId xmlns:a16="http://schemas.microsoft.com/office/drawing/2014/main" id="{8F5F531A-143F-426B-AE6A-2DEB4C8CC03D}"/>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4">
              <a:extLst>
                <a:ext uri="{FF2B5EF4-FFF2-40B4-BE49-F238E27FC236}">
                  <a16:creationId xmlns:a16="http://schemas.microsoft.com/office/drawing/2014/main" id="{C062F334-0502-4D39-B771-CA0A3BE5542A}"/>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5">
              <a:extLst>
                <a:ext uri="{FF2B5EF4-FFF2-40B4-BE49-F238E27FC236}">
                  <a16:creationId xmlns:a16="http://schemas.microsoft.com/office/drawing/2014/main" id="{E5D38BE3-CF27-42EE-B60D-BFC8D7FF83D3}"/>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6">
              <a:extLst>
                <a:ext uri="{FF2B5EF4-FFF2-40B4-BE49-F238E27FC236}">
                  <a16:creationId xmlns:a16="http://schemas.microsoft.com/office/drawing/2014/main" id="{84B67E9C-F1C9-49D2-9689-A6AAA46D642B}"/>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7">
              <a:extLst>
                <a:ext uri="{FF2B5EF4-FFF2-40B4-BE49-F238E27FC236}">
                  <a16:creationId xmlns:a16="http://schemas.microsoft.com/office/drawing/2014/main" id="{FF872983-BC5E-454B-AAF6-ED470B5D0670}"/>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8">
              <a:extLst>
                <a:ext uri="{FF2B5EF4-FFF2-40B4-BE49-F238E27FC236}">
                  <a16:creationId xmlns:a16="http://schemas.microsoft.com/office/drawing/2014/main" id="{BB5B54C9-437C-47F3-B56F-41F64DF25C79}"/>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9">
              <a:extLst>
                <a:ext uri="{FF2B5EF4-FFF2-40B4-BE49-F238E27FC236}">
                  <a16:creationId xmlns:a16="http://schemas.microsoft.com/office/drawing/2014/main" id="{859E1D27-E709-401E-BFA4-082F5A9F55BF}"/>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0">
              <a:extLst>
                <a:ext uri="{FF2B5EF4-FFF2-40B4-BE49-F238E27FC236}">
                  <a16:creationId xmlns:a16="http://schemas.microsoft.com/office/drawing/2014/main" id="{CD4E6881-BDCF-4180-B7B8-75BF4957246B}"/>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1">
              <a:extLst>
                <a:ext uri="{FF2B5EF4-FFF2-40B4-BE49-F238E27FC236}">
                  <a16:creationId xmlns:a16="http://schemas.microsoft.com/office/drawing/2014/main" id="{6ABE16B0-AF31-4141-B1B6-B906CAFB258C}"/>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2">
              <a:extLst>
                <a:ext uri="{FF2B5EF4-FFF2-40B4-BE49-F238E27FC236}">
                  <a16:creationId xmlns:a16="http://schemas.microsoft.com/office/drawing/2014/main" id="{88E6E7D3-A584-4313-97BB-CF4257AFD9C1}"/>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3">
              <a:extLst>
                <a:ext uri="{FF2B5EF4-FFF2-40B4-BE49-F238E27FC236}">
                  <a16:creationId xmlns:a16="http://schemas.microsoft.com/office/drawing/2014/main" id="{B46E7D37-4DC5-44EF-8D76-9519B64A67F7}"/>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4">
              <a:extLst>
                <a:ext uri="{FF2B5EF4-FFF2-40B4-BE49-F238E27FC236}">
                  <a16:creationId xmlns:a16="http://schemas.microsoft.com/office/drawing/2014/main" id="{3B20D430-FC84-4EC3-8355-7D7C44602585}"/>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5">
              <a:extLst>
                <a:ext uri="{FF2B5EF4-FFF2-40B4-BE49-F238E27FC236}">
                  <a16:creationId xmlns:a16="http://schemas.microsoft.com/office/drawing/2014/main" id="{F93CF7BB-2ECB-4A19-A092-92E431DBD8E7}"/>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6">
              <a:extLst>
                <a:ext uri="{FF2B5EF4-FFF2-40B4-BE49-F238E27FC236}">
                  <a16:creationId xmlns:a16="http://schemas.microsoft.com/office/drawing/2014/main" id="{A4B8A1FB-A23A-4371-B6A6-56B62BB76986}"/>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9" name="文本框 103">
            <a:extLst>
              <a:ext uri="{FF2B5EF4-FFF2-40B4-BE49-F238E27FC236}">
                <a16:creationId xmlns:a16="http://schemas.microsoft.com/office/drawing/2014/main" id="{7DA0B029-6878-4F55-BA12-FCB35D3F8005}"/>
              </a:ext>
            </a:extLst>
          </p:cNvPr>
          <p:cNvSpPr txBox="1"/>
          <p:nvPr/>
        </p:nvSpPr>
        <p:spPr>
          <a:xfrm>
            <a:off x="3554475" y="2654788"/>
            <a:ext cx="5454058" cy="2308324"/>
          </a:xfrm>
          <a:prstGeom prst="rect">
            <a:avLst/>
          </a:prstGeom>
          <a:solidFill>
            <a:schemeClr val="bg1"/>
          </a:solidFill>
        </p:spPr>
        <p:txBody>
          <a:bodyPr wrap="square" rtlCol="0">
            <a:spAutoFit/>
          </a:bodyPr>
          <a:lstStyle/>
          <a:p>
            <a:r>
              <a:rPr lang="vi-VN" altLang="zh-CN" sz="2400" b="1">
                <a:latin typeface="UTM Avo" panose="02040603050506020204" pitchFamily="18" charset="0"/>
                <a:ea typeface="方正静蕾简体" panose="02000000000000000000" pitchFamily="2" charset="-122"/>
              </a:rPr>
              <a:t>Lưu ý: </a:t>
            </a:r>
            <a:endParaRPr lang="en-US" altLang="zh-CN" sz="2400" b="1">
              <a:latin typeface="UTM Avo" panose="02040603050506020204" pitchFamily="18" charset="0"/>
              <a:ea typeface="方正静蕾简体" panose="02000000000000000000" pitchFamily="2" charset="-122"/>
            </a:endParaRPr>
          </a:p>
          <a:p>
            <a:pPr marL="342900" indent="-342900">
              <a:buFontTx/>
              <a:buChar char="-"/>
            </a:pPr>
            <a:r>
              <a:rPr lang="vi-VN" altLang="zh-CN" sz="2400">
                <a:latin typeface="UTM Avo" panose="02040603050506020204" pitchFamily="18" charset="0"/>
                <a:ea typeface="方正静蕾简体" panose="02000000000000000000" pitchFamily="2" charset="-122"/>
              </a:rPr>
              <a:t>Tiếp tục chọn nút lệnh </a:t>
            </a:r>
            <a:r>
              <a:rPr lang="vi-VN" altLang="zh-CN" sz="2400" b="1">
                <a:latin typeface="UTM Avo" panose="02040603050506020204" pitchFamily="18" charset="0"/>
                <a:ea typeface="方正静蕾简体" panose="02000000000000000000" pitchFamily="2" charset="-122"/>
              </a:rPr>
              <a:t>Add level </a:t>
            </a:r>
            <a:r>
              <a:rPr lang="vi-VN" altLang="zh-CN" sz="2400">
                <a:latin typeface="UTM Avo" panose="02040603050506020204" pitchFamily="18" charset="0"/>
                <a:ea typeface="方正静蕾简体" panose="02000000000000000000" pitchFamily="2" charset="-122"/>
              </a:rPr>
              <a:t>nếu muốn thêm nhiều tiêu chí sắp xếp. </a:t>
            </a:r>
            <a:endParaRPr lang="en-US" altLang="zh-CN" sz="2400">
              <a:latin typeface="UTM Avo" panose="02040603050506020204" pitchFamily="18" charset="0"/>
              <a:ea typeface="方正静蕾简体" panose="02000000000000000000" pitchFamily="2" charset="-122"/>
            </a:endParaRPr>
          </a:p>
          <a:p>
            <a:pPr marL="342900" indent="-342900">
              <a:buFontTx/>
              <a:buChar char="-"/>
            </a:pPr>
            <a:r>
              <a:rPr lang="vi-VN" altLang="zh-CN" sz="2400">
                <a:latin typeface="UTM Avo" panose="02040603050506020204" pitchFamily="18" charset="0"/>
                <a:ea typeface="方正静蕾简体" panose="02000000000000000000" pitchFamily="2" charset="-122"/>
              </a:rPr>
              <a:t>Chọn nút lệnh </a:t>
            </a:r>
            <a:r>
              <a:rPr lang="vi-VN" altLang="zh-CN" sz="2400" b="1">
                <a:latin typeface="UTM Avo" panose="02040603050506020204" pitchFamily="18" charset="0"/>
                <a:ea typeface="方正静蕾简体" panose="02000000000000000000" pitchFamily="2" charset="-122"/>
              </a:rPr>
              <a:t>Delete</a:t>
            </a:r>
            <a:r>
              <a:rPr lang="vi-VN" altLang="zh-CN" sz="2400">
                <a:latin typeface="UTM Avo" panose="02040603050506020204" pitchFamily="18" charset="0"/>
                <a:ea typeface="方正静蕾简体" panose="02000000000000000000" pitchFamily="2" charset="-122"/>
              </a:rPr>
              <a:t> </a:t>
            </a:r>
            <a:r>
              <a:rPr lang="vi-VN" altLang="zh-CN" sz="2400" b="1">
                <a:latin typeface="UTM Avo" panose="02040603050506020204" pitchFamily="18" charset="0"/>
                <a:ea typeface="方正静蕾简体" panose="02000000000000000000" pitchFamily="2" charset="-122"/>
              </a:rPr>
              <a:t>Level</a:t>
            </a:r>
            <a:r>
              <a:rPr lang="vi-VN" altLang="zh-CN" sz="2400">
                <a:latin typeface="UTM Avo" panose="02040603050506020204" pitchFamily="18" charset="0"/>
                <a:ea typeface="方正静蕾简体" panose="02000000000000000000" pitchFamily="2" charset="-122"/>
              </a:rPr>
              <a:t> nếu muốn xoá bỏ tiêu chí sắp xếp. </a:t>
            </a:r>
          </a:p>
        </p:txBody>
      </p:sp>
      <p:grpSp>
        <p:nvGrpSpPr>
          <p:cNvPr id="55" name="组合 81">
            <a:extLst>
              <a:ext uri="{FF2B5EF4-FFF2-40B4-BE49-F238E27FC236}">
                <a16:creationId xmlns:a16="http://schemas.microsoft.com/office/drawing/2014/main" id="{D76DE79D-D2D2-4CD2-BDBF-3C1DB79703F8}"/>
              </a:ext>
            </a:extLst>
          </p:cNvPr>
          <p:cNvGrpSpPr/>
          <p:nvPr/>
        </p:nvGrpSpPr>
        <p:grpSpPr>
          <a:xfrm>
            <a:off x="978132" y="2551794"/>
            <a:ext cx="2749216" cy="3194894"/>
            <a:chOff x="8724903" y="3030540"/>
            <a:chExt cx="574675" cy="868363"/>
          </a:xfrm>
          <a:solidFill>
            <a:schemeClr val="tx1"/>
          </a:solidFill>
        </p:grpSpPr>
        <p:sp>
          <p:nvSpPr>
            <p:cNvPr id="56" name="Freeform 15">
              <a:extLst>
                <a:ext uri="{FF2B5EF4-FFF2-40B4-BE49-F238E27FC236}">
                  <a16:creationId xmlns:a16="http://schemas.microsoft.com/office/drawing/2014/main" id="{0252D615-6EE6-4A3E-BF9E-30AF69E6908B}"/>
                </a:ext>
              </a:extLst>
            </p:cNvPr>
            <p:cNvSpPr/>
            <p:nvPr/>
          </p:nvSpPr>
          <p:spPr bwMode="auto">
            <a:xfrm>
              <a:off x="8943980" y="3236915"/>
              <a:ext cx="3175" cy="4763"/>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1"/>
                    <a:pt x="0" y="0"/>
                    <a:pt x="0"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latin typeface="方正静蕾简体" panose="02000000000000000000" pitchFamily="2" charset="-122"/>
                <a:ea typeface="方正静蕾简体" panose="02000000000000000000" pitchFamily="2" charset="-122"/>
              </a:endParaRPr>
            </a:p>
          </p:txBody>
        </p:sp>
        <p:sp>
          <p:nvSpPr>
            <p:cNvPr id="57" name="Freeform 16">
              <a:extLst>
                <a:ext uri="{FF2B5EF4-FFF2-40B4-BE49-F238E27FC236}">
                  <a16:creationId xmlns:a16="http://schemas.microsoft.com/office/drawing/2014/main" id="{09D1F850-4314-489D-BD7F-84C70CACEE56}"/>
                </a:ext>
              </a:extLst>
            </p:cNvPr>
            <p:cNvSpPr>
              <a:spLocks noEditPoints="1"/>
            </p:cNvSpPr>
            <p:nvPr/>
          </p:nvSpPr>
          <p:spPr bwMode="auto">
            <a:xfrm>
              <a:off x="8724903" y="3030540"/>
              <a:ext cx="574675" cy="868363"/>
            </a:xfrm>
            <a:custGeom>
              <a:avLst/>
              <a:gdLst>
                <a:gd name="T0" fmla="*/ 8 w 153"/>
                <a:gd name="T1" fmla="*/ 136 h 231"/>
                <a:gd name="T2" fmla="*/ 78 w 153"/>
                <a:gd name="T3" fmla="*/ 52 h 231"/>
                <a:gd name="T4" fmla="*/ 72 w 153"/>
                <a:gd name="T5" fmla="*/ 58 h 231"/>
                <a:gd name="T6" fmla="*/ 57 w 153"/>
                <a:gd name="T7" fmla="*/ 210 h 231"/>
                <a:gd name="T8" fmla="*/ 146 w 153"/>
                <a:gd name="T9" fmla="*/ 14 h 231"/>
                <a:gd name="T10" fmla="*/ 37 w 153"/>
                <a:gd name="T11" fmla="*/ 56 h 231"/>
                <a:gd name="T12" fmla="*/ 67 w 153"/>
                <a:gd name="T13" fmla="*/ 56 h 231"/>
                <a:gd name="T14" fmla="*/ 83 w 153"/>
                <a:gd name="T15" fmla="*/ 56 h 231"/>
                <a:gd name="T16" fmla="*/ 113 w 153"/>
                <a:gd name="T17" fmla="*/ 59 h 231"/>
                <a:gd name="T18" fmla="*/ 41 w 153"/>
                <a:gd name="T19" fmla="*/ 64 h 231"/>
                <a:gd name="T20" fmla="*/ 36 w 153"/>
                <a:gd name="T21" fmla="*/ 63 h 231"/>
                <a:gd name="T22" fmla="*/ 39 w 153"/>
                <a:gd name="T23" fmla="*/ 65 h 231"/>
                <a:gd name="T24" fmla="*/ 49 w 153"/>
                <a:gd name="T25" fmla="*/ 66 h 231"/>
                <a:gd name="T26" fmla="*/ 45 w 153"/>
                <a:gd name="T27" fmla="*/ 71 h 231"/>
                <a:gd name="T28" fmla="*/ 21 w 153"/>
                <a:gd name="T29" fmla="*/ 79 h 231"/>
                <a:gd name="T30" fmla="*/ 53 w 153"/>
                <a:gd name="T31" fmla="*/ 73 h 231"/>
                <a:gd name="T32" fmla="*/ 39 w 153"/>
                <a:gd name="T33" fmla="*/ 74 h 231"/>
                <a:gd name="T34" fmla="*/ 59 w 153"/>
                <a:gd name="T35" fmla="*/ 77 h 231"/>
                <a:gd name="T36" fmla="*/ 33 w 153"/>
                <a:gd name="T37" fmla="*/ 78 h 231"/>
                <a:gd name="T38" fmla="*/ 46 w 153"/>
                <a:gd name="T39" fmla="*/ 79 h 231"/>
                <a:gd name="T40" fmla="*/ 65 w 153"/>
                <a:gd name="T41" fmla="*/ 81 h 231"/>
                <a:gd name="T42" fmla="*/ 29 w 153"/>
                <a:gd name="T43" fmla="*/ 86 h 231"/>
                <a:gd name="T44" fmla="*/ 31 w 153"/>
                <a:gd name="T45" fmla="*/ 84 h 231"/>
                <a:gd name="T46" fmla="*/ 55 w 153"/>
                <a:gd name="T47" fmla="*/ 86 h 231"/>
                <a:gd name="T48" fmla="*/ 51 w 153"/>
                <a:gd name="T49" fmla="*/ 90 h 231"/>
                <a:gd name="T50" fmla="*/ 63 w 153"/>
                <a:gd name="T51" fmla="*/ 93 h 231"/>
                <a:gd name="T52" fmla="*/ 66 w 153"/>
                <a:gd name="T53" fmla="*/ 95 h 231"/>
                <a:gd name="T54" fmla="*/ 37 w 153"/>
                <a:gd name="T55" fmla="*/ 98 h 231"/>
                <a:gd name="T56" fmla="*/ 40 w 153"/>
                <a:gd name="T57" fmla="*/ 101 h 231"/>
                <a:gd name="T58" fmla="*/ 41 w 153"/>
                <a:gd name="T59" fmla="*/ 104 h 231"/>
                <a:gd name="T60" fmla="*/ 34 w 153"/>
                <a:gd name="T61" fmla="*/ 105 h 231"/>
                <a:gd name="T62" fmla="*/ 34 w 153"/>
                <a:gd name="T63" fmla="*/ 106 h 231"/>
                <a:gd name="T64" fmla="*/ 43 w 153"/>
                <a:gd name="T65" fmla="*/ 108 h 231"/>
                <a:gd name="T66" fmla="*/ 39 w 153"/>
                <a:gd name="T67" fmla="*/ 113 h 231"/>
                <a:gd name="T68" fmla="*/ 43 w 153"/>
                <a:gd name="T69" fmla="*/ 114 h 231"/>
                <a:gd name="T70" fmla="*/ 63 w 153"/>
                <a:gd name="T71" fmla="*/ 115 h 231"/>
                <a:gd name="T72" fmla="*/ 47 w 153"/>
                <a:gd name="T73" fmla="*/ 118 h 231"/>
                <a:gd name="T74" fmla="*/ 59 w 153"/>
                <a:gd name="T75" fmla="*/ 122 h 231"/>
                <a:gd name="T76" fmla="*/ 47 w 153"/>
                <a:gd name="T77" fmla="*/ 123 h 231"/>
                <a:gd name="T78" fmla="*/ 54 w 153"/>
                <a:gd name="T79" fmla="*/ 126 h 231"/>
                <a:gd name="T80" fmla="*/ 43 w 153"/>
                <a:gd name="T81" fmla="*/ 128 h 231"/>
                <a:gd name="T82" fmla="*/ 58 w 153"/>
                <a:gd name="T83" fmla="*/ 128 h 231"/>
                <a:gd name="T84" fmla="*/ 59 w 153"/>
                <a:gd name="T85" fmla="*/ 134 h 231"/>
                <a:gd name="T86" fmla="*/ 50 w 153"/>
                <a:gd name="T87" fmla="*/ 135 h 231"/>
                <a:gd name="T88" fmla="*/ 53 w 153"/>
                <a:gd name="T89" fmla="*/ 140 h 231"/>
                <a:gd name="T90" fmla="*/ 42 w 153"/>
                <a:gd name="T91" fmla="*/ 144 h 231"/>
                <a:gd name="T92" fmla="*/ 6 w 153"/>
                <a:gd name="T93" fmla="*/ 149 h 231"/>
                <a:gd name="T94" fmla="*/ 64 w 153"/>
                <a:gd name="T95" fmla="*/ 170 h 231"/>
                <a:gd name="T96" fmla="*/ 34 w 153"/>
                <a:gd name="T97" fmla="*/ 157 h 231"/>
                <a:gd name="T98" fmla="*/ 63 w 153"/>
                <a:gd name="T99" fmla="*/ 162 h 231"/>
                <a:gd name="T100" fmla="*/ 31 w 153"/>
                <a:gd name="T101" fmla="*/ 179 h 231"/>
                <a:gd name="T102" fmla="*/ 56 w 153"/>
                <a:gd name="T103" fmla="*/ 174 h 231"/>
                <a:gd name="T104" fmla="*/ 61 w 153"/>
                <a:gd name="T105" fmla="*/ 177 h 231"/>
                <a:gd name="T106" fmla="*/ 31 w 153"/>
                <a:gd name="T107" fmla="*/ 195 h 231"/>
                <a:gd name="T108" fmla="*/ 60 w 153"/>
                <a:gd name="T109" fmla="*/ 187 h 231"/>
                <a:gd name="T110" fmla="*/ 65 w 153"/>
                <a:gd name="T111" fmla="*/ 195 h 231"/>
                <a:gd name="T112" fmla="*/ 57 w 153"/>
                <a:gd name="T113" fmla="*/ 199 h 231"/>
                <a:gd name="T114" fmla="*/ 63 w 153"/>
                <a:gd name="T115" fmla="*/ 206 h 231"/>
                <a:gd name="T116" fmla="*/ 66 w 153"/>
                <a:gd name="T117" fmla="*/ 213 h 231"/>
                <a:gd name="T118" fmla="*/ 35 w 153"/>
                <a:gd name="T119" fmla="*/ 217 h 231"/>
                <a:gd name="T120" fmla="*/ 62 w 153"/>
                <a:gd name="T121" fmla="*/ 220 h 231"/>
                <a:gd name="T122" fmla="*/ 27 w 153"/>
                <a:gd name="T123" fmla="*/ 22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 h="231">
                  <a:moveTo>
                    <a:pt x="39" y="219"/>
                  </a:moveTo>
                  <a:cubicBezTo>
                    <a:pt x="39" y="219"/>
                    <a:pt x="39" y="219"/>
                    <a:pt x="38" y="219"/>
                  </a:cubicBezTo>
                  <a:cubicBezTo>
                    <a:pt x="39" y="221"/>
                    <a:pt x="40" y="222"/>
                    <a:pt x="41" y="224"/>
                  </a:cubicBezTo>
                  <a:cubicBezTo>
                    <a:pt x="41" y="224"/>
                    <a:pt x="42" y="224"/>
                    <a:pt x="42" y="224"/>
                  </a:cubicBezTo>
                  <a:cubicBezTo>
                    <a:pt x="42" y="225"/>
                    <a:pt x="41" y="224"/>
                    <a:pt x="40" y="224"/>
                  </a:cubicBezTo>
                  <a:cubicBezTo>
                    <a:pt x="40" y="225"/>
                    <a:pt x="40" y="225"/>
                    <a:pt x="40" y="226"/>
                  </a:cubicBezTo>
                  <a:cubicBezTo>
                    <a:pt x="39" y="227"/>
                    <a:pt x="38" y="225"/>
                    <a:pt x="37" y="225"/>
                  </a:cubicBezTo>
                  <a:cubicBezTo>
                    <a:pt x="37" y="226"/>
                    <a:pt x="38" y="227"/>
                    <a:pt x="39" y="228"/>
                  </a:cubicBezTo>
                  <a:cubicBezTo>
                    <a:pt x="39" y="228"/>
                    <a:pt x="40" y="227"/>
                    <a:pt x="40" y="227"/>
                  </a:cubicBezTo>
                  <a:cubicBezTo>
                    <a:pt x="41" y="227"/>
                    <a:pt x="41" y="226"/>
                    <a:pt x="41" y="226"/>
                  </a:cubicBezTo>
                  <a:cubicBezTo>
                    <a:pt x="41" y="226"/>
                    <a:pt x="41" y="226"/>
                    <a:pt x="42" y="226"/>
                  </a:cubicBezTo>
                  <a:cubicBezTo>
                    <a:pt x="42" y="227"/>
                    <a:pt x="42" y="228"/>
                    <a:pt x="41" y="228"/>
                  </a:cubicBezTo>
                  <a:cubicBezTo>
                    <a:pt x="41" y="228"/>
                    <a:pt x="41" y="228"/>
                    <a:pt x="40" y="228"/>
                  </a:cubicBezTo>
                  <a:cubicBezTo>
                    <a:pt x="38" y="229"/>
                    <a:pt x="36" y="230"/>
                    <a:pt x="33" y="230"/>
                  </a:cubicBezTo>
                  <a:cubicBezTo>
                    <a:pt x="32" y="230"/>
                    <a:pt x="33" y="230"/>
                    <a:pt x="32" y="231"/>
                  </a:cubicBezTo>
                  <a:cubicBezTo>
                    <a:pt x="31" y="230"/>
                    <a:pt x="30" y="229"/>
                    <a:pt x="29" y="230"/>
                  </a:cubicBezTo>
                  <a:cubicBezTo>
                    <a:pt x="28" y="228"/>
                    <a:pt x="26" y="229"/>
                    <a:pt x="25" y="228"/>
                  </a:cubicBezTo>
                  <a:cubicBezTo>
                    <a:pt x="24" y="228"/>
                    <a:pt x="24" y="229"/>
                    <a:pt x="23" y="228"/>
                  </a:cubicBezTo>
                  <a:cubicBezTo>
                    <a:pt x="23" y="228"/>
                    <a:pt x="23" y="228"/>
                    <a:pt x="23" y="227"/>
                  </a:cubicBezTo>
                  <a:cubicBezTo>
                    <a:pt x="22" y="227"/>
                    <a:pt x="21" y="228"/>
                    <a:pt x="20" y="228"/>
                  </a:cubicBezTo>
                  <a:cubicBezTo>
                    <a:pt x="21" y="227"/>
                    <a:pt x="21" y="226"/>
                    <a:pt x="22" y="226"/>
                  </a:cubicBezTo>
                  <a:cubicBezTo>
                    <a:pt x="23" y="225"/>
                    <a:pt x="23" y="224"/>
                    <a:pt x="24" y="224"/>
                  </a:cubicBezTo>
                  <a:cubicBezTo>
                    <a:pt x="23" y="223"/>
                    <a:pt x="24" y="222"/>
                    <a:pt x="24" y="221"/>
                  </a:cubicBezTo>
                  <a:cubicBezTo>
                    <a:pt x="26" y="220"/>
                    <a:pt x="26" y="215"/>
                    <a:pt x="29" y="215"/>
                  </a:cubicBezTo>
                  <a:cubicBezTo>
                    <a:pt x="29" y="210"/>
                    <a:pt x="30" y="205"/>
                    <a:pt x="29" y="201"/>
                  </a:cubicBezTo>
                  <a:cubicBezTo>
                    <a:pt x="30" y="198"/>
                    <a:pt x="30" y="193"/>
                    <a:pt x="30" y="189"/>
                  </a:cubicBezTo>
                  <a:cubicBezTo>
                    <a:pt x="30" y="186"/>
                    <a:pt x="30" y="184"/>
                    <a:pt x="29" y="182"/>
                  </a:cubicBezTo>
                  <a:cubicBezTo>
                    <a:pt x="29" y="181"/>
                    <a:pt x="30" y="181"/>
                    <a:pt x="30" y="180"/>
                  </a:cubicBezTo>
                  <a:cubicBezTo>
                    <a:pt x="30" y="175"/>
                    <a:pt x="30" y="169"/>
                    <a:pt x="31" y="163"/>
                  </a:cubicBezTo>
                  <a:cubicBezTo>
                    <a:pt x="31" y="159"/>
                    <a:pt x="32" y="156"/>
                    <a:pt x="32" y="152"/>
                  </a:cubicBezTo>
                  <a:cubicBezTo>
                    <a:pt x="32" y="152"/>
                    <a:pt x="32" y="151"/>
                    <a:pt x="32" y="151"/>
                  </a:cubicBezTo>
                  <a:cubicBezTo>
                    <a:pt x="32" y="150"/>
                    <a:pt x="32" y="150"/>
                    <a:pt x="32" y="149"/>
                  </a:cubicBezTo>
                  <a:cubicBezTo>
                    <a:pt x="33" y="147"/>
                    <a:pt x="32" y="144"/>
                    <a:pt x="32" y="141"/>
                  </a:cubicBezTo>
                  <a:cubicBezTo>
                    <a:pt x="32" y="142"/>
                    <a:pt x="32" y="143"/>
                    <a:pt x="31" y="144"/>
                  </a:cubicBezTo>
                  <a:cubicBezTo>
                    <a:pt x="31" y="144"/>
                    <a:pt x="31" y="143"/>
                    <a:pt x="31" y="143"/>
                  </a:cubicBezTo>
                  <a:cubicBezTo>
                    <a:pt x="30" y="137"/>
                    <a:pt x="30" y="129"/>
                    <a:pt x="29" y="123"/>
                  </a:cubicBezTo>
                  <a:cubicBezTo>
                    <a:pt x="29" y="118"/>
                    <a:pt x="29" y="114"/>
                    <a:pt x="28" y="110"/>
                  </a:cubicBezTo>
                  <a:cubicBezTo>
                    <a:pt x="27" y="99"/>
                    <a:pt x="26" y="88"/>
                    <a:pt x="24" y="78"/>
                  </a:cubicBezTo>
                  <a:cubicBezTo>
                    <a:pt x="23" y="80"/>
                    <a:pt x="22" y="83"/>
                    <a:pt x="21" y="84"/>
                  </a:cubicBezTo>
                  <a:cubicBezTo>
                    <a:pt x="21" y="86"/>
                    <a:pt x="20" y="87"/>
                    <a:pt x="20" y="88"/>
                  </a:cubicBezTo>
                  <a:cubicBezTo>
                    <a:pt x="18" y="92"/>
                    <a:pt x="17" y="98"/>
                    <a:pt x="15" y="101"/>
                  </a:cubicBezTo>
                  <a:cubicBezTo>
                    <a:pt x="16" y="104"/>
                    <a:pt x="14" y="106"/>
                    <a:pt x="14" y="109"/>
                  </a:cubicBezTo>
                  <a:cubicBezTo>
                    <a:pt x="14" y="109"/>
                    <a:pt x="14" y="110"/>
                    <a:pt x="13" y="110"/>
                  </a:cubicBezTo>
                  <a:cubicBezTo>
                    <a:pt x="13" y="111"/>
                    <a:pt x="13" y="112"/>
                    <a:pt x="12" y="113"/>
                  </a:cubicBezTo>
                  <a:cubicBezTo>
                    <a:pt x="12" y="115"/>
                    <a:pt x="12" y="118"/>
                    <a:pt x="11" y="120"/>
                  </a:cubicBezTo>
                  <a:cubicBezTo>
                    <a:pt x="11" y="121"/>
                    <a:pt x="11" y="122"/>
                    <a:pt x="11" y="123"/>
                  </a:cubicBezTo>
                  <a:cubicBezTo>
                    <a:pt x="10" y="126"/>
                    <a:pt x="9" y="130"/>
                    <a:pt x="9" y="133"/>
                  </a:cubicBezTo>
                  <a:cubicBezTo>
                    <a:pt x="9" y="133"/>
                    <a:pt x="9" y="133"/>
                    <a:pt x="9" y="133"/>
                  </a:cubicBezTo>
                  <a:cubicBezTo>
                    <a:pt x="9" y="133"/>
                    <a:pt x="9" y="134"/>
                    <a:pt x="9" y="134"/>
                  </a:cubicBezTo>
                  <a:cubicBezTo>
                    <a:pt x="9" y="135"/>
                    <a:pt x="8" y="136"/>
                    <a:pt x="8" y="136"/>
                  </a:cubicBezTo>
                  <a:cubicBezTo>
                    <a:pt x="9" y="136"/>
                    <a:pt x="8" y="136"/>
                    <a:pt x="8" y="136"/>
                  </a:cubicBezTo>
                  <a:cubicBezTo>
                    <a:pt x="8" y="138"/>
                    <a:pt x="9" y="141"/>
                    <a:pt x="8" y="143"/>
                  </a:cubicBezTo>
                  <a:cubicBezTo>
                    <a:pt x="8" y="143"/>
                    <a:pt x="9" y="143"/>
                    <a:pt x="9" y="143"/>
                  </a:cubicBezTo>
                  <a:cubicBezTo>
                    <a:pt x="9" y="145"/>
                    <a:pt x="8" y="147"/>
                    <a:pt x="9" y="149"/>
                  </a:cubicBezTo>
                  <a:cubicBezTo>
                    <a:pt x="9" y="149"/>
                    <a:pt x="8" y="150"/>
                    <a:pt x="8" y="150"/>
                  </a:cubicBezTo>
                  <a:cubicBezTo>
                    <a:pt x="8" y="150"/>
                    <a:pt x="9" y="150"/>
                    <a:pt x="9" y="150"/>
                  </a:cubicBezTo>
                  <a:cubicBezTo>
                    <a:pt x="8" y="153"/>
                    <a:pt x="6" y="157"/>
                    <a:pt x="5" y="160"/>
                  </a:cubicBezTo>
                  <a:cubicBezTo>
                    <a:pt x="4" y="162"/>
                    <a:pt x="4" y="163"/>
                    <a:pt x="5" y="165"/>
                  </a:cubicBezTo>
                  <a:cubicBezTo>
                    <a:pt x="4" y="166"/>
                    <a:pt x="5" y="168"/>
                    <a:pt x="3" y="169"/>
                  </a:cubicBezTo>
                  <a:cubicBezTo>
                    <a:pt x="2" y="168"/>
                    <a:pt x="3" y="167"/>
                    <a:pt x="3" y="165"/>
                  </a:cubicBezTo>
                  <a:cubicBezTo>
                    <a:pt x="3" y="165"/>
                    <a:pt x="2" y="166"/>
                    <a:pt x="2" y="166"/>
                  </a:cubicBezTo>
                  <a:cubicBezTo>
                    <a:pt x="0" y="164"/>
                    <a:pt x="2" y="162"/>
                    <a:pt x="3" y="161"/>
                  </a:cubicBezTo>
                  <a:cubicBezTo>
                    <a:pt x="4" y="158"/>
                    <a:pt x="6" y="156"/>
                    <a:pt x="7" y="153"/>
                  </a:cubicBezTo>
                  <a:cubicBezTo>
                    <a:pt x="7" y="153"/>
                    <a:pt x="6" y="153"/>
                    <a:pt x="6" y="153"/>
                  </a:cubicBezTo>
                  <a:cubicBezTo>
                    <a:pt x="5" y="154"/>
                    <a:pt x="5" y="155"/>
                    <a:pt x="4" y="156"/>
                  </a:cubicBezTo>
                  <a:cubicBezTo>
                    <a:pt x="4" y="157"/>
                    <a:pt x="4" y="160"/>
                    <a:pt x="3" y="161"/>
                  </a:cubicBezTo>
                  <a:cubicBezTo>
                    <a:pt x="1" y="160"/>
                    <a:pt x="2" y="158"/>
                    <a:pt x="2" y="157"/>
                  </a:cubicBezTo>
                  <a:cubicBezTo>
                    <a:pt x="3" y="154"/>
                    <a:pt x="3" y="149"/>
                    <a:pt x="3" y="146"/>
                  </a:cubicBezTo>
                  <a:cubicBezTo>
                    <a:pt x="3" y="145"/>
                    <a:pt x="3" y="146"/>
                    <a:pt x="3" y="146"/>
                  </a:cubicBezTo>
                  <a:cubicBezTo>
                    <a:pt x="1" y="145"/>
                    <a:pt x="4" y="143"/>
                    <a:pt x="3" y="141"/>
                  </a:cubicBezTo>
                  <a:cubicBezTo>
                    <a:pt x="4" y="141"/>
                    <a:pt x="4" y="141"/>
                    <a:pt x="4" y="141"/>
                  </a:cubicBezTo>
                  <a:cubicBezTo>
                    <a:pt x="5" y="136"/>
                    <a:pt x="5" y="131"/>
                    <a:pt x="6" y="127"/>
                  </a:cubicBezTo>
                  <a:cubicBezTo>
                    <a:pt x="7" y="123"/>
                    <a:pt x="8" y="117"/>
                    <a:pt x="9" y="112"/>
                  </a:cubicBezTo>
                  <a:cubicBezTo>
                    <a:pt x="8" y="112"/>
                    <a:pt x="7" y="111"/>
                    <a:pt x="8" y="110"/>
                  </a:cubicBezTo>
                  <a:cubicBezTo>
                    <a:pt x="8" y="110"/>
                    <a:pt x="8" y="110"/>
                    <a:pt x="9" y="110"/>
                  </a:cubicBezTo>
                  <a:cubicBezTo>
                    <a:pt x="9" y="109"/>
                    <a:pt x="9" y="108"/>
                    <a:pt x="9" y="108"/>
                  </a:cubicBezTo>
                  <a:cubicBezTo>
                    <a:pt x="9" y="107"/>
                    <a:pt x="8" y="103"/>
                    <a:pt x="9" y="102"/>
                  </a:cubicBezTo>
                  <a:cubicBezTo>
                    <a:pt x="9" y="101"/>
                    <a:pt x="10" y="100"/>
                    <a:pt x="10" y="99"/>
                  </a:cubicBezTo>
                  <a:cubicBezTo>
                    <a:pt x="11" y="101"/>
                    <a:pt x="9" y="103"/>
                    <a:pt x="10" y="104"/>
                  </a:cubicBezTo>
                  <a:cubicBezTo>
                    <a:pt x="11" y="101"/>
                    <a:pt x="12" y="98"/>
                    <a:pt x="13" y="94"/>
                  </a:cubicBezTo>
                  <a:cubicBezTo>
                    <a:pt x="14" y="91"/>
                    <a:pt x="15" y="88"/>
                    <a:pt x="16" y="85"/>
                  </a:cubicBezTo>
                  <a:cubicBezTo>
                    <a:pt x="17" y="83"/>
                    <a:pt x="17" y="81"/>
                    <a:pt x="18" y="79"/>
                  </a:cubicBezTo>
                  <a:cubicBezTo>
                    <a:pt x="18" y="78"/>
                    <a:pt x="19" y="77"/>
                    <a:pt x="18" y="76"/>
                  </a:cubicBezTo>
                  <a:cubicBezTo>
                    <a:pt x="18" y="77"/>
                    <a:pt x="17" y="78"/>
                    <a:pt x="17" y="79"/>
                  </a:cubicBezTo>
                  <a:cubicBezTo>
                    <a:pt x="18" y="74"/>
                    <a:pt x="20" y="68"/>
                    <a:pt x="21" y="63"/>
                  </a:cubicBezTo>
                  <a:cubicBezTo>
                    <a:pt x="21" y="62"/>
                    <a:pt x="21" y="62"/>
                    <a:pt x="21" y="61"/>
                  </a:cubicBezTo>
                  <a:cubicBezTo>
                    <a:pt x="21" y="60"/>
                    <a:pt x="22" y="58"/>
                    <a:pt x="21" y="57"/>
                  </a:cubicBezTo>
                  <a:cubicBezTo>
                    <a:pt x="22" y="56"/>
                    <a:pt x="23" y="56"/>
                    <a:pt x="25" y="55"/>
                  </a:cubicBezTo>
                  <a:cubicBezTo>
                    <a:pt x="24" y="55"/>
                    <a:pt x="24" y="55"/>
                    <a:pt x="24" y="54"/>
                  </a:cubicBezTo>
                  <a:cubicBezTo>
                    <a:pt x="25" y="53"/>
                    <a:pt x="26" y="52"/>
                    <a:pt x="28" y="52"/>
                  </a:cubicBezTo>
                  <a:cubicBezTo>
                    <a:pt x="28" y="52"/>
                    <a:pt x="28" y="50"/>
                    <a:pt x="29" y="50"/>
                  </a:cubicBezTo>
                  <a:cubicBezTo>
                    <a:pt x="29" y="51"/>
                    <a:pt x="29" y="51"/>
                    <a:pt x="29" y="52"/>
                  </a:cubicBezTo>
                  <a:cubicBezTo>
                    <a:pt x="31" y="51"/>
                    <a:pt x="33" y="48"/>
                    <a:pt x="36" y="49"/>
                  </a:cubicBezTo>
                  <a:cubicBezTo>
                    <a:pt x="35" y="50"/>
                    <a:pt x="35" y="50"/>
                    <a:pt x="35" y="50"/>
                  </a:cubicBezTo>
                  <a:cubicBezTo>
                    <a:pt x="37" y="52"/>
                    <a:pt x="40" y="52"/>
                    <a:pt x="43" y="53"/>
                  </a:cubicBezTo>
                  <a:cubicBezTo>
                    <a:pt x="47" y="52"/>
                    <a:pt x="50" y="52"/>
                    <a:pt x="52" y="52"/>
                  </a:cubicBezTo>
                  <a:cubicBezTo>
                    <a:pt x="53" y="52"/>
                    <a:pt x="54" y="52"/>
                    <a:pt x="55" y="52"/>
                  </a:cubicBezTo>
                  <a:cubicBezTo>
                    <a:pt x="56" y="52"/>
                    <a:pt x="57" y="52"/>
                    <a:pt x="57" y="52"/>
                  </a:cubicBezTo>
                  <a:cubicBezTo>
                    <a:pt x="60" y="52"/>
                    <a:pt x="62" y="50"/>
                    <a:pt x="64" y="50"/>
                  </a:cubicBezTo>
                  <a:cubicBezTo>
                    <a:pt x="66" y="50"/>
                    <a:pt x="68" y="50"/>
                    <a:pt x="68" y="52"/>
                  </a:cubicBezTo>
                  <a:cubicBezTo>
                    <a:pt x="69" y="51"/>
                    <a:pt x="68" y="51"/>
                    <a:pt x="69" y="51"/>
                  </a:cubicBezTo>
                  <a:cubicBezTo>
                    <a:pt x="71" y="50"/>
                    <a:pt x="75" y="51"/>
                    <a:pt x="78" y="52"/>
                  </a:cubicBezTo>
                  <a:cubicBezTo>
                    <a:pt x="79" y="52"/>
                    <a:pt x="81" y="52"/>
                    <a:pt x="83" y="52"/>
                  </a:cubicBezTo>
                  <a:cubicBezTo>
                    <a:pt x="87" y="53"/>
                    <a:pt x="92" y="54"/>
                    <a:pt x="96" y="55"/>
                  </a:cubicBezTo>
                  <a:cubicBezTo>
                    <a:pt x="99" y="55"/>
                    <a:pt x="102" y="55"/>
                    <a:pt x="105" y="56"/>
                  </a:cubicBezTo>
                  <a:cubicBezTo>
                    <a:pt x="107" y="56"/>
                    <a:pt x="109" y="56"/>
                    <a:pt x="110" y="56"/>
                  </a:cubicBezTo>
                  <a:cubicBezTo>
                    <a:pt x="111" y="56"/>
                    <a:pt x="112" y="55"/>
                    <a:pt x="112" y="54"/>
                  </a:cubicBezTo>
                  <a:cubicBezTo>
                    <a:pt x="116" y="51"/>
                    <a:pt x="120" y="47"/>
                    <a:pt x="122" y="43"/>
                  </a:cubicBezTo>
                  <a:cubicBezTo>
                    <a:pt x="126" y="38"/>
                    <a:pt x="130" y="33"/>
                    <a:pt x="134" y="27"/>
                  </a:cubicBezTo>
                  <a:cubicBezTo>
                    <a:pt x="134" y="27"/>
                    <a:pt x="134" y="26"/>
                    <a:pt x="135" y="26"/>
                  </a:cubicBezTo>
                  <a:cubicBezTo>
                    <a:pt x="135" y="26"/>
                    <a:pt x="135" y="25"/>
                    <a:pt x="135" y="25"/>
                  </a:cubicBezTo>
                  <a:cubicBezTo>
                    <a:pt x="136" y="24"/>
                    <a:pt x="137" y="23"/>
                    <a:pt x="138" y="22"/>
                  </a:cubicBezTo>
                  <a:cubicBezTo>
                    <a:pt x="138" y="21"/>
                    <a:pt x="138" y="21"/>
                    <a:pt x="138" y="21"/>
                  </a:cubicBezTo>
                  <a:cubicBezTo>
                    <a:pt x="138" y="20"/>
                    <a:pt x="139" y="20"/>
                    <a:pt x="139" y="19"/>
                  </a:cubicBezTo>
                  <a:cubicBezTo>
                    <a:pt x="139" y="19"/>
                    <a:pt x="139" y="19"/>
                    <a:pt x="139" y="19"/>
                  </a:cubicBezTo>
                  <a:cubicBezTo>
                    <a:pt x="139" y="17"/>
                    <a:pt x="141" y="16"/>
                    <a:pt x="141" y="15"/>
                  </a:cubicBezTo>
                  <a:cubicBezTo>
                    <a:pt x="141" y="15"/>
                    <a:pt x="141" y="15"/>
                    <a:pt x="141" y="14"/>
                  </a:cubicBezTo>
                  <a:cubicBezTo>
                    <a:pt x="143" y="12"/>
                    <a:pt x="144" y="10"/>
                    <a:pt x="146" y="8"/>
                  </a:cubicBezTo>
                  <a:cubicBezTo>
                    <a:pt x="147" y="8"/>
                    <a:pt x="147" y="9"/>
                    <a:pt x="148" y="9"/>
                  </a:cubicBezTo>
                  <a:cubicBezTo>
                    <a:pt x="148" y="8"/>
                    <a:pt x="149" y="7"/>
                    <a:pt x="149" y="5"/>
                  </a:cubicBezTo>
                  <a:cubicBezTo>
                    <a:pt x="150" y="4"/>
                    <a:pt x="150" y="3"/>
                    <a:pt x="152" y="2"/>
                  </a:cubicBezTo>
                  <a:cubicBezTo>
                    <a:pt x="152" y="1"/>
                    <a:pt x="152" y="0"/>
                    <a:pt x="153" y="0"/>
                  </a:cubicBezTo>
                  <a:cubicBezTo>
                    <a:pt x="153" y="1"/>
                    <a:pt x="153" y="1"/>
                    <a:pt x="153" y="1"/>
                  </a:cubicBezTo>
                  <a:cubicBezTo>
                    <a:pt x="153" y="2"/>
                    <a:pt x="152" y="3"/>
                    <a:pt x="151" y="4"/>
                  </a:cubicBezTo>
                  <a:cubicBezTo>
                    <a:pt x="151" y="4"/>
                    <a:pt x="151" y="5"/>
                    <a:pt x="151" y="5"/>
                  </a:cubicBezTo>
                  <a:cubicBezTo>
                    <a:pt x="151" y="6"/>
                    <a:pt x="150" y="6"/>
                    <a:pt x="150" y="7"/>
                  </a:cubicBezTo>
                  <a:cubicBezTo>
                    <a:pt x="149" y="7"/>
                    <a:pt x="150" y="8"/>
                    <a:pt x="149" y="8"/>
                  </a:cubicBezTo>
                  <a:cubicBezTo>
                    <a:pt x="149" y="10"/>
                    <a:pt x="147" y="12"/>
                    <a:pt x="148" y="14"/>
                  </a:cubicBezTo>
                  <a:cubicBezTo>
                    <a:pt x="147" y="15"/>
                    <a:pt x="149" y="18"/>
                    <a:pt x="149" y="19"/>
                  </a:cubicBezTo>
                  <a:cubicBezTo>
                    <a:pt x="148" y="20"/>
                    <a:pt x="146" y="21"/>
                    <a:pt x="145" y="21"/>
                  </a:cubicBezTo>
                  <a:cubicBezTo>
                    <a:pt x="145" y="22"/>
                    <a:pt x="144" y="22"/>
                    <a:pt x="145" y="22"/>
                  </a:cubicBezTo>
                  <a:cubicBezTo>
                    <a:pt x="142" y="24"/>
                    <a:pt x="139" y="26"/>
                    <a:pt x="138" y="29"/>
                  </a:cubicBezTo>
                  <a:cubicBezTo>
                    <a:pt x="138" y="29"/>
                    <a:pt x="138" y="29"/>
                    <a:pt x="138" y="29"/>
                  </a:cubicBezTo>
                  <a:cubicBezTo>
                    <a:pt x="137" y="29"/>
                    <a:pt x="137" y="29"/>
                    <a:pt x="137" y="29"/>
                  </a:cubicBezTo>
                  <a:cubicBezTo>
                    <a:pt x="134" y="31"/>
                    <a:pt x="133" y="35"/>
                    <a:pt x="130" y="37"/>
                  </a:cubicBezTo>
                  <a:cubicBezTo>
                    <a:pt x="130" y="37"/>
                    <a:pt x="129" y="37"/>
                    <a:pt x="129" y="38"/>
                  </a:cubicBezTo>
                  <a:cubicBezTo>
                    <a:pt x="129" y="38"/>
                    <a:pt x="129" y="39"/>
                    <a:pt x="129" y="39"/>
                  </a:cubicBezTo>
                  <a:cubicBezTo>
                    <a:pt x="128" y="40"/>
                    <a:pt x="127" y="41"/>
                    <a:pt x="126" y="42"/>
                  </a:cubicBezTo>
                  <a:cubicBezTo>
                    <a:pt x="126" y="43"/>
                    <a:pt x="126" y="43"/>
                    <a:pt x="126" y="43"/>
                  </a:cubicBezTo>
                  <a:cubicBezTo>
                    <a:pt x="126" y="43"/>
                    <a:pt x="126" y="43"/>
                    <a:pt x="126" y="43"/>
                  </a:cubicBezTo>
                  <a:cubicBezTo>
                    <a:pt x="124" y="45"/>
                    <a:pt x="123" y="48"/>
                    <a:pt x="121" y="50"/>
                  </a:cubicBezTo>
                  <a:cubicBezTo>
                    <a:pt x="119" y="54"/>
                    <a:pt x="116" y="57"/>
                    <a:pt x="114" y="61"/>
                  </a:cubicBezTo>
                  <a:cubicBezTo>
                    <a:pt x="114" y="61"/>
                    <a:pt x="114" y="61"/>
                    <a:pt x="113" y="61"/>
                  </a:cubicBezTo>
                  <a:cubicBezTo>
                    <a:pt x="113" y="61"/>
                    <a:pt x="113" y="61"/>
                    <a:pt x="113" y="60"/>
                  </a:cubicBezTo>
                  <a:cubicBezTo>
                    <a:pt x="112" y="60"/>
                    <a:pt x="111" y="61"/>
                    <a:pt x="110" y="61"/>
                  </a:cubicBezTo>
                  <a:cubicBezTo>
                    <a:pt x="109" y="61"/>
                    <a:pt x="108" y="60"/>
                    <a:pt x="106" y="60"/>
                  </a:cubicBezTo>
                  <a:cubicBezTo>
                    <a:pt x="106" y="60"/>
                    <a:pt x="106" y="61"/>
                    <a:pt x="106" y="61"/>
                  </a:cubicBezTo>
                  <a:cubicBezTo>
                    <a:pt x="100" y="60"/>
                    <a:pt x="95" y="59"/>
                    <a:pt x="90" y="59"/>
                  </a:cubicBezTo>
                  <a:cubicBezTo>
                    <a:pt x="89" y="59"/>
                    <a:pt x="87" y="59"/>
                    <a:pt x="86" y="59"/>
                  </a:cubicBezTo>
                  <a:cubicBezTo>
                    <a:pt x="85" y="59"/>
                    <a:pt x="83" y="58"/>
                    <a:pt x="82" y="59"/>
                  </a:cubicBezTo>
                  <a:cubicBezTo>
                    <a:pt x="81" y="59"/>
                    <a:pt x="80" y="60"/>
                    <a:pt x="78" y="60"/>
                  </a:cubicBezTo>
                  <a:cubicBezTo>
                    <a:pt x="79" y="59"/>
                    <a:pt x="79" y="59"/>
                    <a:pt x="80" y="59"/>
                  </a:cubicBezTo>
                  <a:cubicBezTo>
                    <a:pt x="77" y="59"/>
                    <a:pt x="74" y="58"/>
                    <a:pt x="72" y="58"/>
                  </a:cubicBezTo>
                  <a:cubicBezTo>
                    <a:pt x="72" y="63"/>
                    <a:pt x="72" y="71"/>
                    <a:pt x="71" y="76"/>
                  </a:cubicBezTo>
                  <a:cubicBezTo>
                    <a:pt x="71" y="78"/>
                    <a:pt x="70" y="79"/>
                    <a:pt x="70" y="81"/>
                  </a:cubicBezTo>
                  <a:cubicBezTo>
                    <a:pt x="70" y="82"/>
                    <a:pt x="70" y="82"/>
                    <a:pt x="70" y="83"/>
                  </a:cubicBezTo>
                  <a:cubicBezTo>
                    <a:pt x="70" y="84"/>
                    <a:pt x="70" y="85"/>
                    <a:pt x="70" y="86"/>
                  </a:cubicBezTo>
                  <a:cubicBezTo>
                    <a:pt x="70" y="87"/>
                    <a:pt x="70" y="87"/>
                    <a:pt x="70" y="88"/>
                  </a:cubicBezTo>
                  <a:cubicBezTo>
                    <a:pt x="69" y="90"/>
                    <a:pt x="69" y="91"/>
                    <a:pt x="69" y="93"/>
                  </a:cubicBezTo>
                  <a:cubicBezTo>
                    <a:pt x="69" y="94"/>
                    <a:pt x="69" y="95"/>
                    <a:pt x="69" y="97"/>
                  </a:cubicBezTo>
                  <a:cubicBezTo>
                    <a:pt x="69" y="98"/>
                    <a:pt x="68" y="100"/>
                    <a:pt x="68" y="102"/>
                  </a:cubicBezTo>
                  <a:cubicBezTo>
                    <a:pt x="67" y="104"/>
                    <a:pt x="68" y="106"/>
                    <a:pt x="67" y="108"/>
                  </a:cubicBezTo>
                  <a:cubicBezTo>
                    <a:pt x="67" y="109"/>
                    <a:pt x="67" y="111"/>
                    <a:pt x="67" y="112"/>
                  </a:cubicBezTo>
                  <a:cubicBezTo>
                    <a:pt x="67" y="114"/>
                    <a:pt x="67" y="117"/>
                    <a:pt x="67" y="118"/>
                  </a:cubicBezTo>
                  <a:cubicBezTo>
                    <a:pt x="67" y="119"/>
                    <a:pt x="68" y="119"/>
                    <a:pt x="68" y="119"/>
                  </a:cubicBezTo>
                  <a:cubicBezTo>
                    <a:pt x="68" y="119"/>
                    <a:pt x="67" y="119"/>
                    <a:pt x="67" y="120"/>
                  </a:cubicBezTo>
                  <a:cubicBezTo>
                    <a:pt x="67" y="120"/>
                    <a:pt x="67" y="123"/>
                    <a:pt x="67" y="124"/>
                  </a:cubicBezTo>
                  <a:cubicBezTo>
                    <a:pt x="67" y="125"/>
                    <a:pt x="66" y="128"/>
                    <a:pt x="66" y="129"/>
                  </a:cubicBezTo>
                  <a:cubicBezTo>
                    <a:pt x="66" y="130"/>
                    <a:pt x="66" y="130"/>
                    <a:pt x="66" y="131"/>
                  </a:cubicBezTo>
                  <a:cubicBezTo>
                    <a:pt x="66" y="131"/>
                    <a:pt x="66" y="132"/>
                    <a:pt x="66" y="133"/>
                  </a:cubicBezTo>
                  <a:cubicBezTo>
                    <a:pt x="66" y="137"/>
                    <a:pt x="66" y="141"/>
                    <a:pt x="66" y="147"/>
                  </a:cubicBezTo>
                  <a:cubicBezTo>
                    <a:pt x="66" y="147"/>
                    <a:pt x="66" y="148"/>
                    <a:pt x="66" y="149"/>
                  </a:cubicBezTo>
                  <a:cubicBezTo>
                    <a:pt x="66" y="152"/>
                    <a:pt x="67" y="157"/>
                    <a:pt x="66" y="161"/>
                  </a:cubicBezTo>
                  <a:cubicBezTo>
                    <a:pt x="67" y="164"/>
                    <a:pt x="66" y="167"/>
                    <a:pt x="66" y="170"/>
                  </a:cubicBezTo>
                  <a:cubicBezTo>
                    <a:pt x="66" y="170"/>
                    <a:pt x="67" y="170"/>
                    <a:pt x="67" y="170"/>
                  </a:cubicBezTo>
                  <a:cubicBezTo>
                    <a:pt x="67" y="171"/>
                    <a:pt x="67" y="171"/>
                    <a:pt x="66" y="171"/>
                  </a:cubicBezTo>
                  <a:cubicBezTo>
                    <a:pt x="66" y="174"/>
                    <a:pt x="66" y="176"/>
                    <a:pt x="66" y="179"/>
                  </a:cubicBezTo>
                  <a:cubicBezTo>
                    <a:pt x="66" y="179"/>
                    <a:pt x="66" y="179"/>
                    <a:pt x="66" y="180"/>
                  </a:cubicBezTo>
                  <a:cubicBezTo>
                    <a:pt x="66" y="180"/>
                    <a:pt x="66" y="181"/>
                    <a:pt x="66" y="181"/>
                  </a:cubicBezTo>
                  <a:cubicBezTo>
                    <a:pt x="67" y="183"/>
                    <a:pt x="66" y="185"/>
                    <a:pt x="66" y="187"/>
                  </a:cubicBezTo>
                  <a:cubicBezTo>
                    <a:pt x="66" y="190"/>
                    <a:pt x="66" y="194"/>
                    <a:pt x="66" y="197"/>
                  </a:cubicBezTo>
                  <a:cubicBezTo>
                    <a:pt x="67" y="201"/>
                    <a:pt x="66" y="207"/>
                    <a:pt x="67" y="212"/>
                  </a:cubicBezTo>
                  <a:cubicBezTo>
                    <a:pt x="67" y="213"/>
                    <a:pt x="67" y="214"/>
                    <a:pt x="67" y="215"/>
                  </a:cubicBezTo>
                  <a:cubicBezTo>
                    <a:pt x="68" y="215"/>
                    <a:pt x="69" y="216"/>
                    <a:pt x="70" y="216"/>
                  </a:cubicBezTo>
                  <a:cubicBezTo>
                    <a:pt x="70" y="217"/>
                    <a:pt x="70" y="218"/>
                    <a:pt x="69" y="217"/>
                  </a:cubicBezTo>
                  <a:cubicBezTo>
                    <a:pt x="70" y="219"/>
                    <a:pt x="71" y="220"/>
                    <a:pt x="72" y="221"/>
                  </a:cubicBezTo>
                  <a:cubicBezTo>
                    <a:pt x="72" y="223"/>
                    <a:pt x="72" y="226"/>
                    <a:pt x="72" y="227"/>
                  </a:cubicBezTo>
                  <a:cubicBezTo>
                    <a:pt x="70" y="228"/>
                    <a:pt x="68" y="229"/>
                    <a:pt x="65" y="229"/>
                  </a:cubicBezTo>
                  <a:cubicBezTo>
                    <a:pt x="65" y="229"/>
                    <a:pt x="65" y="230"/>
                    <a:pt x="65" y="230"/>
                  </a:cubicBezTo>
                  <a:cubicBezTo>
                    <a:pt x="65" y="230"/>
                    <a:pt x="64" y="230"/>
                    <a:pt x="63" y="230"/>
                  </a:cubicBezTo>
                  <a:cubicBezTo>
                    <a:pt x="63" y="230"/>
                    <a:pt x="63" y="229"/>
                    <a:pt x="62" y="229"/>
                  </a:cubicBezTo>
                  <a:cubicBezTo>
                    <a:pt x="59" y="229"/>
                    <a:pt x="56" y="229"/>
                    <a:pt x="53" y="229"/>
                  </a:cubicBezTo>
                  <a:cubicBezTo>
                    <a:pt x="53" y="229"/>
                    <a:pt x="53" y="229"/>
                    <a:pt x="53" y="229"/>
                  </a:cubicBezTo>
                  <a:cubicBezTo>
                    <a:pt x="52" y="227"/>
                    <a:pt x="54" y="228"/>
                    <a:pt x="54" y="227"/>
                  </a:cubicBezTo>
                  <a:cubicBezTo>
                    <a:pt x="53" y="227"/>
                    <a:pt x="53" y="228"/>
                    <a:pt x="51" y="228"/>
                  </a:cubicBezTo>
                  <a:cubicBezTo>
                    <a:pt x="51" y="226"/>
                    <a:pt x="53" y="225"/>
                    <a:pt x="54" y="223"/>
                  </a:cubicBezTo>
                  <a:cubicBezTo>
                    <a:pt x="53" y="223"/>
                    <a:pt x="51" y="226"/>
                    <a:pt x="50" y="225"/>
                  </a:cubicBezTo>
                  <a:cubicBezTo>
                    <a:pt x="52" y="222"/>
                    <a:pt x="55" y="221"/>
                    <a:pt x="57" y="218"/>
                  </a:cubicBezTo>
                  <a:cubicBezTo>
                    <a:pt x="57" y="218"/>
                    <a:pt x="56" y="218"/>
                    <a:pt x="56" y="218"/>
                  </a:cubicBezTo>
                  <a:cubicBezTo>
                    <a:pt x="55" y="217"/>
                    <a:pt x="56" y="215"/>
                    <a:pt x="57" y="214"/>
                  </a:cubicBezTo>
                  <a:cubicBezTo>
                    <a:pt x="57" y="212"/>
                    <a:pt x="58" y="211"/>
                    <a:pt x="59" y="209"/>
                  </a:cubicBezTo>
                  <a:cubicBezTo>
                    <a:pt x="60" y="209"/>
                    <a:pt x="60" y="209"/>
                    <a:pt x="60" y="208"/>
                  </a:cubicBezTo>
                  <a:cubicBezTo>
                    <a:pt x="60" y="208"/>
                    <a:pt x="60" y="208"/>
                    <a:pt x="60" y="208"/>
                  </a:cubicBezTo>
                  <a:cubicBezTo>
                    <a:pt x="59" y="208"/>
                    <a:pt x="59" y="210"/>
                    <a:pt x="57" y="210"/>
                  </a:cubicBezTo>
                  <a:cubicBezTo>
                    <a:pt x="56" y="209"/>
                    <a:pt x="57" y="208"/>
                    <a:pt x="57" y="207"/>
                  </a:cubicBezTo>
                  <a:cubicBezTo>
                    <a:pt x="57" y="207"/>
                    <a:pt x="57" y="206"/>
                    <a:pt x="57" y="206"/>
                  </a:cubicBezTo>
                  <a:cubicBezTo>
                    <a:pt x="57" y="204"/>
                    <a:pt x="57" y="202"/>
                    <a:pt x="56" y="199"/>
                  </a:cubicBezTo>
                  <a:cubicBezTo>
                    <a:pt x="56" y="199"/>
                    <a:pt x="56" y="200"/>
                    <a:pt x="55" y="199"/>
                  </a:cubicBezTo>
                  <a:cubicBezTo>
                    <a:pt x="55" y="197"/>
                    <a:pt x="57" y="196"/>
                    <a:pt x="56" y="194"/>
                  </a:cubicBezTo>
                  <a:cubicBezTo>
                    <a:pt x="57" y="193"/>
                    <a:pt x="55" y="192"/>
                    <a:pt x="55" y="190"/>
                  </a:cubicBezTo>
                  <a:cubicBezTo>
                    <a:pt x="55" y="190"/>
                    <a:pt x="56" y="190"/>
                    <a:pt x="56" y="190"/>
                  </a:cubicBezTo>
                  <a:cubicBezTo>
                    <a:pt x="56" y="187"/>
                    <a:pt x="56" y="184"/>
                    <a:pt x="56" y="182"/>
                  </a:cubicBezTo>
                  <a:cubicBezTo>
                    <a:pt x="56" y="181"/>
                    <a:pt x="55" y="181"/>
                    <a:pt x="55" y="180"/>
                  </a:cubicBezTo>
                  <a:cubicBezTo>
                    <a:pt x="55" y="179"/>
                    <a:pt x="55" y="179"/>
                    <a:pt x="55" y="179"/>
                  </a:cubicBezTo>
                  <a:cubicBezTo>
                    <a:pt x="56" y="178"/>
                    <a:pt x="55" y="178"/>
                    <a:pt x="55" y="177"/>
                  </a:cubicBezTo>
                  <a:cubicBezTo>
                    <a:pt x="55" y="170"/>
                    <a:pt x="54" y="161"/>
                    <a:pt x="53" y="153"/>
                  </a:cubicBezTo>
                  <a:cubicBezTo>
                    <a:pt x="53" y="153"/>
                    <a:pt x="52" y="153"/>
                    <a:pt x="52" y="153"/>
                  </a:cubicBezTo>
                  <a:cubicBezTo>
                    <a:pt x="52" y="152"/>
                    <a:pt x="53" y="151"/>
                    <a:pt x="52" y="149"/>
                  </a:cubicBezTo>
                  <a:cubicBezTo>
                    <a:pt x="52" y="149"/>
                    <a:pt x="51" y="150"/>
                    <a:pt x="51" y="149"/>
                  </a:cubicBezTo>
                  <a:cubicBezTo>
                    <a:pt x="51" y="149"/>
                    <a:pt x="51" y="149"/>
                    <a:pt x="51" y="148"/>
                  </a:cubicBezTo>
                  <a:cubicBezTo>
                    <a:pt x="49" y="147"/>
                    <a:pt x="50" y="144"/>
                    <a:pt x="48" y="143"/>
                  </a:cubicBezTo>
                  <a:cubicBezTo>
                    <a:pt x="48" y="144"/>
                    <a:pt x="48" y="145"/>
                    <a:pt x="47" y="145"/>
                  </a:cubicBezTo>
                  <a:cubicBezTo>
                    <a:pt x="47" y="144"/>
                    <a:pt x="47" y="144"/>
                    <a:pt x="47" y="143"/>
                  </a:cubicBezTo>
                  <a:cubicBezTo>
                    <a:pt x="46" y="145"/>
                    <a:pt x="45" y="147"/>
                    <a:pt x="44" y="149"/>
                  </a:cubicBezTo>
                  <a:cubicBezTo>
                    <a:pt x="44" y="151"/>
                    <a:pt x="43" y="152"/>
                    <a:pt x="44" y="154"/>
                  </a:cubicBezTo>
                  <a:cubicBezTo>
                    <a:pt x="43" y="157"/>
                    <a:pt x="43" y="161"/>
                    <a:pt x="42" y="163"/>
                  </a:cubicBezTo>
                  <a:cubicBezTo>
                    <a:pt x="42" y="163"/>
                    <a:pt x="42" y="162"/>
                    <a:pt x="41" y="162"/>
                  </a:cubicBezTo>
                  <a:cubicBezTo>
                    <a:pt x="43" y="158"/>
                    <a:pt x="43" y="153"/>
                    <a:pt x="43" y="149"/>
                  </a:cubicBezTo>
                  <a:cubicBezTo>
                    <a:pt x="42" y="149"/>
                    <a:pt x="43" y="152"/>
                    <a:pt x="42" y="152"/>
                  </a:cubicBezTo>
                  <a:cubicBezTo>
                    <a:pt x="42" y="153"/>
                    <a:pt x="42" y="154"/>
                    <a:pt x="42" y="156"/>
                  </a:cubicBezTo>
                  <a:cubicBezTo>
                    <a:pt x="41" y="157"/>
                    <a:pt x="41" y="158"/>
                    <a:pt x="41" y="160"/>
                  </a:cubicBezTo>
                  <a:cubicBezTo>
                    <a:pt x="41" y="160"/>
                    <a:pt x="41" y="161"/>
                    <a:pt x="41" y="162"/>
                  </a:cubicBezTo>
                  <a:cubicBezTo>
                    <a:pt x="41" y="163"/>
                    <a:pt x="40" y="166"/>
                    <a:pt x="41" y="169"/>
                  </a:cubicBezTo>
                  <a:cubicBezTo>
                    <a:pt x="41" y="170"/>
                    <a:pt x="40" y="172"/>
                    <a:pt x="40" y="174"/>
                  </a:cubicBezTo>
                  <a:cubicBezTo>
                    <a:pt x="40" y="175"/>
                    <a:pt x="40" y="175"/>
                    <a:pt x="40" y="176"/>
                  </a:cubicBezTo>
                  <a:cubicBezTo>
                    <a:pt x="40" y="179"/>
                    <a:pt x="40" y="181"/>
                    <a:pt x="39" y="185"/>
                  </a:cubicBezTo>
                  <a:cubicBezTo>
                    <a:pt x="39" y="187"/>
                    <a:pt x="39" y="189"/>
                    <a:pt x="39" y="190"/>
                  </a:cubicBezTo>
                  <a:cubicBezTo>
                    <a:pt x="39" y="191"/>
                    <a:pt x="39" y="191"/>
                    <a:pt x="39" y="191"/>
                  </a:cubicBezTo>
                  <a:cubicBezTo>
                    <a:pt x="39" y="192"/>
                    <a:pt x="39" y="192"/>
                    <a:pt x="39" y="193"/>
                  </a:cubicBezTo>
                  <a:cubicBezTo>
                    <a:pt x="38" y="197"/>
                    <a:pt x="38" y="201"/>
                    <a:pt x="38" y="205"/>
                  </a:cubicBezTo>
                  <a:cubicBezTo>
                    <a:pt x="37" y="207"/>
                    <a:pt x="37" y="208"/>
                    <a:pt x="37" y="210"/>
                  </a:cubicBezTo>
                  <a:cubicBezTo>
                    <a:pt x="37" y="211"/>
                    <a:pt x="38" y="212"/>
                    <a:pt x="38" y="213"/>
                  </a:cubicBezTo>
                  <a:cubicBezTo>
                    <a:pt x="38" y="213"/>
                    <a:pt x="37" y="214"/>
                    <a:pt x="37" y="213"/>
                  </a:cubicBezTo>
                  <a:cubicBezTo>
                    <a:pt x="37" y="214"/>
                    <a:pt x="37" y="214"/>
                    <a:pt x="37" y="214"/>
                  </a:cubicBezTo>
                  <a:cubicBezTo>
                    <a:pt x="38" y="216"/>
                    <a:pt x="39" y="217"/>
                    <a:pt x="39" y="219"/>
                  </a:cubicBezTo>
                  <a:close/>
                  <a:moveTo>
                    <a:pt x="37" y="215"/>
                  </a:moveTo>
                  <a:cubicBezTo>
                    <a:pt x="37" y="214"/>
                    <a:pt x="36" y="214"/>
                    <a:pt x="36" y="214"/>
                  </a:cubicBezTo>
                  <a:cubicBezTo>
                    <a:pt x="36" y="214"/>
                    <a:pt x="37" y="215"/>
                    <a:pt x="37" y="215"/>
                  </a:cubicBezTo>
                  <a:close/>
                  <a:moveTo>
                    <a:pt x="144" y="15"/>
                  </a:moveTo>
                  <a:cubicBezTo>
                    <a:pt x="144" y="15"/>
                    <a:pt x="145" y="14"/>
                    <a:pt x="145" y="14"/>
                  </a:cubicBezTo>
                  <a:cubicBezTo>
                    <a:pt x="145" y="14"/>
                    <a:pt x="145" y="15"/>
                    <a:pt x="144" y="15"/>
                  </a:cubicBezTo>
                  <a:close/>
                  <a:moveTo>
                    <a:pt x="146" y="15"/>
                  </a:moveTo>
                  <a:cubicBezTo>
                    <a:pt x="147" y="15"/>
                    <a:pt x="146" y="16"/>
                    <a:pt x="147" y="16"/>
                  </a:cubicBezTo>
                  <a:cubicBezTo>
                    <a:pt x="147" y="15"/>
                    <a:pt x="147" y="14"/>
                    <a:pt x="146" y="14"/>
                  </a:cubicBezTo>
                  <a:cubicBezTo>
                    <a:pt x="147" y="14"/>
                    <a:pt x="146" y="14"/>
                    <a:pt x="146" y="14"/>
                  </a:cubicBezTo>
                  <a:cubicBezTo>
                    <a:pt x="146" y="14"/>
                    <a:pt x="146" y="14"/>
                    <a:pt x="146" y="15"/>
                  </a:cubicBezTo>
                  <a:close/>
                  <a:moveTo>
                    <a:pt x="142" y="18"/>
                  </a:moveTo>
                  <a:cubicBezTo>
                    <a:pt x="143" y="18"/>
                    <a:pt x="144" y="18"/>
                    <a:pt x="144" y="17"/>
                  </a:cubicBezTo>
                  <a:cubicBezTo>
                    <a:pt x="143" y="17"/>
                    <a:pt x="143" y="18"/>
                    <a:pt x="142" y="18"/>
                  </a:cubicBezTo>
                  <a:close/>
                  <a:moveTo>
                    <a:pt x="130" y="34"/>
                  </a:moveTo>
                  <a:cubicBezTo>
                    <a:pt x="132" y="32"/>
                    <a:pt x="134" y="30"/>
                    <a:pt x="135" y="28"/>
                  </a:cubicBezTo>
                  <a:cubicBezTo>
                    <a:pt x="133" y="30"/>
                    <a:pt x="131" y="32"/>
                    <a:pt x="130" y="34"/>
                  </a:cubicBezTo>
                  <a:close/>
                  <a:moveTo>
                    <a:pt x="122" y="44"/>
                  </a:moveTo>
                  <a:cubicBezTo>
                    <a:pt x="122" y="44"/>
                    <a:pt x="123" y="44"/>
                    <a:pt x="123" y="44"/>
                  </a:cubicBezTo>
                  <a:cubicBezTo>
                    <a:pt x="124" y="43"/>
                    <a:pt x="125" y="41"/>
                    <a:pt x="125" y="40"/>
                  </a:cubicBezTo>
                  <a:cubicBezTo>
                    <a:pt x="124" y="42"/>
                    <a:pt x="123" y="43"/>
                    <a:pt x="122" y="44"/>
                  </a:cubicBezTo>
                  <a:close/>
                  <a:moveTo>
                    <a:pt x="30" y="52"/>
                  </a:moveTo>
                  <a:cubicBezTo>
                    <a:pt x="30" y="52"/>
                    <a:pt x="30" y="52"/>
                    <a:pt x="31" y="52"/>
                  </a:cubicBezTo>
                  <a:cubicBezTo>
                    <a:pt x="31" y="52"/>
                    <a:pt x="31" y="52"/>
                    <a:pt x="31" y="51"/>
                  </a:cubicBezTo>
                  <a:cubicBezTo>
                    <a:pt x="31" y="51"/>
                    <a:pt x="31" y="51"/>
                    <a:pt x="31" y="51"/>
                  </a:cubicBezTo>
                  <a:cubicBezTo>
                    <a:pt x="31" y="52"/>
                    <a:pt x="30" y="52"/>
                    <a:pt x="30" y="52"/>
                  </a:cubicBezTo>
                  <a:close/>
                  <a:moveTo>
                    <a:pt x="61" y="56"/>
                  </a:moveTo>
                  <a:cubicBezTo>
                    <a:pt x="62" y="56"/>
                    <a:pt x="62" y="58"/>
                    <a:pt x="63" y="59"/>
                  </a:cubicBezTo>
                  <a:cubicBezTo>
                    <a:pt x="63" y="59"/>
                    <a:pt x="63" y="58"/>
                    <a:pt x="64" y="58"/>
                  </a:cubicBezTo>
                  <a:cubicBezTo>
                    <a:pt x="64" y="57"/>
                    <a:pt x="64" y="56"/>
                    <a:pt x="64" y="55"/>
                  </a:cubicBezTo>
                  <a:cubicBezTo>
                    <a:pt x="63" y="56"/>
                    <a:pt x="64" y="57"/>
                    <a:pt x="63" y="57"/>
                  </a:cubicBezTo>
                  <a:cubicBezTo>
                    <a:pt x="61" y="55"/>
                    <a:pt x="65" y="51"/>
                    <a:pt x="66" y="55"/>
                  </a:cubicBezTo>
                  <a:cubicBezTo>
                    <a:pt x="67" y="55"/>
                    <a:pt x="68" y="54"/>
                    <a:pt x="68" y="54"/>
                  </a:cubicBezTo>
                  <a:cubicBezTo>
                    <a:pt x="67" y="53"/>
                    <a:pt x="66" y="53"/>
                    <a:pt x="67" y="52"/>
                  </a:cubicBezTo>
                  <a:cubicBezTo>
                    <a:pt x="65" y="51"/>
                    <a:pt x="62" y="51"/>
                    <a:pt x="60" y="52"/>
                  </a:cubicBezTo>
                  <a:cubicBezTo>
                    <a:pt x="62" y="53"/>
                    <a:pt x="63" y="51"/>
                    <a:pt x="64" y="52"/>
                  </a:cubicBezTo>
                  <a:cubicBezTo>
                    <a:pt x="64" y="54"/>
                    <a:pt x="62" y="54"/>
                    <a:pt x="61" y="56"/>
                  </a:cubicBezTo>
                  <a:close/>
                  <a:moveTo>
                    <a:pt x="112" y="56"/>
                  </a:moveTo>
                  <a:cubicBezTo>
                    <a:pt x="114" y="55"/>
                    <a:pt x="114" y="53"/>
                    <a:pt x="116" y="52"/>
                  </a:cubicBezTo>
                  <a:cubicBezTo>
                    <a:pt x="116" y="52"/>
                    <a:pt x="117" y="52"/>
                    <a:pt x="116" y="52"/>
                  </a:cubicBezTo>
                  <a:cubicBezTo>
                    <a:pt x="115" y="53"/>
                    <a:pt x="113" y="54"/>
                    <a:pt x="112" y="56"/>
                  </a:cubicBezTo>
                  <a:close/>
                  <a:moveTo>
                    <a:pt x="33" y="54"/>
                  </a:moveTo>
                  <a:cubicBezTo>
                    <a:pt x="33" y="54"/>
                    <a:pt x="33" y="54"/>
                    <a:pt x="33" y="54"/>
                  </a:cubicBezTo>
                  <a:cubicBezTo>
                    <a:pt x="32" y="55"/>
                    <a:pt x="32" y="56"/>
                    <a:pt x="32" y="57"/>
                  </a:cubicBezTo>
                  <a:cubicBezTo>
                    <a:pt x="32" y="57"/>
                    <a:pt x="31" y="58"/>
                    <a:pt x="32" y="59"/>
                  </a:cubicBezTo>
                  <a:cubicBezTo>
                    <a:pt x="34" y="57"/>
                    <a:pt x="34" y="54"/>
                    <a:pt x="35" y="52"/>
                  </a:cubicBezTo>
                  <a:cubicBezTo>
                    <a:pt x="33" y="51"/>
                    <a:pt x="33" y="53"/>
                    <a:pt x="33" y="54"/>
                  </a:cubicBezTo>
                  <a:close/>
                  <a:moveTo>
                    <a:pt x="71" y="52"/>
                  </a:moveTo>
                  <a:cubicBezTo>
                    <a:pt x="73" y="53"/>
                    <a:pt x="75" y="53"/>
                    <a:pt x="77" y="52"/>
                  </a:cubicBezTo>
                  <a:cubicBezTo>
                    <a:pt x="75" y="52"/>
                    <a:pt x="72" y="51"/>
                    <a:pt x="71" y="52"/>
                  </a:cubicBezTo>
                  <a:close/>
                  <a:moveTo>
                    <a:pt x="69" y="52"/>
                  </a:moveTo>
                  <a:cubicBezTo>
                    <a:pt x="69" y="52"/>
                    <a:pt x="70" y="53"/>
                    <a:pt x="70" y="52"/>
                  </a:cubicBezTo>
                  <a:cubicBezTo>
                    <a:pt x="69" y="53"/>
                    <a:pt x="69" y="52"/>
                    <a:pt x="69" y="52"/>
                  </a:cubicBezTo>
                  <a:close/>
                  <a:moveTo>
                    <a:pt x="35" y="55"/>
                  </a:moveTo>
                  <a:cubicBezTo>
                    <a:pt x="36" y="54"/>
                    <a:pt x="37" y="54"/>
                    <a:pt x="37" y="53"/>
                  </a:cubicBezTo>
                  <a:cubicBezTo>
                    <a:pt x="37" y="53"/>
                    <a:pt x="36" y="52"/>
                    <a:pt x="36" y="52"/>
                  </a:cubicBezTo>
                  <a:cubicBezTo>
                    <a:pt x="36" y="53"/>
                    <a:pt x="35" y="54"/>
                    <a:pt x="35" y="55"/>
                  </a:cubicBezTo>
                  <a:close/>
                  <a:moveTo>
                    <a:pt x="56" y="53"/>
                  </a:moveTo>
                  <a:cubicBezTo>
                    <a:pt x="53" y="54"/>
                    <a:pt x="48" y="53"/>
                    <a:pt x="45" y="54"/>
                  </a:cubicBezTo>
                  <a:cubicBezTo>
                    <a:pt x="49" y="55"/>
                    <a:pt x="53" y="54"/>
                    <a:pt x="56" y="53"/>
                  </a:cubicBezTo>
                  <a:close/>
                  <a:moveTo>
                    <a:pt x="37" y="56"/>
                  </a:moveTo>
                  <a:cubicBezTo>
                    <a:pt x="38" y="55"/>
                    <a:pt x="39" y="54"/>
                    <a:pt x="40" y="54"/>
                  </a:cubicBezTo>
                  <a:cubicBezTo>
                    <a:pt x="38" y="53"/>
                    <a:pt x="37" y="55"/>
                    <a:pt x="37" y="56"/>
                  </a:cubicBezTo>
                  <a:close/>
                  <a:moveTo>
                    <a:pt x="61" y="54"/>
                  </a:moveTo>
                  <a:cubicBezTo>
                    <a:pt x="61" y="54"/>
                    <a:pt x="62" y="54"/>
                    <a:pt x="62" y="54"/>
                  </a:cubicBezTo>
                  <a:cubicBezTo>
                    <a:pt x="61" y="54"/>
                    <a:pt x="61" y="54"/>
                    <a:pt x="61" y="54"/>
                  </a:cubicBezTo>
                  <a:close/>
                  <a:moveTo>
                    <a:pt x="29" y="54"/>
                  </a:moveTo>
                  <a:cubicBezTo>
                    <a:pt x="29" y="55"/>
                    <a:pt x="29" y="55"/>
                    <a:pt x="28" y="55"/>
                  </a:cubicBezTo>
                  <a:cubicBezTo>
                    <a:pt x="28" y="55"/>
                    <a:pt x="28" y="54"/>
                    <a:pt x="28" y="54"/>
                  </a:cubicBezTo>
                  <a:cubicBezTo>
                    <a:pt x="28" y="55"/>
                    <a:pt x="27" y="54"/>
                    <a:pt x="27" y="54"/>
                  </a:cubicBezTo>
                  <a:cubicBezTo>
                    <a:pt x="27" y="55"/>
                    <a:pt x="27" y="55"/>
                    <a:pt x="27" y="56"/>
                  </a:cubicBezTo>
                  <a:cubicBezTo>
                    <a:pt x="26" y="55"/>
                    <a:pt x="26" y="55"/>
                    <a:pt x="26" y="55"/>
                  </a:cubicBezTo>
                  <a:cubicBezTo>
                    <a:pt x="26" y="56"/>
                    <a:pt x="26" y="57"/>
                    <a:pt x="26" y="57"/>
                  </a:cubicBezTo>
                  <a:cubicBezTo>
                    <a:pt x="27" y="57"/>
                    <a:pt x="26" y="56"/>
                    <a:pt x="27" y="56"/>
                  </a:cubicBezTo>
                  <a:cubicBezTo>
                    <a:pt x="27" y="56"/>
                    <a:pt x="26" y="57"/>
                    <a:pt x="27" y="58"/>
                  </a:cubicBezTo>
                  <a:cubicBezTo>
                    <a:pt x="27" y="57"/>
                    <a:pt x="27" y="55"/>
                    <a:pt x="29" y="56"/>
                  </a:cubicBezTo>
                  <a:cubicBezTo>
                    <a:pt x="29" y="55"/>
                    <a:pt x="30" y="55"/>
                    <a:pt x="30" y="54"/>
                  </a:cubicBezTo>
                  <a:cubicBezTo>
                    <a:pt x="29" y="54"/>
                    <a:pt x="29" y="54"/>
                    <a:pt x="29" y="54"/>
                  </a:cubicBezTo>
                  <a:close/>
                  <a:moveTo>
                    <a:pt x="63" y="54"/>
                  </a:moveTo>
                  <a:cubicBezTo>
                    <a:pt x="64" y="54"/>
                    <a:pt x="64" y="54"/>
                    <a:pt x="64" y="54"/>
                  </a:cubicBezTo>
                  <a:cubicBezTo>
                    <a:pt x="63" y="54"/>
                    <a:pt x="63" y="54"/>
                    <a:pt x="63" y="54"/>
                  </a:cubicBezTo>
                  <a:close/>
                  <a:moveTo>
                    <a:pt x="38" y="59"/>
                  </a:moveTo>
                  <a:cubicBezTo>
                    <a:pt x="39" y="57"/>
                    <a:pt x="41" y="56"/>
                    <a:pt x="43" y="54"/>
                  </a:cubicBezTo>
                  <a:cubicBezTo>
                    <a:pt x="42" y="54"/>
                    <a:pt x="42" y="54"/>
                    <a:pt x="41" y="54"/>
                  </a:cubicBezTo>
                  <a:cubicBezTo>
                    <a:pt x="40" y="56"/>
                    <a:pt x="38" y="57"/>
                    <a:pt x="38" y="59"/>
                  </a:cubicBezTo>
                  <a:close/>
                  <a:moveTo>
                    <a:pt x="60" y="55"/>
                  </a:moveTo>
                  <a:cubicBezTo>
                    <a:pt x="59" y="55"/>
                    <a:pt x="59" y="55"/>
                    <a:pt x="59" y="55"/>
                  </a:cubicBezTo>
                  <a:cubicBezTo>
                    <a:pt x="59" y="54"/>
                    <a:pt x="59" y="54"/>
                    <a:pt x="59" y="54"/>
                  </a:cubicBezTo>
                  <a:cubicBezTo>
                    <a:pt x="58" y="54"/>
                    <a:pt x="58" y="55"/>
                    <a:pt x="57" y="56"/>
                  </a:cubicBezTo>
                  <a:cubicBezTo>
                    <a:pt x="57" y="57"/>
                    <a:pt x="58" y="57"/>
                    <a:pt x="58" y="58"/>
                  </a:cubicBezTo>
                  <a:cubicBezTo>
                    <a:pt x="59" y="57"/>
                    <a:pt x="60" y="56"/>
                    <a:pt x="60" y="55"/>
                  </a:cubicBezTo>
                  <a:cubicBezTo>
                    <a:pt x="60" y="55"/>
                    <a:pt x="60" y="55"/>
                    <a:pt x="60" y="55"/>
                  </a:cubicBezTo>
                  <a:close/>
                  <a:moveTo>
                    <a:pt x="55" y="54"/>
                  </a:moveTo>
                  <a:cubicBezTo>
                    <a:pt x="53" y="56"/>
                    <a:pt x="52" y="57"/>
                    <a:pt x="51" y="59"/>
                  </a:cubicBezTo>
                  <a:cubicBezTo>
                    <a:pt x="51" y="60"/>
                    <a:pt x="51" y="61"/>
                    <a:pt x="52" y="61"/>
                  </a:cubicBezTo>
                  <a:cubicBezTo>
                    <a:pt x="53" y="61"/>
                    <a:pt x="55" y="58"/>
                    <a:pt x="54" y="57"/>
                  </a:cubicBezTo>
                  <a:cubicBezTo>
                    <a:pt x="54" y="57"/>
                    <a:pt x="54" y="57"/>
                    <a:pt x="54" y="57"/>
                  </a:cubicBezTo>
                  <a:cubicBezTo>
                    <a:pt x="54" y="57"/>
                    <a:pt x="54" y="58"/>
                    <a:pt x="55" y="58"/>
                  </a:cubicBezTo>
                  <a:cubicBezTo>
                    <a:pt x="55" y="57"/>
                    <a:pt x="56" y="56"/>
                    <a:pt x="56" y="56"/>
                  </a:cubicBezTo>
                  <a:cubicBezTo>
                    <a:pt x="57" y="55"/>
                    <a:pt x="57" y="55"/>
                    <a:pt x="57" y="54"/>
                  </a:cubicBezTo>
                  <a:cubicBezTo>
                    <a:pt x="56" y="55"/>
                    <a:pt x="54" y="56"/>
                    <a:pt x="53" y="57"/>
                  </a:cubicBezTo>
                  <a:cubicBezTo>
                    <a:pt x="54" y="56"/>
                    <a:pt x="54" y="55"/>
                    <a:pt x="55" y="54"/>
                  </a:cubicBezTo>
                  <a:close/>
                  <a:moveTo>
                    <a:pt x="67" y="56"/>
                  </a:moveTo>
                  <a:cubicBezTo>
                    <a:pt x="67" y="57"/>
                    <a:pt x="67" y="58"/>
                    <a:pt x="68" y="59"/>
                  </a:cubicBezTo>
                  <a:cubicBezTo>
                    <a:pt x="68" y="58"/>
                    <a:pt x="69" y="58"/>
                    <a:pt x="68" y="57"/>
                  </a:cubicBezTo>
                  <a:cubicBezTo>
                    <a:pt x="69" y="57"/>
                    <a:pt x="70" y="57"/>
                    <a:pt x="71" y="57"/>
                  </a:cubicBezTo>
                  <a:cubicBezTo>
                    <a:pt x="70" y="57"/>
                    <a:pt x="71" y="57"/>
                    <a:pt x="71" y="57"/>
                  </a:cubicBezTo>
                  <a:cubicBezTo>
                    <a:pt x="70" y="57"/>
                    <a:pt x="70" y="57"/>
                    <a:pt x="70" y="56"/>
                  </a:cubicBezTo>
                  <a:cubicBezTo>
                    <a:pt x="70" y="56"/>
                    <a:pt x="70" y="55"/>
                    <a:pt x="71" y="55"/>
                  </a:cubicBezTo>
                  <a:cubicBezTo>
                    <a:pt x="71" y="54"/>
                    <a:pt x="70" y="54"/>
                    <a:pt x="69" y="54"/>
                  </a:cubicBezTo>
                  <a:cubicBezTo>
                    <a:pt x="69" y="55"/>
                    <a:pt x="69" y="55"/>
                    <a:pt x="69" y="55"/>
                  </a:cubicBezTo>
                  <a:cubicBezTo>
                    <a:pt x="68" y="55"/>
                    <a:pt x="68" y="56"/>
                    <a:pt x="67" y="56"/>
                  </a:cubicBezTo>
                  <a:close/>
                  <a:moveTo>
                    <a:pt x="96" y="56"/>
                  </a:moveTo>
                  <a:cubicBezTo>
                    <a:pt x="93" y="55"/>
                    <a:pt x="87" y="55"/>
                    <a:pt x="84" y="55"/>
                  </a:cubicBezTo>
                  <a:cubicBezTo>
                    <a:pt x="88" y="56"/>
                    <a:pt x="91" y="56"/>
                    <a:pt x="96" y="56"/>
                  </a:cubicBezTo>
                  <a:close/>
                  <a:moveTo>
                    <a:pt x="45" y="56"/>
                  </a:moveTo>
                  <a:cubicBezTo>
                    <a:pt x="46" y="56"/>
                    <a:pt x="46" y="55"/>
                    <a:pt x="47" y="56"/>
                  </a:cubicBezTo>
                  <a:cubicBezTo>
                    <a:pt x="47" y="56"/>
                    <a:pt x="46" y="57"/>
                    <a:pt x="46" y="57"/>
                  </a:cubicBezTo>
                  <a:cubicBezTo>
                    <a:pt x="46" y="58"/>
                    <a:pt x="46" y="58"/>
                    <a:pt x="46" y="58"/>
                  </a:cubicBezTo>
                  <a:cubicBezTo>
                    <a:pt x="47" y="58"/>
                    <a:pt x="47" y="57"/>
                    <a:pt x="48" y="57"/>
                  </a:cubicBezTo>
                  <a:cubicBezTo>
                    <a:pt x="48" y="56"/>
                    <a:pt x="49" y="56"/>
                    <a:pt x="49" y="55"/>
                  </a:cubicBezTo>
                  <a:cubicBezTo>
                    <a:pt x="48" y="55"/>
                    <a:pt x="47" y="55"/>
                    <a:pt x="45" y="55"/>
                  </a:cubicBezTo>
                  <a:cubicBezTo>
                    <a:pt x="45" y="55"/>
                    <a:pt x="45" y="56"/>
                    <a:pt x="45" y="56"/>
                  </a:cubicBezTo>
                  <a:close/>
                  <a:moveTo>
                    <a:pt x="38" y="56"/>
                  </a:moveTo>
                  <a:cubicBezTo>
                    <a:pt x="37" y="57"/>
                    <a:pt x="36" y="57"/>
                    <a:pt x="36" y="58"/>
                  </a:cubicBezTo>
                  <a:cubicBezTo>
                    <a:pt x="36" y="58"/>
                    <a:pt x="35" y="59"/>
                    <a:pt x="36" y="60"/>
                  </a:cubicBezTo>
                  <a:cubicBezTo>
                    <a:pt x="37" y="58"/>
                    <a:pt x="38" y="57"/>
                    <a:pt x="39" y="55"/>
                  </a:cubicBezTo>
                  <a:cubicBezTo>
                    <a:pt x="38" y="55"/>
                    <a:pt x="39" y="56"/>
                    <a:pt x="38" y="56"/>
                  </a:cubicBezTo>
                  <a:close/>
                  <a:moveTo>
                    <a:pt x="35" y="57"/>
                  </a:moveTo>
                  <a:cubicBezTo>
                    <a:pt x="35" y="56"/>
                    <a:pt x="36" y="55"/>
                    <a:pt x="36" y="55"/>
                  </a:cubicBezTo>
                  <a:cubicBezTo>
                    <a:pt x="35" y="56"/>
                    <a:pt x="34" y="56"/>
                    <a:pt x="35" y="57"/>
                  </a:cubicBezTo>
                  <a:close/>
                  <a:moveTo>
                    <a:pt x="51" y="55"/>
                  </a:moveTo>
                  <a:cubicBezTo>
                    <a:pt x="50" y="56"/>
                    <a:pt x="50" y="56"/>
                    <a:pt x="50" y="57"/>
                  </a:cubicBezTo>
                  <a:cubicBezTo>
                    <a:pt x="50" y="57"/>
                    <a:pt x="50" y="57"/>
                    <a:pt x="50" y="57"/>
                  </a:cubicBezTo>
                  <a:cubicBezTo>
                    <a:pt x="51" y="56"/>
                    <a:pt x="52" y="56"/>
                    <a:pt x="52" y="55"/>
                  </a:cubicBezTo>
                  <a:cubicBezTo>
                    <a:pt x="52" y="55"/>
                    <a:pt x="52" y="55"/>
                    <a:pt x="51" y="55"/>
                  </a:cubicBezTo>
                  <a:close/>
                  <a:moveTo>
                    <a:pt x="39" y="61"/>
                  </a:moveTo>
                  <a:cubicBezTo>
                    <a:pt x="39" y="61"/>
                    <a:pt x="39" y="62"/>
                    <a:pt x="40" y="62"/>
                  </a:cubicBezTo>
                  <a:cubicBezTo>
                    <a:pt x="40" y="61"/>
                    <a:pt x="43" y="60"/>
                    <a:pt x="42" y="58"/>
                  </a:cubicBezTo>
                  <a:cubicBezTo>
                    <a:pt x="42" y="58"/>
                    <a:pt x="42" y="57"/>
                    <a:pt x="43" y="57"/>
                  </a:cubicBezTo>
                  <a:cubicBezTo>
                    <a:pt x="43" y="58"/>
                    <a:pt x="43" y="58"/>
                    <a:pt x="43" y="58"/>
                  </a:cubicBezTo>
                  <a:cubicBezTo>
                    <a:pt x="44" y="58"/>
                    <a:pt x="44" y="57"/>
                    <a:pt x="45" y="57"/>
                  </a:cubicBezTo>
                  <a:cubicBezTo>
                    <a:pt x="44" y="56"/>
                    <a:pt x="44" y="56"/>
                    <a:pt x="44" y="55"/>
                  </a:cubicBezTo>
                  <a:cubicBezTo>
                    <a:pt x="42" y="57"/>
                    <a:pt x="41" y="59"/>
                    <a:pt x="39" y="61"/>
                  </a:cubicBezTo>
                  <a:close/>
                  <a:moveTo>
                    <a:pt x="71" y="56"/>
                  </a:moveTo>
                  <a:cubicBezTo>
                    <a:pt x="73" y="56"/>
                    <a:pt x="74" y="56"/>
                    <a:pt x="75" y="55"/>
                  </a:cubicBezTo>
                  <a:cubicBezTo>
                    <a:pt x="73" y="55"/>
                    <a:pt x="72" y="55"/>
                    <a:pt x="71" y="56"/>
                  </a:cubicBezTo>
                  <a:close/>
                  <a:moveTo>
                    <a:pt x="41" y="56"/>
                  </a:moveTo>
                  <a:cubicBezTo>
                    <a:pt x="41" y="58"/>
                    <a:pt x="38" y="58"/>
                    <a:pt x="38" y="60"/>
                  </a:cubicBezTo>
                  <a:cubicBezTo>
                    <a:pt x="40" y="59"/>
                    <a:pt x="42" y="57"/>
                    <a:pt x="42" y="55"/>
                  </a:cubicBezTo>
                  <a:cubicBezTo>
                    <a:pt x="42" y="56"/>
                    <a:pt x="42" y="56"/>
                    <a:pt x="41" y="56"/>
                  </a:cubicBezTo>
                  <a:close/>
                  <a:moveTo>
                    <a:pt x="24" y="57"/>
                  </a:moveTo>
                  <a:cubicBezTo>
                    <a:pt x="23" y="61"/>
                    <a:pt x="22" y="66"/>
                    <a:pt x="21" y="70"/>
                  </a:cubicBezTo>
                  <a:cubicBezTo>
                    <a:pt x="23" y="67"/>
                    <a:pt x="23" y="62"/>
                    <a:pt x="25" y="59"/>
                  </a:cubicBezTo>
                  <a:cubicBezTo>
                    <a:pt x="25" y="58"/>
                    <a:pt x="25" y="57"/>
                    <a:pt x="25" y="56"/>
                  </a:cubicBezTo>
                  <a:cubicBezTo>
                    <a:pt x="24" y="56"/>
                    <a:pt x="24" y="56"/>
                    <a:pt x="24" y="57"/>
                  </a:cubicBezTo>
                  <a:cubicBezTo>
                    <a:pt x="24" y="56"/>
                    <a:pt x="24" y="57"/>
                    <a:pt x="24" y="57"/>
                  </a:cubicBezTo>
                  <a:close/>
                  <a:moveTo>
                    <a:pt x="77" y="57"/>
                  </a:moveTo>
                  <a:cubicBezTo>
                    <a:pt x="77" y="57"/>
                    <a:pt x="78" y="57"/>
                    <a:pt x="78" y="56"/>
                  </a:cubicBezTo>
                  <a:cubicBezTo>
                    <a:pt x="78" y="56"/>
                    <a:pt x="77" y="56"/>
                    <a:pt x="77" y="57"/>
                  </a:cubicBezTo>
                  <a:close/>
                  <a:moveTo>
                    <a:pt x="83" y="57"/>
                  </a:moveTo>
                  <a:cubicBezTo>
                    <a:pt x="85" y="57"/>
                    <a:pt x="87" y="58"/>
                    <a:pt x="89" y="57"/>
                  </a:cubicBezTo>
                  <a:cubicBezTo>
                    <a:pt x="87" y="57"/>
                    <a:pt x="86" y="56"/>
                    <a:pt x="83" y="56"/>
                  </a:cubicBezTo>
                  <a:cubicBezTo>
                    <a:pt x="84" y="56"/>
                    <a:pt x="83" y="57"/>
                    <a:pt x="83" y="57"/>
                  </a:cubicBezTo>
                  <a:close/>
                  <a:moveTo>
                    <a:pt x="50" y="58"/>
                  </a:moveTo>
                  <a:cubicBezTo>
                    <a:pt x="50" y="58"/>
                    <a:pt x="50" y="58"/>
                    <a:pt x="50" y="58"/>
                  </a:cubicBezTo>
                  <a:cubicBezTo>
                    <a:pt x="51" y="58"/>
                    <a:pt x="51" y="57"/>
                    <a:pt x="51" y="57"/>
                  </a:cubicBezTo>
                  <a:cubicBezTo>
                    <a:pt x="51" y="57"/>
                    <a:pt x="50" y="57"/>
                    <a:pt x="50" y="58"/>
                  </a:cubicBezTo>
                  <a:close/>
                  <a:moveTo>
                    <a:pt x="59" y="59"/>
                  </a:moveTo>
                  <a:cubicBezTo>
                    <a:pt x="59" y="59"/>
                    <a:pt x="59" y="60"/>
                    <a:pt x="59" y="60"/>
                  </a:cubicBezTo>
                  <a:cubicBezTo>
                    <a:pt x="60" y="59"/>
                    <a:pt x="61" y="59"/>
                    <a:pt x="61" y="58"/>
                  </a:cubicBezTo>
                  <a:cubicBezTo>
                    <a:pt x="61" y="58"/>
                    <a:pt x="61" y="57"/>
                    <a:pt x="60" y="57"/>
                  </a:cubicBezTo>
                  <a:cubicBezTo>
                    <a:pt x="60" y="57"/>
                    <a:pt x="60" y="57"/>
                    <a:pt x="60" y="57"/>
                  </a:cubicBezTo>
                  <a:cubicBezTo>
                    <a:pt x="60" y="58"/>
                    <a:pt x="59" y="58"/>
                    <a:pt x="59" y="59"/>
                  </a:cubicBezTo>
                  <a:close/>
                  <a:moveTo>
                    <a:pt x="30" y="58"/>
                  </a:moveTo>
                  <a:cubicBezTo>
                    <a:pt x="31" y="58"/>
                    <a:pt x="31" y="57"/>
                    <a:pt x="31" y="57"/>
                  </a:cubicBezTo>
                  <a:cubicBezTo>
                    <a:pt x="31" y="57"/>
                    <a:pt x="30" y="57"/>
                    <a:pt x="30" y="58"/>
                  </a:cubicBezTo>
                  <a:close/>
                  <a:moveTo>
                    <a:pt x="108" y="57"/>
                  </a:moveTo>
                  <a:cubicBezTo>
                    <a:pt x="106" y="57"/>
                    <a:pt x="105" y="57"/>
                    <a:pt x="104" y="57"/>
                  </a:cubicBezTo>
                  <a:cubicBezTo>
                    <a:pt x="106" y="57"/>
                    <a:pt x="107" y="58"/>
                    <a:pt x="108" y="57"/>
                  </a:cubicBezTo>
                  <a:close/>
                  <a:moveTo>
                    <a:pt x="55" y="59"/>
                  </a:moveTo>
                  <a:cubicBezTo>
                    <a:pt x="55" y="59"/>
                    <a:pt x="55" y="60"/>
                    <a:pt x="56" y="61"/>
                  </a:cubicBezTo>
                  <a:cubicBezTo>
                    <a:pt x="58" y="60"/>
                    <a:pt x="56" y="58"/>
                    <a:pt x="56" y="57"/>
                  </a:cubicBezTo>
                  <a:cubicBezTo>
                    <a:pt x="56" y="57"/>
                    <a:pt x="55" y="58"/>
                    <a:pt x="55" y="59"/>
                  </a:cubicBezTo>
                  <a:close/>
                  <a:moveTo>
                    <a:pt x="47" y="60"/>
                  </a:moveTo>
                  <a:cubicBezTo>
                    <a:pt x="48" y="59"/>
                    <a:pt x="48" y="59"/>
                    <a:pt x="49" y="58"/>
                  </a:cubicBezTo>
                  <a:cubicBezTo>
                    <a:pt x="49" y="58"/>
                    <a:pt x="49" y="57"/>
                    <a:pt x="49" y="57"/>
                  </a:cubicBezTo>
                  <a:cubicBezTo>
                    <a:pt x="48" y="58"/>
                    <a:pt x="47" y="59"/>
                    <a:pt x="47" y="60"/>
                  </a:cubicBezTo>
                  <a:close/>
                  <a:moveTo>
                    <a:pt x="32" y="59"/>
                  </a:moveTo>
                  <a:cubicBezTo>
                    <a:pt x="32" y="60"/>
                    <a:pt x="32" y="60"/>
                    <a:pt x="32" y="60"/>
                  </a:cubicBezTo>
                  <a:cubicBezTo>
                    <a:pt x="32" y="59"/>
                    <a:pt x="33" y="58"/>
                    <a:pt x="33" y="59"/>
                  </a:cubicBezTo>
                  <a:cubicBezTo>
                    <a:pt x="33" y="58"/>
                    <a:pt x="33" y="58"/>
                    <a:pt x="33" y="58"/>
                  </a:cubicBezTo>
                  <a:cubicBezTo>
                    <a:pt x="33" y="58"/>
                    <a:pt x="32" y="59"/>
                    <a:pt x="32" y="59"/>
                  </a:cubicBezTo>
                  <a:close/>
                  <a:moveTo>
                    <a:pt x="101" y="58"/>
                  </a:moveTo>
                  <a:cubicBezTo>
                    <a:pt x="102" y="58"/>
                    <a:pt x="102" y="59"/>
                    <a:pt x="103" y="58"/>
                  </a:cubicBezTo>
                  <a:cubicBezTo>
                    <a:pt x="102" y="58"/>
                    <a:pt x="101" y="58"/>
                    <a:pt x="101" y="58"/>
                  </a:cubicBezTo>
                  <a:close/>
                  <a:moveTo>
                    <a:pt x="104" y="58"/>
                  </a:moveTo>
                  <a:cubicBezTo>
                    <a:pt x="104" y="58"/>
                    <a:pt x="105" y="58"/>
                    <a:pt x="105" y="58"/>
                  </a:cubicBezTo>
                  <a:cubicBezTo>
                    <a:pt x="105" y="58"/>
                    <a:pt x="104" y="58"/>
                    <a:pt x="104" y="58"/>
                  </a:cubicBezTo>
                  <a:close/>
                  <a:moveTo>
                    <a:pt x="29" y="59"/>
                  </a:moveTo>
                  <a:cubicBezTo>
                    <a:pt x="29" y="59"/>
                    <a:pt x="30" y="59"/>
                    <a:pt x="29" y="60"/>
                  </a:cubicBezTo>
                  <a:cubicBezTo>
                    <a:pt x="29" y="60"/>
                    <a:pt x="29" y="61"/>
                    <a:pt x="29" y="62"/>
                  </a:cubicBezTo>
                  <a:cubicBezTo>
                    <a:pt x="29" y="61"/>
                    <a:pt x="30" y="61"/>
                    <a:pt x="30" y="61"/>
                  </a:cubicBezTo>
                  <a:cubicBezTo>
                    <a:pt x="30" y="60"/>
                    <a:pt x="31" y="59"/>
                    <a:pt x="30" y="58"/>
                  </a:cubicBezTo>
                  <a:cubicBezTo>
                    <a:pt x="30" y="58"/>
                    <a:pt x="30" y="58"/>
                    <a:pt x="30" y="58"/>
                  </a:cubicBezTo>
                  <a:cubicBezTo>
                    <a:pt x="30" y="59"/>
                    <a:pt x="29" y="59"/>
                    <a:pt x="29" y="59"/>
                  </a:cubicBezTo>
                  <a:close/>
                  <a:moveTo>
                    <a:pt x="44" y="59"/>
                  </a:moveTo>
                  <a:cubicBezTo>
                    <a:pt x="44" y="60"/>
                    <a:pt x="44" y="60"/>
                    <a:pt x="44" y="60"/>
                  </a:cubicBezTo>
                  <a:cubicBezTo>
                    <a:pt x="44" y="60"/>
                    <a:pt x="46" y="59"/>
                    <a:pt x="45" y="58"/>
                  </a:cubicBezTo>
                  <a:cubicBezTo>
                    <a:pt x="45" y="58"/>
                    <a:pt x="45" y="59"/>
                    <a:pt x="44" y="59"/>
                  </a:cubicBezTo>
                  <a:close/>
                  <a:moveTo>
                    <a:pt x="113" y="59"/>
                  </a:moveTo>
                  <a:cubicBezTo>
                    <a:pt x="113" y="59"/>
                    <a:pt x="114" y="59"/>
                    <a:pt x="114" y="58"/>
                  </a:cubicBezTo>
                  <a:cubicBezTo>
                    <a:pt x="113" y="58"/>
                    <a:pt x="113" y="58"/>
                    <a:pt x="113" y="58"/>
                  </a:cubicBezTo>
                  <a:cubicBezTo>
                    <a:pt x="113" y="58"/>
                    <a:pt x="113" y="58"/>
                    <a:pt x="113" y="59"/>
                  </a:cubicBezTo>
                  <a:close/>
                  <a:moveTo>
                    <a:pt x="48" y="61"/>
                  </a:moveTo>
                  <a:cubicBezTo>
                    <a:pt x="48" y="61"/>
                    <a:pt x="49" y="60"/>
                    <a:pt x="50" y="59"/>
                  </a:cubicBezTo>
                  <a:cubicBezTo>
                    <a:pt x="49" y="58"/>
                    <a:pt x="46" y="61"/>
                    <a:pt x="48" y="61"/>
                  </a:cubicBezTo>
                  <a:close/>
                  <a:moveTo>
                    <a:pt x="33" y="62"/>
                  </a:moveTo>
                  <a:cubicBezTo>
                    <a:pt x="33" y="63"/>
                    <a:pt x="33" y="63"/>
                    <a:pt x="33" y="63"/>
                  </a:cubicBezTo>
                  <a:cubicBezTo>
                    <a:pt x="34" y="63"/>
                    <a:pt x="34" y="62"/>
                    <a:pt x="34" y="61"/>
                  </a:cubicBezTo>
                  <a:cubicBezTo>
                    <a:pt x="34" y="60"/>
                    <a:pt x="35" y="59"/>
                    <a:pt x="34" y="59"/>
                  </a:cubicBezTo>
                  <a:cubicBezTo>
                    <a:pt x="34" y="60"/>
                    <a:pt x="34" y="61"/>
                    <a:pt x="33" y="62"/>
                  </a:cubicBezTo>
                  <a:close/>
                  <a:moveTo>
                    <a:pt x="27" y="60"/>
                  </a:moveTo>
                  <a:cubicBezTo>
                    <a:pt x="28" y="60"/>
                    <a:pt x="28" y="60"/>
                    <a:pt x="28" y="59"/>
                  </a:cubicBezTo>
                  <a:cubicBezTo>
                    <a:pt x="27" y="59"/>
                    <a:pt x="27" y="59"/>
                    <a:pt x="27" y="59"/>
                  </a:cubicBezTo>
                  <a:cubicBezTo>
                    <a:pt x="27" y="59"/>
                    <a:pt x="27" y="60"/>
                    <a:pt x="27" y="60"/>
                  </a:cubicBezTo>
                  <a:close/>
                  <a:moveTo>
                    <a:pt x="68" y="62"/>
                  </a:moveTo>
                  <a:cubicBezTo>
                    <a:pt x="68" y="61"/>
                    <a:pt x="68" y="61"/>
                    <a:pt x="69" y="61"/>
                  </a:cubicBezTo>
                  <a:cubicBezTo>
                    <a:pt x="69" y="60"/>
                    <a:pt x="69" y="59"/>
                    <a:pt x="69" y="59"/>
                  </a:cubicBezTo>
                  <a:cubicBezTo>
                    <a:pt x="68" y="60"/>
                    <a:pt x="67" y="61"/>
                    <a:pt x="68" y="62"/>
                  </a:cubicBezTo>
                  <a:close/>
                  <a:moveTo>
                    <a:pt x="63" y="60"/>
                  </a:moveTo>
                  <a:cubicBezTo>
                    <a:pt x="64" y="60"/>
                    <a:pt x="63" y="61"/>
                    <a:pt x="64" y="61"/>
                  </a:cubicBezTo>
                  <a:cubicBezTo>
                    <a:pt x="64" y="60"/>
                    <a:pt x="64" y="60"/>
                    <a:pt x="64" y="59"/>
                  </a:cubicBezTo>
                  <a:cubicBezTo>
                    <a:pt x="64" y="60"/>
                    <a:pt x="63" y="59"/>
                    <a:pt x="63" y="60"/>
                  </a:cubicBezTo>
                  <a:close/>
                  <a:moveTo>
                    <a:pt x="52" y="62"/>
                  </a:moveTo>
                  <a:cubicBezTo>
                    <a:pt x="53" y="63"/>
                    <a:pt x="53" y="64"/>
                    <a:pt x="53" y="64"/>
                  </a:cubicBezTo>
                  <a:cubicBezTo>
                    <a:pt x="54" y="63"/>
                    <a:pt x="55" y="63"/>
                    <a:pt x="55" y="62"/>
                  </a:cubicBezTo>
                  <a:cubicBezTo>
                    <a:pt x="55" y="61"/>
                    <a:pt x="55" y="60"/>
                    <a:pt x="54" y="60"/>
                  </a:cubicBezTo>
                  <a:cubicBezTo>
                    <a:pt x="53" y="61"/>
                    <a:pt x="53" y="61"/>
                    <a:pt x="52" y="62"/>
                  </a:cubicBezTo>
                  <a:close/>
                  <a:moveTo>
                    <a:pt x="60" y="62"/>
                  </a:moveTo>
                  <a:cubicBezTo>
                    <a:pt x="61" y="61"/>
                    <a:pt x="62" y="60"/>
                    <a:pt x="62" y="60"/>
                  </a:cubicBezTo>
                  <a:cubicBezTo>
                    <a:pt x="61" y="60"/>
                    <a:pt x="59" y="61"/>
                    <a:pt x="60" y="62"/>
                  </a:cubicBezTo>
                  <a:close/>
                  <a:moveTo>
                    <a:pt x="44" y="61"/>
                  </a:moveTo>
                  <a:cubicBezTo>
                    <a:pt x="45" y="61"/>
                    <a:pt x="46" y="60"/>
                    <a:pt x="45" y="60"/>
                  </a:cubicBezTo>
                  <a:cubicBezTo>
                    <a:pt x="45" y="60"/>
                    <a:pt x="44" y="61"/>
                    <a:pt x="44" y="61"/>
                  </a:cubicBezTo>
                  <a:close/>
                  <a:moveTo>
                    <a:pt x="36" y="61"/>
                  </a:moveTo>
                  <a:cubicBezTo>
                    <a:pt x="37" y="61"/>
                    <a:pt x="37" y="60"/>
                    <a:pt x="37" y="60"/>
                  </a:cubicBezTo>
                  <a:cubicBezTo>
                    <a:pt x="37" y="60"/>
                    <a:pt x="36" y="61"/>
                    <a:pt x="36" y="61"/>
                  </a:cubicBezTo>
                  <a:close/>
                  <a:moveTo>
                    <a:pt x="48" y="62"/>
                  </a:moveTo>
                  <a:cubicBezTo>
                    <a:pt x="48" y="63"/>
                    <a:pt x="49" y="63"/>
                    <a:pt x="49" y="64"/>
                  </a:cubicBezTo>
                  <a:cubicBezTo>
                    <a:pt x="51" y="63"/>
                    <a:pt x="52" y="61"/>
                    <a:pt x="50" y="60"/>
                  </a:cubicBezTo>
                  <a:cubicBezTo>
                    <a:pt x="49" y="61"/>
                    <a:pt x="49" y="62"/>
                    <a:pt x="48" y="62"/>
                  </a:cubicBezTo>
                  <a:close/>
                  <a:moveTo>
                    <a:pt x="65" y="62"/>
                  </a:moveTo>
                  <a:cubicBezTo>
                    <a:pt x="66" y="62"/>
                    <a:pt x="65" y="60"/>
                    <a:pt x="65" y="60"/>
                  </a:cubicBezTo>
                  <a:cubicBezTo>
                    <a:pt x="65" y="61"/>
                    <a:pt x="65" y="61"/>
                    <a:pt x="65" y="62"/>
                  </a:cubicBezTo>
                  <a:close/>
                  <a:moveTo>
                    <a:pt x="56" y="62"/>
                  </a:moveTo>
                  <a:cubicBezTo>
                    <a:pt x="57" y="62"/>
                    <a:pt x="57" y="61"/>
                    <a:pt x="58" y="61"/>
                  </a:cubicBezTo>
                  <a:cubicBezTo>
                    <a:pt x="58" y="61"/>
                    <a:pt x="58" y="60"/>
                    <a:pt x="57" y="60"/>
                  </a:cubicBezTo>
                  <a:cubicBezTo>
                    <a:pt x="57" y="61"/>
                    <a:pt x="56" y="62"/>
                    <a:pt x="56" y="62"/>
                  </a:cubicBezTo>
                  <a:close/>
                  <a:moveTo>
                    <a:pt x="31" y="62"/>
                  </a:moveTo>
                  <a:cubicBezTo>
                    <a:pt x="31" y="62"/>
                    <a:pt x="32" y="61"/>
                    <a:pt x="31" y="61"/>
                  </a:cubicBezTo>
                  <a:cubicBezTo>
                    <a:pt x="31" y="61"/>
                    <a:pt x="31" y="61"/>
                    <a:pt x="31" y="62"/>
                  </a:cubicBezTo>
                  <a:close/>
                  <a:moveTo>
                    <a:pt x="41" y="64"/>
                  </a:moveTo>
                  <a:cubicBezTo>
                    <a:pt x="41" y="63"/>
                    <a:pt x="44" y="62"/>
                    <a:pt x="43" y="61"/>
                  </a:cubicBezTo>
                  <a:cubicBezTo>
                    <a:pt x="42" y="62"/>
                    <a:pt x="40" y="63"/>
                    <a:pt x="41" y="64"/>
                  </a:cubicBezTo>
                  <a:close/>
                  <a:moveTo>
                    <a:pt x="36" y="62"/>
                  </a:moveTo>
                  <a:cubicBezTo>
                    <a:pt x="37" y="62"/>
                    <a:pt x="37" y="62"/>
                    <a:pt x="37" y="62"/>
                  </a:cubicBezTo>
                  <a:cubicBezTo>
                    <a:pt x="37" y="62"/>
                    <a:pt x="38" y="62"/>
                    <a:pt x="38" y="61"/>
                  </a:cubicBezTo>
                  <a:cubicBezTo>
                    <a:pt x="38" y="61"/>
                    <a:pt x="38" y="61"/>
                    <a:pt x="37" y="61"/>
                  </a:cubicBezTo>
                  <a:cubicBezTo>
                    <a:pt x="37" y="61"/>
                    <a:pt x="37" y="61"/>
                    <a:pt x="36" y="62"/>
                  </a:cubicBezTo>
                  <a:close/>
                  <a:moveTo>
                    <a:pt x="45" y="62"/>
                  </a:moveTo>
                  <a:cubicBezTo>
                    <a:pt x="45" y="61"/>
                    <a:pt x="46" y="61"/>
                    <a:pt x="46" y="61"/>
                  </a:cubicBezTo>
                  <a:cubicBezTo>
                    <a:pt x="46" y="61"/>
                    <a:pt x="45" y="62"/>
                    <a:pt x="45" y="62"/>
                  </a:cubicBezTo>
                  <a:close/>
                  <a:moveTo>
                    <a:pt x="45" y="63"/>
                  </a:moveTo>
                  <a:cubicBezTo>
                    <a:pt x="45" y="63"/>
                    <a:pt x="46" y="63"/>
                    <a:pt x="45" y="64"/>
                  </a:cubicBezTo>
                  <a:cubicBezTo>
                    <a:pt x="46" y="64"/>
                    <a:pt x="46" y="63"/>
                    <a:pt x="47" y="62"/>
                  </a:cubicBezTo>
                  <a:cubicBezTo>
                    <a:pt x="47" y="61"/>
                    <a:pt x="45" y="62"/>
                    <a:pt x="45" y="63"/>
                  </a:cubicBezTo>
                  <a:close/>
                  <a:moveTo>
                    <a:pt x="70" y="61"/>
                  </a:moveTo>
                  <a:cubicBezTo>
                    <a:pt x="71" y="62"/>
                    <a:pt x="70" y="62"/>
                    <a:pt x="70" y="63"/>
                  </a:cubicBezTo>
                  <a:cubicBezTo>
                    <a:pt x="70" y="63"/>
                    <a:pt x="70" y="63"/>
                    <a:pt x="70" y="63"/>
                  </a:cubicBezTo>
                  <a:cubicBezTo>
                    <a:pt x="70" y="64"/>
                    <a:pt x="71" y="65"/>
                    <a:pt x="70" y="66"/>
                  </a:cubicBezTo>
                  <a:cubicBezTo>
                    <a:pt x="69" y="65"/>
                    <a:pt x="70" y="65"/>
                    <a:pt x="69" y="65"/>
                  </a:cubicBezTo>
                  <a:cubicBezTo>
                    <a:pt x="69" y="66"/>
                    <a:pt x="70" y="68"/>
                    <a:pt x="70" y="70"/>
                  </a:cubicBezTo>
                  <a:cubicBezTo>
                    <a:pt x="69" y="70"/>
                    <a:pt x="69" y="70"/>
                    <a:pt x="69" y="70"/>
                  </a:cubicBezTo>
                  <a:cubicBezTo>
                    <a:pt x="69" y="71"/>
                    <a:pt x="69" y="71"/>
                    <a:pt x="69" y="72"/>
                  </a:cubicBezTo>
                  <a:cubicBezTo>
                    <a:pt x="70" y="73"/>
                    <a:pt x="69" y="75"/>
                    <a:pt x="70" y="75"/>
                  </a:cubicBezTo>
                  <a:cubicBezTo>
                    <a:pt x="70" y="70"/>
                    <a:pt x="71" y="66"/>
                    <a:pt x="71" y="62"/>
                  </a:cubicBezTo>
                  <a:cubicBezTo>
                    <a:pt x="71" y="62"/>
                    <a:pt x="71" y="62"/>
                    <a:pt x="71" y="62"/>
                  </a:cubicBezTo>
                  <a:cubicBezTo>
                    <a:pt x="71" y="61"/>
                    <a:pt x="71" y="62"/>
                    <a:pt x="71" y="61"/>
                  </a:cubicBezTo>
                  <a:cubicBezTo>
                    <a:pt x="71" y="61"/>
                    <a:pt x="70" y="61"/>
                    <a:pt x="70" y="61"/>
                  </a:cubicBezTo>
                  <a:close/>
                  <a:moveTo>
                    <a:pt x="61" y="63"/>
                  </a:moveTo>
                  <a:cubicBezTo>
                    <a:pt x="61" y="64"/>
                    <a:pt x="61" y="65"/>
                    <a:pt x="62" y="66"/>
                  </a:cubicBezTo>
                  <a:cubicBezTo>
                    <a:pt x="62" y="64"/>
                    <a:pt x="62" y="62"/>
                    <a:pt x="62" y="61"/>
                  </a:cubicBezTo>
                  <a:cubicBezTo>
                    <a:pt x="62" y="62"/>
                    <a:pt x="61" y="62"/>
                    <a:pt x="61" y="63"/>
                  </a:cubicBezTo>
                  <a:close/>
                  <a:moveTo>
                    <a:pt x="25" y="65"/>
                  </a:moveTo>
                  <a:cubicBezTo>
                    <a:pt x="26" y="64"/>
                    <a:pt x="27" y="63"/>
                    <a:pt x="27" y="62"/>
                  </a:cubicBezTo>
                  <a:cubicBezTo>
                    <a:pt x="26" y="63"/>
                    <a:pt x="26" y="64"/>
                    <a:pt x="25" y="65"/>
                  </a:cubicBezTo>
                  <a:close/>
                  <a:moveTo>
                    <a:pt x="31" y="63"/>
                  </a:moveTo>
                  <a:cubicBezTo>
                    <a:pt x="31" y="63"/>
                    <a:pt x="32" y="63"/>
                    <a:pt x="32" y="64"/>
                  </a:cubicBezTo>
                  <a:cubicBezTo>
                    <a:pt x="31" y="64"/>
                    <a:pt x="31" y="64"/>
                    <a:pt x="31" y="64"/>
                  </a:cubicBezTo>
                  <a:cubicBezTo>
                    <a:pt x="31" y="63"/>
                    <a:pt x="31" y="64"/>
                    <a:pt x="31" y="63"/>
                  </a:cubicBezTo>
                  <a:cubicBezTo>
                    <a:pt x="31" y="63"/>
                    <a:pt x="32" y="63"/>
                    <a:pt x="32" y="62"/>
                  </a:cubicBezTo>
                  <a:cubicBezTo>
                    <a:pt x="31" y="62"/>
                    <a:pt x="31" y="63"/>
                    <a:pt x="31" y="63"/>
                  </a:cubicBezTo>
                  <a:cubicBezTo>
                    <a:pt x="31" y="64"/>
                    <a:pt x="31" y="64"/>
                    <a:pt x="31" y="64"/>
                  </a:cubicBezTo>
                  <a:cubicBezTo>
                    <a:pt x="31" y="64"/>
                    <a:pt x="31" y="64"/>
                    <a:pt x="31" y="64"/>
                  </a:cubicBezTo>
                  <a:cubicBezTo>
                    <a:pt x="31" y="65"/>
                    <a:pt x="31" y="65"/>
                    <a:pt x="32" y="66"/>
                  </a:cubicBezTo>
                  <a:cubicBezTo>
                    <a:pt x="32" y="65"/>
                    <a:pt x="32" y="63"/>
                    <a:pt x="32" y="62"/>
                  </a:cubicBezTo>
                  <a:cubicBezTo>
                    <a:pt x="31" y="63"/>
                    <a:pt x="32" y="63"/>
                    <a:pt x="31" y="63"/>
                  </a:cubicBezTo>
                  <a:close/>
                  <a:moveTo>
                    <a:pt x="42" y="64"/>
                  </a:moveTo>
                  <a:cubicBezTo>
                    <a:pt x="41" y="64"/>
                    <a:pt x="41" y="65"/>
                    <a:pt x="41" y="65"/>
                  </a:cubicBezTo>
                  <a:cubicBezTo>
                    <a:pt x="41" y="64"/>
                    <a:pt x="41" y="65"/>
                    <a:pt x="41" y="65"/>
                  </a:cubicBezTo>
                  <a:cubicBezTo>
                    <a:pt x="42" y="64"/>
                    <a:pt x="44" y="63"/>
                    <a:pt x="43" y="62"/>
                  </a:cubicBezTo>
                  <a:cubicBezTo>
                    <a:pt x="42" y="63"/>
                    <a:pt x="42" y="64"/>
                    <a:pt x="41" y="65"/>
                  </a:cubicBezTo>
                  <a:cubicBezTo>
                    <a:pt x="41" y="64"/>
                    <a:pt x="42" y="64"/>
                    <a:pt x="42" y="64"/>
                  </a:cubicBezTo>
                  <a:close/>
                  <a:moveTo>
                    <a:pt x="35" y="65"/>
                  </a:moveTo>
                  <a:cubicBezTo>
                    <a:pt x="35" y="65"/>
                    <a:pt x="36" y="64"/>
                    <a:pt x="36" y="63"/>
                  </a:cubicBezTo>
                  <a:cubicBezTo>
                    <a:pt x="36" y="63"/>
                    <a:pt x="36" y="62"/>
                    <a:pt x="36" y="62"/>
                  </a:cubicBezTo>
                  <a:cubicBezTo>
                    <a:pt x="35" y="63"/>
                    <a:pt x="35" y="64"/>
                    <a:pt x="35" y="65"/>
                  </a:cubicBezTo>
                  <a:close/>
                  <a:moveTo>
                    <a:pt x="37" y="64"/>
                  </a:moveTo>
                  <a:cubicBezTo>
                    <a:pt x="38" y="64"/>
                    <a:pt x="38" y="64"/>
                    <a:pt x="38" y="64"/>
                  </a:cubicBezTo>
                  <a:cubicBezTo>
                    <a:pt x="38" y="64"/>
                    <a:pt x="39" y="63"/>
                    <a:pt x="39" y="63"/>
                  </a:cubicBezTo>
                  <a:cubicBezTo>
                    <a:pt x="39" y="63"/>
                    <a:pt x="39" y="62"/>
                    <a:pt x="38" y="62"/>
                  </a:cubicBezTo>
                  <a:cubicBezTo>
                    <a:pt x="38" y="63"/>
                    <a:pt x="37" y="63"/>
                    <a:pt x="37" y="64"/>
                  </a:cubicBezTo>
                  <a:close/>
                  <a:moveTo>
                    <a:pt x="57" y="64"/>
                  </a:moveTo>
                  <a:cubicBezTo>
                    <a:pt x="57" y="64"/>
                    <a:pt x="57" y="64"/>
                    <a:pt x="58" y="64"/>
                  </a:cubicBezTo>
                  <a:cubicBezTo>
                    <a:pt x="58" y="64"/>
                    <a:pt x="59" y="63"/>
                    <a:pt x="59" y="63"/>
                  </a:cubicBezTo>
                  <a:cubicBezTo>
                    <a:pt x="58" y="63"/>
                    <a:pt x="58" y="63"/>
                    <a:pt x="57" y="64"/>
                  </a:cubicBezTo>
                  <a:close/>
                  <a:moveTo>
                    <a:pt x="63" y="64"/>
                  </a:moveTo>
                  <a:cubicBezTo>
                    <a:pt x="63" y="64"/>
                    <a:pt x="63" y="64"/>
                    <a:pt x="64" y="64"/>
                  </a:cubicBezTo>
                  <a:cubicBezTo>
                    <a:pt x="63" y="63"/>
                    <a:pt x="63" y="63"/>
                    <a:pt x="63" y="63"/>
                  </a:cubicBezTo>
                  <a:cubicBezTo>
                    <a:pt x="63" y="63"/>
                    <a:pt x="63" y="64"/>
                    <a:pt x="63" y="64"/>
                  </a:cubicBezTo>
                  <a:close/>
                  <a:moveTo>
                    <a:pt x="50" y="65"/>
                  </a:moveTo>
                  <a:cubicBezTo>
                    <a:pt x="50" y="66"/>
                    <a:pt x="50" y="66"/>
                    <a:pt x="51" y="67"/>
                  </a:cubicBezTo>
                  <a:cubicBezTo>
                    <a:pt x="52" y="67"/>
                    <a:pt x="52" y="66"/>
                    <a:pt x="52" y="65"/>
                  </a:cubicBezTo>
                  <a:cubicBezTo>
                    <a:pt x="52" y="64"/>
                    <a:pt x="52" y="63"/>
                    <a:pt x="51" y="63"/>
                  </a:cubicBezTo>
                  <a:cubicBezTo>
                    <a:pt x="51" y="64"/>
                    <a:pt x="50" y="64"/>
                    <a:pt x="50" y="65"/>
                  </a:cubicBezTo>
                  <a:close/>
                  <a:moveTo>
                    <a:pt x="46" y="65"/>
                  </a:moveTo>
                  <a:cubicBezTo>
                    <a:pt x="47" y="65"/>
                    <a:pt x="47" y="66"/>
                    <a:pt x="47" y="66"/>
                  </a:cubicBezTo>
                  <a:cubicBezTo>
                    <a:pt x="47" y="66"/>
                    <a:pt x="47" y="66"/>
                    <a:pt x="48" y="66"/>
                  </a:cubicBezTo>
                  <a:cubicBezTo>
                    <a:pt x="48" y="66"/>
                    <a:pt x="48" y="66"/>
                    <a:pt x="48" y="66"/>
                  </a:cubicBezTo>
                  <a:cubicBezTo>
                    <a:pt x="48" y="66"/>
                    <a:pt x="48" y="66"/>
                    <a:pt x="48" y="65"/>
                  </a:cubicBezTo>
                  <a:cubicBezTo>
                    <a:pt x="48" y="65"/>
                    <a:pt x="48" y="64"/>
                    <a:pt x="47" y="63"/>
                  </a:cubicBezTo>
                  <a:cubicBezTo>
                    <a:pt x="47" y="64"/>
                    <a:pt x="46" y="64"/>
                    <a:pt x="46" y="65"/>
                  </a:cubicBezTo>
                  <a:close/>
                  <a:moveTo>
                    <a:pt x="54" y="64"/>
                  </a:moveTo>
                  <a:cubicBezTo>
                    <a:pt x="54" y="65"/>
                    <a:pt x="54" y="65"/>
                    <a:pt x="54" y="65"/>
                  </a:cubicBezTo>
                  <a:cubicBezTo>
                    <a:pt x="54" y="65"/>
                    <a:pt x="55" y="65"/>
                    <a:pt x="54" y="64"/>
                  </a:cubicBezTo>
                  <a:close/>
                  <a:moveTo>
                    <a:pt x="54" y="66"/>
                  </a:moveTo>
                  <a:cubicBezTo>
                    <a:pt x="55" y="66"/>
                    <a:pt x="57" y="64"/>
                    <a:pt x="56" y="63"/>
                  </a:cubicBezTo>
                  <a:cubicBezTo>
                    <a:pt x="55" y="64"/>
                    <a:pt x="54" y="65"/>
                    <a:pt x="54" y="66"/>
                  </a:cubicBezTo>
                  <a:close/>
                  <a:moveTo>
                    <a:pt x="42" y="66"/>
                  </a:moveTo>
                  <a:cubicBezTo>
                    <a:pt x="42" y="65"/>
                    <a:pt x="43" y="65"/>
                    <a:pt x="43" y="65"/>
                  </a:cubicBezTo>
                  <a:cubicBezTo>
                    <a:pt x="43" y="66"/>
                    <a:pt x="42" y="66"/>
                    <a:pt x="42" y="66"/>
                  </a:cubicBezTo>
                  <a:cubicBezTo>
                    <a:pt x="42" y="67"/>
                    <a:pt x="42" y="67"/>
                    <a:pt x="43" y="67"/>
                  </a:cubicBezTo>
                  <a:cubicBezTo>
                    <a:pt x="44" y="66"/>
                    <a:pt x="44" y="66"/>
                    <a:pt x="45" y="65"/>
                  </a:cubicBezTo>
                  <a:cubicBezTo>
                    <a:pt x="45" y="64"/>
                    <a:pt x="45" y="64"/>
                    <a:pt x="44" y="64"/>
                  </a:cubicBezTo>
                  <a:cubicBezTo>
                    <a:pt x="43" y="63"/>
                    <a:pt x="42" y="65"/>
                    <a:pt x="42" y="66"/>
                  </a:cubicBezTo>
                  <a:close/>
                  <a:moveTo>
                    <a:pt x="27" y="67"/>
                  </a:moveTo>
                  <a:cubicBezTo>
                    <a:pt x="27" y="66"/>
                    <a:pt x="28" y="65"/>
                    <a:pt x="28" y="64"/>
                  </a:cubicBezTo>
                  <a:cubicBezTo>
                    <a:pt x="27" y="65"/>
                    <a:pt x="27" y="66"/>
                    <a:pt x="27" y="67"/>
                  </a:cubicBezTo>
                  <a:close/>
                  <a:moveTo>
                    <a:pt x="36" y="67"/>
                  </a:moveTo>
                  <a:cubicBezTo>
                    <a:pt x="36" y="67"/>
                    <a:pt x="37" y="66"/>
                    <a:pt x="37" y="65"/>
                  </a:cubicBezTo>
                  <a:cubicBezTo>
                    <a:pt x="37" y="64"/>
                    <a:pt x="37" y="64"/>
                    <a:pt x="37" y="64"/>
                  </a:cubicBezTo>
                  <a:cubicBezTo>
                    <a:pt x="36" y="65"/>
                    <a:pt x="35" y="66"/>
                    <a:pt x="36" y="67"/>
                  </a:cubicBezTo>
                  <a:close/>
                  <a:moveTo>
                    <a:pt x="58" y="65"/>
                  </a:moveTo>
                  <a:cubicBezTo>
                    <a:pt x="58" y="65"/>
                    <a:pt x="59" y="64"/>
                    <a:pt x="59" y="64"/>
                  </a:cubicBezTo>
                  <a:cubicBezTo>
                    <a:pt x="58" y="64"/>
                    <a:pt x="58" y="65"/>
                    <a:pt x="58" y="65"/>
                  </a:cubicBezTo>
                  <a:close/>
                  <a:moveTo>
                    <a:pt x="39" y="65"/>
                  </a:moveTo>
                  <a:cubicBezTo>
                    <a:pt x="39" y="66"/>
                    <a:pt x="39" y="66"/>
                    <a:pt x="39" y="66"/>
                  </a:cubicBezTo>
                  <a:cubicBezTo>
                    <a:pt x="39" y="66"/>
                    <a:pt x="40" y="65"/>
                    <a:pt x="40" y="65"/>
                  </a:cubicBezTo>
                  <a:cubicBezTo>
                    <a:pt x="40" y="65"/>
                    <a:pt x="40" y="64"/>
                    <a:pt x="40" y="64"/>
                  </a:cubicBezTo>
                  <a:cubicBezTo>
                    <a:pt x="39" y="65"/>
                    <a:pt x="39" y="65"/>
                    <a:pt x="39" y="65"/>
                  </a:cubicBezTo>
                  <a:close/>
                  <a:moveTo>
                    <a:pt x="58" y="66"/>
                  </a:moveTo>
                  <a:cubicBezTo>
                    <a:pt x="59" y="67"/>
                    <a:pt x="59" y="68"/>
                    <a:pt x="59" y="68"/>
                  </a:cubicBezTo>
                  <a:cubicBezTo>
                    <a:pt x="60" y="68"/>
                    <a:pt x="61" y="67"/>
                    <a:pt x="61" y="66"/>
                  </a:cubicBezTo>
                  <a:cubicBezTo>
                    <a:pt x="60" y="67"/>
                    <a:pt x="60" y="65"/>
                    <a:pt x="59" y="64"/>
                  </a:cubicBezTo>
                  <a:cubicBezTo>
                    <a:pt x="59" y="65"/>
                    <a:pt x="58" y="66"/>
                    <a:pt x="58" y="66"/>
                  </a:cubicBezTo>
                  <a:close/>
                  <a:moveTo>
                    <a:pt x="29" y="67"/>
                  </a:moveTo>
                  <a:cubicBezTo>
                    <a:pt x="30" y="66"/>
                    <a:pt x="30" y="66"/>
                    <a:pt x="30" y="65"/>
                  </a:cubicBezTo>
                  <a:cubicBezTo>
                    <a:pt x="30" y="65"/>
                    <a:pt x="30" y="65"/>
                    <a:pt x="30" y="65"/>
                  </a:cubicBezTo>
                  <a:cubicBezTo>
                    <a:pt x="30" y="66"/>
                    <a:pt x="29" y="66"/>
                    <a:pt x="29" y="67"/>
                  </a:cubicBezTo>
                  <a:close/>
                  <a:moveTo>
                    <a:pt x="63" y="65"/>
                  </a:moveTo>
                  <a:cubicBezTo>
                    <a:pt x="63" y="66"/>
                    <a:pt x="62" y="67"/>
                    <a:pt x="63" y="68"/>
                  </a:cubicBezTo>
                  <a:cubicBezTo>
                    <a:pt x="64" y="67"/>
                    <a:pt x="65" y="67"/>
                    <a:pt x="64" y="66"/>
                  </a:cubicBezTo>
                  <a:cubicBezTo>
                    <a:pt x="64" y="66"/>
                    <a:pt x="64" y="65"/>
                    <a:pt x="64" y="65"/>
                  </a:cubicBezTo>
                  <a:cubicBezTo>
                    <a:pt x="64" y="65"/>
                    <a:pt x="63" y="65"/>
                    <a:pt x="63" y="65"/>
                  </a:cubicBezTo>
                  <a:cubicBezTo>
                    <a:pt x="63" y="65"/>
                    <a:pt x="63" y="66"/>
                    <a:pt x="63" y="65"/>
                  </a:cubicBezTo>
                  <a:close/>
                  <a:moveTo>
                    <a:pt x="24" y="69"/>
                  </a:moveTo>
                  <a:cubicBezTo>
                    <a:pt x="25" y="68"/>
                    <a:pt x="26" y="67"/>
                    <a:pt x="26" y="65"/>
                  </a:cubicBezTo>
                  <a:cubicBezTo>
                    <a:pt x="25" y="66"/>
                    <a:pt x="24" y="67"/>
                    <a:pt x="24" y="69"/>
                  </a:cubicBezTo>
                  <a:close/>
                  <a:moveTo>
                    <a:pt x="39" y="67"/>
                  </a:moveTo>
                  <a:cubicBezTo>
                    <a:pt x="40" y="67"/>
                    <a:pt x="40" y="66"/>
                    <a:pt x="41" y="66"/>
                  </a:cubicBezTo>
                  <a:cubicBezTo>
                    <a:pt x="41" y="66"/>
                    <a:pt x="40" y="66"/>
                    <a:pt x="40" y="66"/>
                  </a:cubicBezTo>
                  <a:cubicBezTo>
                    <a:pt x="40" y="66"/>
                    <a:pt x="39" y="66"/>
                    <a:pt x="39" y="67"/>
                  </a:cubicBezTo>
                  <a:close/>
                  <a:moveTo>
                    <a:pt x="43" y="69"/>
                  </a:moveTo>
                  <a:cubicBezTo>
                    <a:pt x="44" y="69"/>
                    <a:pt x="44" y="70"/>
                    <a:pt x="44" y="70"/>
                  </a:cubicBezTo>
                  <a:cubicBezTo>
                    <a:pt x="45" y="69"/>
                    <a:pt x="47" y="67"/>
                    <a:pt x="45" y="66"/>
                  </a:cubicBezTo>
                  <a:cubicBezTo>
                    <a:pt x="45" y="67"/>
                    <a:pt x="43" y="68"/>
                    <a:pt x="43" y="69"/>
                  </a:cubicBezTo>
                  <a:close/>
                  <a:moveTo>
                    <a:pt x="51" y="68"/>
                  </a:moveTo>
                  <a:cubicBezTo>
                    <a:pt x="51" y="68"/>
                    <a:pt x="52" y="69"/>
                    <a:pt x="52" y="69"/>
                  </a:cubicBezTo>
                  <a:cubicBezTo>
                    <a:pt x="53" y="69"/>
                    <a:pt x="53" y="68"/>
                    <a:pt x="54" y="67"/>
                  </a:cubicBezTo>
                  <a:cubicBezTo>
                    <a:pt x="53" y="66"/>
                    <a:pt x="53" y="66"/>
                    <a:pt x="53" y="66"/>
                  </a:cubicBezTo>
                  <a:cubicBezTo>
                    <a:pt x="52" y="66"/>
                    <a:pt x="52" y="67"/>
                    <a:pt x="51" y="68"/>
                  </a:cubicBezTo>
                  <a:close/>
                  <a:moveTo>
                    <a:pt x="55" y="67"/>
                  </a:moveTo>
                  <a:cubicBezTo>
                    <a:pt x="55" y="67"/>
                    <a:pt x="55" y="68"/>
                    <a:pt x="55" y="68"/>
                  </a:cubicBezTo>
                  <a:cubicBezTo>
                    <a:pt x="56" y="67"/>
                    <a:pt x="56" y="66"/>
                    <a:pt x="56" y="66"/>
                  </a:cubicBezTo>
                  <a:cubicBezTo>
                    <a:pt x="56" y="66"/>
                    <a:pt x="55" y="67"/>
                    <a:pt x="55" y="67"/>
                  </a:cubicBezTo>
                  <a:close/>
                  <a:moveTo>
                    <a:pt x="30" y="67"/>
                  </a:moveTo>
                  <a:cubicBezTo>
                    <a:pt x="31" y="68"/>
                    <a:pt x="31" y="67"/>
                    <a:pt x="31" y="67"/>
                  </a:cubicBezTo>
                  <a:cubicBezTo>
                    <a:pt x="31" y="66"/>
                    <a:pt x="31" y="66"/>
                    <a:pt x="30" y="66"/>
                  </a:cubicBezTo>
                  <a:cubicBezTo>
                    <a:pt x="30" y="66"/>
                    <a:pt x="30" y="67"/>
                    <a:pt x="30" y="67"/>
                  </a:cubicBezTo>
                  <a:close/>
                  <a:moveTo>
                    <a:pt x="32" y="67"/>
                  </a:moveTo>
                  <a:cubicBezTo>
                    <a:pt x="32" y="67"/>
                    <a:pt x="33" y="68"/>
                    <a:pt x="33" y="68"/>
                  </a:cubicBezTo>
                  <a:cubicBezTo>
                    <a:pt x="33" y="67"/>
                    <a:pt x="34" y="67"/>
                    <a:pt x="33" y="66"/>
                  </a:cubicBezTo>
                  <a:cubicBezTo>
                    <a:pt x="33" y="66"/>
                    <a:pt x="33" y="67"/>
                    <a:pt x="32" y="67"/>
                  </a:cubicBezTo>
                  <a:close/>
                  <a:moveTo>
                    <a:pt x="48" y="68"/>
                  </a:moveTo>
                  <a:cubicBezTo>
                    <a:pt x="49" y="68"/>
                    <a:pt x="48" y="69"/>
                    <a:pt x="49" y="69"/>
                  </a:cubicBezTo>
                  <a:cubicBezTo>
                    <a:pt x="49" y="69"/>
                    <a:pt x="50" y="68"/>
                    <a:pt x="50" y="68"/>
                  </a:cubicBezTo>
                  <a:cubicBezTo>
                    <a:pt x="49" y="67"/>
                    <a:pt x="50" y="66"/>
                    <a:pt x="49" y="66"/>
                  </a:cubicBezTo>
                  <a:cubicBezTo>
                    <a:pt x="49" y="67"/>
                    <a:pt x="48" y="67"/>
                    <a:pt x="48" y="68"/>
                  </a:cubicBezTo>
                  <a:close/>
                  <a:moveTo>
                    <a:pt x="36" y="68"/>
                  </a:moveTo>
                  <a:cubicBezTo>
                    <a:pt x="37" y="69"/>
                    <a:pt x="36" y="69"/>
                    <a:pt x="37" y="69"/>
                  </a:cubicBezTo>
                  <a:cubicBezTo>
                    <a:pt x="37" y="68"/>
                    <a:pt x="38" y="68"/>
                    <a:pt x="38" y="67"/>
                  </a:cubicBezTo>
                  <a:cubicBezTo>
                    <a:pt x="38" y="66"/>
                    <a:pt x="37" y="68"/>
                    <a:pt x="36" y="68"/>
                  </a:cubicBezTo>
                  <a:close/>
                  <a:moveTo>
                    <a:pt x="40" y="68"/>
                  </a:moveTo>
                  <a:cubicBezTo>
                    <a:pt x="40" y="68"/>
                    <a:pt x="41" y="68"/>
                    <a:pt x="40" y="69"/>
                  </a:cubicBezTo>
                  <a:cubicBezTo>
                    <a:pt x="41" y="69"/>
                    <a:pt x="41" y="69"/>
                    <a:pt x="41" y="69"/>
                  </a:cubicBezTo>
                  <a:cubicBezTo>
                    <a:pt x="42" y="68"/>
                    <a:pt x="42" y="67"/>
                    <a:pt x="41" y="67"/>
                  </a:cubicBezTo>
                  <a:cubicBezTo>
                    <a:pt x="41" y="67"/>
                    <a:pt x="40" y="67"/>
                    <a:pt x="40" y="68"/>
                  </a:cubicBezTo>
                  <a:close/>
                  <a:moveTo>
                    <a:pt x="66" y="70"/>
                  </a:moveTo>
                  <a:cubicBezTo>
                    <a:pt x="66" y="69"/>
                    <a:pt x="66" y="69"/>
                    <a:pt x="67" y="69"/>
                  </a:cubicBezTo>
                  <a:cubicBezTo>
                    <a:pt x="67" y="68"/>
                    <a:pt x="66" y="67"/>
                    <a:pt x="66" y="67"/>
                  </a:cubicBezTo>
                  <a:cubicBezTo>
                    <a:pt x="66" y="67"/>
                    <a:pt x="66" y="68"/>
                    <a:pt x="66" y="68"/>
                  </a:cubicBezTo>
                  <a:cubicBezTo>
                    <a:pt x="65" y="69"/>
                    <a:pt x="66" y="70"/>
                    <a:pt x="66" y="70"/>
                  </a:cubicBezTo>
                  <a:close/>
                  <a:moveTo>
                    <a:pt x="57" y="68"/>
                  </a:moveTo>
                  <a:cubicBezTo>
                    <a:pt x="56" y="68"/>
                    <a:pt x="56" y="68"/>
                    <a:pt x="56" y="68"/>
                  </a:cubicBezTo>
                  <a:cubicBezTo>
                    <a:pt x="57" y="69"/>
                    <a:pt x="56" y="70"/>
                    <a:pt x="57" y="71"/>
                  </a:cubicBezTo>
                  <a:cubicBezTo>
                    <a:pt x="58" y="70"/>
                    <a:pt x="58" y="70"/>
                    <a:pt x="59" y="69"/>
                  </a:cubicBezTo>
                  <a:cubicBezTo>
                    <a:pt x="58" y="69"/>
                    <a:pt x="58" y="67"/>
                    <a:pt x="57" y="67"/>
                  </a:cubicBezTo>
                  <a:cubicBezTo>
                    <a:pt x="57" y="67"/>
                    <a:pt x="56" y="68"/>
                    <a:pt x="57" y="68"/>
                  </a:cubicBezTo>
                  <a:close/>
                  <a:moveTo>
                    <a:pt x="64" y="69"/>
                  </a:moveTo>
                  <a:cubicBezTo>
                    <a:pt x="64" y="69"/>
                    <a:pt x="64" y="70"/>
                    <a:pt x="65" y="70"/>
                  </a:cubicBezTo>
                  <a:cubicBezTo>
                    <a:pt x="65" y="69"/>
                    <a:pt x="65" y="68"/>
                    <a:pt x="65" y="67"/>
                  </a:cubicBezTo>
                  <a:cubicBezTo>
                    <a:pt x="65" y="68"/>
                    <a:pt x="64" y="68"/>
                    <a:pt x="64" y="69"/>
                  </a:cubicBezTo>
                  <a:close/>
                  <a:moveTo>
                    <a:pt x="34" y="68"/>
                  </a:moveTo>
                  <a:cubicBezTo>
                    <a:pt x="35" y="68"/>
                    <a:pt x="35" y="68"/>
                    <a:pt x="35" y="68"/>
                  </a:cubicBezTo>
                  <a:cubicBezTo>
                    <a:pt x="35" y="67"/>
                    <a:pt x="35" y="67"/>
                    <a:pt x="35" y="67"/>
                  </a:cubicBezTo>
                  <a:cubicBezTo>
                    <a:pt x="34" y="67"/>
                    <a:pt x="35" y="68"/>
                    <a:pt x="34" y="68"/>
                  </a:cubicBezTo>
                  <a:close/>
                  <a:moveTo>
                    <a:pt x="37" y="70"/>
                  </a:moveTo>
                  <a:cubicBezTo>
                    <a:pt x="38" y="69"/>
                    <a:pt x="38" y="68"/>
                    <a:pt x="39" y="68"/>
                  </a:cubicBezTo>
                  <a:cubicBezTo>
                    <a:pt x="38" y="68"/>
                    <a:pt x="38" y="69"/>
                    <a:pt x="37" y="70"/>
                  </a:cubicBezTo>
                  <a:close/>
                  <a:moveTo>
                    <a:pt x="27" y="72"/>
                  </a:moveTo>
                  <a:cubicBezTo>
                    <a:pt x="27" y="72"/>
                    <a:pt x="28" y="71"/>
                    <a:pt x="28" y="70"/>
                  </a:cubicBezTo>
                  <a:cubicBezTo>
                    <a:pt x="27" y="70"/>
                    <a:pt x="29" y="68"/>
                    <a:pt x="28" y="68"/>
                  </a:cubicBezTo>
                  <a:cubicBezTo>
                    <a:pt x="27" y="69"/>
                    <a:pt x="26" y="71"/>
                    <a:pt x="27" y="72"/>
                  </a:cubicBezTo>
                  <a:close/>
                  <a:moveTo>
                    <a:pt x="61" y="70"/>
                  </a:moveTo>
                  <a:cubicBezTo>
                    <a:pt x="61" y="70"/>
                    <a:pt x="61" y="70"/>
                    <a:pt x="62" y="69"/>
                  </a:cubicBezTo>
                  <a:cubicBezTo>
                    <a:pt x="61" y="69"/>
                    <a:pt x="62" y="69"/>
                    <a:pt x="61" y="68"/>
                  </a:cubicBezTo>
                  <a:cubicBezTo>
                    <a:pt x="60" y="68"/>
                    <a:pt x="60" y="70"/>
                    <a:pt x="61" y="70"/>
                  </a:cubicBezTo>
                  <a:close/>
                  <a:moveTo>
                    <a:pt x="53" y="71"/>
                  </a:moveTo>
                  <a:cubicBezTo>
                    <a:pt x="53" y="70"/>
                    <a:pt x="54" y="70"/>
                    <a:pt x="55" y="69"/>
                  </a:cubicBezTo>
                  <a:cubicBezTo>
                    <a:pt x="54" y="67"/>
                    <a:pt x="52" y="70"/>
                    <a:pt x="53" y="71"/>
                  </a:cubicBezTo>
                  <a:close/>
                  <a:moveTo>
                    <a:pt x="33" y="69"/>
                  </a:moveTo>
                  <a:cubicBezTo>
                    <a:pt x="33" y="69"/>
                    <a:pt x="34" y="69"/>
                    <a:pt x="34" y="68"/>
                  </a:cubicBezTo>
                  <a:cubicBezTo>
                    <a:pt x="33" y="68"/>
                    <a:pt x="33" y="69"/>
                    <a:pt x="33" y="69"/>
                  </a:cubicBezTo>
                  <a:close/>
                  <a:moveTo>
                    <a:pt x="38" y="71"/>
                  </a:moveTo>
                  <a:cubicBezTo>
                    <a:pt x="39" y="70"/>
                    <a:pt x="39" y="69"/>
                    <a:pt x="40" y="69"/>
                  </a:cubicBezTo>
                  <a:cubicBezTo>
                    <a:pt x="40" y="69"/>
                    <a:pt x="40" y="69"/>
                    <a:pt x="39" y="69"/>
                  </a:cubicBezTo>
                  <a:cubicBezTo>
                    <a:pt x="39" y="69"/>
                    <a:pt x="38" y="70"/>
                    <a:pt x="38" y="71"/>
                  </a:cubicBezTo>
                  <a:close/>
                  <a:moveTo>
                    <a:pt x="45" y="71"/>
                  </a:moveTo>
                  <a:cubicBezTo>
                    <a:pt x="46" y="71"/>
                    <a:pt x="46" y="72"/>
                    <a:pt x="46" y="72"/>
                  </a:cubicBezTo>
                  <a:cubicBezTo>
                    <a:pt x="47" y="71"/>
                    <a:pt x="48" y="71"/>
                    <a:pt x="48" y="70"/>
                  </a:cubicBezTo>
                  <a:cubicBezTo>
                    <a:pt x="48" y="70"/>
                    <a:pt x="48" y="69"/>
                    <a:pt x="47" y="69"/>
                  </a:cubicBezTo>
                  <a:cubicBezTo>
                    <a:pt x="46" y="69"/>
                    <a:pt x="46" y="70"/>
                    <a:pt x="45" y="71"/>
                  </a:cubicBezTo>
                  <a:close/>
                  <a:moveTo>
                    <a:pt x="41" y="70"/>
                  </a:moveTo>
                  <a:cubicBezTo>
                    <a:pt x="42" y="71"/>
                    <a:pt x="42" y="71"/>
                    <a:pt x="43" y="72"/>
                  </a:cubicBezTo>
                  <a:cubicBezTo>
                    <a:pt x="43" y="71"/>
                    <a:pt x="43" y="71"/>
                    <a:pt x="44" y="71"/>
                  </a:cubicBezTo>
                  <a:cubicBezTo>
                    <a:pt x="43" y="70"/>
                    <a:pt x="43" y="69"/>
                    <a:pt x="42" y="69"/>
                  </a:cubicBezTo>
                  <a:cubicBezTo>
                    <a:pt x="42" y="69"/>
                    <a:pt x="42" y="70"/>
                    <a:pt x="41" y="70"/>
                  </a:cubicBezTo>
                  <a:close/>
                  <a:moveTo>
                    <a:pt x="49" y="70"/>
                  </a:moveTo>
                  <a:cubicBezTo>
                    <a:pt x="50" y="70"/>
                    <a:pt x="50" y="71"/>
                    <a:pt x="50" y="71"/>
                  </a:cubicBezTo>
                  <a:cubicBezTo>
                    <a:pt x="51" y="71"/>
                    <a:pt x="51" y="71"/>
                    <a:pt x="51" y="70"/>
                  </a:cubicBezTo>
                  <a:cubicBezTo>
                    <a:pt x="51" y="69"/>
                    <a:pt x="50" y="69"/>
                    <a:pt x="49" y="70"/>
                  </a:cubicBezTo>
                  <a:close/>
                  <a:moveTo>
                    <a:pt x="35" y="71"/>
                  </a:moveTo>
                  <a:cubicBezTo>
                    <a:pt x="35" y="71"/>
                    <a:pt x="35" y="71"/>
                    <a:pt x="35" y="71"/>
                  </a:cubicBezTo>
                  <a:cubicBezTo>
                    <a:pt x="35" y="71"/>
                    <a:pt x="36" y="70"/>
                    <a:pt x="36" y="70"/>
                  </a:cubicBezTo>
                  <a:cubicBezTo>
                    <a:pt x="36" y="69"/>
                    <a:pt x="36" y="69"/>
                    <a:pt x="36" y="69"/>
                  </a:cubicBezTo>
                  <a:cubicBezTo>
                    <a:pt x="35" y="70"/>
                    <a:pt x="35" y="70"/>
                    <a:pt x="35" y="71"/>
                  </a:cubicBezTo>
                  <a:close/>
                  <a:moveTo>
                    <a:pt x="39" y="71"/>
                  </a:moveTo>
                  <a:cubicBezTo>
                    <a:pt x="38" y="71"/>
                    <a:pt x="38" y="71"/>
                    <a:pt x="38" y="71"/>
                  </a:cubicBezTo>
                  <a:cubicBezTo>
                    <a:pt x="38" y="72"/>
                    <a:pt x="39" y="71"/>
                    <a:pt x="39" y="72"/>
                  </a:cubicBezTo>
                  <a:cubicBezTo>
                    <a:pt x="39" y="71"/>
                    <a:pt x="40" y="71"/>
                    <a:pt x="40" y="70"/>
                  </a:cubicBezTo>
                  <a:cubicBezTo>
                    <a:pt x="40" y="70"/>
                    <a:pt x="40" y="69"/>
                    <a:pt x="40" y="69"/>
                  </a:cubicBezTo>
                  <a:cubicBezTo>
                    <a:pt x="40" y="70"/>
                    <a:pt x="38" y="70"/>
                    <a:pt x="39" y="71"/>
                  </a:cubicBezTo>
                  <a:close/>
                  <a:moveTo>
                    <a:pt x="54" y="71"/>
                  </a:moveTo>
                  <a:cubicBezTo>
                    <a:pt x="54" y="72"/>
                    <a:pt x="54" y="73"/>
                    <a:pt x="55" y="73"/>
                  </a:cubicBezTo>
                  <a:cubicBezTo>
                    <a:pt x="56" y="73"/>
                    <a:pt x="56" y="70"/>
                    <a:pt x="55" y="70"/>
                  </a:cubicBezTo>
                  <a:cubicBezTo>
                    <a:pt x="55" y="70"/>
                    <a:pt x="54" y="71"/>
                    <a:pt x="54" y="71"/>
                  </a:cubicBezTo>
                  <a:close/>
                  <a:moveTo>
                    <a:pt x="32" y="71"/>
                  </a:moveTo>
                  <a:cubicBezTo>
                    <a:pt x="33" y="71"/>
                    <a:pt x="33" y="70"/>
                    <a:pt x="33" y="70"/>
                  </a:cubicBezTo>
                  <a:cubicBezTo>
                    <a:pt x="33" y="70"/>
                    <a:pt x="32" y="70"/>
                    <a:pt x="32" y="71"/>
                  </a:cubicBezTo>
                  <a:close/>
                  <a:moveTo>
                    <a:pt x="64" y="72"/>
                  </a:moveTo>
                  <a:cubicBezTo>
                    <a:pt x="64" y="72"/>
                    <a:pt x="64" y="72"/>
                    <a:pt x="64" y="72"/>
                  </a:cubicBezTo>
                  <a:cubicBezTo>
                    <a:pt x="64" y="71"/>
                    <a:pt x="63" y="70"/>
                    <a:pt x="63" y="70"/>
                  </a:cubicBezTo>
                  <a:cubicBezTo>
                    <a:pt x="63" y="71"/>
                    <a:pt x="63" y="72"/>
                    <a:pt x="64" y="72"/>
                  </a:cubicBezTo>
                  <a:close/>
                  <a:moveTo>
                    <a:pt x="36" y="72"/>
                  </a:moveTo>
                  <a:cubicBezTo>
                    <a:pt x="36" y="71"/>
                    <a:pt x="37" y="71"/>
                    <a:pt x="36" y="70"/>
                  </a:cubicBezTo>
                  <a:cubicBezTo>
                    <a:pt x="36" y="71"/>
                    <a:pt x="35" y="71"/>
                    <a:pt x="36" y="72"/>
                  </a:cubicBezTo>
                  <a:close/>
                  <a:moveTo>
                    <a:pt x="29" y="73"/>
                  </a:moveTo>
                  <a:cubicBezTo>
                    <a:pt x="30" y="72"/>
                    <a:pt x="30" y="72"/>
                    <a:pt x="31" y="71"/>
                  </a:cubicBezTo>
                  <a:cubicBezTo>
                    <a:pt x="30" y="71"/>
                    <a:pt x="31" y="70"/>
                    <a:pt x="30" y="70"/>
                  </a:cubicBezTo>
                  <a:cubicBezTo>
                    <a:pt x="30" y="71"/>
                    <a:pt x="29" y="71"/>
                    <a:pt x="29" y="73"/>
                  </a:cubicBezTo>
                  <a:close/>
                  <a:moveTo>
                    <a:pt x="58" y="72"/>
                  </a:moveTo>
                  <a:cubicBezTo>
                    <a:pt x="58" y="72"/>
                    <a:pt x="58" y="71"/>
                    <a:pt x="58" y="71"/>
                  </a:cubicBezTo>
                  <a:cubicBezTo>
                    <a:pt x="59" y="71"/>
                    <a:pt x="59" y="72"/>
                    <a:pt x="59" y="72"/>
                  </a:cubicBezTo>
                  <a:cubicBezTo>
                    <a:pt x="60" y="72"/>
                    <a:pt x="59" y="71"/>
                    <a:pt x="59" y="70"/>
                  </a:cubicBezTo>
                  <a:cubicBezTo>
                    <a:pt x="59" y="71"/>
                    <a:pt x="57" y="71"/>
                    <a:pt x="58" y="72"/>
                  </a:cubicBezTo>
                  <a:close/>
                  <a:moveTo>
                    <a:pt x="62" y="72"/>
                  </a:moveTo>
                  <a:cubicBezTo>
                    <a:pt x="61" y="71"/>
                    <a:pt x="62" y="71"/>
                    <a:pt x="62" y="71"/>
                  </a:cubicBezTo>
                  <a:cubicBezTo>
                    <a:pt x="61" y="71"/>
                    <a:pt x="61" y="72"/>
                    <a:pt x="62" y="72"/>
                  </a:cubicBezTo>
                  <a:close/>
                  <a:moveTo>
                    <a:pt x="21" y="79"/>
                  </a:moveTo>
                  <a:cubicBezTo>
                    <a:pt x="22" y="77"/>
                    <a:pt x="24" y="74"/>
                    <a:pt x="24" y="72"/>
                  </a:cubicBezTo>
                  <a:cubicBezTo>
                    <a:pt x="24" y="72"/>
                    <a:pt x="24" y="71"/>
                    <a:pt x="23" y="71"/>
                  </a:cubicBezTo>
                  <a:cubicBezTo>
                    <a:pt x="23" y="74"/>
                    <a:pt x="22" y="76"/>
                    <a:pt x="21" y="79"/>
                  </a:cubicBezTo>
                  <a:close/>
                  <a:moveTo>
                    <a:pt x="66" y="72"/>
                  </a:moveTo>
                  <a:cubicBezTo>
                    <a:pt x="66" y="72"/>
                    <a:pt x="66" y="72"/>
                    <a:pt x="66" y="72"/>
                  </a:cubicBezTo>
                  <a:cubicBezTo>
                    <a:pt x="66" y="72"/>
                    <a:pt x="67" y="71"/>
                    <a:pt x="66" y="71"/>
                  </a:cubicBezTo>
                  <a:cubicBezTo>
                    <a:pt x="66" y="71"/>
                    <a:pt x="66" y="71"/>
                    <a:pt x="66" y="72"/>
                  </a:cubicBezTo>
                  <a:close/>
                  <a:moveTo>
                    <a:pt x="25" y="73"/>
                  </a:moveTo>
                  <a:cubicBezTo>
                    <a:pt x="25" y="73"/>
                    <a:pt x="26" y="72"/>
                    <a:pt x="26" y="71"/>
                  </a:cubicBezTo>
                  <a:cubicBezTo>
                    <a:pt x="26" y="72"/>
                    <a:pt x="25" y="73"/>
                    <a:pt x="25" y="73"/>
                  </a:cubicBezTo>
                  <a:close/>
                  <a:moveTo>
                    <a:pt x="39" y="73"/>
                  </a:moveTo>
                  <a:cubicBezTo>
                    <a:pt x="40" y="73"/>
                    <a:pt x="40" y="74"/>
                    <a:pt x="40" y="74"/>
                  </a:cubicBezTo>
                  <a:cubicBezTo>
                    <a:pt x="41" y="74"/>
                    <a:pt x="42" y="73"/>
                    <a:pt x="42" y="73"/>
                  </a:cubicBezTo>
                  <a:cubicBezTo>
                    <a:pt x="42" y="72"/>
                    <a:pt x="41" y="71"/>
                    <a:pt x="41" y="71"/>
                  </a:cubicBezTo>
                  <a:cubicBezTo>
                    <a:pt x="40" y="71"/>
                    <a:pt x="40" y="72"/>
                    <a:pt x="39" y="73"/>
                  </a:cubicBezTo>
                  <a:close/>
                  <a:moveTo>
                    <a:pt x="51" y="73"/>
                  </a:moveTo>
                  <a:cubicBezTo>
                    <a:pt x="52" y="73"/>
                    <a:pt x="52" y="72"/>
                    <a:pt x="52" y="72"/>
                  </a:cubicBezTo>
                  <a:cubicBezTo>
                    <a:pt x="52" y="71"/>
                    <a:pt x="52" y="71"/>
                    <a:pt x="52" y="71"/>
                  </a:cubicBezTo>
                  <a:cubicBezTo>
                    <a:pt x="51" y="71"/>
                    <a:pt x="51" y="72"/>
                    <a:pt x="51" y="73"/>
                  </a:cubicBezTo>
                  <a:close/>
                  <a:moveTo>
                    <a:pt x="47" y="73"/>
                  </a:moveTo>
                  <a:cubicBezTo>
                    <a:pt x="47" y="74"/>
                    <a:pt x="47" y="74"/>
                    <a:pt x="48" y="74"/>
                  </a:cubicBezTo>
                  <a:cubicBezTo>
                    <a:pt x="48" y="74"/>
                    <a:pt x="49" y="73"/>
                    <a:pt x="50" y="72"/>
                  </a:cubicBezTo>
                  <a:cubicBezTo>
                    <a:pt x="49" y="70"/>
                    <a:pt x="47" y="72"/>
                    <a:pt x="47" y="73"/>
                  </a:cubicBezTo>
                  <a:close/>
                  <a:moveTo>
                    <a:pt x="37" y="72"/>
                  </a:moveTo>
                  <a:cubicBezTo>
                    <a:pt x="37" y="72"/>
                    <a:pt x="38" y="72"/>
                    <a:pt x="37" y="71"/>
                  </a:cubicBezTo>
                  <a:cubicBezTo>
                    <a:pt x="37" y="71"/>
                    <a:pt x="36" y="72"/>
                    <a:pt x="37" y="72"/>
                  </a:cubicBezTo>
                  <a:close/>
                  <a:moveTo>
                    <a:pt x="63" y="73"/>
                  </a:moveTo>
                  <a:cubicBezTo>
                    <a:pt x="63" y="73"/>
                    <a:pt x="63" y="73"/>
                    <a:pt x="63" y="72"/>
                  </a:cubicBezTo>
                  <a:cubicBezTo>
                    <a:pt x="63" y="72"/>
                    <a:pt x="63" y="71"/>
                    <a:pt x="62" y="72"/>
                  </a:cubicBezTo>
                  <a:cubicBezTo>
                    <a:pt x="63" y="72"/>
                    <a:pt x="62" y="73"/>
                    <a:pt x="63" y="73"/>
                  </a:cubicBezTo>
                  <a:close/>
                  <a:moveTo>
                    <a:pt x="43" y="73"/>
                  </a:moveTo>
                  <a:cubicBezTo>
                    <a:pt x="44" y="73"/>
                    <a:pt x="44" y="74"/>
                    <a:pt x="44" y="74"/>
                  </a:cubicBezTo>
                  <a:cubicBezTo>
                    <a:pt x="45" y="74"/>
                    <a:pt x="45" y="73"/>
                    <a:pt x="45" y="73"/>
                  </a:cubicBezTo>
                  <a:cubicBezTo>
                    <a:pt x="45" y="73"/>
                    <a:pt x="45" y="72"/>
                    <a:pt x="44" y="72"/>
                  </a:cubicBezTo>
                  <a:cubicBezTo>
                    <a:pt x="44" y="72"/>
                    <a:pt x="43" y="72"/>
                    <a:pt x="43" y="73"/>
                  </a:cubicBezTo>
                  <a:close/>
                  <a:moveTo>
                    <a:pt x="36" y="74"/>
                  </a:moveTo>
                  <a:cubicBezTo>
                    <a:pt x="37" y="74"/>
                    <a:pt x="37" y="74"/>
                    <a:pt x="37" y="74"/>
                  </a:cubicBezTo>
                  <a:cubicBezTo>
                    <a:pt x="37" y="74"/>
                    <a:pt x="38" y="73"/>
                    <a:pt x="38" y="72"/>
                  </a:cubicBezTo>
                  <a:cubicBezTo>
                    <a:pt x="37" y="72"/>
                    <a:pt x="37" y="73"/>
                    <a:pt x="36" y="74"/>
                  </a:cubicBezTo>
                  <a:close/>
                  <a:moveTo>
                    <a:pt x="33" y="73"/>
                  </a:moveTo>
                  <a:cubicBezTo>
                    <a:pt x="34" y="73"/>
                    <a:pt x="34" y="73"/>
                    <a:pt x="34" y="72"/>
                  </a:cubicBezTo>
                  <a:cubicBezTo>
                    <a:pt x="33" y="72"/>
                    <a:pt x="33" y="73"/>
                    <a:pt x="33" y="73"/>
                  </a:cubicBezTo>
                  <a:close/>
                  <a:moveTo>
                    <a:pt x="67" y="73"/>
                  </a:moveTo>
                  <a:cubicBezTo>
                    <a:pt x="67" y="73"/>
                    <a:pt x="67" y="73"/>
                    <a:pt x="67" y="72"/>
                  </a:cubicBezTo>
                  <a:cubicBezTo>
                    <a:pt x="67" y="72"/>
                    <a:pt x="67" y="72"/>
                    <a:pt x="67" y="72"/>
                  </a:cubicBezTo>
                  <a:cubicBezTo>
                    <a:pt x="67" y="73"/>
                    <a:pt x="67" y="73"/>
                    <a:pt x="67" y="73"/>
                  </a:cubicBezTo>
                  <a:close/>
                  <a:moveTo>
                    <a:pt x="53" y="73"/>
                  </a:moveTo>
                  <a:cubicBezTo>
                    <a:pt x="53" y="74"/>
                    <a:pt x="52" y="75"/>
                    <a:pt x="53" y="75"/>
                  </a:cubicBezTo>
                  <a:cubicBezTo>
                    <a:pt x="54" y="75"/>
                    <a:pt x="54" y="75"/>
                    <a:pt x="54" y="74"/>
                  </a:cubicBezTo>
                  <a:cubicBezTo>
                    <a:pt x="54" y="74"/>
                    <a:pt x="53" y="73"/>
                    <a:pt x="53" y="73"/>
                  </a:cubicBezTo>
                  <a:close/>
                  <a:moveTo>
                    <a:pt x="53" y="73"/>
                  </a:moveTo>
                  <a:cubicBezTo>
                    <a:pt x="53" y="73"/>
                    <a:pt x="53" y="72"/>
                    <a:pt x="53" y="73"/>
                  </a:cubicBezTo>
                  <a:cubicBezTo>
                    <a:pt x="53" y="73"/>
                    <a:pt x="52" y="73"/>
                    <a:pt x="53" y="73"/>
                  </a:cubicBezTo>
                  <a:cubicBezTo>
                    <a:pt x="53" y="73"/>
                    <a:pt x="53" y="73"/>
                    <a:pt x="53" y="73"/>
                  </a:cubicBezTo>
                  <a:close/>
                  <a:moveTo>
                    <a:pt x="34" y="74"/>
                  </a:moveTo>
                  <a:cubicBezTo>
                    <a:pt x="35" y="73"/>
                    <a:pt x="35" y="73"/>
                    <a:pt x="35" y="73"/>
                  </a:cubicBezTo>
                  <a:cubicBezTo>
                    <a:pt x="35" y="73"/>
                    <a:pt x="34" y="73"/>
                    <a:pt x="34" y="74"/>
                  </a:cubicBezTo>
                  <a:close/>
                  <a:moveTo>
                    <a:pt x="59" y="74"/>
                  </a:moveTo>
                  <a:cubicBezTo>
                    <a:pt x="59" y="75"/>
                    <a:pt x="60" y="75"/>
                    <a:pt x="60" y="76"/>
                  </a:cubicBezTo>
                  <a:cubicBezTo>
                    <a:pt x="62" y="75"/>
                    <a:pt x="60" y="73"/>
                    <a:pt x="60" y="73"/>
                  </a:cubicBezTo>
                  <a:cubicBezTo>
                    <a:pt x="60" y="73"/>
                    <a:pt x="59" y="73"/>
                    <a:pt x="59" y="74"/>
                  </a:cubicBezTo>
                  <a:close/>
                  <a:moveTo>
                    <a:pt x="64" y="73"/>
                  </a:moveTo>
                  <a:cubicBezTo>
                    <a:pt x="64" y="73"/>
                    <a:pt x="65" y="73"/>
                    <a:pt x="65" y="73"/>
                  </a:cubicBezTo>
                  <a:cubicBezTo>
                    <a:pt x="65" y="73"/>
                    <a:pt x="64" y="73"/>
                    <a:pt x="64" y="73"/>
                  </a:cubicBezTo>
                  <a:cubicBezTo>
                    <a:pt x="64" y="73"/>
                    <a:pt x="64" y="74"/>
                    <a:pt x="64" y="73"/>
                  </a:cubicBezTo>
                  <a:close/>
                  <a:moveTo>
                    <a:pt x="19" y="74"/>
                  </a:moveTo>
                  <a:cubicBezTo>
                    <a:pt x="19" y="74"/>
                    <a:pt x="20" y="73"/>
                    <a:pt x="19" y="73"/>
                  </a:cubicBezTo>
                  <a:cubicBezTo>
                    <a:pt x="19" y="73"/>
                    <a:pt x="19" y="73"/>
                    <a:pt x="19" y="74"/>
                  </a:cubicBezTo>
                  <a:close/>
                  <a:moveTo>
                    <a:pt x="29" y="74"/>
                  </a:moveTo>
                  <a:cubicBezTo>
                    <a:pt x="30" y="74"/>
                    <a:pt x="30" y="73"/>
                    <a:pt x="30" y="73"/>
                  </a:cubicBezTo>
                  <a:cubicBezTo>
                    <a:pt x="30" y="74"/>
                    <a:pt x="29" y="74"/>
                    <a:pt x="29" y="74"/>
                  </a:cubicBezTo>
                  <a:close/>
                  <a:moveTo>
                    <a:pt x="49" y="74"/>
                  </a:moveTo>
                  <a:cubicBezTo>
                    <a:pt x="49" y="74"/>
                    <a:pt x="48" y="75"/>
                    <a:pt x="48" y="75"/>
                  </a:cubicBezTo>
                  <a:cubicBezTo>
                    <a:pt x="48" y="76"/>
                    <a:pt x="48" y="76"/>
                    <a:pt x="49" y="76"/>
                  </a:cubicBezTo>
                  <a:cubicBezTo>
                    <a:pt x="49" y="75"/>
                    <a:pt x="50" y="74"/>
                    <a:pt x="51" y="73"/>
                  </a:cubicBezTo>
                  <a:cubicBezTo>
                    <a:pt x="50" y="73"/>
                    <a:pt x="50" y="73"/>
                    <a:pt x="50" y="73"/>
                  </a:cubicBezTo>
                  <a:cubicBezTo>
                    <a:pt x="50" y="73"/>
                    <a:pt x="49" y="74"/>
                    <a:pt x="49" y="74"/>
                  </a:cubicBezTo>
                  <a:close/>
                  <a:moveTo>
                    <a:pt x="56" y="76"/>
                  </a:moveTo>
                  <a:cubicBezTo>
                    <a:pt x="57" y="75"/>
                    <a:pt x="57" y="75"/>
                    <a:pt x="57" y="75"/>
                  </a:cubicBezTo>
                  <a:cubicBezTo>
                    <a:pt x="57" y="74"/>
                    <a:pt x="57" y="73"/>
                    <a:pt x="56" y="73"/>
                  </a:cubicBezTo>
                  <a:cubicBezTo>
                    <a:pt x="56" y="74"/>
                    <a:pt x="56" y="75"/>
                    <a:pt x="56" y="76"/>
                  </a:cubicBezTo>
                  <a:close/>
                  <a:moveTo>
                    <a:pt x="43" y="74"/>
                  </a:moveTo>
                  <a:cubicBezTo>
                    <a:pt x="42" y="74"/>
                    <a:pt x="42" y="75"/>
                    <a:pt x="41" y="76"/>
                  </a:cubicBezTo>
                  <a:cubicBezTo>
                    <a:pt x="41" y="76"/>
                    <a:pt x="42" y="76"/>
                    <a:pt x="42" y="77"/>
                  </a:cubicBezTo>
                  <a:cubicBezTo>
                    <a:pt x="43" y="76"/>
                    <a:pt x="43" y="76"/>
                    <a:pt x="44" y="75"/>
                  </a:cubicBezTo>
                  <a:cubicBezTo>
                    <a:pt x="43" y="75"/>
                    <a:pt x="43" y="74"/>
                    <a:pt x="43" y="74"/>
                  </a:cubicBezTo>
                  <a:close/>
                  <a:moveTo>
                    <a:pt x="64" y="75"/>
                  </a:moveTo>
                  <a:cubicBezTo>
                    <a:pt x="64" y="75"/>
                    <a:pt x="64" y="75"/>
                    <a:pt x="64" y="75"/>
                  </a:cubicBezTo>
                  <a:cubicBezTo>
                    <a:pt x="64" y="75"/>
                    <a:pt x="64" y="74"/>
                    <a:pt x="64" y="74"/>
                  </a:cubicBezTo>
                  <a:cubicBezTo>
                    <a:pt x="64" y="74"/>
                    <a:pt x="64" y="74"/>
                    <a:pt x="63" y="74"/>
                  </a:cubicBezTo>
                  <a:cubicBezTo>
                    <a:pt x="63" y="74"/>
                    <a:pt x="64" y="76"/>
                    <a:pt x="64" y="75"/>
                  </a:cubicBezTo>
                  <a:close/>
                  <a:moveTo>
                    <a:pt x="27" y="76"/>
                  </a:moveTo>
                  <a:cubicBezTo>
                    <a:pt x="28" y="75"/>
                    <a:pt x="28" y="74"/>
                    <a:pt x="27" y="74"/>
                  </a:cubicBezTo>
                  <a:cubicBezTo>
                    <a:pt x="27" y="74"/>
                    <a:pt x="27" y="75"/>
                    <a:pt x="27" y="76"/>
                  </a:cubicBezTo>
                  <a:close/>
                  <a:moveTo>
                    <a:pt x="46" y="76"/>
                  </a:moveTo>
                  <a:cubicBezTo>
                    <a:pt x="46" y="76"/>
                    <a:pt x="47" y="76"/>
                    <a:pt x="47" y="75"/>
                  </a:cubicBezTo>
                  <a:cubicBezTo>
                    <a:pt x="47" y="75"/>
                    <a:pt x="46" y="74"/>
                    <a:pt x="46" y="74"/>
                  </a:cubicBezTo>
                  <a:cubicBezTo>
                    <a:pt x="45" y="74"/>
                    <a:pt x="45" y="75"/>
                    <a:pt x="45" y="75"/>
                  </a:cubicBezTo>
                  <a:cubicBezTo>
                    <a:pt x="45" y="75"/>
                    <a:pt x="45" y="75"/>
                    <a:pt x="45" y="75"/>
                  </a:cubicBezTo>
                  <a:cubicBezTo>
                    <a:pt x="45" y="76"/>
                    <a:pt x="46" y="76"/>
                    <a:pt x="46" y="76"/>
                  </a:cubicBezTo>
                  <a:close/>
                  <a:moveTo>
                    <a:pt x="39" y="77"/>
                  </a:moveTo>
                  <a:cubicBezTo>
                    <a:pt x="40" y="76"/>
                    <a:pt x="40" y="74"/>
                    <a:pt x="39" y="74"/>
                  </a:cubicBezTo>
                  <a:cubicBezTo>
                    <a:pt x="38" y="75"/>
                    <a:pt x="38" y="76"/>
                    <a:pt x="39" y="77"/>
                  </a:cubicBezTo>
                  <a:close/>
                  <a:moveTo>
                    <a:pt x="19" y="75"/>
                  </a:moveTo>
                  <a:cubicBezTo>
                    <a:pt x="19" y="75"/>
                    <a:pt x="19" y="74"/>
                    <a:pt x="19" y="74"/>
                  </a:cubicBezTo>
                  <a:cubicBezTo>
                    <a:pt x="19" y="75"/>
                    <a:pt x="18" y="75"/>
                    <a:pt x="19" y="75"/>
                  </a:cubicBezTo>
                  <a:close/>
                  <a:moveTo>
                    <a:pt x="35" y="76"/>
                  </a:moveTo>
                  <a:cubicBezTo>
                    <a:pt x="35" y="76"/>
                    <a:pt x="36" y="75"/>
                    <a:pt x="36" y="74"/>
                  </a:cubicBezTo>
                  <a:cubicBezTo>
                    <a:pt x="35" y="74"/>
                    <a:pt x="35" y="75"/>
                    <a:pt x="35" y="76"/>
                  </a:cubicBezTo>
                  <a:close/>
                  <a:moveTo>
                    <a:pt x="49" y="77"/>
                  </a:moveTo>
                  <a:cubicBezTo>
                    <a:pt x="50" y="77"/>
                    <a:pt x="50" y="78"/>
                    <a:pt x="50" y="78"/>
                  </a:cubicBezTo>
                  <a:cubicBezTo>
                    <a:pt x="52" y="78"/>
                    <a:pt x="52" y="75"/>
                    <a:pt x="51" y="74"/>
                  </a:cubicBezTo>
                  <a:cubicBezTo>
                    <a:pt x="50" y="75"/>
                    <a:pt x="50" y="76"/>
                    <a:pt x="49" y="77"/>
                  </a:cubicBezTo>
                  <a:close/>
                  <a:moveTo>
                    <a:pt x="19" y="84"/>
                  </a:moveTo>
                  <a:cubicBezTo>
                    <a:pt x="19" y="81"/>
                    <a:pt x="21" y="77"/>
                    <a:pt x="22" y="75"/>
                  </a:cubicBezTo>
                  <a:cubicBezTo>
                    <a:pt x="22" y="75"/>
                    <a:pt x="22" y="74"/>
                    <a:pt x="22" y="75"/>
                  </a:cubicBezTo>
                  <a:cubicBezTo>
                    <a:pt x="21" y="78"/>
                    <a:pt x="19" y="81"/>
                    <a:pt x="19" y="84"/>
                  </a:cubicBezTo>
                  <a:close/>
                  <a:moveTo>
                    <a:pt x="30" y="76"/>
                  </a:moveTo>
                  <a:cubicBezTo>
                    <a:pt x="30" y="75"/>
                    <a:pt x="31" y="75"/>
                    <a:pt x="30" y="75"/>
                  </a:cubicBezTo>
                  <a:cubicBezTo>
                    <a:pt x="30" y="75"/>
                    <a:pt x="29" y="75"/>
                    <a:pt x="30" y="76"/>
                  </a:cubicBezTo>
                  <a:close/>
                  <a:moveTo>
                    <a:pt x="25" y="75"/>
                  </a:moveTo>
                  <a:cubicBezTo>
                    <a:pt x="26" y="82"/>
                    <a:pt x="27" y="89"/>
                    <a:pt x="28" y="95"/>
                  </a:cubicBezTo>
                  <a:cubicBezTo>
                    <a:pt x="28" y="95"/>
                    <a:pt x="27" y="95"/>
                    <a:pt x="27" y="95"/>
                  </a:cubicBezTo>
                  <a:cubicBezTo>
                    <a:pt x="28" y="98"/>
                    <a:pt x="28" y="102"/>
                    <a:pt x="29" y="104"/>
                  </a:cubicBezTo>
                  <a:cubicBezTo>
                    <a:pt x="29" y="104"/>
                    <a:pt x="28" y="104"/>
                    <a:pt x="28" y="105"/>
                  </a:cubicBezTo>
                  <a:cubicBezTo>
                    <a:pt x="29" y="106"/>
                    <a:pt x="29" y="107"/>
                    <a:pt x="29" y="108"/>
                  </a:cubicBezTo>
                  <a:cubicBezTo>
                    <a:pt x="30" y="115"/>
                    <a:pt x="30" y="121"/>
                    <a:pt x="30" y="126"/>
                  </a:cubicBezTo>
                  <a:cubicBezTo>
                    <a:pt x="31" y="130"/>
                    <a:pt x="31" y="135"/>
                    <a:pt x="32" y="139"/>
                  </a:cubicBezTo>
                  <a:cubicBezTo>
                    <a:pt x="31" y="128"/>
                    <a:pt x="30" y="119"/>
                    <a:pt x="30" y="109"/>
                  </a:cubicBezTo>
                  <a:cubicBezTo>
                    <a:pt x="30" y="108"/>
                    <a:pt x="30" y="108"/>
                    <a:pt x="30" y="108"/>
                  </a:cubicBezTo>
                  <a:cubicBezTo>
                    <a:pt x="29" y="97"/>
                    <a:pt x="27" y="84"/>
                    <a:pt x="26" y="75"/>
                  </a:cubicBezTo>
                  <a:cubicBezTo>
                    <a:pt x="26" y="75"/>
                    <a:pt x="25" y="75"/>
                    <a:pt x="25" y="75"/>
                  </a:cubicBezTo>
                  <a:close/>
                  <a:moveTo>
                    <a:pt x="32" y="76"/>
                  </a:moveTo>
                  <a:cubicBezTo>
                    <a:pt x="32" y="76"/>
                    <a:pt x="33" y="75"/>
                    <a:pt x="33" y="75"/>
                  </a:cubicBezTo>
                  <a:cubicBezTo>
                    <a:pt x="33" y="75"/>
                    <a:pt x="32" y="76"/>
                    <a:pt x="32" y="76"/>
                  </a:cubicBezTo>
                  <a:close/>
                  <a:moveTo>
                    <a:pt x="55" y="77"/>
                  </a:moveTo>
                  <a:cubicBezTo>
                    <a:pt x="55" y="76"/>
                    <a:pt x="55" y="75"/>
                    <a:pt x="55" y="75"/>
                  </a:cubicBezTo>
                  <a:cubicBezTo>
                    <a:pt x="54" y="76"/>
                    <a:pt x="55" y="76"/>
                    <a:pt x="55" y="77"/>
                  </a:cubicBezTo>
                  <a:close/>
                  <a:moveTo>
                    <a:pt x="67" y="77"/>
                  </a:moveTo>
                  <a:cubicBezTo>
                    <a:pt x="67" y="76"/>
                    <a:pt x="67" y="75"/>
                    <a:pt x="67" y="75"/>
                  </a:cubicBezTo>
                  <a:cubicBezTo>
                    <a:pt x="67" y="76"/>
                    <a:pt x="66" y="77"/>
                    <a:pt x="67" y="77"/>
                  </a:cubicBezTo>
                  <a:close/>
                  <a:moveTo>
                    <a:pt x="22" y="81"/>
                  </a:moveTo>
                  <a:cubicBezTo>
                    <a:pt x="22" y="81"/>
                    <a:pt x="23" y="80"/>
                    <a:pt x="23" y="80"/>
                  </a:cubicBezTo>
                  <a:cubicBezTo>
                    <a:pt x="23" y="80"/>
                    <a:pt x="23" y="79"/>
                    <a:pt x="23" y="79"/>
                  </a:cubicBezTo>
                  <a:cubicBezTo>
                    <a:pt x="23" y="78"/>
                    <a:pt x="25" y="77"/>
                    <a:pt x="24" y="75"/>
                  </a:cubicBezTo>
                  <a:cubicBezTo>
                    <a:pt x="23" y="77"/>
                    <a:pt x="23" y="79"/>
                    <a:pt x="22" y="81"/>
                  </a:cubicBezTo>
                  <a:close/>
                  <a:moveTo>
                    <a:pt x="15" y="93"/>
                  </a:moveTo>
                  <a:cubicBezTo>
                    <a:pt x="17" y="87"/>
                    <a:pt x="19" y="81"/>
                    <a:pt x="20" y="75"/>
                  </a:cubicBezTo>
                  <a:cubicBezTo>
                    <a:pt x="18" y="81"/>
                    <a:pt x="16" y="87"/>
                    <a:pt x="15" y="93"/>
                  </a:cubicBezTo>
                  <a:close/>
                  <a:moveTo>
                    <a:pt x="35" y="77"/>
                  </a:moveTo>
                  <a:cubicBezTo>
                    <a:pt x="36" y="77"/>
                    <a:pt x="37" y="76"/>
                    <a:pt x="37" y="75"/>
                  </a:cubicBezTo>
                  <a:cubicBezTo>
                    <a:pt x="36" y="76"/>
                    <a:pt x="35" y="76"/>
                    <a:pt x="35" y="77"/>
                  </a:cubicBezTo>
                  <a:close/>
                  <a:moveTo>
                    <a:pt x="59" y="77"/>
                  </a:moveTo>
                  <a:cubicBezTo>
                    <a:pt x="60" y="77"/>
                    <a:pt x="59" y="76"/>
                    <a:pt x="59" y="75"/>
                  </a:cubicBezTo>
                  <a:cubicBezTo>
                    <a:pt x="58" y="76"/>
                    <a:pt x="59" y="77"/>
                    <a:pt x="59" y="77"/>
                  </a:cubicBezTo>
                  <a:close/>
                  <a:moveTo>
                    <a:pt x="65" y="76"/>
                  </a:moveTo>
                  <a:cubicBezTo>
                    <a:pt x="65" y="76"/>
                    <a:pt x="65" y="76"/>
                    <a:pt x="66" y="77"/>
                  </a:cubicBezTo>
                  <a:cubicBezTo>
                    <a:pt x="65" y="77"/>
                    <a:pt x="66" y="77"/>
                    <a:pt x="66" y="77"/>
                  </a:cubicBezTo>
                  <a:cubicBezTo>
                    <a:pt x="66" y="76"/>
                    <a:pt x="66" y="75"/>
                    <a:pt x="65" y="75"/>
                  </a:cubicBezTo>
                  <a:cubicBezTo>
                    <a:pt x="65" y="76"/>
                    <a:pt x="66" y="76"/>
                    <a:pt x="65" y="76"/>
                  </a:cubicBezTo>
                  <a:close/>
                  <a:moveTo>
                    <a:pt x="54" y="76"/>
                  </a:moveTo>
                  <a:cubicBezTo>
                    <a:pt x="54" y="77"/>
                    <a:pt x="54" y="77"/>
                    <a:pt x="54" y="78"/>
                  </a:cubicBezTo>
                  <a:cubicBezTo>
                    <a:pt x="55" y="78"/>
                    <a:pt x="55" y="77"/>
                    <a:pt x="55" y="77"/>
                  </a:cubicBezTo>
                  <a:cubicBezTo>
                    <a:pt x="55" y="77"/>
                    <a:pt x="54" y="76"/>
                    <a:pt x="54" y="75"/>
                  </a:cubicBezTo>
                  <a:cubicBezTo>
                    <a:pt x="54" y="76"/>
                    <a:pt x="54" y="76"/>
                    <a:pt x="54" y="76"/>
                  </a:cubicBezTo>
                  <a:close/>
                  <a:moveTo>
                    <a:pt x="43" y="78"/>
                  </a:moveTo>
                  <a:cubicBezTo>
                    <a:pt x="43" y="78"/>
                    <a:pt x="43" y="79"/>
                    <a:pt x="44" y="79"/>
                  </a:cubicBezTo>
                  <a:cubicBezTo>
                    <a:pt x="45" y="78"/>
                    <a:pt x="46" y="77"/>
                    <a:pt x="44" y="76"/>
                  </a:cubicBezTo>
                  <a:cubicBezTo>
                    <a:pt x="44" y="77"/>
                    <a:pt x="43" y="77"/>
                    <a:pt x="43" y="78"/>
                  </a:cubicBezTo>
                  <a:close/>
                  <a:moveTo>
                    <a:pt x="57" y="77"/>
                  </a:moveTo>
                  <a:cubicBezTo>
                    <a:pt x="58" y="77"/>
                    <a:pt x="57" y="76"/>
                    <a:pt x="58" y="76"/>
                  </a:cubicBezTo>
                  <a:cubicBezTo>
                    <a:pt x="57" y="76"/>
                    <a:pt x="57" y="77"/>
                    <a:pt x="57" y="77"/>
                  </a:cubicBezTo>
                  <a:close/>
                  <a:moveTo>
                    <a:pt x="61" y="77"/>
                  </a:moveTo>
                  <a:cubicBezTo>
                    <a:pt x="61" y="77"/>
                    <a:pt x="61" y="77"/>
                    <a:pt x="61" y="77"/>
                  </a:cubicBezTo>
                  <a:cubicBezTo>
                    <a:pt x="61" y="76"/>
                    <a:pt x="62" y="76"/>
                    <a:pt x="61" y="76"/>
                  </a:cubicBezTo>
                  <a:cubicBezTo>
                    <a:pt x="61" y="76"/>
                    <a:pt x="61" y="76"/>
                    <a:pt x="61" y="77"/>
                  </a:cubicBezTo>
                  <a:close/>
                  <a:moveTo>
                    <a:pt x="47" y="78"/>
                  </a:moveTo>
                  <a:cubicBezTo>
                    <a:pt x="47" y="78"/>
                    <a:pt x="47" y="78"/>
                    <a:pt x="47" y="78"/>
                  </a:cubicBezTo>
                  <a:cubicBezTo>
                    <a:pt x="47" y="77"/>
                    <a:pt x="48" y="77"/>
                    <a:pt x="48" y="76"/>
                  </a:cubicBezTo>
                  <a:cubicBezTo>
                    <a:pt x="48" y="76"/>
                    <a:pt x="48" y="76"/>
                    <a:pt x="47" y="76"/>
                  </a:cubicBezTo>
                  <a:cubicBezTo>
                    <a:pt x="47" y="77"/>
                    <a:pt x="46" y="77"/>
                    <a:pt x="47" y="78"/>
                  </a:cubicBezTo>
                  <a:close/>
                  <a:moveTo>
                    <a:pt x="33" y="77"/>
                  </a:moveTo>
                  <a:cubicBezTo>
                    <a:pt x="33" y="77"/>
                    <a:pt x="34" y="76"/>
                    <a:pt x="33" y="76"/>
                  </a:cubicBezTo>
                  <a:cubicBezTo>
                    <a:pt x="33" y="76"/>
                    <a:pt x="33" y="77"/>
                    <a:pt x="33" y="77"/>
                  </a:cubicBezTo>
                  <a:close/>
                  <a:moveTo>
                    <a:pt x="36" y="78"/>
                  </a:moveTo>
                  <a:cubicBezTo>
                    <a:pt x="36" y="79"/>
                    <a:pt x="36" y="79"/>
                    <a:pt x="36" y="79"/>
                  </a:cubicBezTo>
                  <a:cubicBezTo>
                    <a:pt x="37" y="79"/>
                    <a:pt x="38" y="78"/>
                    <a:pt x="38" y="77"/>
                  </a:cubicBezTo>
                  <a:cubicBezTo>
                    <a:pt x="38" y="77"/>
                    <a:pt x="38" y="76"/>
                    <a:pt x="37" y="76"/>
                  </a:cubicBezTo>
                  <a:cubicBezTo>
                    <a:pt x="37" y="77"/>
                    <a:pt x="36" y="77"/>
                    <a:pt x="36" y="78"/>
                  </a:cubicBezTo>
                  <a:close/>
                  <a:moveTo>
                    <a:pt x="63" y="77"/>
                  </a:moveTo>
                  <a:cubicBezTo>
                    <a:pt x="63" y="77"/>
                    <a:pt x="63" y="76"/>
                    <a:pt x="63" y="76"/>
                  </a:cubicBezTo>
                  <a:cubicBezTo>
                    <a:pt x="63" y="76"/>
                    <a:pt x="63" y="77"/>
                    <a:pt x="63" y="77"/>
                  </a:cubicBezTo>
                  <a:close/>
                  <a:moveTo>
                    <a:pt x="31" y="77"/>
                  </a:moveTo>
                  <a:cubicBezTo>
                    <a:pt x="31" y="77"/>
                    <a:pt x="31" y="76"/>
                    <a:pt x="30" y="76"/>
                  </a:cubicBezTo>
                  <a:cubicBezTo>
                    <a:pt x="30" y="77"/>
                    <a:pt x="30" y="77"/>
                    <a:pt x="31" y="77"/>
                  </a:cubicBezTo>
                  <a:close/>
                  <a:moveTo>
                    <a:pt x="40" y="78"/>
                  </a:moveTo>
                  <a:cubicBezTo>
                    <a:pt x="40" y="78"/>
                    <a:pt x="40" y="78"/>
                    <a:pt x="41" y="79"/>
                  </a:cubicBezTo>
                  <a:cubicBezTo>
                    <a:pt x="41" y="78"/>
                    <a:pt x="41" y="78"/>
                    <a:pt x="41" y="78"/>
                  </a:cubicBezTo>
                  <a:cubicBezTo>
                    <a:pt x="41" y="76"/>
                    <a:pt x="40" y="76"/>
                    <a:pt x="40" y="78"/>
                  </a:cubicBezTo>
                  <a:close/>
                  <a:moveTo>
                    <a:pt x="69" y="78"/>
                  </a:moveTo>
                  <a:cubicBezTo>
                    <a:pt x="69" y="77"/>
                    <a:pt x="69" y="76"/>
                    <a:pt x="68" y="76"/>
                  </a:cubicBezTo>
                  <a:cubicBezTo>
                    <a:pt x="69" y="77"/>
                    <a:pt x="69" y="78"/>
                    <a:pt x="69" y="78"/>
                  </a:cubicBezTo>
                  <a:close/>
                  <a:moveTo>
                    <a:pt x="33" y="78"/>
                  </a:moveTo>
                  <a:cubicBezTo>
                    <a:pt x="33" y="78"/>
                    <a:pt x="33" y="78"/>
                    <a:pt x="33" y="78"/>
                  </a:cubicBezTo>
                  <a:cubicBezTo>
                    <a:pt x="34" y="78"/>
                    <a:pt x="34" y="78"/>
                    <a:pt x="34" y="77"/>
                  </a:cubicBezTo>
                  <a:cubicBezTo>
                    <a:pt x="34" y="77"/>
                    <a:pt x="34" y="77"/>
                    <a:pt x="34" y="77"/>
                  </a:cubicBezTo>
                  <a:cubicBezTo>
                    <a:pt x="34" y="77"/>
                    <a:pt x="33" y="77"/>
                    <a:pt x="33" y="78"/>
                  </a:cubicBezTo>
                  <a:close/>
                  <a:moveTo>
                    <a:pt x="57" y="80"/>
                  </a:moveTo>
                  <a:cubicBezTo>
                    <a:pt x="57" y="80"/>
                    <a:pt x="57" y="79"/>
                    <a:pt x="57" y="79"/>
                  </a:cubicBezTo>
                  <a:cubicBezTo>
                    <a:pt x="57" y="78"/>
                    <a:pt x="57" y="78"/>
                    <a:pt x="56" y="77"/>
                  </a:cubicBezTo>
                  <a:cubicBezTo>
                    <a:pt x="56" y="78"/>
                    <a:pt x="57" y="79"/>
                    <a:pt x="57" y="80"/>
                  </a:cubicBezTo>
                  <a:close/>
                  <a:moveTo>
                    <a:pt x="27" y="77"/>
                  </a:moveTo>
                  <a:cubicBezTo>
                    <a:pt x="28" y="78"/>
                    <a:pt x="27" y="79"/>
                    <a:pt x="28" y="79"/>
                  </a:cubicBezTo>
                  <a:cubicBezTo>
                    <a:pt x="28" y="78"/>
                    <a:pt x="28" y="78"/>
                    <a:pt x="29" y="77"/>
                  </a:cubicBezTo>
                  <a:cubicBezTo>
                    <a:pt x="28" y="77"/>
                    <a:pt x="28" y="77"/>
                    <a:pt x="27" y="77"/>
                  </a:cubicBezTo>
                  <a:close/>
                  <a:moveTo>
                    <a:pt x="31" y="78"/>
                  </a:moveTo>
                  <a:cubicBezTo>
                    <a:pt x="31" y="78"/>
                    <a:pt x="31" y="77"/>
                    <a:pt x="31" y="77"/>
                  </a:cubicBezTo>
                  <a:cubicBezTo>
                    <a:pt x="31" y="77"/>
                    <a:pt x="30" y="78"/>
                    <a:pt x="31" y="78"/>
                  </a:cubicBezTo>
                  <a:close/>
                  <a:moveTo>
                    <a:pt x="47" y="79"/>
                  </a:moveTo>
                  <a:cubicBezTo>
                    <a:pt x="48" y="79"/>
                    <a:pt x="48" y="80"/>
                    <a:pt x="49" y="80"/>
                  </a:cubicBezTo>
                  <a:cubicBezTo>
                    <a:pt x="49" y="80"/>
                    <a:pt x="49" y="80"/>
                    <a:pt x="50" y="79"/>
                  </a:cubicBezTo>
                  <a:cubicBezTo>
                    <a:pt x="49" y="79"/>
                    <a:pt x="49" y="78"/>
                    <a:pt x="48" y="77"/>
                  </a:cubicBezTo>
                  <a:cubicBezTo>
                    <a:pt x="48" y="78"/>
                    <a:pt x="47" y="78"/>
                    <a:pt x="47" y="79"/>
                  </a:cubicBezTo>
                  <a:close/>
                  <a:moveTo>
                    <a:pt x="53" y="80"/>
                  </a:moveTo>
                  <a:cubicBezTo>
                    <a:pt x="53" y="79"/>
                    <a:pt x="54" y="79"/>
                    <a:pt x="54" y="78"/>
                  </a:cubicBezTo>
                  <a:cubicBezTo>
                    <a:pt x="53" y="76"/>
                    <a:pt x="52" y="79"/>
                    <a:pt x="53" y="80"/>
                  </a:cubicBezTo>
                  <a:close/>
                  <a:moveTo>
                    <a:pt x="64" y="78"/>
                  </a:moveTo>
                  <a:cubicBezTo>
                    <a:pt x="64" y="78"/>
                    <a:pt x="64" y="77"/>
                    <a:pt x="64" y="77"/>
                  </a:cubicBezTo>
                  <a:cubicBezTo>
                    <a:pt x="64" y="77"/>
                    <a:pt x="63" y="78"/>
                    <a:pt x="63" y="78"/>
                  </a:cubicBezTo>
                  <a:cubicBezTo>
                    <a:pt x="64" y="78"/>
                    <a:pt x="64" y="78"/>
                    <a:pt x="64" y="78"/>
                  </a:cubicBezTo>
                  <a:close/>
                  <a:moveTo>
                    <a:pt x="60" y="78"/>
                  </a:moveTo>
                  <a:cubicBezTo>
                    <a:pt x="60" y="79"/>
                    <a:pt x="60" y="79"/>
                    <a:pt x="61" y="80"/>
                  </a:cubicBezTo>
                  <a:cubicBezTo>
                    <a:pt x="61" y="79"/>
                    <a:pt x="61" y="79"/>
                    <a:pt x="61" y="79"/>
                  </a:cubicBezTo>
                  <a:cubicBezTo>
                    <a:pt x="61" y="79"/>
                    <a:pt x="61" y="78"/>
                    <a:pt x="60" y="77"/>
                  </a:cubicBezTo>
                  <a:cubicBezTo>
                    <a:pt x="60" y="78"/>
                    <a:pt x="59" y="78"/>
                    <a:pt x="60" y="78"/>
                  </a:cubicBezTo>
                  <a:close/>
                  <a:moveTo>
                    <a:pt x="68" y="78"/>
                  </a:moveTo>
                  <a:cubicBezTo>
                    <a:pt x="68" y="78"/>
                    <a:pt x="68" y="79"/>
                    <a:pt x="68" y="80"/>
                  </a:cubicBezTo>
                  <a:cubicBezTo>
                    <a:pt x="68" y="80"/>
                    <a:pt x="69" y="80"/>
                    <a:pt x="69" y="80"/>
                  </a:cubicBezTo>
                  <a:cubicBezTo>
                    <a:pt x="67" y="81"/>
                    <a:pt x="68" y="85"/>
                    <a:pt x="68" y="87"/>
                  </a:cubicBezTo>
                  <a:cubicBezTo>
                    <a:pt x="68" y="87"/>
                    <a:pt x="68" y="87"/>
                    <a:pt x="67" y="87"/>
                  </a:cubicBezTo>
                  <a:cubicBezTo>
                    <a:pt x="67" y="89"/>
                    <a:pt x="67" y="91"/>
                    <a:pt x="68" y="93"/>
                  </a:cubicBezTo>
                  <a:cubicBezTo>
                    <a:pt x="69" y="88"/>
                    <a:pt x="70" y="83"/>
                    <a:pt x="69" y="79"/>
                  </a:cubicBezTo>
                  <a:cubicBezTo>
                    <a:pt x="69" y="79"/>
                    <a:pt x="69" y="78"/>
                    <a:pt x="68" y="78"/>
                  </a:cubicBezTo>
                  <a:close/>
                  <a:moveTo>
                    <a:pt x="34" y="80"/>
                  </a:moveTo>
                  <a:cubicBezTo>
                    <a:pt x="34" y="79"/>
                    <a:pt x="35" y="79"/>
                    <a:pt x="35" y="78"/>
                  </a:cubicBezTo>
                  <a:cubicBezTo>
                    <a:pt x="34" y="78"/>
                    <a:pt x="33" y="79"/>
                    <a:pt x="34" y="80"/>
                  </a:cubicBezTo>
                  <a:close/>
                  <a:moveTo>
                    <a:pt x="37" y="80"/>
                  </a:moveTo>
                  <a:cubicBezTo>
                    <a:pt x="38" y="80"/>
                    <a:pt x="38" y="81"/>
                    <a:pt x="38" y="81"/>
                  </a:cubicBezTo>
                  <a:cubicBezTo>
                    <a:pt x="39" y="81"/>
                    <a:pt x="41" y="79"/>
                    <a:pt x="39" y="78"/>
                  </a:cubicBezTo>
                  <a:cubicBezTo>
                    <a:pt x="38" y="79"/>
                    <a:pt x="38" y="79"/>
                    <a:pt x="37" y="80"/>
                  </a:cubicBezTo>
                  <a:close/>
                  <a:moveTo>
                    <a:pt x="46" y="79"/>
                  </a:moveTo>
                  <a:cubicBezTo>
                    <a:pt x="46" y="79"/>
                    <a:pt x="46" y="79"/>
                    <a:pt x="46" y="78"/>
                  </a:cubicBezTo>
                  <a:cubicBezTo>
                    <a:pt x="46" y="78"/>
                    <a:pt x="46" y="78"/>
                    <a:pt x="45" y="78"/>
                  </a:cubicBezTo>
                  <a:cubicBezTo>
                    <a:pt x="45" y="79"/>
                    <a:pt x="44" y="79"/>
                    <a:pt x="44" y="80"/>
                  </a:cubicBezTo>
                  <a:cubicBezTo>
                    <a:pt x="45" y="80"/>
                    <a:pt x="45" y="79"/>
                    <a:pt x="46" y="79"/>
                  </a:cubicBezTo>
                  <a:close/>
                  <a:moveTo>
                    <a:pt x="51" y="79"/>
                  </a:moveTo>
                  <a:cubicBezTo>
                    <a:pt x="51" y="79"/>
                    <a:pt x="51" y="80"/>
                    <a:pt x="52" y="80"/>
                  </a:cubicBezTo>
                  <a:cubicBezTo>
                    <a:pt x="52" y="79"/>
                    <a:pt x="52" y="79"/>
                    <a:pt x="52" y="78"/>
                  </a:cubicBezTo>
                  <a:cubicBezTo>
                    <a:pt x="51" y="78"/>
                    <a:pt x="51" y="79"/>
                    <a:pt x="51" y="79"/>
                  </a:cubicBezTo>
                  <a:close/>
                  <a:moveTo>
                    <a:pt x="41" y="80"/>
                  </a:moveTo>
                  <a:cubicBezTo>
                    <a:pt x="41" y="80"/>
                    <a:pt x="42" y="81"/>
                    <a:pt x="42" y="81"/>
                  </a:cubicBezTo>
                  <a:cubicBezTo>
                    <a:pt x="42" y="80"/>
                    <a:pt x="43" y="80"/>
                    <a:pt x="43" y="80"/>
                  </a:cubicBezTo>
                  <a:cubicBezTo>
                    <a:pt x="43" y="79"/>
                    <a:pt x="43" y="79"/>
                    <a:pt x="42" y="79"/>
                  </a:cubicBezTo>
                  <a:cubicBezTo>
                    <a:pt x="42" y="79"/>
                    <a:pt x="41" y="79"/>
                    <a:pt x="41" y="80"/>
                  </a:cubicBezTo>
                  <a:close/>
                  <a:moveTo>
                    <a:pt x="59" y="79"/>
                  </a:moveTo>
                  <a:cubicBezTo>
                    <a:pt x="59" y="79"/>
                    <a:pt x="60" y="80"/>
                    <a:pt x="60" y="80"/>
                  </a:cubicBezTo>
                  <a:cubicBezTo>
                    <a:pt x="60" y="80"/>
                    <a:pt x="60" y="79"/>
                    <a:pt x="59" y="79"/>
                  </a:cubicBezTo>
                  <a:cubicBezTo>
                    <a:pt x="59" y="79"/>
                    <a:pt x="59" y="79"/>
                    <a:pt x="59" y="79"/>
                  </a:cubicBezTo>
                  <a:close/>
                  <a:moveTo>
                    <a:pt x="34" y="80"/>
                  </a:moveTo>
                  <a:cubicBezTo>
                    <a:pt x="34" y="81"/>
                    <a:pt x="35" y="81"/>
                    <a:pt x="35" y="82"/>
                  </a:cubicBezTo>
                  <a:cubicBezTo>
                    <a:pt x="35" y="81"/>
                    <a:pt x="36" y="81"/>
                    <a:pt x="36" y="80"/>
                  </a:cubicBezTo>
                  <a:cubicBezTo>
                    <a:pt x="36" y="79"/>
                    <a:pt x="36" y="79"/>
                    <a:pt x="35" y="79"/>
                  </a:cubicBezTo>
                  <a:cubicBezTo>
                    <a:pt x="35" y="79"/>
                    <a:pt x="34" y="80"/>
                    <a:pt x="34" y="80"/>
                  </a:cubicBezTo>
                  <a:close/>
                  <a:moveTo>
                    <a:pt x="32" y="80"/>
                  </a:moveTo>
                  <a:cubicBezTo>
                    <a:pt x="32" y="80"/>
                    <a:pt x="33" y="79"/>
                    <a:pt x="32" y="79"/>
                  </a:cubicBezTo>
                  <a:cubicBezTo>
                    <a:pt x="32" y="79"/>
                    <a:pt x="32" y="80"/>
                    <a:pt x="32" y="80"/>
                  </a:cubicBezTo>
                  <a:close/>
                  <a:moveTo>
                    <a:pt x="47" y="83"/>
                  </a:moveTo>
                  <a:cubicBezTo>
                    <a:pt x="47" y="83"/>
                    <a:pt x="47" y="82"/>
                    <a:pt x="48" y="81"/>
                  </a:cubicBezTo>
                  <a:cubicBezTo>
                    <a:pt x="48" y="81"/>
                    <a:pt x="47" y="80"/>
                    <a:pt x="47" y="79"/>
                  </a:cubicBezTo>
                  <a:cubicBezTo>
                    <a:pt x="45" y="80"/>
                    <a:pt x="45" y="82"/>
                    <a:pt x="47" y="83"/>
                  </a:cubicBezTo>
                  <a:close/>
                  <a:moveTo>
                    <a:pt x="54" y="80"/>
                  </a:moveTo>
                  <a:cubicBezTo>
                    <a:pt x="53" y="81"/>
                    <a:pt x="54" y="81"/>
                    <a:pt x="54" y="81"/>
                  </a:cubicBezTo>
                  <a:cubicBezTo>
                    <a:pt x="54" y="82"/>
                    <a:pt x="54" y="81"/>
                    <a:pt x="54" y="82"/>
                  </a:cubicBezTo>
                  <a:cubicBezTo>
                    <a:pt x="55" y="82"/>
                    <a:pt x="54" y="82"/>
                    <a:pt x="54" y="82"/>
                  </a:cubicBezTo>
                  <a:cubicBezTo>
                    <a:pt x="55" y="82"/>
                    <a:pt x="55" y="82"/>
                    <a:pt x="55" y="82"/>
                  </a:cubicBezTo>
                  <a:cubicBezTo>
                    <a:pt x="56" y="82"/>
                    <a:pt x="55" y="80"/>
                    <a:pt x="54" y="79"/>
                  </a:cubicBezTo>
                  <a:cubicBezTo>
                    <a:pt x="54" y="80"/>
                    <a:pt x="54" y="80"/>
                    <a:pt x="54" y="80"/>
                  </a:cubicBezTo>
                  <a:close/>
                  <a:moveTo>
                    <a:pt x="57" y="80"/>
                  </a:moveTo>
                  <a:cubicBezTo>
                    <a:pt x="56" y="80"/>
                    <a:pt x="56" y="79"/>
                    <a:pt x="56" y="79"/>
                  </a:cubicBezTo>
                  <a:cubicBezTo>
                    <a:pt x="56" y="80"/>
                    <a:pt x="56" y="80"/>
                    <a:pt x="57" y="80"/>
                  </a:cubicBezTo>
                  <a:close/>
                  <a:moveTo>
                    <a:pt x="27" y="81"/>
                  </a:moveTo>
                  <a:cubicBezTo>
                    <a:pt x="28" y="81"/>
                    <a:pt x="28" y="80"/>
                    <a:pt x="28" y="80"/>
                  </a:cubicBezTo>
                  <a:cubicBezTo>
                    <a:pt x="28" y="80"/>
                    <a:pt x="28" y="79"/>
                    <a:pt x="27" y="80"/>
                  </a:cubicBezTo>
                  <a:cubicBezTo>
                    <a:pt x="28" y="80"/>
                    <a:pt x="28" y="80"/>
                    <a:pt x="27" y="81"/>
                  </a:cubicBezTo>
                  <a:close/>
                  <a:moveTo>
                    <a:pt x="49" y="81"/>
                  </a:moveTo>
                  <a:cubicBezTo>
                    <a:pt x="50" y="82"/>
                    <a:pt x="50" y="81"/>
                    <a:pt x="50" y="81"/>
                  </a:cubicBezTo>
                  <a:cubicBezTo>
                    <a:pt x="50" y="82"/>
                    <a:pt x="51" y="82"/>
                    <a:pt x="50" y="82"/>
                  </a:cubicBezTo>
                  <a:cubicBezTo>
                    <a:pt x="51" y="82"/>
                    <a:pt x="51" y="82"/>
                    <a:pt x="51" y="81"/>
                  </a:cubicBezTo>
                  <a:cubicBezTo>
                    <a:pt x="51" y="81"/>
                    <a:pt x="51" y="80"/>
                    <a:pt x="50" y="80"/>
                  </a:cubicBezTo>
                  <a:cubicBezTo>
                    <a:pt x="50" y="81"/>
                    <a:pt x="49" y="81"/>
                    <a:pt x="49" y="81"/>
                  </a:cubicBezTo>
                  <a:close/>
                  <a:moveTo>
                    <a:pt x="32" y="81"/>
                  </a:moveTo>
                  <a:cubicBezTo>
                    <a:pt x="33" y="81"/>
                    <a:pt x="33" y="80"/>
                    <a:pt x="33" y="80"/>
                  </a:cubicBezTo>
                  <a:cubicBezTo>
                    <a:pt x="33" y="81"/>
                    <a:pt x="32" y="81"/>
                    <a:pt x="32" y="81"/>
                  </a:cubicBezTo>
                  <a:close/>
                  <a:moveTo>
                    <a:pt x="65" y="81"/>
                  </a:moveTo>
                  <a:cubicBezTo>
                    <a:pt x="65" y="81"/>
                    <a:pt x="66" y="81"/>
                    <a:pt x="65" y="80"/>
                  </a:cubicBezTo>
                  <a:cubicBezTo>
                    <a:pt x="65" y="81"/>
                    <a:pt x="65" y="81"/>
                    <a:pt x="65" y="81"/>
                  </a:cubicBezTo>
                  <a:close/>
                  <a:moveTo>
                    <a:pt x="43" y="82"/>
                  </a:moveTo>
                  <a:cubicBezTo>
                    <a:pt x="43" y="82"/>
                    <a:pt x="44" y="81"/>
                    <a:pt x="43" y="80"/>
                  </a:cubicBezTo>
                  <a:cubicBezTo>
                    <a:pt x="43" y="81"/>
                    <a:pt x="42" y="81"/>
                    <a:pt x="43" y="82"/>
                  </a:cubicBezTo>
                  <a:close/>
                  <a:moveTo>
                    <a:pt x="59" y="82"/>
                  </a:moveTo>
                  <a:cubicBezTo>
                    <a:pt x="60" y="82"/>
                    <a:pt x="60" y="81"/>
                    <a:pt x="59" y="81"/>
                  </a:cubicBezTo>
                  <a:cubicBezTo>
                    <a:pt x="59" y="81"/>
                    <a:pt x="58" y="82"/>
                    <a:pt x="59" y="82"/>
                  </a:cubicBezTo>
                  <a:close/>
                  <a:moveTo>
                    <a:pt x="66" y="81"/>
                  </a:moveTo>
                  <a:cubicBezTo>
                    <a:pt x="66" y="81"/>
                    <a:pt x="66" y="81"/>
                    <a:pt x="66" y="81"/>
                  </a:cubicBezTo>
                  <a:cubicBezTo>
                    <a:pt x="66" y="81"/>
                    <a:pt x="67" y="81"/>
                    <a:pt x="66" y="81"/>
                  </a:cubicBezTo>
                  <a:cubicBezTo>
                    <a:pt x="66" y="81"/>
                    <a:pt x="66" y="81"/>
                    <a:pt x="66" y="81"/>
                  </a:cubicBezTo>
                  <a:close/>
                  <a:moveTo>
                    <a:pt x="36" y="84"/>
                  </a:moveTo>
                  <a:cubicBezTo>
                    <a:pt x="37" y="83"/>
                    <a:pt x="37" y="83"/>
                    <a:pt x="37" y="82"/>
                  </a:cubicBezTo>
                  <a:cubicBezTo>
                    <a:pt x="37" y="82"/>
                    <a:pt x="37" y="81"/>
                    <a:pt x="36" y="81"/>
                  </a:cubicBezTo>
                  <a:cubicBezTo>
                    <a:pt x="36" y="82"/>
                    <a:pt x="35" y="83"/>
                    <a:pt x="36" y="84"/>
                  </a:cubicBezTo>
                  <a:close/>
                  <a:moveTo>
                    <a:pt x="39" y="83"/>
                  </a:moveTo>
                  <a:cubicBezTo>
                    <a:pt x="39" y="83"/>
                    <a:pt x="39" y="84"/>
                    <a:pt x="40" y="84"/>
                  </a:cubicBezTo>
                  <a:cubicBezTo>
                    <a:pt x="40" y="83"/>
                    <a:pt x="41" y="83"/>
                    <a:pt x="41" y="82"/>
                  </a:cubicBezTo>
                  <a:cubicBezTo>
                    <a:pt x="41" y="80"/>
                    <a:pt x="39" y="82"/>
                    <a:pt x="39" y="83"/>
                  </a:cubicBezTo>
                  <a:close/>
                  <a:moveTo>
                    <a:pt x="62" y="82"/>
                  </a:moveTo>
                  <a:cubicBezTo>
                    <a:pt x="63" y="82"/>
                    <a:pt x="63" y="82"/>
                    <a:pt x="63" y="82"/>
                  </a:cubicBezTo>
                  <a:cubicBezTo>
                    <a:pt x="63" y="81"/>
                    <a:pt x="63" y="81"/>
                    <a:pt x="62" y="81"/>
                  </a:cubicBezTo>
                  <a:cubicBezTo>
                    <a:pt x="62" y="81"/>
                    <a:pt x="62" y="82"/>
                    <a:pt x="62" y="82"/>
                  </a:cubicBezTo>
                  <a:close/>
                  <a:moveTo>
                    <a:pt x="30" y="81"/>
                  </a:moveTo>
                  <a:cubicBezTo>
                    <a:pt x="31" y="81"/>
                    <a:pt x="30" y="82"/>
                    <a:pt x="30" y="82"/>
                  </a:cubicBezTo>
                  <a:cubicBezTo>
                    <a:pt x="30" y="82"/>
                    <a:pt x="30" y="83"/>
                    <a:pt x="30" y="83"/>
                  </a:cubicBezTo>
                  <a:cubicBezTo>
                    <a:pt x="31" y="82"/>
                    <a:pt x="31" y="82"/>
                    <a:pt x="31" y="81"/>
                  </a:cubicBezTo>
                  <a:cubicBezTo>
                    <a:pt x="31" y="81"/>
                    <a:pt x="31" y="81"/>
                    <a:pt x="30" y="81"/>
                  </a:cubicBezTo>
                  <a:close/>
                  <a:moveTo>
                    <a:pt x="39" y="82"/>
                  </a:moveTo>
                  <a:cubicBezTo>
                    <a:pt x="39" y="82"/>
                    <a:pt x="39" y="82"/>
                    <a:pt x="40" y="81"/>
                  </a:cubicBezTo>
                  <a:cubicBezTo>
                    <a:pt x="39" y="81"/>
                    <a:pt x="39" y="82"/>
                    <a:pt x="39" y="82"/>
                  </a:cubicBezTo>
                  <a:close/>
                  <a:moveTo>
                    <a:pt x="43" y="83"/>
                  </a:moveTo>
                  <a:cubicBezTo>
                    <a:pt x="44" y="84"/>
                    <a:pt x="45" y="84"/>
                    <a:pt x="45" y="85"/>
                  </a:cubicBezTo>
                  <a:cubicBezTo>
                    <a:pt x="45" y="84"/>
                    <a:pt x="46" y="84"/>
                    <a:pt x="46" y="84"/>
                  </a:cubicBezTo>
                  <a:cubicBezTo>
                    <a:pt x="45" y="83"/>
                    <a:pt x="45" y="82"/>
                    <a:pt x="44" y="82"/>
                  </a:cubicBezTo>
                  <a:cubicBezTo>
                    <a:pt x="44" y="82"/>
                    <a:pt x="44" y="82"/>
                    <a:pt x="43" y="83"/>
                  </a:cubicBezTo>
                  <a:close/>
                  <a:moveTo>
                    <a:pt x="34" y="83"/>
                  </a:moveTo>
                  <a:cubicBezTo>
                    <a:pt x="34" y="83"/>
                    <a:pt x="34" y="82"/>
                    <a:pt x="34" y="82"/>
                  </a:cubicBezTo>
                  <a:cubicBezTo>
                    <a:pt x="34" y="82"/>
                    <a:pt x="34" y="82"/>
                    <a:pt x="34" y="83"/>
                  </a:cubicBezTo>
                  <a:close/>
                  <a:moveTo>
                    <a:pt x="47" y="84"/>
                  </a:moveTo>
                  <a:cubicBezTo>
                    <a:pt x="48" y="84"/>
                    <a:pt x="48" y="85"/>
                    <a:pt x="48" y="85"/>
                  </a:cubicBezTo>
                  <a:cubicBezTo>
                    <a:pt x="49" y="85"/>
                    <a:pt x="49" y="84"/>
                    <a:pt x="50" y="83"/>
                  </a:cubicBezTo>
                  <a:cubicBezTo>
                    <a:pt x="49" y="81"/>
                    <a:pt x="48" y="82"/>
                    <a:pt x="47" y="84"/>
                  </a:cubicBezTo>
                  <a:close/>
                  <a:moveTo>
                    <a:pt x="56" y="86"/>
                  </a:moveTo>
                  <a:cubicBezTo>
                    <a:pt x="57" y="85"/>
                    <a:pt x="57" y="85"/>
                    <a:pt x="57" y="84"/>
                  </a:cubicBezTo>
                  <a:cubicBezTo>
                    <a:pt x="57" y="83"/>
                    <a:pt x="57" y="82"/>
                    <a:pt x="56" y="82"/>
                  </a:cubicBezTo>
                  <a:cubicBezTo>
                    <a:pt x="56" y="83"/>
                    <a:pt x="56" y="84"/>
                    <a:pt x="56" y="86"/>
                  </a:cubicBezTo>
                  <a:close/>
                  <a:moveTo>
                    <a:pt x="60" y="82"/>
                  </a:moveTo>
                  <a:cubicBezTo>
                    <a:pt x="60" y="83"/>
                    <a:pt x="60" y="84"/>
                    <a:pt x="60" y="84"/>
                  </a:cubicBezTo>
                  <a:cubicBezTo>
                    <a:pt x="60" y="84"/>
                    <a:pt x="60" y="84"/>
                    <a:pt x="61" y="83"/>
                  </a:cubicBezTo>
                  <a:cubicBezTo>
                    <a:pt x="61" y="83"/>
                    <a:pt x="60" y="83"/>
                    <a:pt x="60" y="82"/>
                  </a:cubicBezTo>
                  <a:close/>
                  <a:moveTo>
                    <a:pt x="29" y="86"/>
                  </a:moveTo>
                  <a:cubicBezTo>
                    <a:pt x="28" y="88"/>
                    <a:pt x="29" y="91"/>
                    <a:pt x="29" y="93"/>
                  </a:cubicBezTo>
                  <a:cubicBezTo>
                    <a:pt x="29" y="94"/>
                    <a:pt x="29" y="94"/>
                    <a:pt x="29" y="95"/>
                  </a:cubicBezTo>
                  <a:cubicBezTo>
                    <a:pt x="30" y="95"/>
                    <a:pt x="29" y="95"/>
                    <a:pt x="29" y="96"/>
                  </a:cubicBezTo>
                  <a:cubicBezTo>
                    <a:pt x="29" y="96"/>
                    <a:pt x="30" y="96"/>
                    <a:pt x="30" y="96"/>
                  </a:cubicBezTo>
                  <a:cubicBezTo>
                    <a:pt x="30" y="96"/>
                    <a:pt x="29" y="97"/>
                    <a:pt x="29" y="97"/>
                  </a:cubicBezTo>
                  <a:cubicBezTo>
                    <a:pt x="29" y="98"/>
                    <a:pt x="30" y="100"/>
                    <a:pt x="31" y="102"/>
                  </a:cubicBezTo>
                  <a:cubicBezTo>
                    <a:pt x="31" y="98"/>
                    <a:pt x="30" y="94"/>
                    <a:pt x="30" y="90"/>
                  </a:cubicBezTo>
                  <a:cubicBezTo>
                    <a:pt x="30" y="89"/>
                    <a:pt x="29" y="89"/>
                    <a:pt x="29" y="88"/>
                  </a:cubicBezTo>
                  <a:cubicBezTo>
                    <a:pt x="29" y="88"/>
                    <a:pt x="30" y="88"/>
                    <a:pt x="30" y="87"/>
                  </a:cubicBezTo>
                  <a:cubicBezTo>
                    <a:pt x="30" y="86"/>
                    <a:pt x="29" y="86"/>
                    <a:pt x="29" y="86"/>
                  </a:cubicBezTo>
                  <a:cubicBezTo>
                    <a:pt x="29" y="85"/>
                    <a:pt x="30" y="84"/>
                    <a:pt x="29" y="82"/>
                  </a:cubicBezTo>
                  <a:cubicBezTo>
                    <a:pt x="29" y="83"/>
                    <a:pt x="29" y="82"/>
                    <a:pt x="28" y="82"/>
                  </a:cubicBezTo>
                  <a:cubicBezTo>
                    <a:pt x="28" y="84"/>
                    <a:pt x="28" y="85"/>
                    <a:pt x="29" y="86"/>
                  </a:cubicBezTo>
                  <a:close/>
                  <a:moveTo>
                    <a:pt x="66" y="83"/>
                  </a:moveTo>
                  <a:cubicBezTo>
                    <a:pt x="66" y="83"/>
                    <a:pt x="66" y="84"/>
                    <a:pt x="67" y="84"/>
                  </a:cubicBezTo>
                  <a:cubicBezTo>
                    <a:pt x="67" y="83"/>
                    <a:pt x="67" y="82"/>
                    <a:pt x="66" y="82"/>
                  </a:cubicBezTo>
                  <a:cubicBezTo>
                    <a:pt x="66" y="83"/>
                    <a:pt x="66" y="83"/>
                    <a:pt x="66" y="83"/>
                  </a:cubicBezTo>
                  <a:close/>
                  <a:moveTo>
                    <a:pt x="40" y="85"/>
                  </a:moveTo>
                  <a:cubicBezTo>
                    <a:pt x="41" y="85"/>
                    <a:pt x="42" y="83"/>
                    <a:pt x="42" y="82"/>
                  </a:cubicBezTo>
                  <a:cubicBezTo>
                    <a:pt x="41" y="83"/>
                    <a:pt x="40" y="84"/>
                    <a:pt x="40" y="85"/>
                  </a:cubicBezTo>
                  <a:close/>
                  <a:moveTo>
                    <a:pt x="63" y="84"/>
                  </a:moveTo>
                  <a:cubicBezTo>
                    <a:pt x="63" y="84"/>
                    <a:pt x="64" y="83"/>
                    <a:pt x="64" y="82"/>
                  </a:cubicBezTo>
                  <a:cubicBezTo>
                    <a:pt x="63" y="83"/>
                    <a:pt x="63" y="83"/>
                    <a:pt x="63" y="84"/>
                  </a:cubicBezTo>
                  <a:close/>
                  <a:moveTo>
                    <a:pt x="52" y="85"/>
                  </a:moveTo>
                  <a:cubicBezTo>
                    <a:pt x="51" y="84"/>
                    <a:pt x="52" y="83"/>
                    <a:pt x="51" y="83"/>
                  </a:cubicBezTo>
                  <a:cubicBezTo>
                    <a:pt x="51" y="83"/>
                    <a:pt x="51" y="85"/>
                    <a:pt x="52" y="85"/>
                  </a:cubicBezTo>
                  <a:close/>
                  <a:moveTo>
                    <a:pt x="21" y="84"/>
                  </a:moveTo>
                  <a:cubicBezTo>
                    <a:pt x="21" y="84"/>
                    <a:pt x="22" y="83"/>
                    <a:pt x="21" y="83"/>
                  </a:cubicBezTo>
                  <a:cubicBezTo>
                    <a:pt x="21" y="83"/>
                    <a:pt x="21" y="84"/>
                    <a:pt x="21" y="84"/>
                  </a:cubicBezTo>
                  <a:close/>
                  <a:moveTo>
                    <a:pt x="35" y="86"/>
                  </a:moveTo>
                  <a:cubicBezTo>
                    <a:pt x="35" y="85"/>
                    <a:pt x="35" y="84"/>
                    <a:pt x="34" y="83"/>
                  </a:cubicBezTo>
                  <a:cubicBezTo>
                    <a:pt x="34" y="84"/>
                    <a:pt x="34" y="85"/>
                    <a:pt x="35" y="86"/>
                  </a:cubicBezTo>
                  <a:close/>
                  <a:moveTo>
                    <a:pt x="38" y="86"/>
                  </a:moveTo>
                  <a:cubicBezTo>
                    <a:pt x="38" y="86"/>
                    <a:pt x="38" y="86"/>
                    <a:pt x="38" y="86"/>
                  </a:cubicBezTo>
                  <a:cubicBezTo>
                    <a:pt x="38" y="86"/>
                    <a:pt x="39" y="85"/>
                    <a:pt x="39" y="84"/>
                  </a:cubicBezTo>
                  <a:cubicBezTo>
                    <a:pt x="39" y="84"/>
                    <a:pt x="39" y="84"/>
                    <a:pt x="39" y="84"/>
                  </a:cubicBezTo>
                  <a:cubicBezTo>
                    <a:pt x="38" y="84"/>
                    <a:pt x="36" y="85"/>
                    <a:pt x="38" y="86"/>
                  </a:cubicBezTo>
                  <a:close/>
                  <a:moveTo>
                    <a:pt x="41" y="86"/>
                  </a:moveTo>
                  <a:cubicBezTo>
                    <a:pt x="41" y="86"/>
                    <a:pt x="42" y="87"/>
                    <a:pt x="42" y="88"/>
                  </a:cubicBezTo>
                  <a:cubicBezTo>
                    <a:pt x="43" y="87"/>
                    <a:pt x="44" y="86"/>
                    <a:pt x="44" y="86"/>
                  </a:cubicBezTo>
                  <a:cubicBezTo>
                    <a:pt x="44" y="85"/>
                    <a:pt x="43" y="84"/>
                    <a:pt x="43" y="84"/>
                  </a:cubicBezTo>
                  <a:cubicBezTo>
                    <a:pt x="42" y="84"/>
                    <a:pt x="41" y="85"/>
                    <a:pt x="41" y="86"/>
                  </a:cubicBezTo>
                  <a:close/>
                  <a:moveTo>
                    <a:pt x="35" y="85"/>
                  </a:moveTo>
                  <a:cubicBezTo>
                    <a:pt x="35" y="85"/>
                    <a:pt x="35" y="85"/>
                    <a:pt x="36" y="85"/>
                  </a:cubicBezTo>
                  <a:cubicBezTo>
                    <a:pt x="36" y="84"/>
                    <a:pt x="35" y="84"/>
                    <a:pt x="35" y="84"/>
                  </a:cubicBezTo>
                  <a:cubicBezTo>
                    <a:pt x="35" y="84"/>
                    <a:pt x="35" y="84"/>
                    <a:pt x="35" y="85"/>
                  </a:cubicBezTo>
                  <a:close/>
                  <a:moveTo>
                    <a:pt x="53" y="85"/>
                  </a:moveTo>
                  <a:cubicBezTo>
                    <a:pt x="53" y="85"/>
                    <a:pt x="53" y="84"/>
                    <a:pt x="53" y="84"/>
                  </a:cubicBezTo>
                  <a:cubicBezTo>
                    <a:pt x="53" y="84"/>
                    <a:pt x="53" y="84"/>
                    <a:pt x="53" y="85"/>
                  </a:cubicBezTo>
                  <a:close/>
                  <a:moveTo>
                    <a:pt x="30" y="87"/>
                  </a:moveTo>
                  <a:cubicBezTo>
                    <a:pt x="31" y="86"/>
                    <a:pt x="32" y="85"/>
                    <a:pt x="31" y="84"/>
                  </a:cubicBezTo>
                  <a:cubicBezTo>
                    <a:pt x="31" y="85"/>
                    <a:pt x="30" y="86"/>
                    <a:pt x="30" y="87"/>
                  </a:cubicBezTo>
                  <a:close/>
                  <a:moveTo>
                    <a:pt x="65" y="86"/>
                  </a:moveTo>
                  <a:cubicBezTo>
                    <a:pt x="65" y="85"/>
                    <a:pt x="65" y="84"/>
                    <a:pt x="65" y="84"/>
                  </a:cubicBezTo>
                  <a:cubicBezTo>
                    <a:pt x="65" y="85"/>
                    <a:pt x="64" y="86"/>
                    <a:pt x="65" y="86"/>
                  </a:cubicBezTo>
                  <a:close/>
                  <a:moveTo>
                    <a:pt x="66" y="85"/>
                  </a:moveTo>
                  <a:cubicBezTo>
                    <a:pt x="66" y="85"/>
                    <a:pt x="67" y="84"/>
                    <a:pt x="66" y="84"/>
                  </a:cubicBezTo>
                  <a:cubicBezTo>
                    <a:pt x="66" y="85"/>
                    <a:pt x="66" y="84"/>
                    <a:pt x="66" y="84"/>
                  </a:cubicBezTo>
                  <a:cubicBezTo>
                    <a:pt x="66" y="84"/>
                    <a:pt x="66" y="85"/>
                    <a:pt x="66" y="85"/>
                  </a:cubicBezTo>
                  <a:close/>
                  <a:moveTo>
                    <a:pt x="45" y="86"/>
                  </a:moveTo>
                  <a:cubicBezTo>
                    <a:pt x="46" y="86"/>
                    <a:pt x="46" y="87"/>
                    <a:pt x="47" y="87"/>
                  </a:cubicBezTo>
                  <a:cubicBezTo>
                    <a:pt x="47" y="87"/>
                    <a:pt x="47" y="87"/>
                    <a:pt x="48" y="86"/>
                  </a:cubicBezTo>
                  <a:cubicBezTo>
                    <a:pt x="47" y="86"/>
                    <a:pt x="47" y="85"/>
                    <a:pt x="46" y="84"/>
                  </a:cubicBezTo>
                  <a:cubicBezTo>
                    <a:pt x="46" y="85"/>
                    <a:pt x="46" y="85"/>
                    <a:pt x="45" y="86"/>
                  </a:cubicBezTo>
                  <a:close/>
                  <a:moveTo>
                    <a:pt x="49" y="86"/>
                  </a:moveTo>
                  <a:cubicBezTo>
                    <a:pt x="49" y="87"/>
                    <a:pt x="50" y="87"/>
                    <a:pt x="50" y="88"/>
                  </a:cubicBezTo>
                  <a:cubicBezTo>
                    <a:pt x="50" y="87"/>
                    <a:pt x="50" y="85"/>
                    <a:pt x="50" y="85"/>
                  </a:cubicBezTo>
                  <a:cubicBezTo>
                    <a:pt x="49" y="85"/>
                    <a:pt x="49" y="85"/>
                    <a:pt x="49" y="86"/>
                  </a:cubicBezTo>
                  <a:close/>
                  <a:moveTo>
                    <a:pt x="60" y="86"/>
                  </a:moveTo>
                  <a:cubicBezTo>
                    <a:pt x="61" y="86"/>
                    <a:pt x="61" y="87"/>
                    <a:pt x="61" y="87"/>
                  </a:cubicBezTo>
                  <a:cubicBezTo>
                    <a:pt x="61" y="86"/>
                    <a:pt x="61" y="86"/>
                    <a:pt x="61" y="85"/>
                  </a:cubicBezTo>
                  <a:cubicBezTo>
                    <a:pt x="60" y="86"/>
                    <a:pt x="61" y="86"/>
                    <a:pt x="60" y="86"/>
                  </a:cubicBezTo>
                  <a:close/>
                  <a:moveTo>
                    <a:pt x="36" y="87"/>
                  </a:moveTo>
                  <a:cubicBezTo>
                    <a:pt x="37" y="87"/>
                    <a:pt x="37" y="87"/>
                    <a:pt x="37" y="87"/>
                  </a:cubicBezTo>
                  <a:cubicBezTo>
                    <a:pt x="37" y="87"/>
                    <a:pt x="37" y="86"/>
                    <a:pt x="36" y="86"/>
                  </a:cubicBezTo>
                  <a:cubicBezTo>
                    <a:pt x="36" y="86"/>
                    <a:pt x="36" y="87"/>
                    <a:pt x="36" y="87"/>
                  </a:cubicBezTo>
                  <a:close/>
                  <a:moveTo>
                    <a:pt x="36" y="86"/>
                  </a:moveTo>
                  <a:cubicBezTo>
                    <a:pt x="36" y="85"/>
                    <a:pt x="36" y="85"/>
                    <a:pt x="36" y="85"/>
                  </a:cubicBezTo>
                  <a:cubicBezTo>
                    <a:pt x="36" y="86"/>
                    <a:pt x="36" y="86"/>
                    <a:pt x="36" y="86"/>
                  </a:cubicBezTo>
                  <a:close/>
                  <a:moveTo>
                    <a:pt x="38" y="86"/>
                  </a:moveTo>
                  <a:cubicBezTo>
                    <a:pt x="38" y="87"/>
                    <a:pt x="38" y="87"/>
                    <a:pt x="38" y="87"/>
                  </a:cubicBezTo>
                  <a:cubicBezTo>
                    <a:pt x="39" y="87"/>
                    <a:pt x="39" y="86"/>
                    <a:pt x="40" y="86"/>
                  </a:cubicBezTo>
                  <a:cubicBezTo>
                    <a:pt x="40" y="85"/>
                    <a:pt x="40" y="85"/>
                    <a:pt x="39" y="85"/>
                  </a:cubicBezTo>
                  <a:cubicBezTo>
                    <a:pt x="39" y="86"/>
                    <a:pt x="39" y="86"/>
                    <a:pt x="38" y="86"/>
                  </a:cubicBezTo>
                  <a:close/>
                  <a:moveTo>
                    <a:pt x="57" y="87"/>
                  </a:moveTo>
                  <a:cubicBezTo>
                    <a:pt x="57" y="88"/>
                    <a:pt x="57" y="88"/>
                    <a:pt x="57" y="88"/>
                  </a:cubicBezTo>
                  <a:cubicBezTo>
                    <a:pt x="58" y="87"/>
                    <a:pt x="58" y="87"/>
                    <a:pt x="58" y="87"/>
                  </a:cubicBezTo>
                  <a:cubicBezTo>
                    <a:pt x="57" y="87"/>
                    <a:pt x="57" y="87"/>
                    <a:pt x="57" y="87"/>
                  </a:cubicBezTo>
                  <a:close/>
                  <a:moveTo>
                    <a:pt x="58" y="87"/>
                  </a:moveTo>
                  <a:cubicBezTo>
                    <a:pt x="58" y="86"/>
                    <a:pt x="58" y="86"/>
                    <a:pt x="58" y="85"/>
                  </a:cubicBezTo>
                  <a:cubicBezTo>
                    <a:pt x="57" y="86"/>
                    <a:pt x="56" y="86"/>
                    <a:pt x="57" y="87"/>
                  </a:cubicBezTo>
                  <a:cubicBezTo>
                    <a:pt x="57" y="87"/>
                    <a:pt x="57" y="87"/>
                    <a:pt x="58" y="87"/>
                  </a:cubicBezTo>
                  <a:close/>
                  <a:moveTo>
                    <a:pt x="51" y="87"/>
                  </a:moveTo>
                  <a:cubicBezTo>
                    <a:pt x="51" y="87"/>
                    <a:pt x="52" y="86"/>
                    <a:pt x="51" y="86"/>
                  </a:cubicBezTo>
                  <a:cubicBezTo>
                    <a:pt x="51" y="87"/>
                    <a:pt x="51" y="87"/>
                    <a:pt x="51" y="87"/>
                  </a:cubicBezTo>
                  <a:close/>
                  <a:moveTo>
                    <a:pt x="35" y="87"/>
                  </a:moveTo>
                  <a:cubicBezTo>
                    <a:pt x="36" y="87"/>
                    <a:pt x="36" y="88"/>
                    <a:pt x="36" y="88"/>
                  </a:cubicBezTo>
                  <a:cubicBezTo>
                    <a:pt x="36" y="87"/>
                    <a:pt x="36" y="86"/>
                    <a:pt x="35" y="86"/>
                  </a:cubicBezTo>
                  <a:cubicBezTo>
                    <a:pt x="35" y="86"/>
                    <a:pt x="35" y="86"/>
                    <a:pt x="35" y="87"/>
                  </a:cubicBezTo>
                  <a:close/>
                  <a:moveTo>
                    <a:pt x="55" y="87"/>
                  </a:moveTo>
                  <a:cubicBezTo>
                    <a:pt x="55" y="87"/>
                    <a:pt x="55" y="87"/>
                    <a:pt x="55" y="87"/>
                  </a:cubicBezTo>
                  <a:cubicBezTo>
                    <a:pt x="55" y="87"/>
                    <a:pt x="55" y="86"/>
                    <a:pt x="55" y="86"/>
                  </a:cubicBezTo>
                  <a:cubicBezTo>
                    <a:pt x="54" y="87"/>
                    <a:pt x="54" y="87"/>
                    <a:pt x="55" y="87"/>
                  </a:cubicBezTo>
                  <a:close/>
                  <a:moveTo>
                    <a:pt x="39" y="88"/>
                  </a:moveTo>
                  <a:cubicBezTo>
                    <a:pt x="40" y="89"/>
                    <a:pt x="40" y="89"/>
                    <a:pt x="40" y="90"/>
                  </a:cubicBezTo>
                  <a:cubicBezTo>
                    <a:pt x="41" y="89"/>
                    <a:pt x="41" y="89"/>
                    <a:pt x="42" y="88"/>
                  </a:cubicBezTo>
                  <a:cubicBezTo>
                    <a:pt x="41" y="88"/>
                    <a:pt x="41" y="87"/>
                    <a:pt x="40" y="86"/>
                  </a:cubicBezTo>
                  <a:cubicBezTo>
                    <a:pt x="40" y="87"/>
                    <a:pt x="39" y="88"/>
                    <a:pt x="39" y="88"/>
                  </a:cubicBezTo>
                  <a:close/>
                  <a:moveTo>
                    <a:pt x="43" y="89"/>
                  </a:moveTo>
                  <a:cubicBezTo>
                    <a:pt x="43" y="89"/>
                    <a:pt x="44" y="90"/>
                    <a:pt x="44" y="90"/>
                  </a:cubicBezTo>
                  <a:cubicBezTo>
                    <a:pt x="45" y="89"/>
                    <a:pt x="45" y="89"/>
                    <a:pt x="46" y="88"/>
                  </a:cubicBezTo>
                  <a:cubicBezTo>
                    <a:pt x="46" y="87"/>
                    <a:pt x="45" y="87"/>
                    <a:pt x="45" y="86"/>
                  </a:cubicBezTo>
                  <a:cubicBezTo>
                    <a:pt x="44" y="87"/>
                    <a:pt x="43" y="88"/>
                    <a:pt x="43" y="89"/>
                  </a:cubicBezTo>
                  <a:close/>
                  <a:moveTo>
                    <a:pt x="31" y="88"/>
                  </a:moveTo>
                  <a:cubicBezTo>
                    <a:pt x="31" y="89"/>
                    <a:pt x="31" y="89"/>
                    <a:pt x="32" y="89"/>
                  </a:cubicBezTo>
                  <a:cubicBezTo>
                    <a:pt x="32" y="89"/>
                    <a:pt x="32" y="87"/>
                    <a:pt x="32" y="87"/>
                  </a:cubicBezTo>
                  <a:cubicBezTo>
                    <a:pt x="32" y="87"/>
                    <a:pt x="31" y="88"/>
                    <a:pt x="31" y="88"/>
                  </a:cubicBezTo>
                  <a:close/>
                  <a:moveTo>
                    <a:pt x="47" y="88"/>
                  </a:moveTo>
                  <a:cubicBezTo>
                    <a:pt x="48" y="89"/>
                    <a:pt x="48" y="89"/>
                    <a:pt x="48" y="90"/>
                  </a:cubicBezTo>
                  <a:cubicBezTo>
                    <a:pt x="49" y="90"/>
                    <a:pt x="49" y="89"/>
                    <a:pt x="50" y="89"/>
                  </a:cubicBezTo>
                  <a:cubicBezTo>
                    <a:pt x="49" y="88"/>
                    <a:pt x="49" y="87"/>
                    <a:pt x="48" y="87"/>
                  </a:cubicBezTo>
                  <a:cubicBezTo>
                    <a:pt x="48" y="87"/>
                    <a:pt x="47" y="87"/>
                    <a:pt x="47" y="88"/>
                  </a:cubicBezTo>
                  <a:close/>
                  <a:moveTo>
                    <a:pt x="59" y="90"/>
                  </a:moveTo>
                  <a:cubicBezTo>
                    <a:pt x="59" y="89"/>
                    <a:pt x="60" y="89"/>
                    <a:pt x="60" y="88"/>
                  </a:cubicBezTo>
                  <a:cubicBezTo>
                    <a:pt x="59" y="85"/>
                    <a:pt x="58" y="89"/>
                    <a:pt x="59" y="90"/>
                  </a:cubicBezTo>
                  <a:close/>
                  <a:moveTo>
                    <a:pt x="34" y="88"/>
                  </a:moveTo>
                  <a:cubicBezTo>
                    <a:pt x="35" y="88"/>
                    <a:pt x="35" y="89"/>
                    <a:pt x="35" y="89"/>
                  </a:cubicBezTo>
                  <a:cubicBezTo>
                    <a:pt x="36" y="88"/>
                    <a:pt x="35" y="88"/>
                    <a:pt x="34" y="87"/>
                  </a:cubicBezTo>
                  <a:cubicBezTo>
                    <a:pt x="35" y="88"/>
                    <a:pt x="34" y="88"/>
                    <a:pt x="34" y="88"/>
                  </a:cubicBezTo>
                  <a:close/>
                  <a:moveTo>
                    <a:pt x="64" y="88"/>
                  </a:moveTo>
                  <a:cubicBezTo>
                    <a:pt x="63" y="88"/>
                    <a:pt x="64" y="87"/>
                    <a:pt x="64" y="87"/>
                  </a:cubicBezTo>
                  <a:cubicBezTo>
                    <a:pt x="63" y="88"/>
                    <a:pt x="63" y="88"/>
                    <a:pt x="63" y="88"/>
                  </a:cubicBezTo>
                  <a:cubicBezTo>
                    <a:pt x="63" y="89"/>
                    <a:pt x="63" y="89"/>
                    <a:pt x="63" y="89"/>
                  </a:cubicBezTo>
                  <a:cubicBezTo>
                    <a:pt x="63" y="89"/>
                    <a:pt x="63" y="88"/>
                    <a:pt x="64" y="88"/>
                  </a:cubicBezTo>
                  <a:cubicBezTo>
                    <a:pt x="64" y="88"/>
                    <a:pt x="64" y="88"/>
                    <a:pt x="64" y="88"/>
                  </a:cubicBezTo>
                  <a:close/>
                  <a:moveTo>
                    <a:pt x="37" y="89"/>
                  </a:moveTo>
                  <a:cubicBezTo>
                    <a:pt x="37" y="88"/>
                    <a:pt x="38" y="88"/>
                    <a:pt x="38" y="88"/>
                  </a:cubicBezTo>
                  <a:cubicBezTo>
                    <a:pt x="38" y="88"/>
                    <a:pt x="38" y="87"/>
                    <a:pt x="37" y="87"/>
                  </a:cubicBezTo>
                  <a:cubicBezTo>
                    <a:pt x="37" y="88"/>
                    <a:pt x="37" y="88"/>
                    <a:pt x="37" y="89"/>
                  </a:cubicBezTo>
                  <a:close/>
                  <a:moveTo>
                    <a:pt x="66" y="90"/>
                  </a:moveTo>
                  <a:cubicBezTo>
                    <a:pt x="67" y="89"/>
                    <a:pt x="66" y="88"/>
                    <a:pt x="66" y="87"/>
                  </a:cubicBezTo>
                  <a:cubicBezTo>
                    <a:pt x="65" y="88"/>
                    <a:pt x="66" y="89"/>
                    <a:pt x="66" y="90"/>
                  </a:cubicBezTo>
                  <a:close/>
                  <a:moveTo>
                    <a:pt x="53" y="90"/>
                  </a:moveTo>
                  <a:cubicBezTo>
                    <a:pt x="53" y="90"/>
                    <a:pt x="53" y="88"/>
                    <a:pt x="52" y="88"/>
                  </a:cubicBezTo>
                  <a:cubicBezTo>
                    <a:pt x="52" y="89"/>
                    <a:pt x="52" y="89"/>
                    <a:pt x="53" y="90"/>
                  </a:cubicBezTo>
                  <a:close/>
                  <a:moveTo>
                    <a:pt x="55" y="89"/>
                  </a:moveTo>
                  <a:cubicBezTo>
                    <a:pt x="55" y="89"/>
                    <a:pt x="55" y="90"/>
                    <a:pt x="55" y="90"/>
                  </a:cubicBezTo>
                  <a:cubicBezTo>
                    <a:pt x="55" y="89"/>
                    <a:pt x="55" y="89"/>
                    <a:pt x="55" y="88"/>
                  </a:cubicBezTo>
                  <a:cubicBezTo>
                    <a:pt x="55" y="89"/>
                    <a:pt x="55" y="88"/>
                    <a:pt x="55" y="89"/>
                  </a:cubicBezTo>
                  <a:close/>
                  <a:moveTo>
                    <a:pt x="56" y="89"/>
                  </a:moveTo>
                  <a:cubicBezTo>
                    <a:pt x="57" y="89"/>
                    <a:pt x="56" y="88"/>
                    <a:pt x="56" y="88"/>
                  </a:cubicBezTo>
                  <a:cubicBezTo>
                    <a:pt x="56" y="89"/>
                    <a:pt x="56" y="89"/>
                    <a:pt x="56" y="89"/>
                  </a:cubicBezTo>
                  <a:close/>
                  <a:moveTo>
                    <a:pt x="51" y="90"/>
                  </a:moveTo>
                  <a:cubicBezTo>
                    <a:pt x="51" y="89"/>
                    <a:pt x="52" y="89"/>
                    <a:pt x="51" y="88"/>
                  </a:cubicBezTo>
                  <a:cubicBezTo>
                    <a:pt x="51" y="89"/>
                    <a:pt x="51" y="89"/>
                    <a:pt x="51" y="90"/>
                  </a:cubicBezTo>
                  <a:close/>
                  <a:moveTo>
                    <a:pt x="33" y="91"/>
                  </a:moveTo>
                  <a:cubicBezTo>
                    <a:pt x="34" y="91"/>
                    <a:pt x="35" y="89"/>
                    <a:pt x="34" y="88"/>
                  </a:cubicBezTo>
                  <a:cubicBezTo>
                    <a:pt x="33" y="89"/>
                    <a:pt x="33" y="90"/>
                    <a:pt x="33" y="91"/>
                  </a:cubicBezTo>
                  <a:close/>
                  <a:moveTo>
                    <a:pt x="37" y="89"/>
                  </a:moveTo>
                  <a:cubicBezTo>
                    <a:pt x="37" y="89"/>
                    <a:pt x="37" y="88"/>
                    <a:pt x="36" y="88"/>
                  </a:cubicBezTo>
                  <a:cubicBezTo>
                    <a:pt x="37" y="89"/>
                    <a:pt x="37" y="89"/>
                    <a:pt x="37" y="89"/>
                  </a:cubicBezTo>
                  <a:close/>
                  <a:moveTo>
                    <a:pt x="59" y="91"/>
                  </a:moveTo>
                  <a:cubicBezTo>
                    <a:pt x="60" y="91"/>
                    <a:pt x="60" y="92"/>
                    <a:pt x="61" y="93"/>
                  </a:cubicBezTo>
                  <a:cubicBezTo>
                    <a:pt x="61" y="92"/>
                    <a:pt x="61" y="90"/>
                    <a:pt x="61" y="89"/>
                  </a:cubicBezTo>
                  <a:cubicBezTo>
                    <a:pt x="60" y="89"/>
                    <a:pt x="60" y="90"/>
                    <a:pt x="59" y="91"/>
                  </a:cubicBezTo>
                  <a:close/>
                  <a:moveTo>
                    <a:pt x="38" y="90"/>
                  </a:moveTo>
                  <a:cubicBezTo>
                    <a:pt x="38" y="90"/>
                    <a:pt x="38" y="91"/>
                    <a:pt x="39" y="91"/>
                  </a:cubicBezTo>
                  <a:cubicBezTo>
                    <a:pt x="39" y="91"/>
                    <a:pt x="39" y="91"/>
                    <a:pt x="40" y="91"/>
                  </a:cubicBezTo>
                  <a:cubicBezTo>
                    <a:pt x="39" y="90"/>
                    <a:pt x="38" y="88"/>
                    <a:pt x="38" y="90"/>
                  </a:cubicBezTo>
                  <a:close/>
                  <a:moveTo>
                    <a:pt x="46" y="90"/>
                  </a:moveTo>
                  <a:cubicBezTo>
                    <a:pt x="46" y="91"/>
                    <a:pt x="45" y="93"/>
                    <a:pt x="46" y="94"/>
                  </a:cubicBezTo>
                  <a:cubicBezTo>
                    <a:pt x="47" y="93"/>
                    <a:pt x="47" y="92"/>
                    <a:pt x="48" y="91"/>
                  </a:cubicBezTo>
                  <a:cubicBezTo>
                    <a:pt x="47" y="90"/>
                    <a:pt x="47" y="89"/>
                    <a:pt x="46" y="89"/>
                  </a:cubicBezTo>
                  <a:cubicBezTo>
                    <a:pt x="46" y="89"/>
                    <a:pt x="46" y="90"/>
                    <a:pt x="46" y="90"/>
                  </a:cubicBezTo>
                  <a:close/>
                  <a:moveTo>
                    <a:pt x="36" y="90"/>
                  </a:moveTo>
                  <a:cubicBezTo>
                    <a:pt x="36" y="90"/>
                    <a:pt x="36" y="89"/>
                    <a:pt x="36" y="89"/>
                  </a:cubicBezTo>
                  <a:cubicBezTo>
                    <a:pt x="36" y="90"/>
                    <a:pt x="36" y="90"/>
                    <a:pt x="36" y="90"/>
                  </a:cubicBezTo>
                  <a:close/>
                  <a:moveTo>
                    <a:pt x="56" y="91"/>
                  </a:moveTo>
                  <a:cubicBezTo>
                    <a:pt x="56" y="91"/>
                    <a:pt x="56" y="92"/>
                    <a:pt x="57" y="92"/>
                  </a:cubicBezTo>
                  <a:cubicBezTo>
                    <a:pt x="57" y="92"/>
                    <a:pt x="58" y="90"/>
                    <a:pt x="57" y="90"/>
                  </a:cubicBezTo>
                  <a:cubicBezTo>
                    <a:pt x="57" y="90"/>
                    <a:pt x="56" y="91"/>
                    <a:pt x="56" y="91"/>
                  </a:cubicBezTo>
                  <a:close/>
                  <a:moveTo>
                    <a:pt x="41" y="91"/>
                  </a:moveTo>
                  <a:cubicBezTo>
                    <a:pt x="41" y="92"/>
                    <a:pt x="42" y="92"/>
                    <a:pt x="42" y="92"/>
                  </a:cubicBezTo>
                  <a:cubicBezTo>
                    <a:pt x="42" y="91"/>
                    <a:pt x="42" y="92"/>
                    <a:pt x="42" y="91"/>
                  </a:cubicBezTo>
                  <a:cubicBezTo>
                    <a:pt x="42" y="91"/>
                    <a:pt x="42" y="92"/>
                    <a:pt x="43" y="92"/>
                  </a:cubicBezTo>
                  <a:cubicBezTo>
                    <a:pt x="44" y="91"/>
                    <a:pt x="43" y="90"/>
                    <a:pt x="42" y="90"/>
                  </a:cubicBezTo>
                  <a:cubicBezTo>
                    <a:pt x="42" y="90"/>
                    <a:pt x="42" y="91"/>
                    <a:pt x="41" y="91"/>
                  </a:cubicBezTo>
                  <a:close/>
                  <a:moveTo>
                    <a:pt x="50" y="93"/>
                  </a:moveTo>
                  <a:cubicBezTo>
                    <a:pt x="50" y="91"/>
                    <a:pt x="51" y="90"/>
                    <a:pt x="50" y="90"/>
                  </a:cubicBezTo>
                  <a:cubicBezTo>
                    <a:pt x="49" y="91"/>
                    <a:pt x="49" y="92"/>
                    <a:pt x="50" y="93"/>
                  </a:cubicBezTo>
                  <a:close/>
                  <a:moveTo>
                    <a:pt x="66" y="93"/>
                  </a:moveTo>
                  <a:cubicBezTo>
                    <a:pt x="66" y="91"/>
                    <a:pt x="66" y="90"/>
                    <a:pt x="65" y="90"/>
                  </a:cubicBezTo>
                  <a:cubicBezTo>
                    <a:pt x="65" y="91"/>
                    <a:pt x="66" y="92"/>
                    <a:pt x="66" y="93"/>
                  </a:cubicBezTo>
                  <a:close/>
                  <a:moveTo>
                    <a:pt x="36" y="91"/>
                  </a:moveTo>
                  <a:cubicBezTo>
                    <a:pt x="37" y="92"/>
                    <a:pt x="37" y="93"/>
                    <a:pt x="37" y="93"/>
                  </a:cubicBezTo>
                  <a:cubicBezTo>
                    <a:pt x="38" y="93"/>
                    <a:pt x="37" y="91"/>
                    <a:pt x="37" y="91"/>
                  </a:cubicBezTo>
                  <a:cubicBezTo>
                    <a:pt x="36" y="91"/>
                    <a:pt x="36" y="91"/>
                    <a:pt x="36" y="91"/>
                  </a:cubicBezTo>
                  <a:close/>
                  <a:moveTo>
                    <a:pt x="45" y="91"/>
                  </a:moveTo>
                  <a:cubicBezTo>
                    <a:pt x="45" y="91"/>
                    <a:pt x="45" y="91"/>
                    <a:pt x="45" y="91"/>
                  </a:cubicBezTo>
                  <a:cubicBezTo>
                    <a:pt x="44" y="91"/>
                    <a:pt x="45" y="91"/>
                    <a:pt x="45" y="91"/>
                  </a:cubicBezTo>
                  <a:close/>
                  <a:moveTo>
                    <a:pt x="63" y="93"/>
                  </a:moveTo>
                  <a:cubicBezTo>
                    <a:pt x="63" y="93"/>
                    <a:pt x="63" y="92"/>
                    <a:pt x="63" y="91"/>
                  </a:cubicBezTo>
                  <a:cubicBezTo>
                    <a:pt x="63" y="91"/>
                    <a:pt x="63" y="91"/>
                    <a:pt x="63" y="91"/>
                  </a:cubicBezTo>
                  <a:cubicBezTo>
                    <a:pt x="63" y="92"/>
                    <a:pt x="62" y="93"/>
                    <a:pt x="63" y="93"/>
                  </a:cubicBezTo>
                  <a:close/>
                  <a:moveTo>
                    <a:pt x="34" y="93"/>
                  </a:moveTo>
                  <a:cubicBezTo>
                    <a:pt x="34" y="92"/>
                    <a:pt x="35" y="92"/>
                    <a:pt x="34" y="92"/>
                  </a:cubicBezTo>
                  <a:cubicBezTo>
                    <a:pt x="34" y="92"/>
                    <a:pt x="34" y="92"/>
                    <a:pt x="34" y="93"/>
                  </a:cubicBezTo>
                  <a:close/>
                  <a:moveTo>
                    <a:pt x="43" y="93"/>
                  </a:moveTo>
                  <a:cubicBezTo>
                    <a:pt x="43" y="93"/>
                    <a:pt x="43" y="94"/>
                    <a:pt x="43" y="94"/>
                  </a:cubicBezTo>
                  <a:cubicBezTo>
                    <a:pt x="43" y="93"/>
                    <a:pt x="44" y="93"/>
                    <a:pt x="44" y="92"/>
                  </a:cubicBezTo>
                  <a:cubicBezTo>
                    <a:pt x="43" y="92"/>
                    <a:pt x="43" y="93"/>
                    <a:pt x="43" y="93"/>
                  </a:cubicBezTo>
                  <a:close/>
                  <a:moveTo>
                    <a:pt x="40" y="94"/>
                  </a:moveTo>
                  <a:cubicBezTo>
                    <a:pt x="41" y="94"/>
                    <a:pt x="41" y="94"/>
                    <a:pt x="41" y="93"/>
                  </a:cubicBezTo>
                  <a:cubicBezTo>
                    <a:pt x="41" y="93"/>
                    <a:pt x="41" y="92"/>
                    <a:pt x="40" y="92"/>
                  </a:cubicBezTo>
                  <a:cubicBezTo>
                    <a:pt x="40" y="92"/>
                    <a:pt x="39" y="93"/>
                    <a:pt x="40" y="93"/>
                  </a:cubicBezTo>
                  <a:cubicBezTo>
                    <a:pt x="40" y="93"/>
                    <a:pt x="39" y="93"/>
                    <a:pt x="39" y="94"/>
                  </a:cubicBezTo>
                  <a:cubicBezTo>
                    <a:pt x="40" y="94"/>
                    <a:pt x="40" y="94"/>
                    <a:pt x="40" y="94"/>
                  </a:cubicBezTo>
                  <a:cubicBezTo>
                    <a:pt x="40" y="94"/>
                    <a:pt x="40" y="94"/>
                    <a:pt x="40" y="94"/>
                  </a:cubicBezTo>
                  <a:close/>
                  <a:moveTo>
                    <a:pt x="47" y="94"/>
                  </a:moveTo>
                  <a:cubicBezTo>
                    <a:pt x="47" y="95"/>
                    <a:pt x="47" y="95"/>
                    <a:pt x="48" y="96"/>
                  </a:cubicBezTo>
                  <a:cubicBezTo>
                    <a:pt x="48" y="95"/>
                    <a:pt x="48" y="94"/>
                    <a:pt x="49" y="94"/>
                  </a:cubicBezTo>
                  <a:cubicBezTo>
                    <a:pt x="49" y="94"/>
                    <a:pt x="49" y="94"/>
                    <a:pt x="49" y="94"/>
                  </a:cubicBezTo>
                  <a:cubicBezTo>
                    <a:pt x="50" y="94"/>
                    <a:pt x="49" y="93"/>
                    <a:pt x="49" y="93"/>
                  </a:cubicBezTo>
                  <a:cubicBezTo>
                    <a:pt x="48" y="93"/>
                    <a:pt x="49" y="92"/>
                    <a:pt x="48" y="92"/>
                  </a:cubicBezTo>
                  <a:cubicBezTo>
                    <a:pt x="48" y="93"/>
                    <a:pt x="47" y="93"/>
                    <a:pt x="47" y="94"/>
                  </a:cubicBezTo>
                  <a:close/>
                  <a:moveTo>
                    <a:pt x="31" y="94"/>
                  </a:moveTo>
                  <a:cubicBezTo>
                    <a:pt x="32" y="94"/>
                    <a:pt x="32" y="93"/>
                    <a:pt x="32" y="93"/>
                  </a:cubicBezTo>
                  <a:cubicBezTo>
                    <a:pt x="32" y="93"/>
                    <a:pt x="32" y="92"/>
                    <a:pt x="31" y="92"/>
                  </a:cubicBezTo>
                  <a:cubicBezTo>
                    <a:pt x="31" y="93"/>
                    <a:pt x="31" y="93"/>
                    <a:pt x="31" y="94"/>
                  </a:cubicBezTo>
                  <a:close/>
                  <a:moveTo>
                    <a:pt x="34" y="94"/>
                  </a:moveTo>
                  <a:cubicBezTo>
                    <a:pt x="34" y="94"/>
                    <a:pt x="35" y="95"/>
                    <a:pt x="36" y="95"/>
                  </a:cubicBezTo>
                  <a:cubicBezTo>
                    <a:pt x="36" y="95"/>
                    <a:pt x="36" y="94"/>
                    <a:pt x="37" y="94"/>
                  </a:cubicBezTo>
                  <a:cubicBezTo>
                    <a:pt x="36" y="93"/>
                    <a:pt x="36" y="92"/>
                    <a:pt x="36" y="92"/>
                  </a:cubicBezTo>
                  <a:cubicBezTo>
                    <a:pt x="35" y="93"/>
                    <a:pt x="35" y="93"/>
                    <a:pt x="34" y="94"/>
                  </a:cubicBezTo>
                  <a:close/>
                  <a:moveTo>
                    <a:pt x="54" y="93"/>
                  </a:moveTo>
                  <a:cubicBezTo>
                    <a:pt x="54" y="94"/>
                    <a:pt x="54" y="94"/>
                    <a:pt x="55" y="95"/>
                  </a:cubicBezTo>
                  <a:cubicBezTo>
                    <a:pt x="55" y="94"/>
                    <a:pt x="55" y="93"/>
                    <a:pt x="55" y="92"/>
                  </a:cubicBezTo>
                  <a:cubicBezTo>
                    <a:pt x="55" y="93"/>
                    <a:pt x="55" y="93"/>
                    <a:pt x="54" y="93"/>
                  </a:cubicBezTo>
                  <a:close/>
                  <a:moveTo>
                    <a:pt x="59" y="94"/>
                  </a:moveTo>
                  <a:cubicBezTo>
                    <a:pt x="60" y="94"/>
                    <a:pt x="60" y="94"/>
                    <a:pt x="60" y="93"/>
                  </a:cubicBezTo>
                  <a:cubicBezTo>
                    <a:pt x="59" y="93"/>
                    <a:pt x="59" y="93"/>
                    <a:pt x="59" y="93"/>
                  </a:cubicBezTo>
                  <a:cubicBezTo>
                    <a:pt x="59" y="93"/>
                    <a:pt x="59" y="94"/>
                    <a:pt x="59" y="94"/>
                  </a:cubicBezTo>
                  <a:close/>
                  <a:moveTo>
                    <a:pt x="52" y="94"/>
                  </a:moveTo>
                  <a:cubicBezTo>
                    <a:pt x="52" y="94"/>
                    <a:pt x="53" y="94"/>
                    <a:pt x="53" y="93"/>
                  </a:cubicBezTo>
                  <a:cubicBezTo>
                    <a:pt x="52" y="93"/>
                    <a:pt x="52" y="93"/>
                    <a:pt x="52" y="93"/>
                  </a:cubicBezTo>
                  <a:cubicBezTo>
                    <a:pt x="52" y="93"/>
                    <a:pt x="52" y="94"/>
                    <a:pt x="52" y="94"/>
                  </a:cubicBezTo>
                  <a:close/>
                  <a:moveTo>
                    <a:pt x="44" y="94"/>
                  </a:moveTo>
                  <a:cubicBezTo>
                    <a:pt x="44" y="94"/>
                    <a:pt x="44" y="95"/>
                    <a:pt x="45" y="95"/>
                  </a:cubicBezTo>
                  <a:cubicBezTo>
                    <a:pt x="45" y="94"/>
                    <a:pt x="44" y="92"/>
                    <a:pt x="44" y="94"/>
                  </a:cubicBezTo>
                  <a:close/>
                  <a:moveTo>
                    <a:pt x="38" y="94"/>
                  </a:moveTo>
                  <a:cubicBezTo>
                    <a:pt x="38" y="94"/>
                    <a:pt x="38" y="94"/>
                    <a:pt x="38" y="94"/>
                  </a:cubicBezTo>
                  <a:cubicBezTo>
                    <a:pt x="38" y="94"/>
                    <a:pt x="38" y="94"/>
                    <a:pt x="38" y="94"/>
                  </a:cubicBezTo>
                  <a:cubicBezTo>
                    <a:pt x="38" y="94"/>
                    <a:pt x="38" y="94"/>
                    <a:pt x="38" y="94"/>
                  </a:cubicBezTo>
                  <a:close/>
                  <a:moveTo>
                    <a:pt x="65" y="96"/>
                  </a:moveTo>
                  <a:cubicBezTo>
                    <a:pt x="65" y="96"/>
                    <a:pt x="65" y="95"/>
                    <a:pt x="66" y="95"/>
                  </a:cubicBezTo>
                  <a:cubicBezTo>
                    <a:pt x="65" y="95"/>
                    <a:pt x="66" y="94"/>
                    <a:pt x="65" y="94"/>
                  </a:cubicBezTo>
                  <a:cubicBezTo>
                    <a:pt x="65" y="94"/>
                    <a:pt x="65" y="94"/>
                    <a:pt x="65" y="96"/>
                  </a:cubicBezTo>
                  <a:close/>
                  <a:moveTo>
                    <a:pt x="57" y="97"/>
                  </a:moveTo>
                  <a:cubicBezTo>
                    <a:pt x="57" y="96"/>
                    <a:pt x="58" y="94"/>
                    <a:pt x="56" y="94"/>
                  </a:cubicBezTo>
                  <a:cubicBezTo>
                    <a:pt x="55" y="95"/>
                    <a:pt x="56" y="97"/>
                    <a:pt x="57" y="97"/>
                  </a:cubicBezTo>
                  <a:close/>
                  <a:moveTo>
                    <a:pt x="68" y="99"/>
                  </a:moveTo>
                  <a:cubicBezTo>
                    <a:pt x="68" y="97"/>
                    <a:pt x="68" y="96"/>
                    <a:pt x="68" y="94"/>
                  </a:cubicBezTo>
                  <a:cubicBezTo>
                    <a:pt x="68" y="94"/>
                    <a:pt x="67" y="94"/>
                    <a:pt x="67" y="94"/>
                  </a:cubicBezTo>
                  <a:cubicBezTo>
                    <a:pt x="67" y="95"/>
                    <a:pt x="67" y="98"/>
                    <a:pt x="68" y="99"/>
                  </a:cubicBezTo>
                  <a:close/>
                  <a:moveTo>
                    <a:pt x="38" y="95"/>
                  </a:moveTo>
                  <a:cubicBezTo>
                    <a:pt x="39" y="95"/>
                    <a:pt x="39" y="96"/>
                    <a:pt x="39" y="96"/>
                  </a:cubicBezTo>
                  <a:cubicBezTo>
                    <a:pt x="40" y="95"/>
                    <a:pt x="39" y="94"/>
                    <a:pt x="39" y="94"/>
                  </a:cubicBezTo>
                  <a:cubicBezTo>
                    <a:pt x="39" y="94"/>
                    <a:pt x="38" y="95"/>
                    <a:pt x="38" y="95"/>
                  </a:cubicBezTo>
                  <a:close/>
                  <a:moveTo>
                    <a:pt x="41" y="96"/>
                  </a:moveTo>
                  <a:cubicBezTo>
                    <a:pt x="42" y="95"/>
                    <a:pt x="43" y="95"/>
                    <a:pt x="42" y="94"/>
                  </a:cubicBezTo>
                  <a:cubicBezTo>
                    <a:pt x="41" y="94"/>
                    <a:pt x="41" y="95"/>
                    <a:pt x="41" y="95"/>
                  </a:cubicBezTo>
                  <a:cubicBezTo>
                    <a:pt x="41" y="96"/>
                    <a:pt x="41" y="96"/>
                    <a:pt x="41" y="96"/>
                  </a:cubicBezTo>
                  <a:cubicBezTo>
                    <a:pt x="41" y="96"/>
                    <a:pt x="41" y="95"/>
                    <a:pt x="41" y="95"/>
                  </a:cubicBezTo>
                  <a:cubicBezTo>
                    <a:pt x="41" y="95"/>
                    <a:pt x="41" y="96"/>
                    <a:pt x="41" y="96"/>
                  </a:cubicBezTo>
                  <a:close/>
                  <a:moveTo>
                    <a:pt x="44" y="95"/>
                  </a:moveTo>
                  <a:cubicBezTo>
                    <a:pt x="44" y="94"/>
                    <a:pt x="44" y="94"/>
                    <a:pt x="43" y="94"/>
                  </a:cubicBezTo>
                  <a:cubicBezTo>
                    <a:pt x="43" y="94"/>
                    <a:pt x="43" y="95"/>
                    <a:pt x="44" y="95"/>
                  </a:cubicBezTo>
                  <a:close/>
                  <a:moveTo>
                    <a:pt x="59" y="96"/>
                  </a:moveTo>
                  <a:cubicBezTo>
                    <a:pt x="60" y="96"/>
                    <a:pt x="60" y="97"/>
                    <a:pt x="60" y="98"/>
                  </a:cubicBezTo>
                  <a:cubicBezTo>
                    <a:pt x="61" y="97"/>
                    <a:pt x="61" y="96"/>
                    <a:pt x="60" y="96"/>
                  </a:cubicBezTo>
                  <a:cubicBezTo>
                    <a:pt x="60" y="96"/>
                    <a:pt x="60" y="96"/>
                    <a:pt x="60" y="96"/>
                  </a:cubicBezTo>
                  <a:cubicBezTo>
                    <a:pt x="60" y="95"/>
                    <a:pt x="61" y="95"/>
                    <a:pt x="61" y="95"/>
                  </a:cubicBezTo>
                  <a:cubicBezTo>
                    <a:pt x="60" y="95"/>
                    <a:pt x="61" y="94"/>
                    <a:pt x="60" y="94"/>
                  </a:cubicBezTo>
                  <a:cubicBezTo>
                    <a:pt x="60" y="95"/>
                    <a:pt x="59" y="95"/>
                    <a:pt x="59" y="96"/>
                  </a:cubicBezTo>
                  <a:close/>
                  <a:moveTo>
                    <a:pt x="15" y="99"/>
                  </a:moveTo>
                  <a:cubicBezTo>
                    <a:pt x="16" y="97"/>
                    <a:pt x="17" y="96"/>
                    <a:pt x="17" y="94"/>
                  </a:cubicBezTo>
                  <a:cubicBezTo>
                    <a:pt x="16" y="96"/>
                    <a:pt x="15" y="97"/>
                    <a:pt x="15" y="99"/>
                  </a:cubicBezTo>
                  <a:close/>
                  <a:moveTo>
                    <a:pt x="36" y="96"/>
                  </a:moveTo>
                  <a:cubicBezTo>
                    <a:pt x="36" y="96"/>
                    <a:pt x="37" y="96"/>
                    <a:pt x="37" y="95"/>
                  </a:cubicBezTo>
                  <a:cubicBezTo>
                    <a:pt x="37" y="95"/>
                    <a:pt x="37" y="95"/>
                    <a:pt x="37" y="95"/>
                  </a:cubicBezTo>
                  <a:cubicBezTo>
                    <a:pt x="37" y="95"/>
                    <a:pt x="36" y="96"/>
                    <a:pt x="36" y="96"/>
                  </a:cubicBezTo>
                  <a:close/>
                  <a:moveTo>
                    <a:pt x="41" y="96"/>
                  </a:moveTo>
                  <a:cubicBezTo>
                    <a:pt x="42" y="97"/>
                    <a:pt x="42" y="97"/>
                    <a:pt x="43" y="98"/>
                  </a:cubicBezTo>
                  <a:cubicBezTo>
                    <a:pt x="43" y="97"/>
                    <a:pt x="43" y="97"/>
                    <a:pt x="44" y="96"/>
                  </a:cubicBezTo>
                  <a:cubicBezTo>
                    <a:pt x="43" y="96"/>
                    <a:pt x="43" y="95"/>
                    <a:pt x="42" y="95"/>
                  </a:cubicBezTo>
                  <a:cubicBezTo>
                    <a:pt x="42" y="96"/>
                    <a:pt x="41" y="96"/>
                    <a:pt x="41" y="96"/>
                  </a:cubicBezTo>
                  <a:cubicBezTo>
                    <a:pt x="41" y="96"/>
                    <a:pt x="41" y="96"/>
                    <a:pt x="41" y="96"/>
                  </a:cubicBezTo>
                  <a:close/>
                  <a:moveTo>
                    <a:pt x="52" y="95"/>
                  </a:moveTo>
                  <a:cubicBezTo>
                    <a:pt x="52" y="96"/>
                    <a:pt x="52" y="96"/>
                    <a:pt x="52" y="96"/>
                  </a:cubicBezTo>
                  <a:cubicBezTo>
                    <a:pt x="53" y="96"/>
                    <a:pt x="52" y="96"/>
                    <a:pt x="53" y="96"/>
                  </a:cubicBezTo>
                  <a:cubicBezTo>
                    <a:pt x="53" y="96"/>
                    <a:pt x="53" y="95"/>
                    <a:pt x="53" y="95"/>
                  </a:cubicBezTo>
                  <a:cubicBezTo>
                    <a:pt x="53" y="95"/>
                    <a:pt x="52" y="95"/>
                    <a:pt x="52" y="95"/>
                  </a:cubicBezTo>
                  <a:close/>
                  <a:moveTo>
                    <a:pt x="37" y="98"/>
                  </a:moveTo>
                  <a:cubicBezTo>
                    <a:pt x="38" y="98"/>
                    <a:pt x="38" y="97"/>
                    <a:pt x="38" y="97"/>
                  </a:cubicBezTo>
                  <a:cubicBezTo>
                    <a:pt x="38" y="96"/>
                    <a:pt x="38" y="96"/>
                    <a:pt x="38" y="96"/>
                  </a:cubicBezTo>
                  <a:cubicBezTo>
                    <a:pt x="37" y="96"/>
                    <a:pt x="37" y="97"/>
                    <a:pt x="37" y="98"/>
                  </a:cubicBezTo>
                  <a:close/>
                  <a:moveTo>
                    <a:pt x="47" y="97"/>
                  </a:moveTo>
                  <a:cubicBezTo>
                    <a:pt x="47" y="96"/>
                    <a:pt x="47" y="96"/>
                    <a:pt x="46" y="96"/>
                  </a:cubicBezTo>
                  <a:cubicBezTo>
                    <a:pt x="47" y="96"/>
                    <a:pt x="47" y="97"/>
                    <a:pt x="47" y="97"/>
                  </a:cubicBezTo>
                  <a:close/>
                  <a:moveTo>
                    <a:pt x="39" y="97"/>
                  </a:moveTo>
                  <a:cubicBezTo>
                    <a:pt x="39" y="97"/>
                    <a:pt x="40" y="97"/>
                    <a:pt x="40" y="98"/>
                  </a:cubicBezTo>
                  <a:cubicBezTo>
                    <a:pt x="40" y="97"/>
                    <a:pt x="41" y="97"/>
                    <a:pt x="41" y="96"/>
                  </a:cubicBezTo>
                  <a:cubicBezTo>
                    <a:pt x="40" y="96"/>
                    <a:pt x="40" y="96"/>
                    <a:pt x="40" y="96"/>
                  </a:cubicBezTo>
                  <a:cubicBezTo>
                    <a:pt x="40" y="96"/>
                    <a:pt x="40" y="97"/>
                    <a:pt x="39" y="97"/>
                  </a:cubicBezTo>
                  <a:close/>
                  <a:moveTo>
                    <a:pt x="31" y="96"/>
                  </a:moveTo>
                  <a:cubicBezTo>
                    <a:pt x="31" y="97"/>
                    <a:pt x="32" y="97"/>
                    <a:pt x="32" y="97"/>
                  </a:cubicBezTo>
                  <a:cubicBezTo>
                    <a:pt x="32" y="97"/>
                    <a:pt x="32" y="97"/>
                    <a:pt x="32" y="98"/>
                  </a:cubicBezTo>
                  <a:cubicBezTo>
                    <a:pt x="32" y="98"/>
                    <a:pt x="32" y="99"/>
                    <a:pt x="32" y="100"/>
                  </a:cubicBezTo>
                  <a:cubicBezTo>
                    <a:pt x="33" y="99"/>
                    <a:pt x="32" y="98"/>
                    <a:pt x="33" y="96"/>
                  </a:cubicBezTo>
                  <a:cubicBezTo>
                    <a:pt x="32" y="96"/>
                    <a:pt x="32" y="97"/>
                    <a:pt x="31" y="96"/>
                  </a:cubicBezTo>
                  <a:close/>
                  <a:moveTo>
                    <a:pt x="54" y="98"/>
                  </a:moveTo>
                  <a:cubicBezTo>
                    <a:pt x="55" y="99"/>
                    <a:pt x="54" y="100"/>
                    <a:pt x="55" y="100"/>
                  </a:cubicBezTo>
                  <a:cubicBezTo>
                    <a:pt x="55" y="99"/>
                    <a:pt x="55" y="97"/>
                    <a:pt x="55" y="96"/>
                  </a:cubicBezTo>
                  <a:cubicBezTo>
                    <a:pt x="54" y="97"/>
                    <a:pt x="54" y="98"/>
                    <a:pt x="54" y="98"/>
                  </a:cubicBezTo>
                  <a:close/>
                  <a:moveTo>
                    <a:pt x="46" y="98"/>
                  </a:moveTo>
                  <a:cubicBezTo>
                    <a:pt x="46" y="98"/>
                    <a:pt x="46" y="98"/>
                    <a:pt x="47" y="97"/>
                  </a:cubicBezTo>
                  <a:cubicBezTo>
                    <a:pt x="46" y="97"/>
                    <a:pt x="46" y="96"/>
                    <a:pt x="46" y="96"/>
                  </a:cubicBezTo>
                  <a:cubicBezTo>
                    <a:pt x="46" y="97"/>
                    <a:pt x="46" y="97"/>
                    <a:pt x="46" y="98"/>
                  </a:cubicBezTo>
                  <a:close/>
                  <a:moveTo>
                    <a:pt x="58" y="100"/>
                  </a:moveTo>
                  <a:cubicBezTo>
                    <a:pt x="58" y="99"/>
                    <a:pt x="58" y="98"/>
                    <a:pt x="58" y="97"/>
                  </a:cubicBezTo>
                  <a:cubicBezTo>
                    <a:pt x="58" y="98"/>
                    <a:pt x="58" y="99"/>
                    <a:pt x="58" y="100"/>
                  </a:cubicBezTo>
                  <a:close/>
                  <a:moveTo>
                    <a:pt x="65" y="102"/>
                  </a:moveTo>
                  <a:cubicBezTo>
                    <a:pt x="65" y="100"/>
                    <a:pt x="66" y="98"/>
                    <a:pt x="65" y="97"/>
                  </a:cubicBezTo>
                  <a:cubicBezTo>
                    <a:pt x="64" y="98"/>
                    <a:pt x="65" y="100"/>
                    <a:pt x="65" y="102"/>
                  </a:cubicBezTo>
                  <a:close/>
                  <a:moveTo>
                    <a:pt x="40" y="98"/>
                  </a:moveTo>
                  <a:cubicBezTo>
                    <a:pt x="41" y="99"/>
                    <a:pt x="41" y="99"/>
                    <a:pt x="41" y="100"/>
                  </a:cubicBezTo>
                  <a:cubicBezTo>
                    <a:pt x="42" y="100"/>
                    <a:pt x="42" y="99"/>
                    <a:pt x="42" y="99"/>
                  </a:cubicBezTo>
                  <a:cubicBezTo>
                    <a:pt x="41" y="98"/>
                    <a:pt x="41" y="96"/>
                    <a:pt x="40" y="98"/>
                  </a:cubicBezTo>
                  <a:close/>
                  <a:moveTo>
                    <a:pt x="43" y="99"/>
                  </a:moveTo>
                  <a:cubicBezTo>
                    <a:pt x="44" y="99"/>
                    <a:pt x="44" y="100"/>
                    <a:pt x="44" y="100"/>
                  </a:cubicBezTo>
                  <a:cubicBezTo>
                    <a:pt x="45" y="100"/>
                    <a:pt x="45" y="98"/>
                    <a:pt x="44" y="97"/>
                  </a:cubicBezTo>
                  <a:cubicBezTo>
                    <a:pt x="44" y="98"/>
                    <a:pt x="43" y="98"/>
                    <a:pt x="43" y="99"/>
                  </a:cubicBezTo>
                  <a:close/>
                  <a:moveTo>
                    <a:pt x="47" y="98"/>
                  </a:moveTo>
                  <a:cubicBezTo>
                    <a:pt x="48" y="98"/>
                    <a:pt x="48" y="97"/>
                    <a:pt x="47" y="97"/>
                  </a:cubicBezTo>
                  <a:cubicBezTo>
                    <a:pt x="47" y="98"/>
                    <a:pt x="47" y="98"/>
                    <a:pt x="47" y="98"/>
                  </a:cubicBezTo>
                  <a:close/>
                  <a:moveTo>
                    <a:pt x="38" y="99"/>
                  </a:moveTo>
                  <a:cubicBezTo>
                    <a:pt x="38" y="99"/>
                    <a:pt x="38" y="99"/>
                    <a:pt x="38" y="99"/>
                  </a:cubicBezTo>
                  <a:cubicBezTo>
                    <a:pt x="39" y="99"/>
                    <a:pt x="40" y="98"/>
                    <a:pt x="39" y="98"/>
                  </a:cubicBezTo>
                  <a:cubicBezTo>
                    <a:pt x="38" y="98"/>
                    <a:pt x="38" y="98"/>
                    <a:pt x="38" y="99"/>
                  </a:cubicBezTo>
                  <a:close/>
                  <a:moveTo>
                    <a:pt x="48" y="100"/>
                  </a:moveTo>
                  <a:cubicBezTo>
                    <a:pt x="48" y="99"/>
                    <a:pt x="47" y="98"/>
                    <a:pt x="47" y="98"/>
                  </a:cubicBezTo>
                  <a:cubicBezTo>
                    <a:pt x="46" y="98"/>
                    <a:pt x="47" y="100"/>
                    <a:pt x="48" y="100"/>
                  </a:cubicBezTo>
                  <a:close/>
                  <a:moveTo>
                    <a:pt x="36" y="100"/>
                  </a:moveTo>
                  <a:cubicBezTo>
                    <a:pt x="36" y="99"/>
                    <a:pt x="36" y="99"/>
                    <a:pt x="35" y="99"/>
                  </a:cubicBezTo>
                  <a:cubicBezTo>
                    <a:pt x="35" y="99"/>
                    <a:pt x="35" y="100"/>
                    <a:pt x="36" y="100"/>
                  </a:cubicBezTo>
                  <a:close/>
                  <a:moveTo>
                    <a:pt x="39" y="100"/>
                  </a:moveTo>
                  <a:cubicBezTo>
                    <a:pt x="39" y="100"/>
                    <a:pt x="39" y="101"/>
                    <a:pt x="40" y="101"/>
                  </a:cubicBezTo>
                  <a:cubicBezTo>
                    <a:pt x="40" y="101"/>
                    <a:pt x="40" y="101"/>
                    <a:pt x="41" y="100"/>
                  </a:cubicBezTo>
                  <a:cubicBezTo>
                    <a:pt x="40" y="100"/>
                    <a:pt x="40" y="99"/>
                    <a:pt x="40" y="99"/>
                  </a:cubicBezTo>
                  <a:cubicBezTo>
                    <a:pt x="39" y="99"/>
                    <a:pt x="39" y="100"/>
                    <a:pt x="39" y="100"/>
                  </a:cubicBezTo>
                  <a:close/>
                  <a:moveTo>
                    <a:pt x="52" y="103"/>
                  </a:moveTo>
                  <a:cubicBezTo>
                    <a:pt x="53" y="102"/>
                    <a:pt x="53" y="100"/>
                    <a:pt x="52" y="99"/>
                  </a:cubicBezTo>
                  <a:cubicBezTo>
                    <a:pt x="52" y="100"/>
                    <a:pt x="52" y="102"/>
                    <a:pt x="52" y="103"/>
                  </a:cubicBezTo>
                  <a:close/>
                  <a:moveTo>
                    <a:pt x="56" y="103"/>
                  </a:moveTo>
                  <a:cubicBezTo>
                    <a:pt x="57" y="102"/>
                    <a:pt x="57" y="100"/>
                    <a:pt x="57" y="99"/>
                  </a:cubicBezTo>
                  <a:cubicBezTo>
                    <a:pt x="56" y="100"/>
                    <a:pt x="55" y="102"/>
                    <a:pt x="56" y="103"/>
                  </a:cubicBezTo>
                  <a:close/>
                  <a:moveTo>
                    <a:pt x="59" y="100"/>
                  </a:moveTo>
                  <a:cubicBezTo>
                    <a:pt x="59" y="100"/>
                    <a:pt x="60" y="100"/>
                    <a:pt x="59" y="100"/>
                  </a:cubicBezTo>
                  <a:cubicBezTo>
                    <a:pt x="59" y="101"/>
                    <a:pt x="59" y="101"/>
                    <a:pt x="60" y="101"/>
                  </a:cubicBezTo>
                  <a:cubicBezTo>
                    <a:pt x="59" y="101"/>
                    <a:pt x="60" y="102"/>
                    <a:pt x="60" y="102"/>
                  </a:cubicBezTo>
                  <a:cubicBezTo>
                    <a:pt x="61" y="102"/>
                    <a:pt x="60" y="101"/>
                    <a:pt x="60" y="100"/>
                  </a:cubicBezTo>
                  <a:cubicBezTo>
                    <a:pt x="60" y="101"/>
                    <a:pt x="60" y="101"/>
                    <a:pt x="60" y="101"/>
                  </a:cubicBezTo>
                  <a:cubicBezTo>
                    <a:pt x="60" y="100"/>
                    <a:pt x="61" y="100"/>
                    <a:pt x="60" y="99"/>
                  </a:cubicBezTo>
                  <a:cubicBezTo>
                    <a:pt x="60" y="100"/>
                    <a:pt x="60" y="99"/>
                    <a:pt x="59" y="100"/>
                  </a:cubicBezTo>
                  <a:close/>
                  <a:moveTo>
                    <a:pt x="13" y="101"/>
                  </a:moveTo>
                  <a:cubicBezTo>
                    <a:pt x="13" y="100"/>
                    <a:pt x="14" y="100"/>
                    <a:pt x="13" y="100"/>
                  </a:cubicBezTo>
                  <a:cubicBezTo>
                    <a:pt x="13" y="100"/>
                    <a:pt x="13" y="101"/>
                    <a:pt x="13" y="101"/>
                  </a:cubicBezTo>
                  <a:close/>
                  <a:moveTo>
                    <a:pt x="42" y="101"/>
                  </a:moveTo>
                  <a:cubicBezTo>
                    <a:pt x="42" y="101"/>
                    <a:pt x="42" y="102"/>
                    <a:pt x="43" y="102"/>
                  </a:cubicBezTo>
                  <a:cubicBezTo>
                    <a:pt x="43" y="102"/>
                    <a:pt x="43" y="102"/>
                    <a:pt x="43" y="101"/>
                  </a:cubicBezTo>
                  <a:cubicBezTo>
                    <a:pt x="43" y="101"/>
                    <a:pt x="43" y="100"/>
                    <a:pt x="42" y="100"/>
                  </a:cubicBezTo>
                  <a:cubicBezTo>
                    <a:pt x="42" y="100"/>
                    <a:pt x="42" y="100"/>
                    <a:pt x="42" y="101"/>
                  </a:cubicBezTo>
                  <a:close/>
                  <a:moveTo>
                    <a:pt x="34" y="102"/>
                  </a:moveTo>
                  <a:cubicBezTo>
                    <a:pt x="34" y="102"/>
                    <a:pt x="35" y="101"/>
                    <a:pt x="35" y="101"/>
                  </a:cubicBezTo>
                  <a:cubicBezTo>
                    <a:pt x="35" y="99"/>
                    <a:pt x="33" y="101"/>
                    <a:pt x="34" y="102"/>
                  </a:cubicBezTo>
                  <a:close/>
                  <a:moveTo>
                    <a:pt x="46" y="102"/>
                  </a:moveTo>
                  <a:cubicBezTo>
                    <a:pt x="46" y="101"/>
                    <a:pt x="47" y="101"/>
                    <a:pt x="47" y="101"/>
                  </a:cubicBezTo>
                  <a:cubicBezTo>
                    <a:pt x="46" y="100"/>
                    <a:pt x="46" y="100"/>
                    <a:pt x="46" y="100"/>
                  </a:cubicBezTo>
                  <a:cubicBezTo>
                    <a:pt x="46" y="101"/>
                    <a:pt x="46" y="101"/>
                    <a:pt x="46" y="102"/>
                  </a:cubicBezTo>
                  <a:close/>
                  <a:moveTo>
                    <a:pt x="37" y="102"/>
                  </a:moveTo>
                  <a:cubicBezTo>
                    <a:pt x="37" y="101"/>
                    <a:pt x="37" y="100"/>
                    <a:pt x="36" y="100"/>
                  </a:cubicBezTo>
                  <a:cubicBezTo>
                    <a:pt x="36" y="100"/>
                    <a:pt x="36" y="101"/>
                    <a:pt x="37" y="102"/>
                  </a:cubicBezTo>
                  <a:close/>
                  <a:moveTo>
                    <a:pt x="39" y="103"/>
                  </a:moveTo>
                  <a:cubicBezTo>
                    <a:pt x="39" y="102"/>
                    <a:pt x="38" y="101"/>
                    <a:pt x="38" y="101"/>
                  </a:cubicBezTo>
                  <a:cubicBezTo>
                    <a:pt x="38" y="101"/>
                    <a:pt x="38" y="101"/>
                    <a:pt x="38" y="101"/>
                  </a:cubicBezTo>
                  <a:cubicBezTo>
                    <a:pt x="38" y="101"/>
                    <a:pt x="38" y="102"/>
                    <a:pt x="39" y="103"/>
                  </a:cubicBezTo>
                  <a:close/>
                  <a:moveTo>
                    <a:pt x="45" y="101"/>
                  </a:moveTo>
                  <a:cubicBezTo>
                    <a:pt x="45" y="102"/>
                    <a:pt x="45" y="102"/>
                    <a:pt x="45" y="102"/>
                  </a:cubicBezTo>
                  <a:cubicBezTo>
                    <a:pt x="45" y="102"/>
                    <a:pt x="45" y="101"/>
                    <a:pt x="45" y="101"/>
                  </a:cubicBezTo>
                  <a:cubicBezTo>
                    <a:pt x="45" y="101"/>
                    <a:pt x="44" y="101"/>
                    <a:pt x="45" y="101"/>
                  </a:cubicBezTo>
                  <a:close/>
                  <a:moveTo>
                    <a:pt x="62" y="104"/>
                  </a:moveTo>
                  <a:cubicBezTo>
                    <a:pt x="62" y="103"/>
                    <a:pt x="63" y="102"/>
                    <a:pt x="62" y="101"/>
                  </a:cubicBezTo>
                  <a:cubicBezTo>
                    <a:pt x="62" y="102"/>
                    <a:pt x="62" y="103"/>
                    <a:pt x="62" y="104"/>
                  </a:cubicBezTo>
                  <a:close/>
                  <a:moveTo>
                    <a:pt x="66" y="108"/>
                  </a:moveTo>
                  <a:cubicBezTo>
                    <a:pt x="66" y="106"/>
                    <a:pt x="68" y="103"/>
                    <a:pt x="66" y="101"/>
                  </a:cubicBezTo>
                  <a:cubicBezTo>
                    <a:pt x="67" y="104"/>
                    <a:pt x="66" y="106"/>
                    <a:pt x="66" y="108"/>
                  </a:cubicBezTo>
                  <a:close/>
                  <a:moveTo>
                    <a:pt x="40" y="103"/>
                  </a:moveTo>
                  <a:cubicBezTo>
                    <a:pt x="41" y="103"/>
                    <a:pt x="41" y="104"/>
                    <a:pt x="41" y="104"/>
                  </a:cubicBezTo>
                  <a:cubicBezTo>
                    <a:pt x="42" y="103"/>
                    <a:pt x="42" y="103"/>
                    <a:pt x="42" y="103"/>
                  </a:cubicBezTo>
                  <a:cubicBezTo>
                    <a:pt x="42" y="102"/>
                    <a:pt x="42" y="102"/>
                    <a:pt x="41" y="101"/>
                  </a:cubicBezTo>
                  <a:cubicBezTo>
                    <a:pt x="41" y="102"/>
                    <a:pt x="40" y="102"/>
                    <a:pt x="40" y="103"/>
                  </a:cubicBezTo>
                  <a:close/>
                  <a:moveTo>
                    <a:pt x="35" y="104"/>
                  </a:moveTo>
                  <a:cubicBezTo>
                    <a:pt x="35" y="103"/>
                    <a:pt x="36" y="103"/>
                    <a:pt x="36" y="102"/>
                  </a:cubicBezTo>
                  <a:cubicBezTo>
                    <a:pt x="36" y="102"/>
                    <a:pt x="36" y="102"/>
                    <a:pt x="35" y="101"/>
                  </a:cubicBezTo>
                  <a:cubicBezTo>
                    <a:pt x="35" y="102"/>
                    <a:pt x="34" y="103"/>
                    <a:pt x="35" y="104"/>
                  </a:cubicBezTo>
                  <a:close/>
                  <a:moveTo>
                    <a:pt x="32" y="104"/>
                  </a:moveTo>
                  <a:cubicBezTo>
                    <a:pt x="33" y="103"/>
                    <a:pt x="32" y="102"/>
                    <a:pt x="33" y="102"/>
                  </a:cubicBezTo>
                  <a:cubicBezTo>
                    <a:pt x="32" y="102"/>
                    <a:pt x="32" y="102"/>
                    <a:pt x="32" y="102"/>
                  </a:cubicBezTo>
                  <a:cubicBezTo>
                    <a:pt x="32" y="102"/>
                    <a:pt x="32" y="103"/>
                    <a:pt x="32" y="104"/>
                  </a:cubicBezTo>
                  <a:close/>
                  <a:moveTo>
                    <a:pt x="47" y="105"/>
                  </a:moveTo>
                  <a:cubicBezTo>
                    <a:pt x="48" y="104"/>
                    <a:pt x="48" y="102"/>
                    <a:pt x="47" y="102"/>
                  </a:cubicBezTo>
                  <a:cubicBezTo>
                    <a:pt x="46" y="102"/>
                    <a:pt x="45" y="104"/>
                    <a:pt x="47" y="105"/>
                  </a:cubicBezTo>
                  <a:close/>
                  <a:moveTo>
                    <a:pt x="38" y="104"/>
                  </a:moveTo>
                  <a:cubicBezTo>
                    <a:pt x="39" y="103"/>
                    <a:pt x="38" y="102"/>
                    <a:pt x="37" y="102"/>
                  </a:cubicBezTo>
                  <a:cubicBezTo>
                    <a:pt x="37" y="102"/>
                    <a:pt x="38" y="103"/>
                    <a:pt x="38" y="104"/>
                  </a:cubicBezTo>
                  <a:close/>
                  <a:moveTo>
                    <a:pt x="58" y="103"/>
                  </a:moveTo>
                  <a:cubicBezTo>
                    <a:pt x="58" y="102"/>
                    <a:pt x="59" y="102"/>
                    <a:pt x="58" y="102"/>
                  </a:cubicBezTo>
                  <a:cubicBezTo>
                    <a:pt x="58" y="102"/>
                    <a:pt x="58" y="102"/>
                    <a:pt x="58" y="103"/>
                  </a:cubicBezTo>
                  <a:close/>
                  <a:moveTo>
                    <a:pt x="51" y="103"/>
                  </a:moveTo>
                  <a:cubicBezTo>
                    <a:pt x="51" y="102"/>
                    <a:pt x="51" y="102"/>
                    <a:pt x="50" y="102"/>
                  </a:cubicBezTo>
                  <a:cubicBezTo>
                    <a:pt x="50" y="102"/>
                    <a:pt x="50" y="103"/>
                    <a:pt x="51" y="103"/>
                  </a:cubicBezTo>
                  <a:close/>
                  <a:moveTo>
                    <a:pt x="43" y="103"/>
                  </a:moveTo>
                  <a:cubicBezTo>
                    <a:pt x="44" y="103"/>
                    <a:pt x="44" y="104"/>
                    <a:pt x="44" y="104"/>
                  </a:cubicBezTo>
                  <a:cubicBezTo>
                    <a:pt x="44" y="104"/>
                    <a:pt x="45" y="104"/>
                    <a:pt x="45" y="103"/>
                  </a:cubicBezTo>
                  <a:cubicBezTo>
                    <a:pt x="44" y="102"/>
                    <a:pt x="44" y="103"/>
                    <a:pt x="44" y="102"/>
                  </a:cubicBezTo>
                  <a:cubicBezTo>
                    <a:pt x="44" y="103"/>
                    <a:pt x="43" y="103"/>
                    <a:pt x="43" y="103"/>
                  </a:cubicBezTo>
                  <a:close/>
                  <a:moveTo>
                    <a:pt x="54" y="106"/>
                  </a:moveTo>
                  <a:cubicBezTo>
                    <a:pt x="55" y="105"/>
                    <a:pt x="56" y="103"/>
                    <a:pt x="54" y="102"/>
                  </a:cubicBezTo>
                  <a:cubicBezTo>
                    <a:pt x="54" y="103"/>
                    <a:pt x="53" y="105"/>
                    <a:pt x="54" y="106"/>
                  </a:cubicBezTo>
                  <a:close/>
                  <a:moveTo>
                    <a:pt x="58" y="103"/>
                  </a:moveTo>
                  <a:cubicBezTo>
                    <a:pt x="58" y="104"/>
                    <a:pt x="58" y="104"/>
                    <a:pt x="58" y="105"/>
                  </a:cubicBezTo>
                  <a:cubicBezTo>
                    <a:pt x="59" y="105"/>
                    <a:pt x="59" y="103"/>
                    <a:pt x="58" y="103"/>
                  </a:cubicBezTo>
                  <a:cubicBezTo>
                    <a:pt x="58" y="103"/>
                    <a:pt x="58" y="103"/>
                    <a:pt x="58" y="103"/>
                  </a:cubicBezTo>
                  <a:close/>
                  <a:moveTo>
                    <a:pt x="10" y="114"/>
                  </a:moveTo>
                  <a:cubicBezTo>
                    <a:pt x="10" y="112"/>
                    <a:pt x="10" y="110"/>
                    <a:pt x="11" y="108"/>
                  </a:cubicBezTo>
                  <a:cubicBezTo>
                    <a:pt x="11" y="106"/>
                    <a:pt x="12" y="104"/>
                    <a:pt x="12" y="103"/>
                  </a:cubicBezTo>
                  <a:cubicBezTo>
                    <a:pt x="11" y="106"/>
                    <a:pt x="9" y="111"/>
                    <a:pt x="10" y="114"/>
                  </a:cubicBezTo>
                  <a:close/>
                  <a:moveTo>
                    <a:pt x="35" y="104"/>
                  </a:moveTo>
                  <a:cubicBezTo>
                    <a:pt x="35" y="105"/>
                    <a:pt x="36" y="106"/>
                    <a:pt x="36" y="106"/>
                  </a:cubicBezTo>
                  <a:cubicBezTo>
                    <a:pt x="37" y="106"/>
                    <a:pt x="37" y="105"/>
                    <a:pt x="37" y="104"/>
                  </a:cubicBezTo>
                  <a:cubicBezTo>
                    <a:pt x="37" y="104"/>
                    <a:pt x="37" y="103"/>
                    <a:pt x="36" y="103"/>
                  </a:cubicBezTo>
                  <a:cubicBezTo>
                    <a:pt x="36" y="103"/>
                    <a:pt x="35" y="104"/>
                    <a:pt x="35" y="104"/>
                  </a:cubicBezTo>
                  <a:close/>
                  <a:moveTo>
                    <a:pt x="39" y="104"/>
                  </a:moveTo>
                  <a:cubicBezTo>
                    <a:pt x="40" y="104"/>
                    <a:pt x="40" y="105"/>
                    <a:pt x="40" y="105"/>
                  </a:cubicBezTo>
                  <a:cubicBezTo>
                    <a:pt x="40" y="105"/>
                    <a:pt x="41" y="105"/>
                    <a:pt x="41" y="105"/>
                  </a:cubicBezTo>
                  <a:cubicBezTo>
                    <a:pt x="40" y="104"/>
                    <a:pt x="40" y="103"/>
                    <a:pt x="40" y="103"/>
                  </a:cubicBezTo>
                  <a:cubicBezTo>
                    <a:pt x="40" y="103"/>
                    <a:pt x="40" y="104"/>
                    <a:pt x="39" y="104"/>
                  </a:cubicBezTo>
                  <a:close/>
                  <a:moveTo>
                    <a:pt x="34" y="105"/>
                  </a:moveTo>
                  <a:cubicBezTo>
                    <a:pt x="34" y="105"/>
                    <a:pt x="34" y="105"/>
                    <a:pt x="34" y="105"/>
                  </a:cubicBezTo>
                  <a:cubicBezTo>
                    <a:pt x="34" y="104"/>
                    <a:pt x="34" y="103"/>
                    <a:pt x="34" y="104"/>
                  </a:cubicBezTo>
                  <a:cubicBezTo>
                    <a:pt x="34" y="104"/>
                    <a:pt x="33" y="105"/>
                    <a:pt x="34" y="105"/>
                  </a:cubicBezTo>
                  <a:close/>
                  <a:moveTo>
                    <a:pt x="51" y="105"/>
                  </a:moveTo>
                  <a:cubicBezTo>
                    <a:pt x="51" y="104"/>
                    <a:pt x="51" y="104"/>
                    <a:pt x="50" y="103"/>
                  </a:cubicBezTo>
                  <a:cubicBezTo>
                    <a:pt x="50" y="104"/>
                    <a:pt x="50" y="105"/>
                    <a:pt x="51" y="105"/>
                  </a:cubicBezTo>
                  <a:close/>
                  <a:moveTo>
                    <a:pt x="43" y="104"/>
                  </a:moveTo>
                  <a:cubicBezTo>
                    <a:pt x="42" y="104"/>
                    <a:pt x="42" y="105"/>
                    <a:pt x="42" y="105"/>
                  </a:cubicBezTo>
                  <a:cubicBezTo>
                    <a:pt x="42" y="105"/>
                    <a:pt x="42" y="105"/>
                    <a:pt x="42" y="105"/>
                  </a:cubicBezTo>
                  <a:cubicBezTo>
                    <a:pt x="42" y="105"/>
                    <a:pt x="43" y="105"/>
                    <a:pt x="43" y="106"/>
                  </a:cubicBezTo>
                  <a:cubicBezTo>
                    <a:pt x="43" y="106"/>
                    <a:pt x="43" y="105"/>
                    <a:pt x="43" y="105"/>
                  </a:cubicBezTo>
                  <a:cubicBezTo>
                    <a:pt x="43" y="105"/>
                    <a:pt x="43" y="105"/>
                    <a:pt x="43" y="104"/>
                  </a:cubicBezTo>
                  <a:cubicBezTo>
                    <a:pt x="43" y="104"/>
                    <a:pt x="43" y="105"/>
                    <a:pt x="43" y="104"/>
                  </a:cubicBezTo>
                  <a:cubicBezTo>
                    <a:pt x="43" y="104"/>
                    <a:pt x="43" y="104"/>
                    <a:pt x="43" y="104"/>
                  </a:cubicBezTo>
                  <a:close/>
                  <a:moveTo>
                    <a:pt x="49" y="107"/>
                  </a:moveTo>
                  <a:cubicBezTo>
                    <a:pt x="49" y="107"/>
                    <a:pt x="50" y="104"/>
                    <a:pt x="49" y="104"/>
                  </a:cubicBezTo>
                  <a:cubicBezTo>
                    <a:pt x="48" y="105"/>
                    <a:pt x="49" y="106"/>
                    <a:pt x="49" y="107"/>
                  </a:cubicBezTo>
                  <a:close/>
                  <a:moveTo>
                    <a:pt x="45" y="105"/>
                  </a:moveTo>
                  <a:cubicBezTo>
                    <a:pt x="45" y="105"/>
                    <a:pt x="45" y="106"/>
                    <a:pt x="45" y="106"/>
                  </a:cubicBezTo>
                  <a:cubicBezTo>
                    <a:pt x="45" y="105"/>
                    <a:pt x="46" y="105"/>
                    <a:pt x="45" y="104"/>
                  </a:cubicBezTo>
                  <a:cubicBezTo>
                    <a:pt x="45" y="105"/>
                    <a:pt x="45" y="105"/>
                    <a:pt x="45" y="105"/>
                  </a:cubicBezTo>
                  <a:close/>
                  <a:moveTo>
                    <a:pt x="31" y="105"/>
                  </a:moveTo>
                  <a:cubicBezTo>
                    <a:pt x="31" y="106"/>
                    <a:pt x="32" y="105"/>
                    <a:pt x="31" y="104"/>
                  </a:cubicBezTo>
                  <a:cubicBezTo>
                    <a:pt x="31" y="105"/>
                    <a:pt x="31" y="105"/>
                    <a:pt x="31" y="105"/>
                  </a:cubicBezTo>
                  <a:close/>
                  <a:moveTo>
                    <a:pt x="38" y="105"/>
                  </a:moveTo>
                  <a:cubicBezTo>
                    <a:pt x="39" y="105"/>
                    <a:pt x="39" y="106"/>
                    <a:pt x="39" y="106"/>
                  </a:cubicBezTo>
                  <a:cubicBezTo>
                    <a:pt x="39" y="106"/>
                    <a:pt x="39" y="106"/>
                    <a:pt x="40" y="106"/>
                  </a:cubicBezTo>
                  <a:cubicBezTo>
                    <a:pt x="39" y="105"/>
                    <a:pt x="39" y="105"/>
                    <a:pt x="39" y="104"/>
                  </a:cubicBezTo>
                  <a:cubicBezTo>
                    <a:pt x="39" y="105"/>
                    <a:pt x="38" y="105"/>
                    <a:pt x="38" y="105"/>
                  </a:cubicBezTo>
                  <a:close/>
                  <a:moveTo>
                    <a:pt x="56" y="107"/>
                  </a:moveTo>
                  <a:cubicBezTo>
                    <a:pt x="57" y="107"/>
                    <a:pt x="57" y="105"/>
                    <a:pt x="56" y="105"/>
                  </a:cubicBezTo>
                  <a:cubicBezTo>
                    <a:pt x="56" y="105"/>
                    <a:pt x="56" y="107"/>
                    <a:pt x="56" y="107"/>
                  </a:cubicBezTo>
                  <a:close/>
                  <a:moveTo>
                    <a:pt x="53" y="106"/>
                  </a:moveTo>
                  <a:cubicBezTo>
                    <a:pt x="52" y="106"/>
                    <a:pt x="52" y="105"/>
                    <a:pt x="52" y="105"/>
                  </a:cubicBezTo>
                  <a:cubicBezTo>
                    <a:pt x="52" y="105"/>
                    <a:pt x="52" y="106"/>
                    <a:pt x="53" y="106"/>
                  </a:cubicBezTo>
                  <a:close/>
                  <a:moveTo>
                    <a:pt x="63" y="106"/>
                  </a:moveTo>
                  <a:cubicBezTo>
                    <a:pt x="63" y="106"/>
                    <a:pt x="63" y="106"/>
                    <a:pt x="63" y="105"/>
                  </a:cubicBezTo>
                  <a:cubicBezTo>
                    <a:pt x="63" y="105"/>
                    <a:pt x="63" y="105"/>
                    <a:pt x="63" y="105"/>
                  </a:cubicBezTo>
                  <a:cubicBezTo>
                    <a:pt x="63" y="105"/>
                    <a:pt x="63" y="108"/>
                    <a:pt x="63" y="106"/>
                  </a:cubicBezTo>
                  <a:close/>
                  <a:moveTo>
                    <a:pt x="34" y="106"/>
                  </a:moveTo>
                  <a:cubicBezTo>
                    <a:pt x="34" y="108"/>
                    <a:pt x="35" y="109"/>
                    <a:pt x="36" y="111"/>
                  </a:cubicBezTo>
                  <a:cubicBezTo>
                    <a:pt x="36" y="110"/>
                    <a:pt x="36" y="110"/>
                    <a:pt x="36" y="109"/>
                  </a:cubicBezTo>
                  <a:cubicBezTo>
                    <a:pt x="36" y="109"/>
                    <a:pt x="36" y="110"/>
                    <a:pt x="36" y="110"/>
                  </a:cubicBezTo>
                  <a:cubicBezTo>
                    <a:pt x="37" y="110"/>
                    <a:pt x="36" y="109"/>
                    <a:pt x="37" y="109"/>
                  </a:cubicBezTo>
                  <a:cubicBezTo>
                    <a:pt x="36" y="109"/>
                    <a:pt x="36" y="109"/>
                    <a:pt x="36" y="108"/>
                  </a:cubicBezTo>
                  <a:cubicBezTo>
                    <a:pt x="37" y="108"/>
                    <a:pt x="37" y="108"/>
                    <a:pt x="37" y="108"/>
                  </a:cubicBezTo>
                  <a:cubicBezTo>
                    <a:pt x="37" y="108"/>
                    <a:pt x="37" y="108"/>
                    <a:pt x="37" y="108"/>
                  </a:cubicBezTo>
                  <a:cubicBezTo>
                    <a:pt x="38" y="108"/>
                    <a:pt x="38" y="107"/>
                    <a:pt x="39" y="107"/>
                  </a:cubicBezTo>
                  <a:cubicBezTo>
                    <a:pt x="38" y="107"/>
                    <a:pt x="38" y="106"/>
                    <a:pt x="38" y="106"/>
                  </a:cubicBezTo>
                  <a:cubicBezTo>
                    <a:pt x="37" y="107"/>
                    <a:pt x="37" y="108"/>
                    <a:pt x="35" y="108"/>
                  </a:cubicBezTo>
                  <a:cubicBezTo>
                    <a:pt x="35" y="107"/>
                    <a:pt x="35" y="106"/>
                    <a:pt x="35" y="105"/>
                  </a:cubicBezTo>
                  <a:cubicBezTo>
                    <a:pt x="34" y="105"/>
                    <a:pt x="34" y="105"/>
                    <a:pt x="34" y="106"/>
                  </a:cubicBezTo>
                  <a:cubicBezTo>
                    <a:pt x="34" y="106"/>
                    <a:pt x="34" y="106"/>
                    <a:pt x="34" y="106"/>
                  </a:cubicBezTo>
                  <a:cubicBezTo>
                    <a:pt x="34" y="106"/>
                    <a:pt x="34" y="106"/>
                    <a:pt x="34" y="106"/>
                  </a:cubicBezTo>
                  <a:close/>
                  <a:moveTo>
                    <a:pt x="41" y="106"/>
                  </a:moveTo>
                  <a:cubicBezTo>
                    <a:pt x="41" y="106"/>
                    <a:pt x="41" y="107"/>
                    <a:pt x="42" y="107"/>
                  </a:cubicBezTo>
                  <a:cubicBezTo>
                    <a:pt x="42" y="106"/>
                    <a:pt x="42" y="106"/>
                    <a:pt x="41" y="105"/>
                  </a:cubicBezTo>
                  <a:cubicBezTo>
                    <a:pt x="41" y="106"/>
                    <a:pt x="41" y="106"/>
                    <a:pt x="41" y="106"/>
                  </a:cubicBezTo>
                  <a:close/>
                  <a:moveTo>
                    <a:pt x="43" y="107"/>
                  </a:moveTo>
                  <a:cubicBezTo>
                    <a:pt x="44" y="107"/>
                    <a:pt x="44" y="106"/>
                    <a:pt x="44" y="107"/>
                  </a:cubicBezTo>
                  <a:cubicBezTo>
                    <a:pt x="44" y="107"/>
                    <a:pt x="44" y="107"/>
                    <a:pt x="43" y="107"/>
                  </a:cubicBezTo>
                  <a:cubicBezTo>
                    <a:pt x="44" y="107"/>
                    <a:pt x="44" y="108"/>
                    <a:pt x="45" y="108"/>
                  </a:cubicBezTo>
                  <a:cubicBezTo>
                    <a:pt x="44" y="107"/>
                    <a:pt x="44" y="106"/>
                    <a:pt x="43" y="106"/>
                  </a:cubicBezTo>
                  <a:cubicBezTo>
                    <a:pt x="43" y="106"/>
                    <a:pt x="43" y="107"/>
                    <a:pt x="43" y="107"/>
                  </a:cubicBezTo>
                  <a:close/>
                  <a:moveTo>
                    <a:pt x="54" y="106"/>
                  </a:moveTo>
                  <a:cubicBezTo>
                    <a:pt x="55" y="107"/>
                    <a:pt x="55" y="107"/>
                    <a:pt x="55" y="107"/>
                  </a:cubicBezTo>
                  <a:cubicBezTo>
                    <a:pt x="55" y="107"/>
                    <a:pt x="55" y="106"/>
                    <a:pt x="55" y="106"/>
                  </a:cubicBezTo>
                  <a:cubicBezTo>
                    <a:pt x="55" y="106"/>
                    <a:pt x="55" y="106"/>
                    <a:pt x="54" y="106"/>
                  </a:cubicBezTo>
                  <a:close/>
                  <a:moveTo>
                    <a:pt x="47" y="107"/>
                  </a:moveTo>
                  <a:cubicBezTo>
                    <a:pt x="46" y="107"/>
                    <a:pt x="46" y="107"/>
                    <a:pt x="46" y="108"/>
                  </a:cubicBezTo>
                  <a:cubicBezTo>
                    <a:pt x="47" y="108"/>
                    <a:pt x="47" y="109"/>
                    <a:pt x="48" y="109"/>
                  </a:cubicBezTo>
                  <a:cubicBezTo>
                    <a:pt x="48" y="108"/>
                    <a:pt x="47" y="107"/>
                    <a:pt x="47" y="107"/>
                  </a:cubicBezTo>
                  <a:close/>
                  <a:moveTo>
                    <a:pt x="52" y="108"/>
                  </a:moveTo>
                  <a:cubicBezTo>
                    <a:pt x="52" y="107"/>
                    <a:pt x="53" y="106"/>
                    <a:pt x="52" y="107"/>
                  </a:cubicBezTo>
                  <a:cubicBezTo>
                    <a:pt x="52" y="107"/>
                    <a:pt x="52" y="108"/>
                    <a:pt x="52" y="108"/>
                  </a:cubicBezTo>
                  <a:close/>
                  <a:moveTo>
                    <a:pt x="58" y="109"/>
                  </a:moveTo>
                  <a:cubicBezTo>
                    <a:pt x="58" y="108"/>
                    <a:pt x="58" y="108"/>
                    <a:pt x="58" y="108"/>
                  </a:cubicBezTo>
                  <a:cubicBezTo>
                    <a:pt x="58" y="108"/>
                    <a:pt x="58" y="107"/>
                    <a:pt x="57" y="107"/>
                  </a:cubicBezTo>
                  <a:cubicBezTo>
                    <a:pt x="58" y="108"/>
                    <a:pt x="57" y="108"/>
                    <a:pt x="58" y="109"/>
                  </a:cubicBezTo>
                  <a:close/>
                  <a:moveTo>
                    <a:pt x="40" y="108"/>
                  </a:moveTo>
                  <a:cubicBezTo>
                    <a:pt x="40" y="108"/>
                    <a:pt x="40" y="108"/>
                    <a:pt x="41" y="108"/>
                  </a:cubicBezTo>
                  <a:cubicBezTo>
                    <a:pt x="41" y="108"/>
                    <a:pt x="41" y="107"/>
                    <a:pt x="40" y="107"/>
                  </a:cubicBezTo>
                  <a:cubicBezTo>
                    <a:pt x="40" y="107"/>
                    <a:pt x="40" y="108"/>
                    <a:pt x="40" y="108"/>
                  </a:cubicBezTo>
                  <a:close/>
                  <a:moveTo>
                    <a:pt x="51" y="110"/>
                  </a:moveTo>
                  <a:cubicBezTo>
                    <a:pt x="51" y="109"/>
                    <a:pt x="51" y="107"/>
                    <a:pt x="50" y="107"/>
                  </a:cubicBezTo>
                  <a:cubicBezTo>
                    <a:pt x="50" y="108"/>
                    <a:pt x="50" y="109"/>
                    <a:pt x="51" y="110"/>
                  </a:cubicBezTo>
                  <a:close/>
                  <a:moveTo>
                    <a:pt x="42" y="108"/>
                  </a:moveTo>
                  <a:cubicBezTo>
                    <a:pt x="42" y="108"/>
                    <a:pt x="43" y="108"/>
                    <a:pt x="43" y="107"/>
                  </a:cubicBezTo>
                  <a:cubicBezTo>
                    <a:pt x="43" y="107"/>
                    <a:pt x="43" y="107"/>
                    <a:pt x="42" y="107"/>
                  </a:cubicBezTo>
                  <a:cubicBezTo>
                    <a:pt x="42" y="108"/>
                    <a:pt x="42" y="108"/>
                    <a:pt x="42" y="108"/>
                  </a:cubicBezTo>
                  <a:close/>
                  <a:moveTo>
                    <a:pt x="60" y="109"/>
                  </a:moveTo>
                  <a:cubicBezTo>
                    <a:pt x="60" y="108"/>
                    <a:pt x="60" y="108"/>
                    <a:pt x="60" y="107"/>
                  </a:cubicBezTo>
                  <a:cubicBezTo>
                    <a:pt x="59" y="108"/>
                    <a:pt x="60" y="109"/>
                    <a:pt x="60" y="109"/>
                  </a:cubicBezTo>
                  <a:close/>
                  <a:moveTo>
                    <a:pt x="55" y="109"/>
                  </a:moveTo>
                  <a:cubicBezTo>
                    <a:pt x="55" y="109"/>
                    <a:pt x="54" y="108"/>
                    <a:pt x="54" y="108"/>
                  </a:cubicBezTo>
                  <a:cubicBezTo>
                    <a:pt x="54" y="108"/>
                    <a:pt x="54" y="109"/>
                    <a:pt x="55" y="109"/>
                  </a:cubicBezTo>
                  <a:close/>
                  <a:moveTo>
                    <a:pt x="57" y="110"/>
                  </a:moveTo>
                  <a:cubicBezTo>
                    <a:pt x="56" y="109"/>
                    <a:pt x="57" y="108"/>
                    <a:pt x="57" y="108"/>
                  </a:cubicBezTo>
                  <a:cubicBezTo>
                    <a:pt x="56" y="108"/>
                    <a:pt x="56" y="110"/>
                    <a:pt x="57" y="110"/>
                  </a:cubicBezTo>
                  <a:close/>
                  <a:moveTo>
                    <a:pt x="42" y="108"/>
                  </a:moveTo>
                  <a:cubicBezTo>
                    <a:pt x="42" y="109"/>
                    <a:pt x="43" y="109"/>
                    <a:pt x="43" y="109"/>
                  </a:cubicBezTo>
                  <a:cubicBezTo>
                    <a:pt x="43" y="109"/>
                    <a:pt x="43" y="109"/>
                    <a:pt x="44" y="109"/>
                  </a:cubicBezTo>
                  <a:cubicBezTo>
                    <a:pt x="43" y="108"/>
                    <a:pt x="43" y="108"/>
                    <a:pt x="43" y="108"/>
                  </a:cubicBezTo>
                  <a:cubicBezTo>
                    <a:pt x="43" y="108"/>
                    <a:pt x="43" y="108"/>
                    <a:pt x="42" y="108"/>
                  </a:cubicBezTo>
                  <a:close/>
                  <a:moveTo>
                    <a:pt x="32" y="110"/>
                  </a:moveTo>
                  <a:cubicBezTo>
                    <a:pt x="32" y="109"/>
                    <a:pt x="32" y="108"/>
                    <a:pt x="31" y="108"/>
                  </a:cubicBezTo>
                  <a:cubicBezTo>
                    <a:pt x="32" y="109"/>
                    <a:pt x="31" y="110"/>
                    <a:pt x="32" y="110"/>
                  </a:cubicBezTo>
                  <a:close/>
                  <a:moveTo>
                    <a:pt x="40" y="109"/>
                  </a:moveTo>
                  <a:cubicBezTo>
                    <a:pt x="40" y="109"/>
                    <a:pt x="40" y="108"/>
                    <a:pt x="39" y="108"/>
                  </a:cubicBezTo>
                  <a:cubicBezTo>
                    <a:pt x="39" y="109"/>
                    <a:pt x="40" y="109"/>
                    <a:pt x="40" y="109"/>
                  </a:cubicBezTo>
                  <a:close/>
                  <a:moveTo>
                    <a:pt x="34" y="113"/>
                  </a:moveTo>
                  <a:cubicBezTo>
                    <a:pt x="36" y="112"/>
                    <a:pt x="35" y="110"/>
                    <a:pt x="33" y="108"/>
                  </a:cubicBezTo>
                  <a:cubicBezTo>
                    <a:pt x="34" y="110"/>
                    <a:pt x="33" y="112"/>
                    <a:pt x="34" y="113"/>
                  </a:cubicBezTo>
                  <a:close/>
                  <a:moveTo>
                    <a:pt x="41" y="109"/>
                  </a:moveTo>
                  <a:cubicBezTo>
                    <a:pt x="41" y="110"/>
                    <a:pt x="42" y="109"/>
                    <a:pt x="41" y="108"/>
                  </a:cubicBezTo>
                  <a:cubicBezTo>
                    <a:pt x="41" y="109"/>
                    <a:pt x="41" y="109"/>
                    <a:pt x="41" y="109"/>
                  </a:cubicBezTo>
                  <a:close/>
                  <a:moveTo>
                    <a:pt x="45" y="110"/>
                  </a:moveTo>
                  <a:cubicBezTo>
                    <a:pt x="46" y="109"/>
                    <a:pt x="45" y="109"/>
                    <a:pt x="45" y="109"/>
                  </a:cubicBezTo>
                  <a:cubicBezTo>
                    <a:pt x="45" y="109"/>
                    <a:pt x="45" y="110"/>
                    <a:pt x="45" y="110"/>
                  </a:cubicBezTo>
                  <a:close/>
                  <a:moveTo>
                    <a:pt x="58" y="112"/>
                  </a:moveTo>
                  <a:cubicBezTo>
                    <a:pt x="58" y="111"/>
                    <a:pt x="59" y="110"/>
                    <a:pt x="58" y="109"/>
                  </a:cubicBezTo>
                  <a:cubicBezTo>
                    <a:pt x="58" y="110"/>
                    <a:pt x="57" y="111"/>
                    <a:pt x="58" y="112"/>
                  </a:cubicBezTo>
                  <a:close/>
                  <a:moveTo>
                    <a:pt x="38" y="110"/>
                  </a:moveTo>
                  <a:cubicBezTo>
                    <a:pt x="39" y="110"/>
                    <a:pt x="39" y="110"/>
                    <a:pt x="39" y="109"/>
                  </a:cubicBezTo>
                  <a:cubicBezTo>
                    <a:pt x="39" y="109"/>
                    <a:pt x="38" y="110"/>
                    <a:pt x="38" y="110"/>
                  </a:cubicBezTo>
                  <a:close/>
                  <a:moveTo>
                    <a:pt x="41" y="109"/>
                  </a:moveTo>
                  <a:cubicBezTo>
                    <a:pt x="42" y="110"/>
                    <a:pt x="42" y="111"/>
                    <a:pt x="42" y="111"/>
                  </a:cubicBezTo>
                  <a:cubicBezTo>
                    <a:pt x="43" y="110"/>
                    <a:pt x="42" y="109"/>
                    <a:pt x="42" y="109"/>
                  </a:cubicBezTo>
                  <a:cubicBezTo>
                    <a:pt x="42" y="109"/>
                    <a:pt x="42" y="109"/>
                    <a:pt x="41" y="109"/>
                  </a:cubicBezTo>
                  <a:close/>
                  <a:moveTo>
                    <a:pt x="47" y="110"/>
                  </a:moveTo>
                  <a:cubicBezTo>
                    <a:pt x="47" y="110"/>
                    <a:pt x="47" y="110"/>
                    <a:pt x="46" y="109"/>
                  </a:cubicBezTo>
                  <a:cubicBezTo>
                    <a:pt x="46" y="110"/>
                    <a:pt x="46" y="110"/>
                    <a:pt x="47" y="110"/>
                  </a:cubicBezTo>
                  <a:close/>
                  <a:moveTo>
                    <a:pt x="52" y="111"/>
                  </a:moveTo>
                  <a:cubicBezTo>
                    <a:pt x="52" y="111"/>
                    <a:pt x="52" y="110"/>
                    <a:pt x="52" y="110"/>
                  </a:cubicBezTo>
                  <a:cubicBezTo>
                    <a:pt x="52" y="110"/>
                    <a:pt x="52" y="111"/>
                    <a:pt x="52" y="111"/>
                  </a:cubicBezTo>
                  <a:close/>
                  <a:moveTo>
                    <a:pt x="44" y="110"/>
                  </a:moveTo>
                  <a:cubicBezTo>
                    <a:pt x="45" y="111"/>
                    <a:pt x="44" y="112"/>
                    <a:pt x="45" y="112"/>
                  </a:cubicBezTo>
                  <a:cubicBezTo>
                    <a:pt x="46" y="111"/>
                    <a:pt x="45" y="110"/>
                    <a:pt x="44" y="110"/>
                  </a:cubicBezTo>
                  <a:cubicBezTo>
                    <a:pt x="44" y="110"/>
                    <a:pt x="44" y="110"/>
                    <a:pt x="44" y="110"/>
                  </a:cubicBezTo>
                  <a:close/>
                  <a:moveTo>
                    <a:pt x="66" y="110"/>
                  </a:moveTo>
                  <a:cubicBezTo>
                    <a:pt x="66" y="112"/>
                    <a:pt x="66" y="110"/>
                    <a:pt x="66" y="110"/>
                  </a:cubicBezTo>
                  <a:close/>
                  <a:moveTo>
                    <a:pt x="39" y="112"/>
                  </a:moveTo>
                  <a:cubicBezTo>
                    <a:pt x="40" y="112"/>
                    <a:pt x="40" y="111"/>
                    <a:pt x="40" y="110"/>
                  </a:cubicBezTo>
                  <a:cubicBezTo>
                    <a:pt x="39" y="111"/>
                    <a:pt x="39" y="111"/>
                    <a:pt x="39" y="112"/>
                  </a:cubicBezTo>
                  <a:close/>
                  <a:moveTo>
                    <a:pt x="55" y="111"/>
                  </a:moveTo>
                  <a:cubicBezTo>
                    <a:pt x="55" y="111"/>
                    <a:pt x="55" y="111"/>
                    <a:pt x="55" y="110"/>
                  </a:cubicBezTo>
                  <a:cubicBezTo>
                    <a:pt x="54" y="111"/>
                    <a:pt x="55" y="111"/>
                    <a:pt x="55" y="111"/>
                  </a:cubicBezTo>
                  <a:close/>
                  <a:moveTo>
                    <a:pt x="63" y="111"/>
                  </a:moveTo>
                  <a:cubicBezTo>
                    <a:pt x="63" y="111"/>
                    <a:pt x="63" y="111"/>
                    <a:pt x="63" y="111"/>
                  </a:cubicBezTo>
                  <a:cubicBezTo>
                    <a:pt x="63" y="110"/>
                    <a:pt x="63" y="111"/>
                    <a:pt x="63" y="111"/>
                  </a:cubicBezTo>
                  <a:close/>
                  <a:moveTo>
                    <a:pt x="40" y="112"/>
                  </a:moveTo>
                  <a:cubicBezTo>
                    <a:pt x="41" y="112"/>
                    <a:pt x="41" y="112"/>
                    <a:pt x="41" y="112"/>
                  </a:cubicBezTo>
                  <a:cubicBezTo>
                    <a:pt x="40" y="112"/>
                    <a:pt x="41" y="111"/>
                    <a:pt x="40" y="112"/>
                  </a:cubicBezTo>
                  <a:cubicBezTo>
                    <a:pt x="40" y="112"/>
                    <a:pt x="40" y="112"/>
                    <a:pt x="39" y="113"/>
                  </a:cubicBezTo>
                  <a:cubicBezTo>
                    <a:pt x="40" y="113"/>
                    <a:pt x="40" y="113"/>
                    <a:pt x="40" y="113"/>
                  </a:cubicBezTo>
                  <a:cubicBezTo>
                    <a:pt x="41" y="113"/>
                    <a:pt x="41" y="112"/>
                    <a:pt x="41" y="112"/>
                  </a:cubicBezTo>
                  <a:cubicBezTo>
                    <a:pt x="41" y="111"/>
                    <a:pt x="41" y="111"/>
                    <a:pt x="41" y="111"/>
                  </a:cubicBezTo>
                  <a:cubicBezTo>
                    <a:pt x="41" y="111"/>
                    <a:pt x="40" y="111"/>
                    <a:pt x="40" y="112"/>
                  </a:cubicBezTo>
                  <a:close/>
                  <a:moveTo>
                    <a:pt x="7" y="127"/>
                  </a:moveTo>
                  <a:cubicBezTo>
                    <a:pt x="7" y="127"/>
                    <a:pt x="7" y="127"/>
                    <a:pt x="8" y="127"/>
                  </a:cubicBezTo>
                  <a:cubicBezTo>
                    <a:pt x="8" y="125"/>
                    <a:pt x="9" y="124"/>
                    <a:pt x="9" y="122"/>
                  </a:cubicBezTo>
                  <a:cubicBezTo>
                    <a:pt x="9" y="120"/>
                    <a:pt x="10" y="118"/>
                    <a:pt x="10" y="116"/>
                  </a:cubicBezTo>
                  <a:cubicBezTo>
                    <a:pt x="11" y="114"/>
                    <a:pt x="12" y="112"/>
                    <a:pt x="11" y="111"/>
                  </a:cubicBezTo>
                  <a:cubicBezTo>
                    <a:pt x="10" y="116"/>
                    <a:pt x="8" y="122"/>
                    <a:pt x="7" y="127"/>
                  </a:cubicBezTo>
                  <a:close/>
                  <a:moveTo>
                    <a:pt x="37" y="112"/>
                  </a:moveTo>
                  <a:cubicBezTo>
                    <a:pt x="37" y="111"/>
                    <a:pt x="37" y="111"/>
                    <a:pt x="38" y="111"/>
                  </a:cubicBezTo>
                  <a:cubicBezTo>
                    <a:pt x="38" y="111"/>
                    <a:pt x="38" y="111"/>
                    <a:pt x="37" y="111"/>
                  </a:cubicBezTo>
                  <a:cubicBezTo>
                    <a:pt x="38" y="111"/>
                    <a:pt x="37" y="111"/>
                    <a:pt x="37" y="112"/>
                  </a:cubicBezTo>
                  <a:close/>
                  <a:moveTo>
                    <a:pt x="48" y="112"/>
                  </a:moveTo>
                  <a:cubicBezTo>
                    <a:pt x="48" y="111"/>
                    <a:pt x="48" y="111"/>
                    <a:pt x="47" y="111"/>
                  </a:cubicBezTo>
                  <a:cubicBezTo>
                    <a:pt x="47" y="111"/>
                    <a:pt x="47" y="112"/>
                    <a:pt x="48" y="112"/>
                  </a:cubicBezTo>
                  <a:close/>
                  <a:moveTo>
                    <a:pt x="44" y="113"/>
                  </a:moveTo>
                  <a:cubicBezTo>
                    <a:pt x="44" y="113"/>
                    <a:pt x="44" y="113"/>
                    <a:pt x="44" y="113"/>
                  </a:cubicBezTo>
                  <a:cubicBezTo>
                    <a:pt x="44" y="112"/>
                    <a:pt x="44" y="111"/>
                    <a:pt x="43" y="111"/>
                  </a:cubicBezTo>
                  <a:cubicBezTo>
                    <a:pt x="42" y="112"/>
                    <a:pt x="43" y="113"/>
                    <a:pt x="44" y="113"/>
                  </a:cubicBezTo>
                  <a:close/>
                  <a:moveTo>
                    <a:pt x="58" y="112"/>
                  </a:moveTo>
                  <a:cubicBezTo>
                    <a:pt x="58" y="112"/>
                    <a:pt x="58" y="112"/>
                    <a:pt x="58" y="113"/>
                  </a:cubicBezTo>
                  <a:cubicBezTo>
                    <a:pt x="59" y="113"/>
                    <a:pt x="59" y="112"/>
                    <a:pt x="59" y="111"/>
                  </a:cubicBezTo>
                  <a:cubicBezTo>
                    <a:pt x="58" y="111"/>
                    <a:pt x="58" y="112"/>
                    <a:pt x="58" y="112"/>
                  </a:cubicBezTo>
                  <a:close/>
                  <a:moveTo>
                    <a:pt x="60" y="113"/>
                  </a:moveTo>
                  <a:cubicBezTo>
                    <a:pt x="60" y="113"/>
                    <a:pt x="60" y="112"/>
                    <a:pt x="60" y="112"/>
                  </a:cubicBezTo>
                  <a:cubicBezTo>
                    <a:pt x="61" y="112"/>
                    <a:pt x="61" y="112"/>
                    <a:pt x="61" y="112"/>
                  </a:cubicBezTo>
                  <a:cubicBezTo>
                    <a:pt x="60" y="112"/>
                    <a:pt x="59" y="113"/>
                    <a:pt x="60" y="113"/>
                  </a:cubicBezTo>
                  <a:close/>
                  <a:moveTo>
                    <a:pt x="36" y="112"/>
                  </a:moveTo>
                  <a:cubicBezTo>
                    <a:pt x="36" y="112"/>
                    <a:pt x="37" y="112"/>
                    <a:pt x="37" y="112"/>
                  </a:cubicBezTo>
                  <a:cubicBezTo>
                    <a:pt x="37" y="112"/>
                    <a:pt x="37" y="112"/>
                    <a:pt x="37" y="112"/>
                  </a:cubicBezTo>
                  <a:cubicBezTo>
                    <a:pt x="37" y="112"/>
                    <a:pt x="37" y="112"/>
                    <a:pt x="36" y="112"/>
                  </a:cubicBezTo>
                  <a:close/>
                  <a:moveTo>
                    <a:pt x="38" y="113"/>
                  </a:moveTo>
                  <a:cubicBezTo>
                    <a:pt x="38" y="112"/>
                    <a:pt x="38" y="113"/>
                    <a:pt x="38" y="113"/>
                  </a:cubicBezTo>
                  <a:cubicBezTo>
                    <a:pt x="38" y="113"/>
                    <a:pt x="38" y="112"/>
                    <a:pt x="38" y="112"/>
                  </a:cubicBezTo>
                  <a:cubicBezTo>
                    <a:pt x="38" y="112"/>
                    <a:pt x="38" y="112"/>
                    <a:pt x="38" y="113"/>
                  </a:cubicBezTo>
                  <a:close/>
                  <a:moveTo>
                    <a:pt x="50" y="113"/>
                  </a:moveTo>
                  <a:cubicBezTo>
                    <a:pt x="50" y="113"/>
                    <a:pt x="50" y="114"/>
                    <a:pt x="51" y="114"/>
                  </a:cubicBezTo>
                  <a:cubicBezTo>
                    <a:pt x="51" y="114"/>
                    <a:pt x="51" y="113"/>
                    <a:pt x="51" y="113"/>
                  </a:cubicBezTo>
                  <a:cubicBezTo>
                    <a:pt x="50" y="113"/>
                    <a:pt x="50" y="113"/>
                    <a:pt x="50" y="112"/>
                  </a:cubicBezTo>
                  <a:cubicBezTo>
                    <a:pt x="49" y="112"/>
                    <a:pt x="50" y="113"/>
                    <a:pt x="50" y="113"/>
                  </a:cubicBezTo>
                  <a:close/>
                  <a:moveTo>
                    <a:pt x="53" y="113"/>
                  </a:moveTo>
                  <a:cubicBezTo>
                    <a:pt x="53" y="113"/>
                    <a:pt x="54" y="112"/>
                    <a:pt x="53" y="112"/>
                  </a:cubicBezTo>
                  <a:cubicBezTo>
                    <a:pt x="53" y="113"/>
                    <a:pt x="53" y="113"/>
                    <a:pt x="53" y="113"/>
                  </a:cubicBezTo>
                  <a:close/>
                  <a:moveTo>
                    <a:pt x="43" y="114"/>
                  </a:moveTo>
                  <a:cubicBezTo>
                    <a:pt x="42" y="114"/>
                    <a:pt x="42" y="113"/>
                    <a:pt x="42" y="113"/>
                  </a:cubicBezTo>
                  <a:cubicBezTo>
                    <a:pt x="41" y="113"/>
                    <a:pt x="42" y="114"/>
                    <a:pt x="42" y="114"/>
                  </a:cubicBezTo>
                  <a:cubicBezTo>
                    <a:pt x="41" y="114"/>
                    <a:pt x="41" y="114"/>
                    <a:pt x="41" y="114"/>
                  </a:cubicBezTo>
                  <a:cubicBezTo>
                    <a:pt x="41" y="115"/>
                    <a:pt x="41" y="116"/>
                    <a:pt x="42" y="116"/>
                  </a:cubicBezTo>
                  <a:cubicBezTo>
                    <a:pt x="42" y="115"/>
                    <a:pt x="43" y="115"/>
                    <a:pt x="43" y="114"/>
                  </a:cubicBezTo>
                  <a:cubicBezTo>
                    <a:pt x="43" y="114"/>
                    <a:pt x="43" y="112"/>
                    <a:pt x="42" y="113"/>
                  </a:cubicBezTo>
                  <a:cubicBezTo>
                    <a:pt x="42" y="113"/>
                    <a:pt x="43" y="114"/>
                    <a:pt x="43" y="114"/>
                  </a:cubicBezTo>
                  <a:close/>
                  <a:moveTo>
                    <a:pt x="56" y="113"/>
                  </a:moveTo>
                  <a:cubicBezTo>
                    <a:pt x="56" y="113"/>
                    <a:pt x="56" y="112"/>
                    <a:pt x="56" y="112"/>
                  </a:cubicBezTo>
                  <a:cubicBezTo>
                    <a:pt x="56" y="113"/>
                    <a:pt x="56" y="113"/>
                    <a:pt x="56" y="113"/>
                  </a:cubicBezTo>
                  <a:close/>
                  <a:moveTo>
                    <a:pt x="46" y="114"/>
                  </a:moveTo>
                  <a:cubicBezTo>
                    <a:pt x="46" y="114"/>
                    <a:pt x="46" y="114"/>
                    <a:pt x="46" y="115"/>
                  </a:cubicBezTo>
                  <a:cubicBezTo>
                    <a:pt x="47" y="115"/>
                    <a:pt x="47" y="114"/>
                    <a:pt x="47" y="114"/>
                  </a:cubicBezTo>
                  <a:cubicBezTo>
                    <a:pt x="47" y="114"/>
                    <a:pt x="47" y="113"/>
                    <a:pt x="46" y="113"/>
                  </a:cubicBezTo>
                  <a:cubicBezTo>
                    <a:pt x="46" y="113"/>
                    <a:pt x="47" y="114"/>
                    <a:pt x="46" y="114"/>
                  </a:cubicBezTo>
                  <a:close/>
                  <a:moveTo>
                    <a:pt x="63" y="114"/>
                  </a:moveTo>
                  <a:cubicBezTo>
                    <a:pt x="63" y="114"/>
                    <a:pt x="63" y="113"/>
                    <a:pt x="63" y="113"/>
                  </a:cubicBezTo>
                  <a:cubicBezTo>
                    <a:pt x="63" y="113"/>
                    <a:pt x="63" y="114"/>
                    <a:pt x="63" y="114"/>
                  </a:cubicBezTo>
                  <a:close/>
                  <a:moveTo>
                    <a:pt x="37" y="114"/>
                  </a:moveTo>
                  <a:cubicBezTo>
                    <a:pt x="37" y="114"/>
                    <a:pt x="37" y="114"/>
                    <a:pt x="37" y="114"/>
                  </a:cubicBezTo>
                  <a:cubicBezTo>
                    <a:pt x="37" y="114"/>
                    <a:pt x="38" y="114"/>
                    <a:pt x="38" y="113"/>
                  </a:cubicBezTo>
                  <a:cubicBezTo>
                    <a:pt x="38" y="113"/>
                    <a:pt x="37" y="113"/>
                    <a:pt x="37" y="114"/>
                  </a:cubicBezTo>
                  <a:close/>
                  <a:moveTo>
                    <a:pt x="39" y="114"/>
                  </a:moveTo>
                  <a:cubicBezTo>
                    <a:pt x="39" y="114"/>
                    <a:pt x="39" y="113"/>
                    <a:pt x="39" y="113"/>
                  </a:cubicBezTo>
                  <a:cubicBezTo>
                    <a:pt x="39" y="114"/>
                    <a:pt x="39" y="114"/>
                    <a:pt x="39" y="114"/>
                  </a:cubicBezTo>
                  <a:close/>
                  <a:moveTo>
                    <a:pt x="60" y="115"/>
                  </a:moveTo>
                  <a:cubicBezTo>
                    <a:pt x="60" y="115"/>
                    <a:pt x="60" y="114"/>
                    <a:pt x="60" y="113"/>
                  </a:cubicBezTo>
                  <a:cubicBezTo>
                    <a:pt x="60" y="114"/>
                    <a:pt x="59" y="114"/>
                    <a:pt x="60" y="115"/>
                  </a:cubicBezTo>
                  <a:close/>
                  <a:moveTo>
                    <a:pt x="35" y="114"/>
                  </a:moveTo>
                  <a:cubicBezTo>
                    <a:pt x="35" y="115"/>
                    <a:pt x="34" y="115"/>
                    <a:pt x="34" y="116"/>
                  </a:cubicBezTo>
                  <a:cubicBezTo>
                    <a:pt x="34" y="116"/>
                    <a:pt x="34" y="116"/>
                    <a:pt x="34" y="116"/>
                  </a:cubicBezTo>
                  <a:cubicBezTo>
                    <a:pt x="35" y="115"/>
                    <a:pt x="36" y="114"/>
                    <a:pt x="35" y="113"/>
                  </a:cubicBezTo>
                  <a:cubicBezTo>
                    <a:pt x="35" y="114"/>
                    <a:pt x="35" y="114"/>
                    <a:pt x="35" y="114"/>
                  </a:cubicBezTo>
                  <a:close/>
                  <a:moveTo>
                    <a:pt x="56" y="114"/>
                  </a:moveTo>
                  <a:cubicBezTo>
                    <a:pt x="57" y="114"/>
                    <a:pt x="57" y="113"/>
                    <a:pt x="56" y="113"/>
                  </a:cubicBezTo>
                  <a:cubicBezTo>
                    <a:pt x="56" y="114"/>
                    <a:pt x="56" y="114"/>
                    <a:pt x="56" y="114"/>
                  </a:cubicBezTo>
                  <a:close/>
                  <a:moveTo>
                    <a:pt x="45" y="114"/>
                  </a:moveTo>
                  <a:cubicBezTo>
                    <a:pt x="45" y="114"/>
                    <a:pt x="44" y="114"/>
                    <a:pt x="44" y="115"/>
                  </a:cubicBezTo>
                  <a:cubicBezTo>
                    <a:pt x="45" y="115"/>
                    <a:pt x="45" y="116"/>
                    <a:pt x="45" y="116"/>
                  </a:cubicBezTo>
                  <a:cubicBezTo>
                    <a:pt x="46" y="116"/>
                    <a:pt x="46" y="114"/>
                    <a:pt x="45" y="114"/>
                  </a:cubicBezTo>
                  <a:cubicBezTo>
                    <a:pt x="45" y="114"/>
                    <a:pt x="45" y="114"/>
                    <a:pt x="45" y="114"/>
                  </a:cubicBezTo>
                  <a:close/>
                  <a:moveTo>
                    <a:pt x="54" y="115"/>
                  </a:moveTo>
                  <a:cubicBezTo>
                    <a:pt x="55" y="115"/>
                    <a:pt x="56" y="114"/>
                    <a:pt x="55" y="114"/>
                  </a:cubicBezTo>
                  <a:cubicBezTo>
                    <a:pt x="55" y="114"/>
                    <a:pt x="54" y="115"/>
                    <a:pt x="54" y="115"/>
                  </a:cubicBezTo>
                  <a:close/>
                  <a:moveTo>
                    <a:pt x="38" y="115"/>
                  </a:moveTo>
                  <a:cubicBezTo>
                    <a:pt x="38" y="115"/>
                    <a:pt x="38" y="115"/>
                    <a:pt x="38" y="115"/>
                  </a:cubicBezTo>
                  <a:cubicBezTo>
                    <a:pt x="38" y="115"/>
                    <a:pt x="38" y="115"/>
                    <a:pt x="38" y="115"/>
                  </a:cubicBezTo>
                  <a:cubicBezTo>
                    <a:pt x="39" y="115"/>
                    <a:pt x="38" y="115"/>
                    <a:pt x="38" y="114"/>
                  </a:cubicBezTo>
                  <a:cubicBezTo>
                    <a:pt x="38" y="114"/>
                    <a:pt x="38" y="114"/>
                    <a:pt x="38" y="114"/>
                  </a:cubicBezTo>
                  <a:cubicBezTo>
                    <a:pt x="38" y="114"/>
                    <a:pt x="38" y="115"/>
                    <a:pt x="38" y="115"/>
                  </a:cubicBezTo>
                  <a:close/>
                  <a:moveTo>
                    <a:pt x="32" y="115"/>
                  </a:moveTo>
                  <a:cubicBezTo>
                    <a:pt x="32" y="115"/>
                    <a:pt x="32" y="115"/>
                    <a:pt x="31" y="114"/>
                  </a:cubicBezTo>
                  <a:cubicBezTo>
                    <a:pt x="31" y="115"/>
                    <a:pt x="32" y="115"/>
                    <a:pt x="32" y="115"/>
                  </a:cubicBezTo>
                  <a:close/>
                  <a:moveTo>
                    <a:pt x="63" y="117"/>
                  </a:moveTo>
                  <a:cubicBezTo>
                    <a:pt x="63" y="116"/>
                    <a:pt x="63" y="116"/>
                    <a:pt x="63" y="116"/>
                  </a:cubicBezTo>
                  <a:cubicBezTo>
                    <a:pt x="63" y="115"/>
                    <a:pt x="63" y="115"/>
                    <a:pt x="63" y="115"/>
                  </a:cubicBezTo>
                  <a:cubicBezTo>
                    <a:pt x="63" y="115"/>
                    <a:pt x="63" y="116"/>
                    <a:pt x="63" y="117"/>
                  </a:cubicBezTo>
                  <a:close/>
                  <a:moveTo>
                    <a:pt x="36" y="115"/>
                  </a:moveTo>
                  <a:cubicBezTo>
                    <a:pt x="35" y="116"/>
                    <a:pt x="34" y="117"/>
                    <a:pt x="34" y="118"/>
                  </a:cubicBezTo>
                  <a:cubicBezTo>
                    <a:pt x="34" y="117"/>
                    <a:pt x="36" y="116"/>
                    <a:pt x="36" y="115"/>
                  </a:cubicBezTo>
                  <a:cubicBezTo>
                    <a:pt x="36" y="115"/>
                    <a:pt x="36" y="115"/>
                    <a:pt x="36" y="115"/>
                  </a:cubicBezTo>
                  <a:close/>
                  <a:moveTo>
                    <a:pt x="47" y="116"/>
                  </a:moveTo>
                  <a:cubicBezTo>
                    <a:pt x="48" y="116"/>
                    <a:pt x="47" y="115"/>
                    <a:pt x="48" y="115"/>
                  </a:cubicBezTo>
                  <a:cubicBezTo>
                    <a:pt x="48" y="115"/>
                    <a:pt x="47" y="115"/>
                    <a:pt x="47" y="116"/>
                  </a:cubicBezTo>
                  <a:close/>
                  <a:moveTo>
                    <a:pt x="54" y="116"/>
                  </a:moveTo>
                  <a:cubicBezTo>
                    <a:pt x="55" y="116"/>
                    <a:pt x="55" y="117"/>
                    <a:pt x="55" y="117"/>
                  </a:cubicBezTo>
                  <a:cubicBezTo>
                    <a:pt x="55" y="116"/>
                    <a:pt x="55" y="116"/>
                    <a:pt x="55" y="115"/>
                  </a:cubicBezTo>
                  <a:cubicBezTo>
                    <a:pt x="55" y="115"/>
                    <a:pt x="55" y="115"/>
                    <a:pt x="54" y="116"/>
                  </a:cubicBezTo>
                  <a:close/>
                  <a:moveTo>
                    <a:pt x="39" y="116"/>
                  </a:moveTo>
                  <a:cubicBezTo>
                    <a:pt x="40" y="116"/>
                    <a:pt x="40" y="117"/>
                    <a:pt x="41" y="117"/>
                  </a:cubicBezTo>
                  <a:cubicBezTo>
                    <a:pt x="41" y="116"/>
                    <a:pt x="40" y="116"/>
                    <a:pt x="40" y="115"/>
                  </a:cubicBezTo>
                  <a:cubicBezTo>
                    <a:pt x="40" y="115"/>
                    <a:pt x="39" y="115"/>
                    <a:pt x="39" y="116"/>
                  </a:cubicBezTo>
                  <a:close/>
                  <a:moveTo>
                    <a:pt x="43" y="116"/>
                  </a:moveTo>
                  <a:cubicBezTo>
                    <a:pt x="43" y="117"/>
                    <a:pt x="43" y="118"/>
                    <a:pt x="44" y="118"/>
                  </a:cubicBezTo>
                  <a:cubicBezTo>
                    <a:pt x="44" y="117"/>
                    <a:pt x="44" y="117"/>
                    <a:pt x="43" y="116"/>
                  </a:cubicBezTo>
                  <a:cubicBezTo>
                    <a:pt x="44" y="116"/>
                    <a:pt x="44" y="117"/>
                    <a:pt x="45" y="117"/>
                  </a:cubicBezTo>
                  <a:cubicBezTo>
                    <a:pt x="45" y="116"/>
                    <a:pt x="44" y="116"/>
                    <a:pt x="44" y="115"/>
                  </a:cubicBezTo>
                  <a:cubicBezTo>
                    <a:pt x="43" y="115"/>
                    <a:pt x="43" y="116"/>
                    <a:pt x="43" y="116"/>
                  </a:cubicBezTo>
                  <a:close/>
                  <a:moveTo>
                    <a:pt x="51" y="117"/>
                  </a:moveTo>
                  <a:cubicBezTo>
                    <a:pt x="51" y="116"/>
                    <a:pt x="51" y="116"/>
                    <a:pt x="50" y="116"/>
                  </a:cubicBezTo>
                  <a:cubicBezTo>
                    <a:pt x="50" y="116"/>
                    <a:pt x="50" y="117"/>
                    <a:pt x="51" y="117"/>
                  </a:cubicBezTo>
                  <a:close/>
                  <a:moveTo>
                    <a:pt x="58" y="116"/>
                  </a:moveTo>
                  <a:cubicBezTo>
                    <a:pt x="58" y="116"/>
                    <a:pt x="58" y="117"/>
                    <a:pt x="58" y="117"/>
                  </a:cubicBezTo>
                  <a:cubicBezTo>
                    <a:pt x="59" y="117"/>
                    <a:pt x="58" y="116"/>
                    <a:pt x="58" y="116"/>
                  </a:cubicBezTo>
                  <a:cubicBezTo>
                    <a:pt x="58" y="116"/>
                    <a:pt x="58" y="116"/>
                    <a:pt x="58" y="116"/>
                  </a:cubicBezTo>
                  <a:close/>
                  <a:moveTo>
                    <a:pt x="36" y="117"/>
                  </a:moveTo>
                  <a:cubicBezTo>
                    <a:pt x="36" y="117"/>
                    <a:pt x="36" y="117"/>
                    <a:pt x="35" y="117"/>
                  </a:cubicBezTo>
                  <a:cubicBezTo>
                    <a:pt x="35" y="117"/>
                    <a:pt x="36" y="117"/>
                    <a:pt x="36" y="117"/>
                  </a:cubicBezTo>
                  <a:cubicBezTo>
                    <a:pt x="37" y="118"/>
                    <a:pt x="37" y="117"/>
                    <a:pt x="37" y="116"/>
                  </a:cubicBezTo>
                  <a:cubicBezTo>
                    <a:pt x="36" y="116"/>
                    <a:pt x="36" y="117"/>
                    <a:pt x="36" y="117"/>
                  </a:cubicBezTo>
                  <a:close/>
                  <a:moveTo>
                    <a:pt x="39" y="117"/>
                  </a:moveTo>
                  <a:cubicBezTo>
                    <a:pt x="39" y="117"/>
                    <a:pt x="39" y="118"/>
                    <a:pt x="40" y="118"/>
                  </a:cubicBezTo>
                  <a:cubicBezTo>
                    <a:pt x="40" y="118"/>
                    <a:pt x="40" y="117"/>
                    <a:pt x="40" y="117"/>
                  </a:cubicBezTo>
                  <a:cubicBezTo>
                    <a:pt x="41" y="117"/>
                    <a:pt x="40" y="116"/>
                    <a:pt x="39" y="116"/>
                  </a:cubicBezTo>
                  <a:cubicBezTo>
                    <a:pt x="39" y="116"/>
                    <a:pt x="39" y="117"/>
                    <a:pt x="39" y="117"/>
                  </a:cubicBezTo>
                  <a:close/>
                  <a:moveTo>
                    <a:pt x="42" y="117"/>
                  </a:moveTo>
                  <a:cubicBezTo>
                    <a:pt x="42" y="118"/>
                    <a:pt x="43" y="118"/>
                    <a:pt x="43" y="119"/>
                  </a:cubicBezTo>
                  <a:cubicBezTo>
                    <a:pt x="44" y="118"/>
                    <a:pt x="43" y="117"/>
                    <a:pt x="43" y="116"/>
                  </a:cubicBezTo>
                  <a:cubicBezTo>
                    <a:pt x="43" y="116"/>
                    <a:pt x="42" y="117"/>
                    <a:pt x="42" y="117"/>
                  </a:cubicBezTo>
                  <a:close/>
                  <a:moveTo>
                    <a:pt x="32" y="118"/>
                  </a:moveTo>
                  <a:cubicBezTo>
                    <a:pt x="32" y="118"/>
                    <a:pt x="32" y="116"/>
                    <a:pt x="32" y="117"/>
                  </a:cubicBezTo>
                  <a:cubicBezTo>
                    <a:pt x="32" y="117"/>
                    <a:pt x="32" y="117"/>
                    <a:pt x="32" y="118"/>
                  </a:cubicBezTo>
                  <a:close/>
                  <a:moveTo>
                    <a:pt x="65" y="120"/>
                  </a:moveTo>
                  <a:cubicBezTo>
                    <a:pt x="65" y="119"/>
                    <a:pt x="65" y="118"/>
                    <a:pt x="65" y="117"/>
                  </a:cubicBezTo>
                  <a:cubicBezTo>
                    <a:pt x="64" y="118"/>
                    <a:pt x="64" y="119"/>
                    <a:pt x="65" y="120"/>
                  </a:cubicBezTo>
                  <a:close/>
                  <a:moveTo>
                    <a:pt x="47" y="119"/>
                  </a:moveTo>
                  <a:cubicBezTo>
                    <a:pt x="47" y="118"/>
                    <a:pt x="47" y="118"/>
                    <a:pt x="47" y="118"/>
                  </a:cubicBezTo>
                  <a:cubicBezTo>
                    <a:pt x="47" y="118"/>
                    <a:pt x="47" y="117"/>
                    <a:pt x="47" y="117"/>
                  </a:cubicBezTo>
                  <a:cubicBezTo>
                    <a:pt x="46" y="116"/>
                    <a:pt x="46" y="118"/>
                    <a:pt x="47" y="119"/>
                  </a:cubicBezTo>
                  <a:close/>
                  <a:moveTo>
                    <a:pt x="53" y="118"/>
                  </a:moveTo>
                  <a:cubicBezTo>
                    <a:pt x="53" y="118"/>
                    <a:pt x="53" y="118"/>
                    <a:pt x="53" y="119"/>
                  </a:cubicBezTo>
                  <a:cubicBezTo>
                    <a:pt x="53" y="118"/>
                    <a:pt x="53" y="117"/>
                    <a:pt x="53" y="117"/>
                  </a:cubicBezTo>
                  <a:cubicBezTo>
                    <a:pt x="53" y="117"/>
                    <a:pt x="53" y="118"/>
                    <a:pt x="53" y="118"/>
                  </a:cubicBezTo>
                  <a:close/>
                  <a:moveTo>
                    <a:pt x="7" y="130"/>
                  </a:moveTo>
                  <a:cubicBezTo>
                    <a:pt x="8" y="131"/>
                    <a:pt x="7" y="133"/>
                    <a:pt x="7" y="134"/>
                  </a:cubicBezTo>
                  <a:cubicBezTo>
                    <a:pt x="7" y="134"/>
                    <a:pt x="7" y="134"/>
                    <a:pt x="8" y="133"/>
                  </a:cubicBezTo>
                  <a:cubicBezTo>
                    <a:pt x="9" y="128"/>
                    <a:pt x="10" y="123"/>
                    <a:pt x="11" y="118"/>
                  </a:cubicBezTo>
                  <a:cubicBezTo>
                    <a:pt x="10" y="122"/>
                    <a:pt x="9" y="126"/>
                    <a:pt x="7" y="130"/>
                  </a:cubicBezTo>
                  <a:close/>
                  <a:moveTo>
                    <a:pt x="34" y="119"/>
                  </a:moveTo>
                  <a:cubicBezTo>
                    <a:pt x="34" y="120"/>
                    <a:pt x="34" y="120"/>
                    <a:pt x="34" y="120"/>
                  </a:cubicBezTo>
                  <a:cubicBezTo>
                    <a:pt x="35" y="120"/>
                    <a:pt x="36" y="119"/>
                    <a:pt x="35" y="118"/>
                  </a:cubicBezTo>
                  <a:cubicBezTo>
                    <a:pt x="34" y="118"/>
                    <a:pt x="35" y="119"/>
                    <a:pt x="34" y="119"/>
                  </a:cubicBezTo>
                  <a:close/>
                  <a:moveTo>
                    <a:pt x="65" y="120"/>
                  </a:moveTo>
                  <a:cubicBezTo>
                    <a:pt x="66" y="120"/>
                    <a:pt x="66" y="118"/>
                    <a:pt x="66" y="118"/>
                  </a:cubicBezTo>
                  <a:cubicBezTo>
                    <a:pt x="66" y="118"/>
                    <a:pt x="66" y="118"/>
                    <a:pt x="66" y="118"/>
                  </a:cubicBezTo>
                  <a:cubicBezTo>
                    <a:pt x="65" y="118"/>
                    <a:pt x="66" y="119"/>
                    <a:pt x="65" y="120"/>
                  </a:cubicBezTo>
                  <a:close/>
                  <a:moveTo>
                    <a:pt x="33" y="126"/>
                  </a:moveTo>
                  <a:cubicBezTo>
                    <a:pt x="33" y="123"/>
                    <a:pt x="33" y="121"/>
                    <a:pt x="32" y="118"/>
                  </a:cubicBezTo>
                  <a:cubicBezTo>
                    <a:pt x="32" y="121"/>
                    <a:pt x="32" y="123"/>
                    <a:pt x="33" y="126"/>
                  </a:cubicBezTo>
                  <a:close/>
                  <a:moveTo>
                    <a:pt x="62" y="122"/>
                  </a:moveTo>
                  <a:cubicBezTo>
                    <a:pt x="63" y="122"/>
                    <a:pt x="63" y="119"/>
                    <a:pt x="63" y="118"/>
                  </a:cubicBezTo>
                  <a:cubicBezTo>
                    <a:pt x="62" y="119"/>
                    <a:pt x="63" y="121"/>
                    <a:pt x="62" y="122"/>
                  </a:cubicBezTo>
                  <a:close/>
                  <a:moveTo>
                    <a:pt x="41" y="119"/>
                  </a:moveTo>
                  <a:cubicBezTo>
                    <a:pt x="41" y="120"/>
                    <a:pt x="41" y="120"/>
                    <a:pt x="41" y="121"/>
                  </a:cubicBezTo>
                  <a:cubicBezTo>
                    <a:pt x="41" y="121"/>
                    <a:pt x="42" y="121"/>
                    <a:pt x="42" y="121"/>
                  </a:cubicBezTo>
                  <a:cubicBezTo>
                    <a:pt x="42" y="120"/>
                    <a:pt x="41" y="120"/>
                    <a:pt x="41" y="120"/>
                  </a:cubicBezTo>
                  <a:cubicBezTo>
                    <a:pt x="42" y="120"/>
                    <a:pt x="41" y="119"/>
                    <a:pt x="41" y="119"/>
                  </a:cubicBezTo>
                  <a:cubicBezTo>
                    <a:pt x="42" y="119"/>
                    <a:pt x="42" y="120"/>
                    <a:pt x="42" y="120"/>
                  </a:cubicBezTo>
                  <a:cubicBezTo>
                    <a:pt x="43" y="119"/>
                    <a:pt x="42" y="118"/>
                    <a:pt x="42" y="118"/>
                  </a:cubicBezTo>
                  <a:cubicBezTo>
                    <a:pt x="41" y="118"/>
                    <a:pt x="41" y="119"/>
                    <a:pt x="41" y="119"/>
                  </a:cubicBezTo>
                  <a:cubicBezTo>
                    <a:pt x="41" y="119"/>
                    <a:pt x="41" y="119"/>
                    <a:pt x="41" y="119"/>
                  </a:cubicBezTo>
                  <a:cubicBezTo>
                    <a:pt x="41" y="119"/>
                    <a:pt x="41" y="119"/>
                    <a:pt x="41" y="119"/>
                  </a:cubicBezTo>
                  <a:cubicBezTo>
                    <a:pt x="41" y="119"/>
                    <a:pt x="41" y="119"/>
                    <a:pt x="41" y="119"/>
                  </a:cubicBezTo>
                  <a:close/>
                  <a:moveTo>
                    <a:pt x="50" y="119"/>
                  </a:moveTo>
                  <a:cubicBezTo>
                    <a:pt x="51" y="119"/>
                    <a:pt x="50" y="118"/>
                    <a:pt x="50" y="118"/>
                  </a:cubicBezTo>
                  <a:cubicBezTo>
                    <a:pt x="50" y="118"/>
                    <a:pt x="50" y="118"/>
                    <a:pt x="50" y="119"/>
                  </a:cubicBezTo>
                  <a:close/>
                  <a:moveTo>
                    <a:pt x="38" y="120"/>
                  </a:moveTo>
                  <a:cubicBezTo>
                    <a:pt x="38" y="120"/>
                    <a:pt x="39" y="120"/>
                    <a:pt x="39" y="119"/>
                  </a:cubicBezTo>
                  <a:cubicBezTo>
                    <a:pt x="38" y="119"/>
                    <a:pt x="38" y="118"/>
                    <a:pt x="38" y="118"/>
                  </a:cubicBezTo>
                  <a:cubicBezTo>
                    <a:pt x="37" y="119"/>
                    <a:pt x="37" y="120"/>
                    <a:pt x="38" y="120"/>
                  </a:cubicBezTo>
                  <a:close/>
                  <a:moveTo>
                    <a:pt x="56" y="119"/>
                  </a:moveTo>
                  <a:cubicBezTo>
                    <a:pt x="56" y="118"/>
                    <a:pt x="56" y="118"/>
                    <a:pt x="56" y="118"/>
                  </a:cubicBezTo>
                  <a:cubicBezTo>
                    <a:pt x="56" y="118"/>
                    <a:pt x="56" y="119"/>
                    <a:pt x="56" y="119"/>
                  </a:cubicBezTo>
                  <a:close/>
                  <a:moveTo>
                    <a:pt x="60" y="120"/>
                  </a:moveTo>
                  <a:cubicBezTo>
                    <a:pt x="60" y="119"/>
                    <a:pt x="60" y="118"/>
                    <a:pt x="60" y="118"/>
                  </a:cubicBezTo>
                  <a:cubicBezTo>
                    <a:pt x="59" y="119"/>
                    <a:pt x="59" y="119"/>
                    <a:pt x="60" y="120"/>
                  </a:cubicBezTo>
                  <a:close/>
                  <a:moveTo>
                    <a:pt x="57" y="120"/>
                  </a:moveTo>
                  <a:cubicBezTo>
                    <a:pt x="58" y="121"/>
                    <a:pt x="58" y="122"/>
                    <a:pt x="59" y="122"/>
                  </a:cubicBezTo>
                  <a:cubicBezTo>
                    <a:pt x="59" y="121"/>
                    <a:pt x="59" y="120"/>
                    <a:pt x="58" y="119"/>
                  </a:cubicBezTo>
                  <a:cubicBezTo>
                    <a:pt x="58" y="119"/>
                    <a:pt x="57" y="120"/>
                    <a:pt x="57" y="120"/>
                  </a:cubicBezTo>
                  <a:close/>
                  <a:moveTo>
                    <a:pt x="44" y="120"/>
                  </a:moveTo>
                  <a:cubicBezTo>
                    <a:pt x="45" y="121"/>
                    <a:pt x="44" y="121"/>
                    <a:pt x="45" y="121"/>
                  </a:cubicBezTo>
                  <a:cubicBezTo>
                    <a:pt x="45" y="121"/>
                    <a:pt x="45" y="120"/>
                    <a:pt x="45" y="120"/>
                  </a:cubicBezTo>
                  <a:cubicBezTo>
                    <a:pt x="45" y="120"/>
                    <a:pt x="45" y="120"/>
                    <a:pt x="45" y="120"/>
                  </a:cubicBezTo>
                  <a:cubicBezTo>
                    <a:pt x="45" y="120"/>
                    <a:pt x="46" y="119"/>
                    <a:pt x="45" y="119"/>
                  </a:cubicBezTo>
                  <a:cubicBezTo>
                    <a:pt x="45" y="119"/>
                    <a:pt x="44" y="120"/>
                    <a:pt x="44" y="120"/>
                  </a:cubicBezTo>
                  <a:close/>
                  <a:moveTo>
                    <a:pt x="54" y="119"/>
                  </a:moveTo>
                  <a:cubicBezTo>
                    <a:pt x="54" y="120"/>
                    <a:pt x="54" y="121"/>
                    <a:pt x="55" y="121"/>
                  </a:cubicBezTo>
                  <a:cubicBezTo>
                    <a:pt x="55" y="120"/>
                    <a:pt x="55" y="120"/>
                    <a:pt x="55" y="119"/>
                  </a:cubicBezTo>
                  <a:cubicBezTo>
                    <a:pt x="55" y="119"/>
                    <a:pt x="54" y="119"/>
                    <a:pt x="54" y="119"/>
                  </a:cubicBezTo>
                  <a:close/>
                  <a:moveTo>
                    <a:pt x="33" y="136"/>
                  </a:moveTo>
                  <a:cubicBezTo>
                    <a:pt x="33" y="135"/>
                    <a:pt x="32" y="133"/>
                    <a:pt x="33" y="133"/>
                  </a:cubicBezTo>
                  <a:cubicBezTo>
                    <a:pt x="32" y="129"/>
                    <a:pt x="32" y="124"/>
                    <a:pt x="31" y="120"/>
                  </a:cubicBezTo>
                  <a:cubicBezTo>
                    <a:pt x="31" y="126"/>
                    <a:pt x="32" y="132"/>
                    <a:pt x="33" y="137"/>
                  </a:cubicBezTo>
                  <a:cubicBezTo>
                    <a:pt x="33" y="137"/>
                    <a:pt x="32" y="136"/>
                    <a:pt x="33" y="136"/>
                  </a:cubicBezTo>
                  <a:close/>
                  <a:moveTo>
                    <a:pt x="34" y="122"/>
                  </a:moveTo>
                  <a:cubicBezTo>
                    <a:pt x="34" y="122"/>
                    <a:pt x="34" y="124"/>
                    <a:pt x="34" y="124"/>
                  </a:cubicBezTo>
                  <a:cubicBezTo>
                    <a:pt x="35" y="124"/>
                    <a:pt x="36" y="122"/>
                    <a:pt x="37" y="121"/>
                  </a:cubicBezTo>
                  <a:cubicBezTo>
                    <a:pt x="37" y="121"/>
                    <a:pt x="37" y="120"/>
                    <a:pt x="36" y="120"/>
                  </a:cubicBezTo>
                  <a:cubicBezTo>
                    <a:pt x="36" y="121"/>
                    <a:pt x="35" y="122"/>
                    <a:pt x="34" y="122"/>
                  </a:cubicBezTo>
                  <a:close/>
                  <a:moveTo>
                    <a:pt x="51" y="121"/>
                  </a:moveTo>
                  <a:cubicBezTo>
                    <a:pt x="51" y="121"/>
                    <a:pt x="51" y="120"/>
                    <a:pt x="51" y="120"/>
                  </a:cubicBezTo>
                  <a:cubicBezTo>
                    <a:pt x="51" y="121"/>
                    <a:pt x="50" y="121"/>
                    <a:pt x="51" y="121"/>
                  </a:cubicBezTo>
                  <a:close/>
                  <a:moveTo>
                    <a:pt x="43" y="121"/>
                  </a:moveTo>
                  <a:cubicBezTo>
                    <a:pt x="43" y="121"/>
                    <a:pt x="43" y="121"/>
                    <a:pt x="43" y="120"/>
                  </a:cubicBezTo>
                  <a:cubicBezTo>
                    <a:pt x="43" y="121"/>
                    <a:pt x="43" y="121"/>
                    <a:pt x="43" y="121"/>
                  </a:cubicBezTo>
                  <a:close/>
                  <a:moveTo>
                    <a:pt x="47" y="122"/>
                  </a:moveTo>
                  <a:cubicBezTo>
                    <a:pt x="47" y="121"/>
                    <a:pt x="47" y="121"/>
                    <a:pt x="47" y="120"/>
                  </a:cubicBezTo>
                  <a:cubicBezTo>
                    <a:pt x="47" y="120"/>
                    <a:pt x="47" y="120"/>
                    <a:pt x="47" y="120"/>
                  </a:cubicBezTo>
                  <a:cubicBezTo>
                    <a:pt x="46" y="121"/>
                    <a:pt x="47" y="121"/>
                    <a:pt x="47" y="122"/>
                  </a:cubicBezTo>
                  <a:close/>
                  <a:moveTo>
                    <a:pt x="65" y="130"/>
                  </a:moveTo>
                  <a:cubicBezTo>
                    <a:pt x="65" y="132"/>
                    <a:pt x="65" y="136"/>
                    <a:pt x="65" y="139"/>
                  </a:cubicBezTo>
                  <a:cubicBezTo>
                    <a:pt x="65" y="139"/>
                    <a:pt x="64" y="139"/>
                    <a:pt x="64" y="140"/>
                  </a:cubicBezTo>
                  <a:cubicBezTo>
                    <a:pt x="66" y="142"/>
                    <a:pt x="64" y="146"/>
                    <a:pt x="65" y="150"/>
                  </a:cubicBezTo>
                  <a:cubicBezTo>
                    <a:pt x="65" y="141"/>
                    <a:pt x="65" y="130"/>
                    <a:pt x="66" y="121"/>
                  </a:cubicBezTo>
                  <a:cubicBezTo>
                    <a:pt x="66" y="121"/>
                    <a:pt x="66" y="121"/>
                    <a:pt x="66" y="121"/>
                  </a:cubicBezTo>
                  <a:cubicBezTo>
                    <a:pt x="65" y="123"/>
                    <a:pt x="65" y="127"/>
                    <a:pt x="65" y="130"/>
                  </a:cubicBezTo>
                  <a:close/>
                  <a:moveTo>
                    <a:pt x="39" y="121"/>
                  </a:moveTo>
                  <a:cubicBezTo>
                    <a:pt x="39" y="122"/>
                    <a:pt x="39" y="123"/>
                    <a:pt x="40" y="123"/>
                  </a:cubicBezTo>
                  <a:cubicBezTo>
                    <a:pt x="40" y="123"/>
                    <a:pt x="40" y="123"/>
                    <a:pt x="40" y="122"/>
                  </a:cubicBezTo>
                  <a:cubicBezTo>
                    <a:pt x="40" y="122"/>
                    <a:pt x="40" y="121"/>
                    <a:pt x="39" y="121"/>
                  </a:cubicBezTo>
                  <a:cubicBezTo>
                    <a:pt x="39" y="121"/>
                    <a:pt x="39" y="121"/>
                    <a:pt x="39" y="121"/>
                  </a:cubicBezTo>
                  <a:close/>
                  <a:moveTo>
                    <a:pt x="44" y="123"/>
                  </a:moveTo>
                  <a:cubicBezTo>
                    <a:pt x="44" y="122"/>
                    <a:pt x="44" y="122"/>
                    <a:pt x="44" y="122"/>
                  </a:cubicBezTo>
                  <a:cubicBezTo>
                    <a:pt x="44" y="122"/>
                    <a:pt x="44" y="121"/>
                    <a:pt x="43" y="121"/>
                  </a:cubicBezTo>
                  <a:cubicBezTo>
                    <a:pt x="43" y="122"/>
                    <a:pt x="43" y="122"/>
                    <a:pt x="44" y="123"/>
                  </a:cubicBezTo>
                  <a:close/>
                  <a:moveTo>
                    <a:pt x="47" y="123"/>
                  </a:moveTo>
                  <a:cubicBezTo>
                    <a:pt x="47" y="123"/>
                    <a:pt x="47" y="122"/>
                    <a:pt x="46" y="121"/>
                  </a:cubicBezTo>
                  <a:cubicBezTo>
                    <a:pt x="46" y="122"/>
                    <a:pt x="47" y="123"/>
                    <a:pt x="47" y="123"/>
                  </a:cubicBezTo>
                  <a:close/>
                  <a:moveTo>
                    <a:pt x="50" y="124"/>
                  </a:moveTo>
                  <a:cubicBezTo>
                    <a:pt x="50" y="123"/>
                    <a:pt x="51" y="123"/>
                    <a:pt x="51" y="123"/>
                  </a:cubicBezTo>
                  <a:cubicBezTo>
                    <a:pt x="50" y="122"/>
                    <a:pt x="50" y="122"/>
                    <a:pt x="50" y="121"/>
                  </a:cubicBezTo>
                  <a:cubicBezTo>
                    <a:pt x="50" y="122"/>
                    <a:pt x="49" y="123"/>
                    <a:pt x="50" y="124"/>
                  </a:cubicBezTo>
                  <a:close/>
                  <a:moveTo>
                    <a:pt x="59" y="123"/>
                  </a:moveTo>
                  <a:cubicBezTo>
                    <a:pt x="60" y="123"/>
                    <a:pt x="60" y="122"/>
                    <a:pt x="60" y="122"/>
                  </a:cubicBezTo>
                  <a:cubicBezTo>
                    <a:pt x="60" y="123"/>
                    <a:pt x="60" y="123"/>
                    <a:pt x="59" y="123"/>
                  </a:cubicBezTo>
                  <a:close/>
                  <a:moveTo>
                    <a:pt x="52" y="124"/>
                  </a:moveTo>
                  <a:cubicBezTo>
                    <a:pt x="53" y="124"/>
                    <a:pt x="53" y="124"/>
                    <a:pt x="53" y="123"/>
                  </a:cubicBezTo>
                  <a:cubicBezTo>
                    <a:pt x="53" y="123"/>
                    <a:pt x="53" y="122"/>
                    <a:pt x="52" y="122"/>
                  </a:cubicBezTo>
                  <a:cubicBezTo>
                    <a:pt x="52" y="123"/>
                    <a:pt x="53" y="123"/>
                    <a:pt x="52" y="124"/>
                  </a:cubicBezTo>
                  <a:close/>
                  <a:moveTo>
                    <a:pt x="42" y="123"/>
                  </a:moveTo>
                  <a:cubicBezTo>
                    <a:pt x="43" y="123"/>
                    <a:pt x="43" y="123"/>
                    <a:pt x="43" y="123"/>
                  </a:cubicBezTo>
                  <a:cubicBezTo>
                    <a:pt x="43" y="123"/>
                    <a:pt x="43" y="122"/>
                    <a:pt x="42" y="123"/>
                  </a:cubicBezTo>
                  <a:close/>
                  <a:moveTo>
                    <a:pt x="55" y="124"/>
                  </a:moveTo>
                  <a:cubicBezTo>
                    <a:pt x="55" y="124"/>
                    <a:pt x="55" y="123"/>
                    <a:pt x="55" y="123"/>
                  </a:cubicBezTo>
                  <a:cubicBezTo>
                    <a:pt x="54" y="123"/>
                    <a:pt x="55" y="124"/>
                    <a:pt x="55" y="124"/>
                  </a:cubicBezTo>
                  <a:close/>
                  <a:moveTo>
                    <a:pt x="48" y="124"/>
                  </a:moveTo>
                  <a:cubicBezTo>
                    <a:pt x="48" y="124"/>
                    <a:pt x="48" y="124"/>
                    <a:pt x="49" y="124"/>
                  </a:cubicBezTo>
                  <a:cubicBezTo>
                    <a:pt x="49" y="124"/>
                    <a:pt x="49" y="123"/>
                    <a:pt x="48" y="123"/>
                  </a:cubicBezTo>
                  <a:cubicBezTo>
                    <a:pt x="48" y="123"/>
                    <a:pt x="48" y="123"/>
                    <a:pt x="48" y="124"/>
                  </a:cubicBezTo>
                  <a:close/>
                  <a:moveTo>
                    <a:pt x="57" y="124"/>
                  </a:moveTo>
                  <a:cubicBezTo>
                    <a:pt x="57" y="124"/>
                    <a:pt x="57" y="123"/>
                    <a:pt x="57" y="123"/>
                  </a:cubicBezTo>
                  <a:cubicBezTo>
                    <a:pt x="57" y="123"/>
                    <a:pt x="57" y="123"/>
                    <a:pt x="57" y="123"/>
                  </a:cubicBezTo>
                  <a:cubicBezTo>
                    <a:pt x="57" y="123"/>
                    <a:pt x="57" y="124"/>
                    <a:pt x="57" y="124"/>
                  </a:cubicBezTo>
                  <a:close/>
                  <a:moveTo>
                    <a:pt x="37" y="124"/>
                  </a:moveTo>
                  <a:cubicBezTo>
                    <a:pt x="37" y="124"/>
                    <a:pt x="38" y="125"/>
                    <a:pt x="38" y="125"/>
                  </a:cubicBezTo>
                  <a:cubicBezTo>
                    <a:pt x="38" y="125"/>
                    <a:pt x="38" y="125"/>
                    <a:pt x="38" y="125"/>
                  </a:cubicBezTo>
                  <a:cubicBezTo>
                    <a:pt x="38" y="124"/>
                    <a:pt x="38" y="124"/>
                    <a:pt x="38" y="123"/>
                  </a:cubicBezTo>
                  <a:cubicBezTo>
                    <a:pt x="37" y="123"/>
                    <a:pt x="37" y="123"/>
                    <a:pt x="37" y="124"/>
                  </a:cubicBezTo>
                  <a:close/>
                  <a:moveTo>
                    <a:pt x="40" y="124"/>
                  </a:moveTo>
                  <a:cubicBezTo>
                    <a:pt x="41" y="124"/>
                    <a:pt x="41" y="124"/>
                    <a:pt x="41" y="123"/>
                  </a:cubicBezTo>
                  <a:cubicBezTo>
                    <a:pt x="41" y="124"/>
                    <a:pt x="40" y="124"/>
                    <a:pt x="40" y="124"/>
                  </a:cubicBezTo>
                  <a:close/>
                  <a:moveTo>
                    <a:pt x="45" y="124"/>
                  </a:moveTo>
                  <a:cubicBezTo>
                    <a:pt x="45" y="124"/>
                    <a:pt x="45" y="125"/>
                    <a:pt x="45" y="125"/>
                  </a:cubicBezTo>
                  <a:cubicBezTo>
                    <a:pt x="46" y="124"/>
                    <a:pt x="45" y="123"/>
                    <a:pt x="45" y="124"/>
                  </a:cubicBezTo>
                  <a:close/>
                  <a:moveTo>
                    <a:pt x="59" y="124"/>
                  </a:moveTo>
                  <a:cubicBezTo>
                    <a:pt x="60" y="124"/>
                    <a:pt x="60" y="125"/>
                    <a:pt x="60" y="125"/>
                  </a:cubicBezTo>
                  <a:cubicBezTo>
                    <a:pt x="60" y="125"/>
                    <a:pt x="60" y="124"/>
                    <a:pt x="60" y="124"/>
                  </a:cubicBezTo>
                  <a:cubicBezTo>
                    <a:pt x="60" y="124"/>
                    <a:pt x="59" y="124"/>
                    <a:pt x="59" y="124"/>
                  </a:cubicBezTo>
                  <a:close/>
                  <a:moveTo>
                    <a:pt x="41" y="126"/>
                  </a:moveTo>
                  <a:cubicBezTo>
                    <a:pt x="41" y="126"/>
                    <a:pt x="42" y="125"/>
                    <a:pt x="42" y="125"/>
                  </a:cubicBezTo>
                  <a:cubicBezTo>
                    <a:pt x="42" y="125"/>
                    <a:pt x="42" y="124"/>
                    <a:pt x="41" y="124"/>
                  </a:cubicBezTo>
                  <a:cubicBezTo>
                    <a:pt x="40" y="125"/>
                    <a:pt x="41" y="125"/>
                    <a:pt x="41" y="126"/>
                  </a:cubicBezTo>
                  <a:close/>
                  <a:moveTo>
                    <a:pt x="48" y="125"/>
                  </a:moveTo>
                  <a:cubicBezTo>
                    <a:pt x="48" y="125"/>
                    <a:pt x="48" y="126"/>
                    <a:pt x="49" y="125"/>
                  </a:cubicBezTo>
                  <a:cubicBezTo>
                    <a:pt x="48" y="125"/>
                    <a:pt x="49" y="124"/>
                    <a:pt x="48" y="124"/>
                  </a:cubicBezTo>
                  <a:cubicBezTo>
                    <a:pt x="48" y="124"/>
                    <a:pt x="48" y="125"/>
                    <a:pt x="48" y="125"/>
                  </a:cubicBezTo>
                  <a:close/>
                  <a:moveTo>
                    <a:pt x="54" y="126"/>
                  </a:moveTo>
                  <a:cubicBezTo>
                    <a:pt x="54" y="125"/>
                    <a:pt x="54" y="125"/>
                    <a:pt x="54" y="124"/>
                  </a:cubicBezTo>
                  <a:cubicBezTo>
                    <a:pt x="53" y="124"/>
                    <a:pt x="53" y="125"/>
                    <a:pt x="54" y="126"/>
                  </a:cubicBezTo>
                  <a:close/>
                  <a:moveTo>
                    <a:pt x="57" y="125"/>
                  </a:moveTo>
                  <a:cubicBezTo>
                    <a:pt x="58" y="125"/>
                    <a:pt x="58" y="125"/>
                    <a:pt x="58" y="124"/>
                  </a:cubicBezTo>
                  <a:cubicBezTo>
                    <a:pt x="58" y="124"/>
                    <a:pt x="58" y="124"/>
                    <a:pt x="58" y="124"/>
                  </a:cubicBezTo>
                  <a:cubicBezTo>
                    <a:pt x="58" y="125"/>
                    <a:pt x="57" y="125"/>
                    <a:pt x="57" y="125"/>
                  </a:cubicBezTo>
                  <a:close/>
                  <a:moveTo>
                    <a:pt x="52" y="125"/>
                  </a:moveTo>
                  <a:cubicBezTo>
                    <a:pt x="52" y="125"/>
                    <a:pt x="52" y="124"/>
                    <a:pt x="51" y="124"/>
                  </a:cubicBezTo>
                  <a:cubicBezTo>
                    <a:pt x="51" y="124"/>
                    <a:pt x="51" y="125"/>
                    <a:pt x="52" y="125"/>
                  </a:cubicBezTo>
                  <a:close/>
                  <a:moveTo>
                    <a:pt x="37" y="126"/>
                  </a:moveTo>
                  <a:cubicBezTo>
                    <a:pt x="38" y="126"/>
                    <a:pt x="37" y="125"/>
                    <a:pt x="36" y="125"/>
                  </a:cubicBezTo>
                  <a:cubicBezTo>
                    <a:pt x="37" y="125"/>
                    <a:pt x="37" y="126"/>
                    <a:pt x="37" y="126"/>
                  </a:cubicBezTo>
                  <a:close/>
                  <a:moveTo>
                    <a:pt x="61" y="126"/>
                  </a:moveTo>
                  <a:cubicBezTo>
                    <a:pt x="61" y="126"/>
                    <a:pt x="62" y="125"/>
                    <a:pt x="61" y="125"/>
                  </a:cubicBezTo>
                  <a:cubicBezTo>
                    <a:pt x="61" y="125"/>
                    <a:pt x="61" y="126"/>
                    <a:pt x="61" y="126"/>
                  </a:cubicBezTo>
                  <a:close/>
                  <a:moveTo>
                    <a:pt x="35" y="127"/>
                  </a:moveTo>
                  <a:cubicBezTo>
                    <a:pt x="35" y="127"/>
                    <a:pt x="35" y="128"/>
                    <a:pt x="36" y="128"/>
                  </a:cubicBezTo>
                  <a:cubicBezTo>
                    <a:pt x="36" y="128"/>
                    <a:pt x="36" y="127"/>
                    <a:pt x="36" y="127"/>
                  </a:cubicBezTo>
                  <a:cubicBezTo>
                    <a:pt x="36" y="127"/>
                    <a:pt x="36" y="126"/>
                    <a:pt x="36" y="125"/>
                  </a:cubicBezTo>
                  <a:cubicBezTo>
                    <a:pt x="35" y="126"/>
                    <a:pt x="35" y="126"/>
                    <a:pt x="35" y="127"/>
                  </a:cubicBezTo>
                  <a:close/>
                  <a:moveTo>
                    <a:pt x="38" y="126"/>
                  </a:moveTo>
                  <a:cubicBezTo>
                    <a:pt x="39" y="126"/>
                    <a:pt x="39" y="126"/>
                    <a:pt x="39" y="126"/>
                  </a:cubicBezTo>
                  <a:cubicBezTo>
                    <a:pt x="39" y="126"/>
                    <a:pt x="39" y="126"/>
                    <a:pt x="38" y="126"/>
                  </a:cubicBezTo>
                  <a:close/>
                  <a:moveTo>
                    <a:pt x="41" y="127"/>
                  </a:moveTo>
                  <a:cubicBezTo>
                    <a:pt x="40" y="126"/>
                    <a:pt x="40" y="126"/>
                    <a:pt x="40" y="126"/>
                  </a:cubicBezTo>
                  <a:cubicBezTo>
                    <a:pt x="40" y="126"/>
                    <a:pt x="40" y="127"/>
                    <a:pt x="41" y="127"/>
                  </a:cubicBezTo>
                  <a:close/>
                  <a:moveTo>
                    <a:pt x="47" y="127"/>
                  </a:moveTo>
                  <a:cubicBezTo>
                    <a:pt x="47" y="127"/>
                    <a:pt x="47" y="126"/>
                    <a:pt x="46" y="126"/>
                  </a:cubicBezTo>
                  <a:cubicBezTo>
                    <a:pt x="46" y="126"/>
                    <a:pt x="46" y="127"/>
                    <a:pt x="47" y="127"/>
                  </a:cubicBezTo>
                  <a:close/>
                  <a:moveTo>
                    <a:pt x="54" y="127"/>
                  </a:moveTo>
                  <a:cubicBezTo>
                    <a:pt x="55" y="127"/>
                    <a:pt x="55" y="126"/>
                    <a:pt x="54" y="126"/>
                  </a:cubicBezTo>
                  <a:cubicBezTo>
                    <a:pt x="54" y="126"/>
                    <a:pt x="54" y="126"/>
                    <a:pt x="54" y="127"/>
                  </a:cubicBezTo>
                  <a:close/>
                  <a:moveTo>
                    <a:pt x="50" y="127"/>
                  </a:moveTo>
                  <a:cubicBezTo>
                    <a:pt x="51" y="127"/>
                    <a:pt x="51" y="126"/>
                    <a:pt x="50" y="126"/>
                  </a:cubicBezTo>
                  <a:cubicBezTo>
                    <a:pt x="50" y="126"/>
                    <a:pt x="50" y="127"/>
                    <a:pt x="50" y="127"/>
                  </a:cubicBezTo>
                  <a:close/>
                  <a:moveTo>
                    <a:pt x="59" y="126"/>
                  </a:moveTo>
                  <a:cubicBezTo>
                    <a:pt x="58" y="126"/>
                    <a:pt x="59" y="126"/>
                    <a:pt x="59" y="126"/>
                  </a:cubicBezTo>
                  <a:cubicBezTo>
                    <a:pt x="58" y="126"/>
                    <a:pt x="58" y="127"/>
                    <a:pt x="59" y="126"/>
                  </a:cubicBezTo>
                  <a:close/>
                  <a:moveTo>
                    <a:pt x="53" y="129"/>
                  </a:moveTo>
                  <a:cubicBezTo>
                    <a:pt x="54" y="128"/>
                    <a:pt x="53" y="127"/>
                    <a:pt x="53" y="126"/>
                  </a:cubicBezTo>
                  <a:cubicBezTo>
                    <a:pt x="52" y="127"/>
                    <a:pt x="53" y="128"/>
                    <a:pt x="53" y="129"/>
                  </a:cubicBezTo>
                  <a:close/>
                  <a:moveTo>
                    <a:pt x="40" y="128"/>
                  </a:moveTo>
                  <a:cubicBezTo>
                    <a:pt x="40" y="127"/>
                    <a:pt x="40" y="127"/>
                    <a:pt x="39" y="126"/>
                  </a:cubicBezTo>
                  <a:cubicBezTo>
                    <a:pt x="39" y="127"/>
                    <a:pt x="39" y="128"/>
                    <a:pt x="40" y="128"/>
                  </a:cubicBezTo>
                  <a:close/>
                  <a:moveTo>
                    <a:pt x="49" y="127"/>
                  </a:moveTo>
                  <a:cubicBezTo>
                    <a:pt x="50" y="127"/>
                    <a:pt x="49" y="128"/>
                    <a:pt x="50" y="128"/>
                  </a:cubicBezTo>
                  <a:cubicBezTo>
                    <a:pt x="50" y="127"/>
                    <a:pt x="50" y="128"/>
                    <a:pt x="50" y="127"/>
                  </a:cubicBezTo>
                  <a:cubicBezTo>
                    <a:pt x="50" y="127"/>
                    <a:pt x="50" y="127"/>
                    <a:pt x="50" y="127"/>
                  </a:cubicBezTo>
                  <a:cubicBezTo>
                    <a:pt x="50" y="127"/>
                    <a:pt x="50" y="127"/>
                    <a:pt x="50" y="127"/>
                  </a:cubicBezTo>
                  <a:cubicBezTo>
                    <a:pt x="49" y="127"/>
                    <a:pt x="49" y="127"/>
                    <a:pt x="49" y="127"/>
                  </a:cubicBezTo>
                  <a:close/>
                  <a:moveTo>
                    <a:pt x="42" y="127"/>
                  </a:moveTo>
                  <a:cubicBezTo>
                    <a:pt x="42" y="127"/>
                    <a:pt x="42" y="128"/>
                    <a:pt x="43" y="128"/>
                  </a:cubicBezTo>
                  <a:cubicBezTo>
                    <a:pt x="43" y="128"/>
                    <a:pt x="43" y="128"/>
                    <a:pt x="43" y="128"/>
                  </a:cubicBezTo>
                  <a:cubicBezTo>
                    <a:pt x="43" y="127"/>
                    <a:pt x="43" y="127"/>
                    <a:pt x="43" y="127"/>
                  </a:cubicBezTo>
                  <a:cubicBezTo>
                    <a:pt x="42" y="127"/>
                    <a:pt x="42" y="127"/>
                    <a:pt x="42" y="127"/>
                  </a:cubicBezTo>
                  <a:close/>
                  <a:moveTo>
                    <a:pt x="60" y="128"/>
                  </a:moveTo>
                  <a:cubicBezTo>
                    <a:pt x="60" y="128"/>
                    <a:pt x="60" y="127"/>
                    <a:pt x="60" y="127"/>
                  </a:cubicBezTo>
                  <a:cubicBezTo>
                    <a:pt x="60" y="127"/>
                    <a:pt x="59" y="128"/>
                    <a:pt x="60" y="128"/>
                  </a:cubicBezTo>
                  <a:close/>
                  <a:moveTo>
                    <a:pt x="57" y="128"/>
                  </a:moveTo>
                  <a:cubicBezTo>
                    <a:pt x="57" y="128"/>
                    <a:pt x="57" y="128"/>
                    <a:pt x="57" y="128"/>
                  </a:cubicBezTo>
                  <a:cubicBezTo>
                    <a:pt x="58" y="127"/>
                    <a:pt x="58" y="127"/>
                    <a:pt x="57" y="127"/>
                  </a:cubicBezTo>
                  <a:cubicBezTo>
                    <a:pt x="57" y="127"/>
                    <a:pt x="57" y="127"/>
                    <a:pt x="57" y="128"/>
                  </a:cubicBezTo>
                  <a:close/>
                  <a:moveTo>
                    <a:pt x="62" y="131"/>
                  </a:moveTo>
                  <a:cubicBezTo>
                    <a:pt x="62" y="130"/>
                    <a:pt x="63" y="128"/>
                    <a:pt x="62" y="127"/>
                  </a:cubicBezTo>
                  <a:cubicBezTo>
                    <a:pt x="62" y="129"/>
                    <a:pt x="62" y="130"/>
                    <a:pt x="62" y="131"/>
                  </a:cubicBezTo>
                  <a:close/>
                  <a:moveTo>
                    <a:pt x="33" y="129"/>
                  </a:moveTo>
                  <a:cubicBezTo>
                    <a:pt x="33" y="130"/>
                    <a:pt x="33" y="130"/>
                    <a:pt x="33" y="130"/>
                  </a:cubicBezTo>
                  <a:cubicBezTo>
                    <a:pt x="33" y="131"/>
                    <a:pt x="33" y="131"/>
                    <a:pt x="33" y="130"/>
                  </a:cubicBezTo>
                  <a:cubicBezTo>
                    <a:pt x="33" y="129"/>
                    <a:pt x="33" y="129"/>
                    <a:pt x="33" y="128"/>
                  </a:cubicBezTo>
                  <a:cubicBezTo>
                    <a:pt x="33" y="128"/>
                    <a:pt x="33" y="127"/>
                    <a:pt x="33" y="128"/>
                  </a:cubicBezTo>
                  <a:cubicBezTo>
                    <a:pt x="33" y="128"/>
                    <a:pt x="33" y="129"/>
                    <a:pt x="33" y="129"/>
                  </a:cubicBezTo>
                  <a:close/>
                  <a:moveTo>
                    <a:pt x="55" y="128"/>
                  </a:moveTo>
                  <a:cubicBezTo>
                    <a:pt x="55" y="128"/>
                    <a:pt x="56" y="128"/>
                    <a:pt x="55" y="127"/>
                  </a:cubicBezTo>
                  <a:cubicBezTo>
                    <a:pt x="55" y="128"/>
                    <a:pt x="55" y="128"/>
                    <a:pt x="55" y="128"/>
                  </a:cubicBezTo>
                  <a:close/>
                  <a:moveTo>
                    <a:pt x="38" y="130"/>
                  </a:moveTo>
                  <a:cubicBezTo>
                    <a:pt x="39" y="129"/>
                    <a:pt x="39" y="128"/>
                    <a:pt x="38" y="128"/>
                  </a:cubicBezTo>
                  <a:cubicBezTo>
                    <a:pt x="38" y="128"/>
                    <a:pt x="38" y="129"/>
                    <a:pt x="38" y="130"/>
                  </a:cubicBezTo>
                  <a:close/>
                  <a:moveTo>
                    <a:pt x="45" y="129"/>
                  </a:moveTo>
                  <a:cubicBezTo>
                    <a:pt x="45" y="129"/>
                    <a:pt x="45" y="128"/>
                    <a:pt x="45" y="128"/>
                  </a:cubicBezTo>
                  <a:cubicBezTo>
                    <a:pt x="45" y="128"/>
                    <a:pt x="45" y="128"/>
                    <a:pt x="45" y="128"/>
                  </a:cubicBezTo>
                  <a:cubicBezTo>
                    <a:pt x="45" y="128"/>
                    <a:pt x="45" y="129"/>
                    <a:pt x="45" y="129"/>
                  </a:cubicBezTo>
                  <a:close/>
                  <a:moveTo>
                    <a:pt x="42" y="129"/>
                  </a:moveTo>
                  <a:cubicBezTo>
                    <a:pt x="42" y="129"/>
                    <a:pt x="42" y="129"/>
                    <a:pt x="41" y="128"/>
                  </a:cubicBezTo>
                  <a:cubicBezTo>
                    <a:pt x="41" y="129"/>
                    <a:pt x="42" y="129"/>
                    <a:pt x="42" y="129"/>
                  </a:cubicBezTo>
                  <a:close/>
                  <a:moveTo>
                    <a:pt x="47" y="129"/>
                  </a:moveTo>
                  <a:cubicBezTo>
                    <a:pt x="48" y="129"/>
                    <a:pt x="47" y="129"/>
                    <a:pt x="48" y="130"/>
                  </a:cubicBezTo>
                  <a:cubicBezTo>
                    <a:pt x="48" y="130"/>
                    <a:pt x="48" y="130"/>
                    <a:pt x="48" y="130"/>
                  </a:cubicBezTo>
                  <a:cubicBezTo>
                    <a:pt x="49" y="130"/>
                    <a:pt x="49" y="129"/>
                    <a:pt x="48" y="128"/>
                  </a:cubicBezTo>
                  <a:cubicBezTo>
                    <a:pt x="48" y="129"/>
                    <a:pt x="48" y="128"/>
                    <a:pt x="47" y="129"/>
                  </a:cubicBezTo>
                  <a:close/>
                  <a:moveTo>
                    <a:pt x="50" y="129"/>
                  </a:moveTo>
                  <a:cubicBezTo>
                    <a:pt x="50" y="129"/>
                    <a:pt x="50" y="129"/>
                    <a:pt x="50" y="130"/>
                  </a:cubicBezTo>
                  <a:cubicBezTo>
                    <a:pt x="50" y="130"/>
                    <a:pt x="51" y="130"/>
                    <a:pt x="51" y="129"/>
                  </a:cubicBezTo>
                  <a:cubicBezTo>
                    <a:pt x="50" y="129"/>
                    <a:pt x="51" y="129"/>
                    <a:pt x="51" y="129"/>
                  </a:cubicBezTo>
                  <a:cubicBezTo>
                    <a:pt x="51" y="129"/>
                    <a:pt x="51" y="128"/>
                    <a:pt x="50" y="128"/>
                  </a:cubicBezTo>
                  <a:cubicBezTo>
                    <a:pt x="50" y="129"/>
                    <a:pt x="50" y="129"/>
                    <a:pt x="50" y="129"/>
                  </a:cubicBezTo>
                  <a:close/>
                  <a:moveTo>
                    <a:pt x="52" y="129"/>
                  </a:moveTo>
                  <a:cubicBezTo>
                    <a:pt x="52" y="129"/>
                    <a:pt x="52" y="128"/>
                    <a:pt x="52" y="128"/>
                  </a:cubicBezTo>
                  <a:cubicBezTo>
                    <a:pt x="51" y="128"/>
                    <a:pt x="51" y="129"/>
                    <a:pt x="52" y="129"/>
                  </a:cubicBezTo>
                  <a:close/>
                  <a:moveTo>
                    <a:pt x="41" y="128"/>
                  </a:moveTo>
                  <a:cubicBezTo>
                    <a:pt x="41" y="128"/>
                    <a:pt x="40" y="128"/>
                    <a:pt x="40" y="128"/>
                  </a:cubicBezTo>
                  <a:cubicBezTo>
                    <a:pt x="40" y="129"/>
                    <a:pt x="41" y="129"/>
                    <a:pt x="41" y="128"/>
                  </a:cubicBezTo>
                  <a:close/>
                  <a:moveTo>
                    <a:pt x="58" y="129"/>
                  </a:moveTo>
                  <a:cubicBezTo>
                    <a:pt x="58" y="129"/>
                    <a:pt x="58" y="129"/>
                    <a:pt x="58" y="129"/>
                  </a:cubicBezTo>
                  <a:cubicBezTo>
                    <a:pt x="58" y="129"/>
                    <a:pt x="58" y="128"/>
                    <a:pt x="58" y="128"/>
                  </a:cubicBezTo>
                  <a:cubicBezTo>
                    <a:pt x="58" y="129"/>
                    <a:pt x="58" y="129"/>
                    <a:pt x="58" y="129"/>
                  </a:cubicBezTo>
                  <a:close/>
                  <a:moveTo>
                    <a:pt x="45" y="131"/>
                  </a:moveTo>
                  <a:cubicBezTo>
                    <a:pt x="45" y="130"/>
                    <a:pt x="44" y="129"/>
                    <a:pt x="44" y="129"/>
                  </a:cubicBezTo>
                  <a:cubicBezTo>
                    <a:pt x="43" y="130"/>
                    <a:pt x="44" y="131"/>
                    <a:pt x="45" y="131"/>
                  </a:cubicBezTo>
                  <a:close/>
                  <a:moveTo>
                    <a:pt x="37" y="131"/>
                  </a:moveTo>
                  <a:cubicBezTo>
                    <a:pt x="38" y="131"/>
                    <a:pt x="38" y="129"/>
                    <a:pt x="37" y="129"/>
                  </a:cubicBezTo>
                  <a:cubicBezTo>
                    <a:pt x="36" y="130"/>
                    <a:pt x="37" y="130"/>
                    <a:pt x="37" y="131"/>
                  </a:cubicBezTo>
                  <a:close/>
                  <a:moveTo>
                    <a:pt x="41" y="130"/>
                  </a:moveTo>
                  <a:cubicBezTo>
                    <a:pt x="41" y="130"/>
                    <a:pt x="41" y="129"/>
                    <a:pt x="41" y="129"/>
                  </a:cubicBezTo>
                  <a:cubicBezTo>
                    <a:pt x="41" y="130"/>
                    <a:pt x="41" y="130"/>
                    <a:pt x="41" y="130"/>
                  </a:cubicBezTo>
                  <a:close/>
                  <a:moveTo>
                    <a:pt x="39" y="131"/>
                  </a:moveTo>
                  <a:cubicBezTo>
                    <a:pt x="39" y="130"/>
                    <a:pt x="40" y="130"/>
                    <a:pt x="40" y="129"/>
                  </a:cubicBezTo>
                  <a:cubicBezTo>
                    <a:pt x="39" y="130"/>
                    <a:pt x="38" y="131"/>
                    <a:pt x="39" y="131"/>
                  </a:cubicBezTo>
                  <a:close/>
                  <a:moveTo>
                    <a:pt x="55" y="131"/>
                  </a:moveTo>
                  <a:cubicBezTo>
                    <a:pt x="55" y="131"/>
                    <a:pt x="55" y="131"/>
                    <a:pt x="55" y="130"/>
                  </a:cubicBezTo>
                  <a:cubicBezTo>
                    <a:pt x="55" y="130"/>
                    <a:pt x="55" y="130"/>
                    <a:pt x="55" y="130"/>
                  </a:cubicBezTo>
                  <a:cubicBezTo>
                    <a:pt x="54" y="130"/>
                    <a:pt x="54" y="131"/>
                    <a:pt x="55" y="131"/>
                  </a:cubicBezTo>
                  <a:close/>
                  <a:moveTo>
                    <a:pt x="56" y="131"/>
                  </a:moveTo>
                  <a:cubicBezTo>
                    <a:pt x="56" y="131"/>
                    <a:pt x="56" y="131"/>
                    <a:pt x="57" y="131"/>
                  </a:cubicBezTo>
                  <a:cubicBezTo>
                    <a:pt x="57" y="130"/>
                    <a:pt x="57" y="130"/>
                    <a:pt x="57" y="130"/>
                  </a:cubicBezTo>
                  <a:cubicBezTo>
                    <a:pt x="57" y="130"/>
                    <a:pt x="57" y="130"/>
                    <a:pt x="57" y="130"/>
                  </a:cubicBezTo>
                  <a:cubicBezTo>
                    <a:pt x="57" y="130"/>
                    <a:pt x="56" y="130"/>
                    <a:pt x="56" y="131"/>
                  </a:cubicBezTo>
                  <a:close/>
                  <a:moveTo>
                    <a:pt x="50" y="133"/>
                  </a:moveTo>
                  <a:cubicBezTo>
                    <a:pt x="51" y="132"/>
                    <a:pt x="50" y="130"/>
                    <a:pt x="49" y="130"/>
                  </a:cubicBezTo>
                  <a:cubicBezTo>
                    <a:pt x="49" y="131"/>
                    <a:pt x="49" y="131"/>
                    <a:pt x="49" y="132"/>
                  </a:cubicBezTo>
                  <a:cubicBezTo>
                    <a:pt x="49" y="132"/>
                    <a:pt x="49" y="131"/>
                    <a:pt x="49" y="132"/>
                  </a:cubicBezTo>
                  <a:cubicBezTo>
                    <a:pt x="49" y="132"/>
                    <a:pt x="49" y="132"/>
                    <a:pt x="50" y="133"/>
                  </a:cubicBezTo>
                  <a:close/>
                  <a:moveTo>
                    <a:pt x="40" y="133"/>
                  </a:moveTo>
                  <a:cubicBezTo>
                    <a:pt x="40" y="132"/>
                    <a:pt x="40" y="132"/>
                    <a:pt x="41" y="131"/>
                  </a:cubicBezTo>
                  <a:cubicBezTo>
                    <a:pt x="40" y="131"/>
                    <a:pt x="40" y="130"/>
                    <a:pt x="40" y="130"/>
                  </a:cubicBezTo>
                  <a:cubicBezTo>
                    <a:pt x="39" y="131"/>
                    <a:pt x="39" y="132"/>
                    <a:pt x="40" y="133"/>
                  </a:cubicBezTo>
                  <a:close/>
                  <a:moveTo>
                    <a:pt x="43" y="132"/>
                  </a:moveTo>
                  <a:cubicBezTo>
                    <a:pt x="44" y="132"/>
                    <a:pt x="43" y="131"/>
                    <a:pt x="43" y="131"/>
                  </a:cubicBezTo>
                  <a:cubicBezTo>
                    <a:pt x="43" y="131"/>
                    <a:pt x="43" y="132"/>
                    <a:pt x="43" y="132"/>
                  </a:cubicBezTo>
                  <a:close/>
                  <a:moveTo>
                    <a:pt x="60" y="131"/>
                  </a:moveTo>
                  <a:cubicBezTo>
                    <a:pt x="60" y="131"/>
                    <a:pt x="60" y="131"/>
                    <a:pt x="59" y="131"/>
                  </a:cubicBezTo>
                  <a:cubicBezTo>
                    <a:pt x="59" y="131"/>
                    <a:pt x="60" y="131"/>
                    <a:pt x="60" y="131"/>
                  </a:cubicBezTo>
                  <a:close/>
                  <a:moveTo>
                    <a:pt x="36" y="133"/>
                  </a:moveTo>
                  <a:cubicBezTo>
                    <a:pt x="37" y="133"/>
                    <a:pt x="36" y="131"/>
                    <a:pt x="36" y="131"/>
                  </a:cubicBezTo>
                  <a:cubicBezTo>
                    <a:pt x="35" y="132"/>
                    <a:pt x="35" y="132"/>
                    <a:pt x="36" y="133"/>
                  </a:cubicBezTo>
                  <a:close/>
                  <a:moveTo>
                    <a:pt x="38" y="132"/>
                  </a:moveTo>
                  <a:cubicBezTo>
                    <a:pt x="38" y="132"/>
                    <a:pt x="38" y="132"/>
                    <a:pt x="38" y="132"/>
                  </a:cubicBezTo>
                  <a:cubicBezTo>
                    <a:pt x="38" y="132"/>
                    <a:pt x="39" y="131"/>
                    <a:pt x="38" y="131"/>
                  </a:cubicBezTo>
                  <a:cubicBezTo>
                    <a:pt x="38" y="132"/>
                    <a:pt x="38" y="132"/>
                    <a:pt x="38" y="132"/>
                  </a:cubicBezTo>
                  <a:close/>
                  <a:moveTo>
                    <a:pt x="55" y="132"/>
                  </a:moveTo>
                  <a:cubicBezTo>
                    <a:pt x="55" y="132"/>
                    <a:pt x="56" y="132"/>
                    <a:pt x="55" y="132"/>
                  </a:cubicBezTo>
                  <a:cubicBezTo>
                    <a:pt x="55" y="132"/>
                    <a:pt x="55" y="131"/>
                    <a:pt x="55" y="131"/>
                  </a:cubicBezTo>
                  <a:cubicBezTo>
                    <a:pt x="55" y="132"/>
                    <a:pt x="55" y="132"/>
                    <a:pt x="55" y="132"/>
                  </a:cubicBezTo>
                  <a:close/>
                  <a:moveTo>
                    <a:pt x="59" y="134"/>
                  </a:moveTo>
                  <a:cubicBezTo>
                    <a:pt x="58" y="134"/>
                    <a:pt x="59" y="132"/>
                    <a:pt x="58" y="131"/>
                  </a:cubicBezTo>
                  <a:cubicBezTo>
                    <a:pt x="58" y="133"/>
                    <a:pt x="58" y="134"/>
                    <a:pt x="59" y="134"/>
                  </a:cubicBezTo>
                  <a:close/>
                  <a:moveTo>
                    <a:pt x="48" y="133"/>
                  </a:moveTo>
                  <a:cubicBezTo>
                    <a:pt x="48" y="133"/>
                    <a:pt x="48" y="132"/>
                    <a:pt x="48" y="132"/>
                  </a:cubicBezTo>
                  <a:cubicBezTo>
                    <a:pt x="47" y="132"/>
                    <a:pt x="48" y="133"/>
                    <a:pt x="48" y="133"/>
                  </a:cubicBezTo>
                  <a:close/>
                  <a:moveTo>
                    <a:pt x="53" y="133"/>
                  </a:moveTo>
                  <a:cubicBezTo>
                    <a:pt x="53" y="133"/>
                    <a:pt x="53" y="132"/>
                    <a:pt x="53" y="132"/>
                  </a:cubicBezTo>
                  <a:cubicBezTo>
                    <a:pt x="53" y="132"/>
                    <a:pt x="53" y="133"/>
                    <a:pt x="53" y="133"/>
                  </a:cubicBezTo>
                  <a:close/>
                  <a:moveTo>
                    <a:pt x="39" y="134"/>
                  </a:moveTo>
                  <a:cubicBezTo>
                    <a:pt x="39" y="133"/>
                    <a:pt x="39" y="133"/>
                    <a:pt x="38" y="132"/>
                  </a:cubicBezTo>
                  <a:cubicBezTo>
                    <a:pt x="38" y="133"/>
                    <a:pt x="38" y="133"/>
                    <a:pt x="39" y="134"/>
                  </a:cubicBezTo>
                  <a:close/>
                  <a:moveTo>
                    <a:pt x="62" y="133"/>
                  </a:moveTo>
                  <a:cubicBezTo>
                    <a:pt x="62" y="133"/>
                    <a:pt x="63" y="133"/>
                    <a:pt x="62" y="132"/>
                  </a:cubicBezTo>
                  <a:cubicBezTo>
                    <a:pt x="62" y="133"/>
                    <a:pt x="62" y="133"/>
                    <a:pt x="62" y="133"/>
                  </a:cubicBezTo>
                  <a:close/>
                  <a:moveTo>
                    <a:pt x="40" y="134"/>
                  </a:moveTo>
                  <a:cubicBezTo>
                    <a:pt x="40" y="134"/>
                    <a:pt x="40" y="135"/>
                    <a:pt x="41" y="135"/>
                  </a:cubicBezTo>
                  <a:cubicBezTo>
                    <a:pt x="41" y="135"/>
                    <a:pt x="42" y="134"/>
                    <a:pt x="42" y="134"/>
                  </a:cubicBezTo>
                  <a:cubicBezTo>
                    <a:pt x="42" y="132"/>
                    <a:pt x="40" y="133"/>
                    <a:pt x="40" y="134"/>
                  </a:cubicBezTo>
                  <a:close/>
                  <a:moveTo>
                    <a:pt x="36" y="134"/>
                  </a:moveTo>
                  <a:cubicBezTo>
                    <a:pt x="37" y="134"/>
                    <a:pt x="37" y="133"/>
                    <a:pt x="37" y="133"/>
                  </a:cubicBezTo>
                  <a:cubicBezTo>
                    <a:pt x="37" y="133"/>
                    <a:pt x="37" y="133"/>
                    <a:pt x="36" y="134"/>
                  </a:cubicBezTo>
                  <a:close/>
                  <a:moveTo>
                    <a:pt x="57" y="136"/>
                  </a:moveTo>
                  <a:cubicBezTo>
                    <a:pt x="57" y="135"/>
                    <a:pt x="57" y="135"/>
                    <a:pt x="58" y="135"/>
                  </a:cubicBezTo>
                  <a:cubicBezTo>
                    <a:pt x="57" y="134"/>
                    <a:pt x="57" y="134"/>
                    <a:pt x="56" y="133"/>
                  </a:cubicBezTo>
                  <a:cubicBezTo>
                    <a:pt x="56" y="134"/>
                    <a:pt x="56" y="135"/>
                    <a:pt x="57" y="136"/>
                  </a:cubicBezTo>
                  <a:close/>
                  <a:moveTo>
                    <a:pt x="45" y="134"/>
                  </a:moveTo>
                  <a:cubicBezTo>
                    <a:pt x="45" y="134"/>
                    <a:pt x="45" y="133"/>
                    <a:pt x="45" y="133"/>
                  </a:cubicBezTo>
                  <a:cubicBezTo>
                    <a:pt x="44" y="133"/>
                    <a:pt x="44" y="134"/>
                    <a:pt x="45" y="134"/>
                  </a:cubicBezTo>
                  <a:close/>
                  <a:moveTo>
                    <a:pt x="51" y="135"/>
                  </a:moveTo>
                  <a:cubicBezTo>
                    <a:pt x="51" y="135"/>
                    <a:pt x="52" y="134"/>
                    <a:pt x="52" y="134"/>
                  </a:cubicBezTo>
                  <a:cubicBezTo>
                    <a:pt x="52" y="134"/>
                    <a:pt x="52" y="133"/>
                    <a:pt x="51" y="133"/>
                  </a:cubicBezTo>
                  <a:cubicBezTo>
                    <a:pt x="51" y="134"/>
                    <a:pt x="51" y="135"/>
                    <a:pt x="51" y="135"/>
                  </a:cubicBezTo>
                  <a:close/>
                  <a:moveTo>
                    <a:pt x="48" y="135"/>
                  </a:moveTo>
                  <a:cubicBezTo>
                    <a:pt x="47" y="134"/>
                    <a:pt x="47" y="134"/>
                    <a:pt x="47" y="134"/>
                  </a:cubicBezTo>
                  <a:cubicBezTo>
                    <a:pt x="47" y="134"/>
                    <a:pt x="47" y="134"/>
                    <a:pt x="48" y="135"/>
                  </a:cubicBezTo>
                  <a:close/>
                  <a:moveTo>
                    <a:pt x="37" y="134"/>
                  </a:moveTo>
                  <a:cubicBezTo>
                    <a:pt x="37" y="134"/>
                    <a:pt x="37" y="135"/>
                    <a:pt x="37" y="135"/>
                  </a:cubicBezTo>
                  <a:cubicBezTo>
                    <a:pt x="38" y="135"/>
                    <a:pt x="38" y="134"/>
                    <a:pt x="37" y="134"/>
                  </a:cubicBezTo>
                  <a:cubicBezTo>
                    <a:pt x="37" y="134"/>
                    <a:pt x="37" y="134"/>
                    <a:pt x="37" y="134"/>
                  </a:cubicBezTo>
                  <a:close/>
                  <a:moveTo>
                    <a:pt x="40" y="136"/>
                  </a:moveTo>
                  <a:cubicBezTo>
                    <a:pt x="40" y="135"/>
                    <a:pt x="40" y="135"/>
                    <a:pt x="39" y="135"/>
                  </a:cubicBezTo>
                  <a:cubicBezTo>
                    <a:pt x="39" y="135"/>
                    <a:pt x="40" y="136"/>
                    <a:pt x="40" y="136"/>
                  </a:cubicBezTo>
                  <a:close/>
                  <a:moveTo>
                    <a:pt x="54" y="136"/>
                  </a:moveTo>
                  <a:cubicBezTo>
                    <a:pt x="54" y="136"/>
                    <a:pt x="55" y="137"/>
                    <a:pt x="55" y="137"/>
                  </a:cubicBezTo>
                  <a:cubicBezTo>
                    <a:pt x="55" y="137"/>
                    <a:pt x="55" y="136"/>
                    <a:pt x="54" y="136"/>
                  </a:cubicBezTo>
                  <a:close/>
                  <a:moveTo>
                    <a:pt x="55" y="137"/>
                  </a:moveTo>
                  <a:cubicBezTo>
                    <a:pt x="56" y="136"/>
                    <a:pt x="55" y="134"/>
                    <a:pt x="54" y="136"/>
                  </a:cubicBezTo>
                  <a:cubicBezTo>
                    <a:pt x="55" y="136"/>
                    <a:pt x="55" y="137"/>
                    <a:pt x="55" y="137"/>
                  </a:cubicBezTo>
                  <a:close/>
                  <a:moveTo>
                    <a:pt x="42" y="137"/>
                  </a:moveTo>
                  <a:cubicBezTo>
                    <a:pt x="43" y="137"/>
                    <a:pt x="43" y="136"/>
                    <a:pt x="43" y="135"/>
                  </a:cubicBezTo>
                  <a:cubicBezTo>
                    <a:pt x="43" y="136"/>
                    <a:pt x="42" y="136"/>
                    <a:pt x="42" y="137"/>
                  </a:cubicBezTo>
                  <a:close/>
                  <a:moveTo>
                    <a:pt x="50" y="136"/>
                  </a:moveTo>
                  <a:cubicBezTo>
                    <a:pt x="50" y="136"/>
                    <a:pt x="50" y="136"/>
                    <a:pt x="50" y="135"/>
                  </a:cubicBezTo>
                  <a:cubicBezTo>
                    <a:pt x="50" y="135"/>
                    <a:pt x="50" y="135"/>
                    <a:pt x="49" y="135"/>
                  </a:cubicBezTo>
                  <a:cubicBezTo>
                    <a:pt x="49" y="136"/>
                    <a:pt x="50" y="136"/>
                    <a:pt x="50" y="136"/>
                  </a:cubicBezTo>
                  <a:close/>
                  <a:moveTo>
                    <a:pt x="39" y="138"/>
                  </a:moveTo>
                  <a:cubicBezTo>
                    <a:pt x="39" y="137"/>
                    <a:pt x="39" y="136"/>
                    <a:pt x="38" y="136"/>
                  </a:cubicBezTo>
                  <a:cubicBezTo>
                    <a:pt x="38" y="136"/>
                    <a:pt x="39" y="137"/>
                    <a:pt x="39" y="138"/>
                  </a:cubicBezTo>
                  <a:close/>
                  <a:moveTo>
                    <a:pt x="35" y="137"/>
                  </a:moveTo>
                  <a:cubicBezTo>
                    <a:pt x="35" y="138"/>
                    <a:pt x="36" y="137"/>
                    <a:pt x="36" y="137"/>
                  </a:cubicBezTo>
                  <a:cubicBezTo>
                    <a:pt x="36" y="137"/>
                    <a:pt x="36" y="136"/>
                    <a:pt x="35" y="136"/>
                  </a:cubicBezTo>
                  <a:cubicBezTo>
                    <a:pt x="35" y="136"/>
                    <a:pt x="35" y="137"/>
                    <a:pt x="35" y="137"/>
                  </a:cubicBezTo>
                  <a:close/>
                  <a:moveTo>
                    <a:pt x="62" y="138"/>
                  </a:moveTo>
                  <a:cubicBezTo>
                    <a:pt x="62" y="137"/>
                    <a:pt x="63" y="136"/>
                    <a:pt x="62" y="136"/>
                  </a:cubicBezTo>
                  <a:cubicBezTo>
                    <a:pt x="62" y="137"/>
                    <a:pt x="62" y="137"/>
                    <a:pt x="62" y="138"/>
                  </a:cubicBezTo>
                  <a:close/>
                  <a:moveTo>
                    <a:pt x="54" y="138"/>
                  </a:moveTo>
                  <a:cubicBezTo>
                    <a:pt x="54" y="138"/>
                    <a:pt x="54" y="137"/>
                    <a:pt x="53" y="137"/>
                  </a:cubicBezTo>
                  <a:cubicBezTo>
                    <a:pt x="53" y="137"/>
                    <a:pt x="53" y="138"/>
                    <a:pt x="54" y="138"/>
                  </a:cubicBezTo>
                  <a:close/>
                  <a:moveTo>
                    <a:pt x="42" y="140"/>
                  </a:moveTo>
                  <a:cubicBezTo>
                    <a:pt x="42" y="141"/>
                    <a:pt x="42" y="141"/>
                    <a:pt x="43" y="141"/>
                  </a:cubicBezTo>
                  <a:cubicBezTo>
                    <a:pt x="43" y="140"/>
                    <a:pt x="45" y="139"/>
                    <a:pt x="45" y="138"/>
                  </a:cubicBezTo>
                  <a:cubicBezTo>
                    <a:pt x="45" y="138"/>
                    <a:pt x="45" y="137"/>
                    <a:pt x="44" y="137"/>
                  </a:cubicBezTo>
                  <a:cubicBezTo>
                    <a:pt x="44" y="138"/>
                    <a:pt x="43" y="139"/>
                    <a:pt x="42" y="140"/>
                  </a:cubicBezTo>
                  <a:close/>
                  <a:moveTo>
                    <a:pt x="47" y="139"/>
                  </a:moveTo>
                  <a:cubicBezTo>
                    <a:pt x="48" y="139"/>
                    <a:pt x="48" y="138"/>
                    <a:pt x="48" y="138"/>
                  </a:cubicBezTo>
                  <a:cubicBezTo>
                    <a:pt x="47" y="138"/>
                    <a:pt x="47" y="139"/>
                    <a:pt x="47" y="139"/>
                  </a:cubicBezTo>
                  <a:close/>
                  <a:moveTo>
                    <a:pt x="35" y="142"/>
                  </a:moveTo>
                  <a:cubicBezTo>
                    <a:pt x="37" y="141"/>
                    <a:pt x="37" y="140"/>
                    <a:pt x="37" y="139"/>
                  </a:cubicBezTo>
                  <a:cubicBezTo>
                    <a:pt x="37" y="139"/>
                    <a:pt x="37" y="138"/>
                    <a:pt x="37" y="138"/>
                  </a:cubicBezTo>
                  <a:cubicBezTo>
                    <a:pt x="36" y="139"/>
                    <a:pt x="35" y="140"/>
                    <a:pt x="35" y="142"/>
                  </a:cubicBezTo>
                  <a:close/>
                  <a:moveTo>
                    <a:pt x="56" y="139"/>
                  </a:moveTo>
                  <a:cubicBezTo>
                    <a:pt x="57" y="139"/>
                    <a:pt x="57" y="139"/>
                    <a:pt x="57" y="138"/>
                  </a:cubicBezTo>
                  <a:cubicBezTo>
                    <a:pt x="57" y="138"/>
                    <a:pt x="56" y="139"/>
                    <a:pt x="56" y="139"/>
                  </a:cubicBezTo>
                  <a:close/>
                  <a:moveTo>
                    <a:pt x="52" y="140"/>
                  </a:moveTo>
                  <a:cubicBezTo>
                    <a:pt x="52" y="139"/>
                    <a:pt x="52" y="139"/>
                    <a:pt x="51" y="139"/>
                  </a:cubicBezTo>
                  <a:cubicBezTo>
                    <a:pt x="52" y="139"/>
                    <a:pt x="52" y="140"/>
                    <a:pt x="52" y="140"/>
                  </a:cubicBezTo>
                  <a:close/>
                  <a:moveTo>
                    <a:pt x="54" y="139"/>
                  </a:moveTo>
                  <a:cubicBezTo>
                    <a:pt x="54" y="139"/>
                    <a:pt x="55" y="139"/>
                    <a:pt x="55" y="139"/>
                  </a:cubicBezTo>
                  <a:cubicBezTo>
                    <a:pt x="54" y="139"/>
                    <a:pt x="54" y="139"/>
                    <a:pt x="54" y="139"/>
                  </a:cubicBezTo>
                  <a:cubicBezTo>
                    <a:pt x="54" y="139"/>
                    <a:pt x="54" y="139"/>
                    <a:pt x="54" y="139"/>
                  </a:cubicBezTo>
                  <a:close/>
                  <a:moveTo>
                    <a:pt x="6" y="140"/>
                  </a:moveTo>
                  <a:cubicBezTo>
                    <a:pt x="6" y="140"/>
                    <a:pt x="6" y="139"/>
                    <a:pt x="5" y="140"/>
                  </a:cubicBezTo>
                  <a:cubicBezTo>
                    <a:pt x="5" y="140"/>
                    <a:pt x="6" y="141"/>
                    <a:pt x="5" y="142"/>
                  </a:cubicBezTo>
                  <a:cubicBezTo>
                    <a:pt x="5" y="142"/>
                    <a:pt x="6" y="142"/>
                    <a:pt x="6" y="142"/>
                  </a:cubicBezTo>
                  <a:cubicBezTo>
                    <a:pt x="6" y="141"/>
                    <a:pt x="7" y="140"/>
                    <a:pt x="6" y="139"/>
                  </a:cubicBezTo>
                  <a:cubicBezTo>
                    <a:pt x="6" y="139"/>
                    <a:pt x="6" y="140"/>
                    <a:pt x="6" y="140"/>
                  </a:cubicBezTo>
                  <a:close/>
                  <a:moveTo>
                    <a:pt x="57" y="140"/>
                  </a:moveTo>
                  <a:cubicBezTo>
                    <a:pt x="57" y="140"/>
                    <a:pt x="58" y="140"/>
                    <a:pt x="58" y="139"/>
                  </a:cubicBezTo>
                  <a:cubicBezTo>
                    <a:pt x="58" y="139"/>
                    <a:pt x="58" y="139"/>
                    <a:pt x="57" y="139"/>
                  </a:cubicBezTo>
                  <a:cubicBezTo>
                    <a:pt x="57" y="140"/>
                    <a:pt x="57" y="140"/>
                    <a:pt x="57" y="140"/>
                  </a:cubicBezTo>
                  <a:close/>
                  <a:moveTo>
                    <a:pt x="52" y="141"/>
                  </a:moveTo>
                  <a:cubicBezTo>
                    <a:pt x="53" y="141"/>
                    <a:pt x="53" y="141"/>
                    <a:pt x="53" y="141"/>
                  </a:cubicBezTo>
                  <a:cubicBezTo>
                    <a:pt x="53" y="140"/>
                    <a:pt x="54" y="140"/>
                    <a:pt x="54" y="140"/>
                  </a:cubicBezTo>
                  <a:cubicBezTo>
                    <a:pt x="53" y="140"/>
                    <a:pt x="53" y="140"/>
                    <a:pt x="53" y="140"/>
                  </a:cubicBezTo>
                  <a:cubicBezTo>
                    <a:pt x="53" y="140"/>
                    <a:pt x="53" y="140"/>
                    <a:pt x="52" y="141"/>
                  </a:cubicBezTo>
                  <a:close/>
                  <a:moveTo>
                    <a:pt x="46" y="142"/>
                  </a:moveTo>
                  <a:cubicBezTo>
                    <a:pt x="46" y="142"/>
                    <a:pt x="47" y="141"/>
                    <a:pt x="46" y="140"/>
                  </a:cubicBezTo>
                  <a:cubicBezTo>
                    <a:pt x="46" y="141"/>
                    <a:pt x="45" y="142"/>
                    <a:pt x="46" y="142"/>
                  </a:cubicBezTo>
                  <a:close/>
                  <a:moveTo>
                    <a:pt x="57" y="141"/>
                  </a:moveTo>
                  <a:cubicBezTo>
                    <a:pt x="58" y="142"/>
                    <a:pt x="58" y="142"/>
                    <a:pt x="58" y="142"/>
                  </a:cubicBezTo>
                  <a:cubicBezTo>
                    <a:pt x="59" y="142"/>
                    <a:pt x="59" y="140"/>
                    <a:pt x="58" y="140"/>
                  </a:cubicBezTo>
                  <a:cubicBezTo>
                    <a:pt x="58" y="141"/>
                    <a:pt x="58" y="141"/>
                    <a:pt x="57" y="141"/>
                  </a:cubicBezTo>
                  <a:close/>
                  <a:moveTo>
                    <a:pt x="48" y="141"/>
                  </a:moveTo>
                  <a:cubicBezTo>
                    <a:pt x="48" y="141"/>
                    <a:pt x="49" y="141"/>
                    <a:pt x="49" y="140"/>
                  </a:cubicBezTo>
                  <a:cubicBezTo>
                    <a:pt x="48" y="140"/>
                    <a:pt x="48" y="140"/>
                    <a:pt x="48" y="140"/>
                  </a:cubicBezTo>
                  <a:cubicBezTo>
                    <a:pt x="48" y="141"/>
                    <a:pt x="48" y="141"/>
                    <a:pt x="48" y="141"/>
                  </a:cubicBezTo>
                  <a:close/>
                  <a:moveTo>
                    <a:pt x="49" y="142"/>
                  </a:moveTo>
                  <a:cubicBezTo>
                    <a:pt x="49" y="142"/>
                    <a:pt x="50" y="141"/>
                    <a:pt x="50" y="141"/>
                  </a:cubicBezTo>
                  <a:cubicBezTo>
                    <a:pt x="50" y="141"/>
                    <a:pt x="49" y="141"/>
                    <a:pt x="49" y="142"/>
                  </a:cubicBezTo>
                  <a:close/>
                  <a:moveTo>
                    <a:pt x="36" y="143"/>
                  </a:moveTo>
                  <a:cubicBezTo>
                    <a:pt x="36" y="144"/>
                    <a:pt x="36" y="144"/>
                    <a:pt x="37" y="144"/>
                  </a:cubicBezTo>
                  <a:cubicBezTo>
                    <a:pt x="37" y="144"/>
                    <a:pt x="38" y="143"/>
                    <a:pt x="39" y="142"/>
                  </a:cubicBezTo>
                  <a:cubicBezTo>
                    <a:pt x="38" y="142"/>
                    <a:pt x="39" y="141"/>
                    <a:pt x="38" y="141"/>
                  </a:cubicBezTo>
                  <a:cubicBezTo>
                    <a:pt x="38" y="142"/>
                    <a:pt x="37" y="143"/>
                    <a:pt x="36" y="143"/>
                  </a:cubicBezTo>
                  <a:close/>
                  <a:moveTo>
                    <a:pt x="54" y="142"/>
                  </a:moveTo>
                  <a:cubicBezTo>
                    <a:pt x="54" y="142"/>
                    <a:pt x="54" y="142"/>
                    <a:pt x="54" y="141"/>
                  </a:cubicBezTo>
                  <a:cubicBezTo>
                    <a:pt x="54" y="141"/>
                    <a:pt x="53" y="142"/>
                    <a:pt x="54" y="142"/>
                  </a:cubicBezTo>
                  <a:close/>
                  <a:moveTo>
                    <a:pt x="43" y="143"/>
                  </a:moveTo>
                  <a:cubicBezTo>
                    <a:pt x="43" y="143"/>
                    <a:pt x="44" y="142"/>
                    <a:pt x="44" y="142"/>
                  </a:cubicBezTo>
                  <a:cubicBezTo>
                    <a:pt x="43" y="142"/>
                    <a:pt x="43" y="143"/>
                    <a:pt x="43" y="143"/>
                  </a:cubicBezTo>
                  <a:close/>
                  <a:moveTo>
                    <a:pt x="49" y="143"/>
                  </a:moveTo>
                  <a:cubicBezTo>
                    <a:pt x="50" y="145"/>
                    <a:pt x="50" y="146"/>
                    <a:pt x="51" y="148"/>
                  </a:cubicBezTo>
                  <a:cubicBezTo>
                    <a:pt x="52" y="147"/>
                    <a:pt x="51" y="146"/>
                    <a:pt x="51" y="145"/>
                  </a:cubicBezTo>
                  <a:cubicBezTo>
                    <a:pt x="51" y="145"/>
                    <a:pt x="51" y="145"/>
                    <a:pt x="50" y="145"/>
                  </a:cubicBezTo>
                  <a:cubicBezTo>
                    <a:pt x="50" y="144"/>
                    <a:pt x="51" y="144"/>
                    <a:pt x="51" y="143"/>
                  </a:cubicBezTo>
                  <a:cubicBezTo>
                    <a:pt x="51" y="143"/>
                    <a:pt x="51" y="143"/>
                    <a:pt x="51" y="143"/>
                  </a:cubicBezTo>
                  <a:cubicBezTo>
                    <a:pt x="51" y="141"/>
                    <a:pt x="49" y="143"/>
                    <a:pt x="49" y="143"/>
                  </a:cubicBezTo>
                  <a:close/>
                  <a:moveTo>
                    <a:pt x="40" y="142"/>
                  </a:moveTo>
                  <a:cubicBezTo>
                    <a:pt x="41" y="143"/>
                    <a:pt x="41" y="143"/>
                    <a:pt x="41" y="143"/>
                  </a:cubicBezTo>
                  <a:cubicBezTo>
                    <a:pt x="41" y="142"/>
                    <a:pt x="41" y="142"/>
                    <a:pt x="40" y="142"/>
                  </a:cubicBezTo>
                  <a:close/>
                  <a:moveTo>
                    <a:pt x="54" y="143"/>
                  </a:moveTo>
                  <a:cubicBezTo>
                    <a:pt x="55" y="143"/>
                    <a:pt x="55" y="142"/>
                    <a:pt x="55" y="142"/>
                  </a:cubicBezTo>
                  <a:cubicBezTo>
                    <a:pt x="54" y="142"/>
                    <a:pt x="55" y="143"/>
                    <a:pt x="54" y="143"/>
                  </a:cubicBezTo>
                  <a:cubicBezTo>
                    <a:pt x="54" y="143"/>
                    <a:pt x="54" y="142"/>
                    <a:pt x="54" y="142"/>
                  </a:cubicBezTo>
                  <a:cubicBezTo>
                    <a:pt x="54" y="142"/>
                    <a:pt x="54" y="143"/>
                    <a:pt x="54" y="143"/>
                  </a:cubicBezTo>
                  <a:close/>
                  <a:moveTo>
                    <a:pt x="57" y="144"/>
                  </a:moveTo>
                  <a:cubicBezTo>
                    <a:pt x="57" y="143"/>
                    <a:pt x="57" y="143"/>
                    <a:pt x="57" y="143"/>
                  </a:cubicBezTo>
                  <a:cubicBezTo>
                    <a:pt x="57" y="143"/>
                    <a:pt x="57" y="142"/>
                    <a:pt x="57" y="142"/>
                  </a:cubicBezTo>
                  <a:cubicBezTo>
                    <a:pt x="56" y="143"/>
                    <a:pt x="57" y="143"/>
                    <a:pt x="57" y="144"/>
                  </a:cubicBezTo>
                  <a:close/>
                  <a:moveTo>
                    <a:pt x="62" y="144"/>
                  </a:moveTo>
                  <a:cubicBezTo>
                    <a:pt x="62" y="143"/>
                    <a:pt x="62" y="143"/>
                    <a:pt x="61" y="142"/>
                  </a:cubicBezTo>
                  <a:cubicBezTo>
                    <a:pt x="62" y="143"/>
                    <a:pt x="61" y="144"/>
                    <a:pt x="62" y="144"/>
                  </a:cubicBezTo>
                  <a:close/>
                  <a:moveTo>
                    <a:pt x="42" y="144"/>
                  </a:moveTo>
                  <a:cubicBezTo>
                    <a:pt x="42" y="145"/>
                    <a:pt x="43" y="143"/>
                    <a:pt x="42" y="143"/>
                  </a:cubicBezTo>
                  <a:cubicBezTo>
                    <a:pt x="42" y="144"/>
                    <a:pt x="42" y="144"/>
                    <a:pt x="42" y="144"/>
                  </a:cubicBezTo>
                  <a:close/>
                  <a:moveTo>
                    <a:pt x="60" y="144"/>
                  </a:moveTo>
                  <a:cubicBezTo>
                    <a:pt x="59" y="144"/>
                    <a:pt x="60" y="143"/>
                    <a:pt x="60" y="143"/>
                  </a:cubicBezTo>
                  <a:cubicBezTo>
                    <a:pt x="59" y="144"/>
                    <a:pt x="59" y="144"/>
                    <a:pt x="60" y="144"/>
                  </a:cubicBezTo>
                  <a:close/>
                  <a:moveTo>
                    <a:pt x="41" y="147"/>
                  </a:moveTo>
                  <a:cubicBezTo>
                    <a:pt x="41" y="148"/>
                    <a:pt x="40" y="148"/>
                    <a:pt x="40" y="149"/>
                  </a:cubicBezTo>
                  <a:cubicBezTo>
                    <a:pt x="42" y="147"/>
                    <a:pt x="43" y="145"/>
                    <a:pt x="44" y="143"/>
                  </a:cubicBezTo>
                  <a:cubicBezTo>
                    <a:pt x="42" y="144"/>
                    <a:pt x="42" y="146"/>
                    <a:pt x="41" y="147"/>
                  </a:cubicBezTo>
                  <a:close/>
                  <a:moveTo>
                    <a:pt x="37" y="146"/>
                  </a:moveTo>
                  <a:cubicBezTo>
                    <a:pt x="38" y="146"/>
                    <a:pt x="38" y="147"/>
                    <a:pt x="38" y="147"/>
                  </a:cubicBezTo>
                  <a:cubicBezTo>
                    <a:pt x="39" y="146"/>
                    <a:pt x="39" y="145"/>
                    <a:pt x="40" y="145"/>
                  </a:cubicBezTo>
                  <a:cubicBezTo>
                    <a:pt x="40" y="144"/>
                    <a:pt x="40" y="144"/>
                    <a:pt x="39" y="143"/>
                  </a:cubicBezTo>
                  <a:cubicBezTo>
                    <a:pt x="39" y="144"/>
                    <a:pt x="38" y="145"/>
                    <a:pt x="37" y="146"/>
                  </a:cubicBezTo>
                  <a:close/>
                  <a:moveTo>
                    <a:pt x="53" y="144"/>
                  </a:moveTo>
                  <a:cubicBezTo>
                    <a:pt x="54" y="144"/>
                    <a:pt x="53" y="144"/>
                    <a:pt x="53" y="144"/>
                  </a:cubicBezTo>
                  <a:cubicBezTo>
                    <a:pt x="53" y="144"/>
                    <a:pt x="53" y="144"/>
                    <a:pt x="53" y="144"/>
                  </a:cubicBezTo>
                  <a:close/>
                  <a:moveTo>
                    <a:pt x="63" y="146"/>
                  </a:moveTo>
                  <a:cubicBezTo>
                    <a:pt x="63" y="146"/>
                    <a:pt x="63" y="145"/>
                    <a:pt x="63" y="145"/>
                  </a:cubicBezTo>
                  <a:cubicBezTo>
                    <a:pt x="63" y="145"/>
                    <a:pt x="63" y="146"/>
                    <a:pt x="63" y="146"/>
                  </a:cubicBezTo>
                  <a:close/>
                  <a:moveTo>
                    <a:pt x="54" y="146"/>
                  </a:moveTo>
                  <a:cubicBezTo>
                    <a:pt x="55" y="146"/>
                    <a:pt x="54" y="146"/>
                    <a:pt x="54" y="145"/>
                  </a:cubicBezTo>
                  <a:cubicBezTo>
                    <a:pt x="54" y="146"/>
                    <a:pt x="54" y="146"/>
                    <a:pt x="54" y="146"/>
                  </a:cubicBezTo>
                  <a:close/>
                  <a:moveTo>
                    <a:pt x="34" y="149"/>
                  </a:moveTo>
                  <a:cubicBezTo>
                    <a:pt x="34" y="149"/>
                    <a:pt x="34" y="150"/>
                    <a:pt x="34" y="150"/>
                  </a:cubicBezTo>
                  <a:cubicBezTo>
                    <a:pt x="34" y="150"/>
                    <a:pt x="34" y="150"/>
                    <a:pt x="34" y="150"/>
                  </a:cubicBezTo>
                  <a:cubicBezTo>
                    <a:pt x="34" y="150"/>
                    <a:pt x="34" y="151"/>
                    <a:pt x="34" y="150"/>
                  </a:cubicBezTo>
                  <a:cubicBezTo>
                    <a:pt x="35" y="149"/>
                    <a:pt x="34" y="147"/>
                    <a:pt x="34" y="146"/>
                  </a:cubicBezTo>
                  <a:cubicBezTo>
                    <a:pt x="34" y="146"/>
                    <a:pt x="34" y="146"/>
                    <a:pt x="33" y="146"/>
                  </a:cubicBezTo>
                  <a:cubicBezTo>
                    <a:pt x="33" y="147"/>
                    <a:pt x="34" y="148"/>
                    <a:pt x="34" y="149"/>
                  </a:cubicBezTo>
                  <a:close/>
                  <a:moveTo>
                    <a:pt x="61" y="146"/>
                  </a:moveTo>
                  <a:cubicBezTo>
                    <a:pt x="61" y="146"/>
                    <a:pt x="61" y="147"/>
                    <a:pt x="62" y="147"/>
                  </a:cubicBezTo>
                  <a:cubicBezTo>
                    <a:pt x="62" y="146"/>
                    <a:pt x="62" y="146"/>
                    <a:pt x="62" y="146"/>
                  </a:cubicBezTo>
                  <a:cubicBezTo>
                    <a:pt x="62" y="146"/>
                    <a:pt x="61" y="146"/>
                    <a:pt x="61" y="146"/>
                  </a:cubicBezTo>
                  <a:close/>
                  <a:moveTo>
                    <a:pt x="59" y="147"/>
                  </a:moveTo>
                  <a:cubicBezTo>
                    <a:pt x="59" y="147"/>
                    <a:pt x="60" y="146"/>
                    <a:pt x="59" y="146"/>
                  </a:cubicBezTo>
                  <a:cubicBezTo>
                    <a:pt x="59" y="146"/>
                    <a:pt x="59" y="147"/>
                    <a:pt x="59" y="147"/>
                  </a:cubicBezTo>
                  <a:close/>
                  <a:moveTo>
                    <a:pt x="58" y="148"/>
                  </a:moveTo>
                  <a:cubicBezTo>
                    <a:pt x="58" y="147"/>
                    <a:pt x="58" y="147"/>
                    <a:pt x="57" y="146"/>
                  </a:cubicBezTo>
                  <a:cubicBezTo>
                    <a:pt x="58" y="147"/>
                    <a:pt x="58" y="148"/>
                    <a:pt x="58" y="148"/>
                  </a:cubicBezTo>
                  <a:close/>
                  <a:moveTo>
                    <a:pt x="36" y="148"/>
                  </a:moveTo>
                  <a:cubicBezTo>
                    <a:pt x="36" y="147"/>
                    <a:pt x="36" y="146"/>
                    <a:pt x="35" y="147"/>
                  </a:cubicBezTo>
                  <a:cubicBezTo>
                    <a:pt x="35" y="147"/>
                    <a:pt x="35" y="147"/>
                    <a:pt x="36" y="147"/>
                  </a:cubicBezTo>
                  <a:cubicBezTo>
                    <a:pt x="36" y="147"/>
                    <a:pt x="35" y="147"/>
                    <a:pt x="35" y="147"/>
                  </a:cubicBezTo>
                  <a:cubicBezTo>
                    <a:pt x="35" y="148"/>
                    <a:pt x="35" y="149"/>
                    <a:pt x="36" y="150"/>
                  </a:cubicBezTo>
                  <a:cubicBezTo>
                    <a:pt x="36" y="150"/>
                    <a:pt x="36" y="149"/>
                    <a:pt x="36" y="149"/>
                  </a:cubicBezTo>
                  <a:cubicBezTo>
                    <a:pt x="36" y="149"/>
                    <a:pt x="37" y="149"/>
                    <a:pt x="37" y="149"/>
                  </a:cubicBezTo>
                  <a:cubicBezTo>
                    <a:pt x="37" y="148"/>
                    <a:pt x="37" y="148"/>
                    <a:pt x="37" y="148"/>
                  </a:cubicBezTo>
                  <a:cubicBezTo>
                    <a:pt x="36" y="148"/>
                    <a:pt x="36" y="148"/>
                    <a:pt x="36" y="148"/>
                  </a:cubicBezTo>
                  <a:close/>
                  <a:moveTo>
                    <a:pt x="55" y="148"/>
                  </a:moveTo>
                  <a:cubicBezTo>
                    <a:pt x="55" y="147"/>
                    <a:pt x="55" y="147"/>
                    <a:pt x="55" y="147"/>
                  </a:cubicBezTo>
                  <a:cubicBezTo>
                    <a:pt x="54" y="147"/>
                    <a:pt x="54" y="147"/>
                    <a:pt x="55" y="148"/>
                  </a:cubicBezTo>
                  <a:close/>
                  <a:moveTo>
                    <a:pt x="6" y="149"/>
                  </a:moveTo>
                  <a:cubicBezTo>
                    <a:pt x="6" y="148"/>
                    <a:pt x="7" y="147"/>
                    <a:pt x="6" y="147"/>
                  </a:cubicBezTo>
                  <a:cubicBezTo>
                    <a:pt x="6" y="148"/>
                    <a:pt x="6" y="148"/>
                    <a:pt x="6" y="149"/>
                  </a:cubicBezTo>
                  <a:close/>
                  <a:moveTo>
                    <a:pt x="55" y="150"/>
                  </a:moveTo>
                  <a:cubicBezTo>
                    <a:pt x="56" y="150"/>
                    <a:pt x="56" y="150"/>
                    <a:pt x="56" y="149"/>
                  </a:cubicBezTo>
                  <a:cubicBezTo>
                    <a:pt x="55" y="149"/>
                    <a:pt x="56" y="148"/>
                    <a:pt x="55" y="148"/>
                  </a:cubicBezTo>
                  <a:cubicBezTo>
                    <a:pt x="55" y="149"/>
                    <a:pt x="54" y="150"/>
                    <a:pt x="55" y="150"/>
                  </a:cubicBezTo>
                  <a:close/>
                  <a:moveTo>
                    <a:pt x="59" y="150"/>
                  </a:moveTo>
                  <a:cubicBezTo>
                    <a:pt x="60" y="149"/>
                    <a:pt x="59" y="149"/>
                    <a:pt x="59" y="149"/>
                  </a:cubicBezTo>
                  <a:cubicBezTo>
                    <a:pt x="58" y="149"/>
                    <a:pt x="59" y="150"/>
                    <a:pt x="59" y="150"/>
                  </a:cubicBezTo>
                  <a:close/>
                  <a:moveTo>
                    <a:pt x="40" y="151"/>
                  </a:moveTo>
                  <a:cubicBezTo>
                    <a:pt x="40" y="155"/>
                    <a:pt x="39" y="158"/>
                    <a:pt x="40" y="162"/>
                  </a:cubicBezTo>
                  <a:cubicBezTo>
                    <a:pt x="40" y="162"/>
                    <a:pt x="39" y="163"/>
                    <a:pt x="39" y="163"/>
                  </a:cubicBezTo>
                  <a:cubicBezTo>
                    <a:pt x="39" y="163"/>
                    <a:pt x="40" y="163"/>
                    <a:pt x="40" y="163"/>
                  </a:cubicBezTo>
                  <a:cubicBezTo>
                    <a:pt x="40" y="158"/>
                    <a:pt x="41" y="154"/>
                    <a:pt x="42" y="149"/>
                  </a:cubicBezTo>
                  <a:cubicBezTo>
                    <a:pt x="42" y="149"/>
                    <a:pt x="42" y="149"/>
                    <a:pt x="41" y="149"/>
                  </a:cubicBezTo>
                  <a:cubicBezTo>
                    <a:pt x="41" y="150"/>
                    <a:pt x="41" y="151"/>
                    <a:pt x="40" y="151"/>
                  </a:cubicBezTo>
                  <a:close/>
                  <a:moveTo>
                    <a:pt x="39" y="150"/>
                  </a:moveTo>
                  <a:cubicBezTo>
                    <a:pt x="39" y="149"/>
                    <a:pt x="39" y="149"/>
                    <a:pt x="39" y="149"/>
                  </a:cubicBezTo>
                  <a:cubicBezTo>
                    <a:pt x="39" y="149"/>
                    <a:pt x="39" y="150"/>
                    <a:pt x="39" y="150"/>
                  </a:cubicBezTo>
                  <a:close/>
                  <a:moveTo>
                    <a:pt x="63" y="152"/>
                  </a:moveTo>
                  <a:cubicBezTo>
                    <a:pt x="63" y="151"/>
                    <a:pt x="63" y="150"/>
                    <a:pt x="63" y="150"/>
                  </a:cubicBezTo>
                  <a:cubicBezTo>
                    <a:pt x="63" y="150"/>
                    <a:pt x="62" y="151"/>
                    <a:pt x="63" y="152"/>
                  </a:cubicBezTo>
                  <a:close/>
                  <a:moveTo>
                    <a:pt x="37" y="151"/>
                  </a:moveTo>
                  <a:cubicBezTo>
                    <a:pt x="37" y="150"/>
                    <a:pt x="38" y="150"/>
                    <a:pt x="38" y="150"/>
                  </a:cubicBezTo>
                  <a:cubicBezTo>
                    <a:pt x="38" y="150"/>
                    <a:pt x="37" y="150"/>
                    <a:pt x="37" y="151"/>
                  </a:cubicBezTo>
                  <a:close/>
                  <a:moveTo>
                    <a:pt x="38" y="152"/>
                  </a:moveTo>
                  <a:cubicBezTo>
                    <a:pt x="39" y="152"/>
                    <a:pt x="38" y="151"/>
                    <a:pt x="38" y="150"/>
                  </a:cubicBezTo>
                  <a:cubicBezTo>
                    <a:pt x="38" y="151"/>
                    <a:pt x="37" y="152"/>
                    <a:pt x="38" y="152"/>
                  </a:cubicBezTo>
                  <a:close/>
                  <a:moveTo>
                    <a:pt x="37" y="152"/>
                  </a:moveTo>
                  <a:cubicBezTo>
                    <a:pt x="37" y="152"/>
                    <a:pt x="37" y="151"/>
                    <a:pt x="37" y="151"/>
                  </a:cubicBezTo>
                  <a:cubicBezTo>
                    <a:pt x="36" y="151"/>
                    <a:pt x="36" y="152"/>
                    <a:pt x="37" y="152"/>
                  </a:cubicBezTo>
                  <a:close/>
                  <a:moveTo>
                    <a:pt x="33" y="154"/>
                  </a:moveTo>
                  <a:cubicBezTo>
                    <a:pt x="34" y="154"/>
                    <a:pt x="34" y="152"/>
                    <a:pt x="33" y="151"/>
                  </a:cubicBezTo>
                  <a:cubicBezTo>
                    <a:pt x="33" y="152"/>
                    <a:pt x="33" y="153"/>
                    <a:pt x="33" y="154"/>
                  </a:cubicBezTo>
                  <a:close/>
                  <a:moveTo>
                    <a:pt x="58" y="152"/>
                  </a:moveTo>
                  <a:cubicBezTo>
                    <a:pt x="58" y="152"/>
                    <a:pt x="58" y="152"/>
                    <a:pt x="58" y="152"/>
                  </a:cubicBezTo>
                  <a:cubicBezTo>
                    <a:pt x="58" y="151"/>
                    <a:pt x="58" y="151"/>
                    <a:pt x="58" y="151"/>
                  </a:cubicBezTo>
                  <a:cubicBezTo>
                    <a:pt x="58" y="151"/>
                    <a:pt x="58" y="151"/>
                    <a:pt x="58" y="152"/>
                  </a:cubicBezTo>
                  <a:close/>
                  <a:moveTo>
                    <a:pt x="65" y="171"/>
                  </a:moveTo>
                  <a:cubicBezTo>
                    <a:pt x="65" y="171"/>
                    <a:pt x="65" y="171"/>
                    <a:pt x="65" y="171"/>
                  </a:cubicBezTo>
                  <a:cubicBezTo>
                    <a:pt x="65" y="171"/>
                    <a:pt x="65" y="171"/>
                    <a:pt x="65" y="171"/>
                  </a:cubicBezTo>
                  <a:cubicBezTo>
                    <a:pt x="66" y="165"/>
                    <a:pt x="66" y="157"/>
                    <a:pt x="65" y="151"/>
                  </a:cubicBezTo>
                  <a:cubicBezTo>
                    <a:pt x="64" y="152"/>
                    <a:pt x="64" y="155"/>
                    <a:pt x="65" y="156"/>
                  </a:cubicBezTo>
                  <a:cubicBezTo>
                    <a:pt x="65" y="157"/>
                    <a:pt x="65" y="157"/>
                    <a:pt x="64" y="157"/>
                  </a:cubicBezTo>
                  <a:cubicBezTo>
                    <a:pt x="64" y="158"/>
                    <a:pt x="64" y="160"/>
                    <a:pt x="65" y="161"/>
                  </a:cubicBezTo>
                  <a:cubicBezTo>
                    <a:pt x="65" y="161"/>
                    <a:pt x="64" y="160"/>
                    <a:pt x="64" y="161"/>
                  </a:cubicBezTo>
                  <a:cubicBezTo>
                    <a:pt x="64" y="161"/>
                    <a:pt x="64" y="161"/>
                    <a:pt x="64" y="162"/>
                  </a:cubicBezTo>
                  <a:cubicBezTo>
                    <a:pt x="64" y="162"/>
                    <a:pt x="65" y="162"/>
                    <a:pt x="65" y="162"/>
                  </a:cubicBezTo>
                  <a:cubicBezTo>
                    <a:pt x="65" y="163"/>
                    <a:pt x="64" y="164"/>
                    <a:pt x="64" y="164"/>
                  </a:cubicBezTo>
                  <a:cubicBezTo>
                    <a:pt x="63" y="166"/>
                    <a:pt x="65" y="168"/>
                    <a:pt x="64" y="170"/>
                  </a:cubicBezTo>
                  <a:cubicBezTo>
                    <a:pt x="64" y="170"/>
                    <a:pt x="64" y="169"/>
                    <a:pt x="64" y="170"/>
                  </a:cubicBezTo>
                  <a:cubicBezTo>
                    <a:pt x="64" y="170"/>
                    <a:pt x="63" y="172"/>
                    <a:pt x="64" y="172"/>
                  </a:cubicBezTo>
                  <a:cubicBezTo>
                    <a:pt x="65" y="172"/>
                    <a:pt x="65" y="171"/>
                    <a:pt x="65" y="171"/>
                  </a:cubicBezTo>
                  <a:cubicBezTo>
                    <a:pt x="65" y="171"/>
                    <a:pt x="65" y="171"/>
                    <a:pt x="65" y="171"/>
                  </a:cubicBezTo>
                  <a:cubicBezTo>
                    <a:pt x="65" y="171"/>
                    <a:pt x="65" y="171"/>
                    <a:pt x="65" y="171"/>
                  </a:cubicBezTo>
                  <a:close/>
                  <a:moveTo>
                    <a:pt x="56" y="153"/>
                  </a:moveTo>
                  <a:cubicBezTo>
                    <a:pt x="57" y="153"/>
                    <a:pt x="57" y="153"/>
                    <a:pt x="57" y="153"/>
                  </a:cubicBezTo>
                  <a:cubicBezTo>
                    <a:pt x="57" y="152"/>
                    <a:pt x="57" y="152"/>
                    <a:pt x="57" y="152"/>
                  </a:cubicBezTo>
                  <a:cubicBezTo>
                    <a:pt x="56" y="152"/>
                    <a:pt x="57" y="153"/>
                    <a:pt x="56" y="153"/>
                  </a:cubicBezTo>
                  <a:close/>
                  <a:moveTo>
                    <a:pt x="61" y="154"/>
                  </a:moveTo>
                  <a:cubicBezTo>
                    <a:pt x="61" y="154"/>
                    <a:pt x="61" y="153"/>
                    <a:pt x="62" y="153"/>
                  </a:cubicBezTo>
                  <a:cubicBezTo>
                    <a:pt x="61" y="152"/>
                    <a:pt x="61" y="152"/>
                    <a:pt x="61" y="152"/>
                  </a:cubicBezTo>
                  <a:cubicBezTo>
                    <a:pt x="61" y="153"/>
                    <a:pt x="61" y="153"/>
                    <a:pt x="61" y="154"/>
                  </a:cubicBezTo>
                  <a:close/>
                  <a:moveTo>
                    <a:pt x="36" y="153"/>
                  </a:moveTo>
                  <a:cubicBezTo>
                    <a:pt x="36" y="153"/>
                    <a:pt x="36" y="153"/>
                    <a:pt x="36" y="152"/>
                  </a:cubicBezTo>
                  <a:cubicBezTo>
                    <a:pt x="35" y="153"/>
                    <a:pt x="36" y="153"/>
                    <a:pt x="36" y="153"/>
                  </a:cubicBezTo>
                  <a:close/>
                  <a:moveTo>
                    <a:pt x="54" y="157"/>
                  </a:moveTo>
                  <a:cubicBezTo>
                    <a:pt x="55" y="156"/>
                    <a:pt x="54" y="156"/>
                    <a:pt x="54" y="155"/>
                  </a:cubicBezTo>
                  <a:cubicBezTo>
                    <a:pt x="55" y="155"/>
                    <a:pt x="55" y="153"/>
                    <a:pt x="54" y="152"/>
                  </a:cubicBezTo>
                  <a:cubicBezTo>
                    <a:pt x="53" y="154"/>
                    <a:pt x="54" y="155"/>
                    <a:pt x="54" y="157"/>
                  </a:cubicBezTo>
                  <a:close/>
                  <a:moveTo>
                    <a:pt x="59" y="153"/>
                  </a:moveTo>
                  <a:cubicBezTo>
                    <a:pt x="59" y="153"/>
                    <a:pt x="59" y="154"/>
                    <a:pt x="60" y="155"/>
                  </a:cubicBezTo>
                  <a:cubicBezTo>
                    <a:pt x="60" y="154"/>
                    <a:pt x="59" y="153"/>
                    <a:pt x="59" y="153"/>
                  </a:cubicBezTo>
                  <a:cubicBezTo>
                    <a:pt x="59" y="153"/>
                    <a:pt x="59" y="153"/>
                    <a:pt x="59" y="153"/>
                  </a:cubicBezTo>
                  <a:close/>
                  <a:moveTo>
                    <a:pt x="38" y="154"/>
                  </a:moveTo>
                  <a:cubicBezTo>
                    <a:pt x="39" y="154"/>
                    <a:pt x="38" y="155"/>
                    <a:pt x="39" y="155"/>
                  </a:cubicBezTo>
                  <a:cubicBezTo>
                    <a:pt x="39" y="154"/>
                    <a:pt x="39" y="153"/>
                    <a:pt x="39" y="153"/>
                  </a:cubicBezTo>
                  <a:cubicBezTo>
                    <a:pt x="39" y="153"/>
                    <a:pt x="38" y="153"/>
                    <a:pt x="38" y="154"/>
                  </a:cubicBezTo>
                  <a:close/>
                  <a:moveTo>
                    <a:pt x="36" y="155"/>
                  </a:moveTo>
                  <a:cubicBezTo>
                    <a:pt x="36" y="155"/>
                    <a:pt x="37" y="155"/>
                    <a:pt x="37" y="154"/>
                  </a:cubicBezTo>
                  <a:cubicBezTo>
                    <a:pt x="36" y="154"/>
                    <a:pt x="37" y="154"/>
                    <a:pt x="36" y="154"/>
                  </a:cubicBezTo>
                  <a:cubicBezTo>
                    <a:pt x="36" y="154"/>
                    <a:pt x="36" y="154"/>
                    <a:pt x="36" y="155"/>
                  </a:cubicBezTo>
                  <a:close/>
                  <a:moveTo>
                    <a:pt x="57" y="156"/>
                  </a:moveTo>
                  <a:cubicBezTo>
                    <a:pt x="57" y="156"/>
                    <a:pt x="57" y="156"/>
                    <a:pt x="57" y="157"/>
                  </a:cubicBezTo>
                  <a:cubicBezTo>
                    <a:pt x="58" y="156"/>
                    <a:pt x="58" y="156"/>
                    <a:pt x="58" y="156"/>
                  </a:cubicBezTo>
                  <a:cubicBezTo>
                    <a:pt x="58" y="155"/>
                    <a:pt x="58" y="154"/>
                    <a:pt x="58" y="154"/>
                  </a:cubicBezTo>
                  <a:cubicBezTo>
                    <a:pt x="57" y="155"/>
                    <a:pt x="57" y="155"/>
                    <a:pt x="57" y="156"/>
                  </a:cubicBezTo>
                  <a:close/>
                  <a:moveTo>
                    <a:pt x="34" y="156"/>
                  </a:moveTo>
                  <a:cubicBezTo>
                    <a:pt x="34" y="156"/>
                    <a:pt x="35" y="155"/>
                    <a:pt x="35" y="154"/>
                  </a:cubicBezTo>
                  <a:cubicBezTo>
                    <a:pt x="34" y="154"/>
                    <a:pt x="34" y="154"/>
                    <a:pt x="34" y="154"/>
                  </a:cubicBezTo>
                  <a:cubicBezTo>
                    <a:pt x="35" y="155"/>
                    <a:pt x="34" y="155"/>
                    <a:pt x="34" y="156"/>
                  </a:cubicBezTo>
                  <a:close/>
                  <a:moveTo>
                    <a:pt x="63" y="156"/>
                  </a:moveTo>
                  <a:cubicBezTo>
                    <a:pt x="63" y="156"/>
                    <a:pt x="63" y="154"/>
                    <a:pt x="63" y="155"/>
                  </a:cubicBezTo>
                  <a:cubicBezTo>
                    <a:pt x="63" y="155"/>
                    <a:pt x="62" y="155"/>
                    <a:pt x="63" y="156"/>
                  </a:cubicBezTo>
                  <a:close/>
                  <a:moveTo>
                    <a:pt x="37" y="157"/>
                  </a:moveTo>
                  <a:cubicBezTo>
                    <a:pt x="37" y="156"/>
                    <a:pt x="38" y="156"/>
                    <a:pt x="38" y="155"/>
                  </a:cubicBezTo>
                  <a:cubicBezTo>
                    <a:pt x="37" y="155"/>
                    <a:pt x="37" y="155"/>
                    <a:pt x="37" y="155"/>
                  </a:cubicBezTo>
                  <a:cubicBezTo>
                    <a:pt x="37" y="156"/>
                    <a:pt x="36" y="156"/>
                    <a:pt x="37" y="157"/>
                  </a:cubicBezTo>
                  <a:close/>
                  <a:moveTo>
                    <a:pt x="61" y="157"/>
                  </a:moveTo>
                  <a:cubicBezTo>
                    <a:pt x="61" y="157"/>
                    <a:pt x="61" y="156"/>
                    <a:pt x="61" y="156"/>
                  </a:cubicBezTo>
                  <a:cubicBezTo>
                    <a:pt x="61" y="157"/>
                    <a:pt x="61" y="157"/>
                    <a:pt x="61" y="157"/>
                  </a:cubicBezTo>
                  <a:close/>
                  <a:moveTo>
                    <a:pt x="34" y="157"/>
                  </a:moveTo>
                  <a:cubicBezTo>
                    <a:pt x="35" y="157"/>
                    <a:pt x="35" y="156"/>
                    <a:pt x="35" y="156"/>
                  </a:cubicBezTo>
                  <a:cubicBezTo>
                    <a:pt x="35" y="157"/>
                    <a:pt x="34" y="157"/>
                    <a:pt x="34" y="157"/>
                  </a:cubicBezTo>
                  <a:close/>
                  <a:moveTo>
                    <a:pt x="37" y="158"/>
                  </a:moveTo>
                  <a:cubicBezTo>
                    <a:pt x="37" y="158"/>
                    <a:pt x="37" y="158"/>
                    <a:pt x="37" y="159"/>
                  </a:cubicBezTo>
                  <a:cubicBezTo>
                    <a:pt x="38" y="159"/>
                    <a:pt x="38" y="159"/>
                    <a:pt x="38" y="159"/>
                  </a:cubicBezTo>
                  <a:cubicBezTo>
                    <a:pt x="38" y="159"/>
                    <a:pt x="39" y="157"/>
                    <a:pt x="38" y="157"/>
                  </a:cubicBezTo>
                  <a:cubicBezTo>
                    <a:pt x="38" y="157"/>
                    <a:pt x="37" y="158"/>
                    <a:pt x="37" y="158"/>
                  </a:cubicBezTo>
                  <a:close/>
                  <a:moveTo>
                    <a:pt x="58" y="159"/>
                  </a:moveTo>
                  <a:cubicBezTo>
                    <a:pt x="58" y="159"/>
                    <a:pt x="58" y="159"/>
                    <a:pt x="58" y="159"/>
                  </a:cubicBezTo>
                  <a:cubicBezTo>
                    <a:pt x="59" y="159"/>
                    <a:pt x="59" y="159"/>
                    <a:pt x="60" y="158"/>
                  </a:cubicBezTo>
                  <a:cubicBezTo>
                    <a:pt x="59" y="158"/>
                    <a:pt x="60" y="157"/>
                    <a:pt x="59" y="157"/>
                  </a:cubicBezTo>
                  <a:cubicBezTo>
                    <a:pt x="59" y="158"/>
                    <a:pt x="59" y="158"/>
                    <a:pt x="58" y="159"/>
                  </a:cubicBezTo>
                  <a:close/>
                  <a:moveTo>
                    <a:pt x="33" y="159"/>
                  </a:moveTo>
                  <a:cubicBezTo>
                    <a:pt x="34" y="159"/>
                    <a:pt x="33" y="158"/>
                    <a:pt x="34" y="158"/>
                  </a:cubicBezTo>
                  <a:cubicBezTo>
                    <a:pt x="33" y="158"/>
                    <a:pt x="33" y="158"/>
                    <a:pt x="33" y="158"/>
                  </a:cubicBezTo>
                  <a:cubicBezTo>
                    <a:pt x="33" y="159"/>
                    <a:pt x="33" y="159"/>
                    <a:pt x="33" y="159"/>
                  </a:cubicBezTo>
                  <a:close/>
                  <a:moveTo>
                    <a:pt x="55" y="159"/>
                  </a:moveTo>
                  <a:cubicBezTo>
                    <a:pt x="55" y="161"/>
                    <a:pt x="56" y="162"/>
                    <a:pt x="56" y="163"/>
                  </a:cubicBezTo>
                  <a:cubicBezTo>
                    <a:pt x="56" y="163"/>
                    <a:pt x="57" y="162"/>
                    <a:pt x="57" y="162"/>
                  </a:cubicBezTo>
                  <a:cubicBezTo>
                    <a:pt x="56" y="162"/>
                    <a:pt x="56" y="161"/>
                    <a:pt x="56" y="161"/>
                  </a:cubicBezTo>
                  <a:cubicBezTo>
                    <a:pt x="56" y="161"/>
                    <a:pt x="56" y="160"/>
                    <a:pt x="56" y="160"/>
                  </a:cubicBezTo>
                  <a:cubicBezTo>
                    <a:pt x="56" y="160"/>
                    <a:pt x="56" y="159"/>
                    <a:pt x="55" y="159"/>
                  </a:cubicBezTo>
                  <a:cubicBezTo>
                    <a:pt x="55" y="159"/>
                    <a:pt x="55" y="159"/>
                    <a:pt x="55" y="159"/>
                  </a:cubicBezTo>
                  <a:close/>
                  <a:moveTo>
                    <a:pt x="62" y="161"/>
                  </a:moveTo>
                  <a:cubicBezTo>
                    <a:pt x="62" y="161"/>
                    <a:pt x="62" y="161"/>
                    <a:pt x="62" y="161"/>
                  </a:cubicBezTo>
                  <a:cubicBezTo>
                    <a:pt x="61" y="161"/>
                    <a:pt x="61" y="159"/>
                    <a:pt x="61" y="159"/>
                  </a:cubicBezTo>
                  <a:cubicBezTo>
                    <a:pt x="61" y="160"/>
                    <a:pt x="61" y="161"/>
                    <a:pt x="62" y="161"/>
                  </a:cubicBezTo>
                  <a:close/>
                  <a:moveTo>
                    <a:pt x="33" y="161"/>
                  </a:moveTo>
                  <a:cubicBezTo>
                    <a:pt x="34" y="161"/>
                    <a:pt x="34" y="161"/>
                    <a:pt x="34" y="161"/>
                  </a:cubicBezTo>
                  <a:cubicBezTo>
                    <a:pt x="34" y="161"/>
                    <a:pt x="35" y="160"/>
                    <a:pt x="34" y="160"/>
                  </a:cubicBezTo>
                  <a:cubicBezTo>
                    <a:pt x="34" y="160"/>
                    <a:pt x="33" y="161"/>
                    <a:pt x="33" y="161"/>
                  </a:cubicBezTo>
                  <a:close/>
                  <a:moveTo>
                    <a:pt x="61" y="161"/>
                  </a:moveTo>
                  <a:cubicBezTo>
                    <a:pt x="61" y="161"/>
                    <a:pt x="61" y="160"/>
                    <a:pt x="60" y="160"/>
                  </a:cubicBezTo>
                  <a:cubicBezTo>
                    <a:pt x="60" y="160"/>
                    <a:pt x="59" y="160"/>
                    <a:pt x="59" y="161"/>
                  </a:cubicBezTo>
                  <a:cubicBezTo>
                    <a:pt x="60" y="162"/>
                    <a:pt x="60" y="163"/>
                    <a:pt x="61" y="163"/>
                  </a:cubicBezTo>
                  <a:cubicBezTo>
                    <a:pt x="61" y="162"/>
                    <a:pt x="62" y="161"/>
                    <a:pt x="61" y="161"/>
                  </a:cubicBezTo>
                  <a:cubicBezTo>
                    <a:pt x="61" y="161"/>
                    <a:pt x="61" y="161"/>
                    <a:pt x="61" y="161"/>
                  </a:cubicBezTo>
                  <a:close/>
                  <a:moveTo>
                    <a:pt x="32" y="161"/>
                  </a:moveTo>
                  <a:cubicBezTo>
                    <a:pt x="32" y="161"/>
                    <a:pt x="32" y="160"/>
                    <a:pt x="32" y="160"/>
                  </a:cubicBezTo>
                  <a:cubicBezTo>
                    <a:pt x="32" y="160"/>
                    <a:pt x="32" y="161"/>
                    <a:pt x="32" y="161"/>
                  </a:cubicBezTo>
                  <a:close/>
                  <a:moveTo>
                    <a:pt x="36" y="162"/>
                  </a:moveTo>
                  <a:cubicBezTo>
                    <a:pt x="37" y="162"/>
                    <a:pt x="37" y="161"/>
                    <a:pt x="37" y="160"/>
                  </a:cubicBezTo>
                  <a:cubicBezTo>
                    <a:pt x="37" y="161"/>
                    <a:pt x="36" y="161"/>
                    <a:pt x="36" y="162"/>
                  </a:cubicBezTo>
                  <a:close/>
                  <a:moveTo>
                    <a:pt x="58" y="163"/>
                  </a:moveTo>
                  <a:cubicBezTo>
                    <a:pt x="58" y="163"/>
                    <a:pt x="59" y="164"/>
                    <a:pt x="59" y="165"/>
                  </a:cubicBezTo>
                  <a:cubicBezTo>
                    <a:pt x="60" y="165"/>
                    <a:pt x="60" y="165"/>
                    <a:pt x="60" y="164"/>
                  </a:cubicBezTo>
                  <a:cubicBezTo>
                    <a:pt x="59" y="163"/>
                    <a:pt x="59" y="162"/>
                    <a:pt x="58" y="162"/>
                  </a:cubicBezTo>
                  <a:cubicBezTo>
                    <a:pt x="58" y="162"/>
                    <a:pt x="58" y="162"/>
                    <a:pt x="58" y="163"/>
                  </a:cubicBezTo>
                  <a:close/>
                  <a:moveTo>
                    <a:pt x="62" y="163"/>
                  </a:moveTo>
                  <a:cubicBezTo>
                    <a:pt x="63" y="163"/>
                    <a:pt x="62" y="163"/>
                    <a:pt x="63" y="163"/>
                  </a:cubicBezTo>
                  <a:cubicBezTo>
                    <a:pt x="63" y="163"/>
                    <a:pt x="63" y="162"/>
                    <a:pt x="63" y="162"/>
                  </a:cubicBezTo>
                  <a:cubicBezTo>
                    <a:pt x="63" y="162"/>
                    <a:pt x="62" y="162"/>
                    <a:pt x="62" y="163"/>
                  </a:cubicBezTo>
                  <a:close/>
                  <a:moveTo>
                    <a:pt x="37" y="164"/>
                  </a:moveTo>
                  <a:cubicBezTo>
                    <a:pt x="37" y="164"/>
                    <a:pt x="38" y="164"/>
                    <a:pt x="38" y="164"/>
                  </a:cubicBezTo>
                  <a:cubicBezTo>
                    <a:pt x="38" y="163"/>
                    <a:pt x="38" y="163"/>
                    <a:pt x="37" y="163"/>
                  </a:cubicBezTo>
                  <a:cubicBezTo>
                    <a:pt x="37" y="163"/>
                    <a:pt x="37" y="163"/>
                    <a:pt x="37" y="164"/>
                  </a:cubicBezTo>
                  <a:close/>
                  <a:moveTo>
                    <a:pt x="35" y="165"/>
                  </a:moveTo>
                  <a:cubicBezTo>
                    <a:pt x="36" y="164"/>
                    <a:pt x="36" y="163"/>
                    <a:pt x="35" y="163"/>
                  </a:cubicBezTo>
                  <a:cubicBezTo>
                    <a:pt x="35" y="163"/>
                    <a:pt x="34" y="165"/>
                    <a:pt x="35" y="165"/>
                  </a:cubicBezTo>
                  <a:close/>
                  <a:moveTo>
                    <a:pt x="62" y="163"/>
                  </a:moveTo>
                  <a:cubicBezTo>
                    <a:pt x="62" y="163"/>
                    <a:pt x="62" y="163"/>
                    <a:pt x="62" y="163"/>
                  </a:cubicBezTo>
                  <a:cubicBezTo>
                    <a:pt x="62" y="163"/>
                    <a:pt x="61" y="164"/>
                    <a:pt x="61" y="164"/>
                  </a:cubicBezTo>
                  <a:cubicBezTo>
                    <a:pt x="61" y="164"/>
                    <a:pt x="61" y="165"/>
                    <a:pt x="62" y="164"/>
                  </a:cubicBezTo>
                  <a:cubicBezTo>
                    <a:pt x="62" y="164"/>
                    <a:pt x="62" y="163"/>
                    <a:pt x="62" y="163"/>
                  </a:cubicBezTo>
                  <a:close/>
                  <a:moveTo>
                    <a:pt x="57" y="166"/>
                  </a:moveTo>
                  <a:cubicBezTo>
                    <a:pt x="57" y="165"/>
                    <a:pt x="57" y="164"/>
                    <a:pt x="57" y="164"/>
                  </a:cubicBezTo>
                  <a:cubicBezTo>
                    <a:pt x="56" y="164"/>
                    <a:pt x="57" y="166"/>
                    <a:pt x="57" y="166"/>
                  </a:cubicBezTo>
                  <a:close/>
                  <a:moveTo>
                    <a:pt x="31" y="165"/>
                  </a:moveTo>
                  <a:cubicBezTo>
                    <a:pt x="31" y="165"/>
                    <a:pt x="31" y="165"/>
                    <a:pt x="32" y="165"/>
                  </a:cubicBezTo>
                  <a:cubicBezTo>
                    <a:pt x="32" y="165"/>
                    <a:pt x="32" y="165"/>
                    <a:pt x="32" y="165"/>
                  </a:cubicBezTo>
                  <a:cubicBezTo>
                    <a:pt x="32" y="164"/>
                    <a:pt x="31" y="165"/>
                    <a:pt x="31" y="165"/>
                  </a:cubicBezTo>
                  <a:close/>
                  <a:moveTo>
                    <a:pt x="39" y="166"/>
                  </a:moveTo>
                  <a:cubicBezTo>
                    <a:pt x="39" y="168"/>
                    <a:pt x="38" y="169"/>
                    <a:pt x="39" y="171"/>
                  </a:cubicBezTo>
                  <a:cubicBezTo>
                    <a:pt x="39" y="172"/>
                    <a:pt x="39" y="172"/>
                    <a:pt x="38" y="173"/>
                  </a:cubicBezTo>
                  <a:cubicBezTo>
                    <a:pt x="39" y="176"/>
                    <a:pt x="38" y="179"/>
                    <a:pt x="38" y="181"/>
                  </a:cubicBezTo>
                  <a:cubicBezTo>
                    <a:pt x="38" y="181"/>
                    <a:pt x="38" y="182"/>
                    <a:pt x="38" y="183"/>
                  </a:cubicBezTo>
                  <a:cubicBezTo>
                    <a:pt x="38" y="184"/>
                    <a:pt x="38" y="188"/>
                    <a:pt x="38" y="189"/>
                  </a:cubicBezTo>
                  <a:cubicBezTo>
                    <a:pt x="39" y="180"/>
                    <a:pt x="40" y="173"/>
                    <a:pt x="40" y="164"/>
                  </a:cubicBezTo>
                  <a:cubicBezTo>
                    <a:pt x="39" y="165"/>
                    <a:pt x="39" y="165"/>
                    <a:pt x="39" y="166"/>
                  </a:cubicBezTo>
                  <a:close/>
                  <a:moveTo>
                    <a:pt x="60" y="166"/>
                  </a:moveTo>
                  <a:cubicBezTo>
                    <a:pt x="60" y="166"/>
                    <a:pt x="60" y="166"/>
                    <a:pt x="60" y="166"/>
                  </a:cubicBezTo>
                  <a:cubicBezTo>
                    <a:pt x="60" y="167"/>
                    <a:pt x="61" y="166"/>
                    <a:pt x="60" y="165"/>
                  </a:cubicBezTo>
                  <a:cubicBezTo>
                    <a:pt x="61" y="166"/>
                    <a:pt x="60" y="165"/>
                    <a:pt x="60" y="166"/>
                  </a:cubicBezTo>
                  <a:close/>
                  <a:moveTo>
                    <a:pt x="33" y="169"/>
                  </a:moveTo>
                  <a:cubicBezTo>
                    <a:pt x="34" y="168"/>
                    <a:pt x="35" y="167"/>
                    <a:pt x="34" y="165"/>
                  </a:cubicBezTo>
                  <a:cubicBezTo>
                    <a:pt x="33" y="166"/>
                    <a:pt x="33" y="168"/>
                    <a:pt x="33" y="169"/>
                  </a:cubicBezTo>
                  <a:close/>
                  <a:moveTo>
                    <a:pt x="36" y="168"/>
                  </a:moveTo>
                  <a:cubicBezTo>
                    <a:pt x="36" y="167"/>
                    <a:pt x="37" y="167"/>
                    <a:pt x="37" y="166"/>
                  </a:cubicBezTo>
                  <a:cubicBezTo>
                    <a:pt x="37" y="166"/>
                    <a:pt x="37" y="166"/>
                    <a:pt x="37" y="165"/>
                  </a:cubicBezTo>
                  <a:cubicBezTo>
                    <a:pt x="36" y="166"/>
                    <a:pt x="35" y="167"/>
                    <a:pt x="36" y="168"/>
                  </a:cubicBezTo>
                  <a:close/>
                  <a:moveTo>
                    <a:pt x="62" y="166"/>
                  </a:moveTo>
                  <a:cubicBezTo>
                    <a:pt x="63" y="166"/>
                    <a:pt x="63" y="167"/>
                    <a:pt x="63" y="166"/>
                  </a:cubicBezTo>
                  <a:cubicBezTo>
                    <a:pt x="63" y="166"/>
                    <a:pt x="63" y="166"/>
                    <a:pt x="63" y="166"/>
                  </a:cubicBezTo>
                  <a:cubicBezTo>
                    <a:pt x="63" y="166"/>
                    <a:pt x="62" y="166"/>
                    <a:pt x="62" y="166"/>
                  </a:cubicBezTo>
                  <a:close/>
                  <a:moveTo>
                    <a:pt x="56" y="169"/>
                  </a:moveTo>
                  <a:cubicBezTo>
                    <a:pt x="56" y="168"/>
                    <a:pt x="57" y="168"/>
                    <a:pt x="57" y="168"/>
                  </a:cubicBezTo>
                  <a:cubicBezTo>
                    <a:pt x="57" y="167"/>
                    <a:pt x="57" y="166"/>
                    <a:pt x="56" y="166"/>
                  </a:cubicBezTo>
                  <a:cubicBezTo>
                    <a:pt x="56" y="167"/>
                    <a:pt x="55" y="169"/>
                    <a:pt x="56" y="169"/>
                  </a:cubicBezTo>
                  <a:close/>
                  <a:moveTo>
                    <a:pt x="60" y="168"/>
                  </a:moveTo>
                  <a:cubicBezTo>
                    <a:pt x="60" y="167"/>
                    <a:pt x="61" y="167"/>
                    <a:pt x="61" y="166"/>
                  </a:cubicBezTo>
                  <a:cubicBezTo>
                    <a:pt x="61" y="167"/>
                    <a:pt x="59" y="167"/>
                    <a:pt x="60" y="168"/>
                  </a:cubicBezTo>
                  <a:close/>
                  <a:moveTo>
                    <a:pt x="31" y="179"/>
                  </a:moveTo>
                  <a:cubicBezTo>
                    <a:pt x="31" y="178"/>
                    <a:pt x="32" y="177"/>
                    <a:pt x="32" y="175"/>
                  </a:cubicBezTo>
                  <a:cubicBezTo>
                    <a:pt x="31" y="175"/>
                    <a:pt x="31" y="173"/>
                    <a:pt x="31" y="172"/>
                  </a:cubicBezTo>
                  <a:cubicBezTo>
                    <a:pt x="31" y="172"/>
                    <a:pt x="32" y="172"/>
                    <a:pt x="32" y="172"/>
                  </a:cubicBezTo>
                  <a:cubicBezTo>
                    <a:pt x="32" y="171"/>
                    <a:pt x="32" y="169"/>
                    <a:pt x="32" y="168"/>
                  </a:cubicBezTo>
                  <a:cubicBezTo>
                    <a:pt x="31" y="168"/>
                    <a:pt x="31" y="168"/>
                    <a:pt x="31" y="168"/>
                  </a:cubicBezTo>
                  <a:cubicBezTo>
                    <a:pt x="31" y="171"/>
                    <a:pt x="31" y="175"/>
                    <a:pt x="31" y="179"/>
                  </a:cubicBezTo>
                  <a:close/>
                  <a:moveTo>
                    <a:pt x="59" y="169"/>
                  </a:moveTo>
                  <a:cubicBezTo>
                    <a:pt x="59" y="169"/>
                    <a:pt x="60" y="169"/>
                    <a:pt x="59" y="168"/>
                  </a:cubicBezTo>
                  <a:cubicBezTo>
                    <a:pt x="58" y="168"/>
                    <a:pt x="58" y="169"/>
                    <a:pt x="59" y="169"/>
                  </a:cubicBezTo>
                  <a:close/>
                  <a:moveTo>
                    <a:pt x="61" y="168"/>
                  </a:moveTo>
                  <a:cubicBezTo>
                    <a:pt x="60" y="168"/>
                    <a:pt x="61" y="169"/>
                    <a:pt x="61" y="170"/>
                  </a:cubicBezTo>
                  <a:cubicBezTo>
                    <a:pt x="62" y="170"/>
                    <a:pt x="62" y="169"/>
                    <a:pt x="62" y="169"/>
                  </a:cubicBezTo>
                  <a:cubicBezTo>
                    <a:pt x="62" y="169"/>
                    <a:pt x="62" y="168"/>
                    <a:pt x="61" y="168"/>
                  </a:cubicBezTo>
                  <a:close/>
                  <a:moveTo>
                    <a:pt x="38" y="170"/>
                  </a:moveTo>
                  <a:cubicBezTo>
                    <a:pt x="38" y="169"/>
                    <a:pt x="37" y="169"/>
                    <a:pt x="37" y="168"/>
                  </a:cubicBezTo>
                  <a:cubicBezTo>
                    <a:pt x="37" y="169"/>
                    <a:pt x="37" y="170"/>
                    <a:pt x="38" y="170"/>
                  </a:cubicBezTo>
                  <a:close/>
                  <a:moveTo>
                    <a:pt x="34" y="171"/>
                  </a:moveTo>
                  <a:cubicBezTo>
                    <a:pt x="34" y="170"/>
                    <a:pt x="36" y="169"/>
                    <a:pt x="35" y="169"/>
                  </a:cubicBezTo>
                  <a:cubicBezTo>
                    <a:pt x="35" y="170"/>
                    <a:pt x="34" y="170"/>
                    <a:pt x="34" y="171"/>
                  </a:cubicBezTo>
                  <a:close/>
                  <a:moveTo>
                    <a:pt x="58" y="169"/>
                  </a:moveTo>
                  <a:cubicBezTo>
                    <a:pt x="57" y="170"/>
                    <a:pt x="57" y="170"/>
                    <a:pt x="56" y="170"/>
                  </a:cubicBezTo>
                  <a:cubicBezTo>
                    <a:pt x="56" y="171"/>
                    <a:pt x="57" y="171"/>
                    <a:pt x="57" y="172"/>
                  </a:cubicBezTo>
                  <a:cubicBezTo>
                    <a:pt x="58" y="171"/>
                    <a:pt x="58" y="170"/>
                    <a:pt x="58" y="169"/>
                  </a:cubicBezTo>
                  <a:cubicBezTo>
                    <a:pt x="58" y="170"/>
                    <a:pt x="58" y="169"/>
                    <a:pt x="58" y="169"/>
                  </a:cubicBezTo>
                  <a:close/>
                  <a:moveTo>
                    <a:pt x="59" y="170"/>
                  </a:moveTo>
                  <a:cubicBezTo>
                    <a:pt x="60" y="171"/>
                    <a:pt x="60" y="171"/>
                    <a:pt x="60" y="171"/>
                  </a:cubicBezTo>
                  <a:cubicBezTo>
                    <a:pt x="60" y="170"/>
                    <a:pt x="60" y="170"/>
                    <a:pt x="60" y="169"/>
                  </a:cubicBezTo>
                  <a:cubicBezTo>
                    <a:pt x="60" y="170"/>
                    <a:pt x="59" y="170"/>
                    <a:pt x="59" y="170"/>
                  </a:cubicBezTo>
                  <a:close/>
                  <a:moveTo>
                    <a:pt x="37" y="172"/>
                  </a:moveTo>
                  <a:cubicBezTo>
                    <a:pt x="37" y="172"/>
                    <a:pt x="37" y="172"/>
                    <a:pt x="37" y="172"/>
                  </a:cubicBezTo>
                  <a:cubicBezTo>
                    <a:pt x="37" y="171"/>
                    <a:pt x="37" y="171"/>
                    <a:pt x="36" y="171"/>
                  </a:cubicBezTo>
                  <a:cubicBezTo>
                    <a:pt x="37" y="171"/>
                    <a:pt x="37" y="171"/>
                    <a:pt x="37" y="172"/>
                  </a:cubicBezTo>
                  <a:close/>
                  <a:moveTo>
                    <a:pt x="62" y="171"/>
                  </a:moveTo>
                  <a:cubicBezTo>
                    <a:pt x="62" y="171"/>
                    <a:pt x="62" y="172"/>
                    <a:pt x="63" y="172"/>
                  </a:cubicBezTo>
                  <a:cubicBezTo>
                    <a:pt x="63" y="171"/>
                    <a:pt x="63" y="171"/>
                    <a:pt x="62" y="171"/>
                  </a:cubicBezTo>
                  <a:cubicBezTo>
                    <a:pt x="62" y="171"/>
                    <a:pt x="62" y="171"/>
                    <a:pt x="62" y="171"/>
                  </a:cubicBezTo>
                  <a:close/>
                  <a:moveTo>
                    <a:pt x="35" y="173"/>
                  </a:moveTo>
                  <a:cubicBezTo>
                    <a:pt x="35" y="173"/>
                    <a:pt x="35" y="174"/>
                    <a:pt x="36" y="174"/>
                  </a:cubicBezTo>
                  <a:cubicBezTo>
                    <a:pt x="36" y="173"/>
                    <a:pt x="36" y="173"/>
                    <a:pt x="36" y="172"/>
                  </a:cubicBezTo>
                  <a:cubicBezTo>
                    <a:pt x="36" y="172"/>
                    <a:pt x="36" y="172"/>
                    <a:pt x="36" y="171"/>
                  </a:cubicBezTo>
                  <a:cubicBezTo>
                    <a:pt x="36" y="171"/>
                    <a:pt x="36" y="171"/>
                    <a:pt x="36" y="171"/>
                  </a:cubicBezTo>
                  <a:cubicBezTo>
                    <a:pt x="35" y="172"/>
                    <a:pt x="35" y="172"/>
                    <a:pt x="35" y="173"/>
                  </a:cubicBezTo>
                  <a:close/>
                  <a:moveTo>
                    <a:pt x="58" y="173"/>
                  </a:moveTo>
                  <a:cubicBezTo>
                    <a:pt x="58" y="173"/>
                    <a:pt x="59" y="173"/>
                    <a:pt x="59" y="172"/>
                  </a:cubicBezTo>
                  <a:cubicBezTo>
                    <a:pt x="59" y="172"/>
                    <a:pt x="59" y="172"/>
                    <a:pt x="59" y="171"/>
                  </a:cubicBezTo>
                  <a:cubicBezTo>
                    <a:pt x="58" y="172"/>
                    <a:pt x="57" y="173"/>
                    <a:pt x="58" y="173"/>
                  </a:cubicBezTo>
                  <a:close/>
                  <a:moveTo>
                    <a:pt x="56" y="174"/>
                  </a:moveTo>
                  <a:cubicBezTo>
                    <a:pt x="56" y="174"/>
                    <a:pt x="56" y="173"/>
                    <a:pt x="57" y="173"/>
                  </a:cubicBezTo>
                  <a:cubicBezTo>
                    <a:pt x="56" y="173"/>
                    <a:pt x="56" y="173"/>
                    <a:pt x="56" y="172"/>
                  </a:cubicBezTo>
                  <a:cubicBezTo>
                    <a:pt x="56" y="172"/>
                    <a:pt x="56" y="172"/>
                    <a:pt x="56" y="172"/>
                  </a:cubicBezTo>
                  <a:cubicBezTo>
                    <a:pt x="56" y="172"/>
                    <a:pt x="56" y="173"/>
                    <a:pt x="56" y="174"/>
                  </a:cubicBezTo>
                  <a:close/>
                  <a:moveTo>
                    <a:pt x="61" y="173"/>
                  </a:moveTo>
                  <a:cubicBezTo>
                    <a:pt x="61" y="173"/>
                    <a:pt x="62" y="175"/>
                    <a:pt x="62" y="174"/>
                  </a:cubicBezTo>
                  <a:cubicBezTo>
                    <a:pt x="62" y="173"/>
                    <a:pt x="61" y="173"/>
                    <a:pt x="61" y="172"/>
                  </a:cubicBezTo>
                  <a:cubicBezTo>
                    <a:pt x="61" y="173"/>
                    <a:pt x="61" y="173"/>
                    <a:pt x="61" y="173"/>
                  </a:cubicBezTo>
                  <a:close/>
                  <a:moveTo>
                    <a:pt x="64" y="173"/>
                  </a:moveTo>
                  <a:cubicBezTo>
                    <a:pt x="64" y="174"/>
                    <a:pt x="65" y="174"/>
                    <a:pt x="65" y="174"/>
                  </a:cubicBezTo>
                  <a:cubicBezTo>
                    <a:pt x="65" y="174"/>
                    <a:pt x="65" y="174"/>
                    <a:pt x="65" y="174"/>
                  </a:cubicBezTo>
                  <a:cubicBezTo>
                    <a:pt x="65" y="173"/>
                    <a:pt x="66" y="173"/>
                    <a:pt x="65" y="173"/>
                  </a:cubicBezTo>
                  <a:cubicBezTo>
                    <a:pt x="65" y="173"/>
                    <a:pt x="65" y="173"/>
                    <a:pt x="64" y="173"/>
                  </a:cubicBezTo>
                  <a:close/>
                  <a:moveTo>
                    <a:pt x="58" y="174"/>
                  </a:moveTo>
                  <a:cubicBezTo>
                    <a:pt x="59" y="174"/>
                    <a:pt x="59" y="173"/>
                    <a:pt x="59" y="173"/>
                  </a:cubicBezTo>
                  <a:cubicBezTo>
                    <a:pt x="59" y="173"/>
                    <a:pt x="58" y="174"/>
                    <a:pt x="58" y="174"/>
                  </a:cubicBezTo>
                  <a:close/>
                  <a:moveTo>
                    <a:pt x="36" y="175"/>
                  </a:moveTo>
                  <a:cubicBezTo>
                    <a:pt x="36" y="175"/>
                    <a:pt x="37" y="174"/>
                    <a:pt x="37" y="174"/>
                  </a:cubicBezTo>
                  <a:cubicBezTo>
                    <a:pt x="36" y="174"/>
                    <a:pt x="36" y="174"/>
                    <a:pt x="36" y="175"/>
                  </a:cubicBezTo>
                  <a:close/>
                  <a:moveTo>
                    <a:pt x="33" y="176"/>
                  </a:moveTo>
                  <a:cubicBezTo>
                    <a:pt x="34" y="176"/>
                    <a:pt x="33" y="177"/>
                    <a:pt x="34" y="177"/>
                  </a:cubicBezTo>
                  <a:cubicBezTo>
                    <a:pt x="35" y="176"/>
                    <a:pt x="35" y="175"/>
                    <a:pt x="34" y="174"/>
                  </a:cubicBezTo>
                  <a:cubicBezTo>
                    <a:pt x="34" y="175"/>
                    <a:pt x="33" y="175"/>
                    <a:pt x="33" y="176"/>
                  </a:cubicBezTo>
                  <a:close/>
                  <a:moveTo>
                    <a:pt x="59" y="175"/>
                  </a:moveTo>
                  <a:cubicBezTo>
                    <a:pt x="59" y="176"/>
                    <a:pt x="59" y="176"/>
                    <a:pt x="60" y="176"/>
                  </a:cubicBezTo>
                  <a:cubicBezTo>
                    <a:pt x="60" y="176"/>
                    <a:pt x="60" y="176"/>
                    <a:pt x="61" y="175"/>
                  </a:cubicBezTo>
                  <a:cubicBezTo>
                    <a:pt x="60" y="175"/>
                    <a:pt x="60" y="174"/>
                    <a:pt x="60" y="174"/>
                  </a:cubicBezTo>
                  <a:cubicBezTo>
                    <a:pt x="60" y="175"/>
                    <a:pt x="59" y="175"/>
                    <a:pt x="59" y="175"/>
                  </a:cubicBezTo>
                  <a:close/>
                  <a:moveTo>
                    <a:pt x="57" y="175"/>
                  </a:moveTo>
                  <a:cubicBezTo>
                    <a:pt x="57" y="175"/>
                    <a:pt x="57" y="175"/>
                    <a:pt x="57" y="176"/>
                  </a:cubicBezTo>
                  <a:cubicBezTo>
                    <a:pt x="57" y="176"/>
                    <a:pt x="58" y="175"/>
                    <a:pt x="58" y="175"/>
                  </a:cubicBezTo>
                  <a:cubicBezTo>
                    <a:pt x="57" y="175"/>
                    <a:pt x="57" y="174"/>
                    <a:pt x="57" y="175"/>
                  </a:cubicBezTo>
                  <a:close/>
                  <a:moveTo>
                    <a:pt x="65" y="176"/>
                  </a:moveTo>
                  <a:cubicBezTo>
                    <a:pt x="65" y="177"/>
                    <a:pt x="64" y="176"/>
                    <a:pt x="64" y="177"/>
                  </a:cubicBezTo>
                  <a:cubicBezTo>
                    <a:pt x="65" y="177"/>
                    <a:pt x="65" y="178"/>
                    <a:pt x="65" y="178"/>
                  </a:cubicBezTo>
                  <a:cubicBezTo>
                    <a:pt x="65" y="177"/>
                    <a:pt x="65" y="176"/>
                    <a:pt x="65" y="175"/>
                  </a:cubicBezTo>
                  <a:cubicBezTo>
                    <a:pt x="65" y="176"/>
                    <a:pt x="65" y="176"/>
                    <a:pt x="65" y="176"/>
                  </a:cubicBezTo>
                  <a:close/>
                  <a:moveTo>
                    <a:pt x="60" y="176"/>
                  </a:moveTo>
                  <a:cubicBezTo>
                    <a:pt x="60" y="176"/>
                    <a:pt x="60" y="176"/>
                    <a:pt x="61" y="176"/>
                  </a:cubicBezTo>
                  <a:cubicBezTo>
                    <a:pt x="61" y="176"/>
                    <a:pt x="61" y="176"/>
                    <a:pt x="61" y="176"/>
                  </a:cubicBezTo>
                  <a:cubicBezTo>
                    <a:pt x="60" y="176"/>
                    <a:pt x="60" y="176"/>
                    <a:pt x="60" y="176"/>
                  </a:cubicBezTo>
                  <a:close/>
                  <a:moveTo>
                    <a:pt x="58" y="178"/>
                  </a:moveTo>
                  <a:cubicBezTo>
                    <a:pt x="58" y="178"/>
                    <a:pt x="58" y="178"/>
                    <a:pt x="59" y="177"/>
                  </a:cubicBezTo>
                  <a:cubicBezTo>
                    <a:pt x="58" y="177"/>
                    <a:pt x="58" y="176"/>
                    <a:pt x="58" y="176"/>
                  </a:cubicBezTo>
                  <a:cubicBezTo>
                    <a:pt x="57" y="177"/>
                    <a:pt x="57" y="177"/>
                    <a:pt x="58" y="178"/>
                  </a:cubicBezTo>
                  <a:close/>
                  <a:moveTo>
                    <a:pt x="34" y="177"/>
                  </a:moveTo>
                  <a:cubicBezTo>
                    <a:pt x="34" y="177"/>
                    <a:pt x="34" y="177"/>
                    <a:pt x="34" y="178"/>
                  </a:cubicBezTo>
                  <a:cubicBezTo>
                    <a:pt x="35" y="178"/>
                    <a:pt x="35" y="177"/>
                    <a:pt x="35" y="177"/>
                  </a:cubicBezTo>
                  <a:cubicBezTo>
                    <a:pt x="35" y="177"/>
                    <a:pt x="35" y="177"/>
                    <a:pt x="34" y="177"/>
                  </a:cubicBezTo>
                  <a:close/>
                  <a:moveTo>
                    <a:pt x="32" y="177"/>
                  </a:moveTo>
                  <a:cubicBezTo>
                    <a:pt x="33" y="177"/>
                    <a:pt x="32" y="178"/>
                    <a:pt x="33" y="178"/>
                  </a:cubicBezTo>
                  <a:cubicBezTo>
                    <a:pt x="33" y="178"/>
                    <a:pt x="33" y="177"/>
                    <a:pt x="33" y="177"/>
                  </a:cubicBezTo>
                  <a:cubicBezTo>
                    <a:pt x="33" y="177"/>
                    <a:pt x="32" y="177"/>
                    <a:pt x="32" y="177"/>
                  </a:cubicBezTo>
                  <a:close/>
                  <a:moveTo>
                    <a:pt x="60" y="178"/>
                  </a:moveTo>
                  <a:cubicBezTo>
                    <a:pt x="60" y="179"/>
                    <a:pt x="61" y="178"/>
                    <a:pt x="61" y="177"/>
                  </a:cubicBezTo>
                  <a:cubicBezTo>
                    <a:pt x="61" y="178"/>
                    <a:pt x="60" y="178"/>
                    <a:pt x="60" y="178"/>
                  </a:cubicBezTo>
                  <a:close/>
                  <a:moveTo>
                    <a:pt x="63" y="178"/>
                  </a:moveTo>
                  <a:cubicBezTo>
                    <a:pt x="64" y="179"/>
                    <a:pt x="64" y="180"/>
                    <a:pt x="65" y="180"/>
                  </a:cubicBezTo>
                  <a:cubicBezTo>
                    <a:pt x="65" y="180"/>
                    <a:pt x="65" y="180"/>
                    <a:pt x="65" y="179"/>
                  </a:cubicBezTo>
                  <a:cubicBezTo>
                    <a:pt x="64" y="179"/>
                    <a:pt x="64" y="178"/>
                    <a:pt x="64" y="177"/>
                  </a:cubicBezTo>
                  <a:cubicBezTo>
                    <a:pt x="64" y="177"/>
                    <a:pt x="63" y="177"/>
                    <a:pt x="63" y="178"/>
                  </a:cubicBezTo>
                  <a:close/>
                  <a:moveTo>
                    <a:pt x="36" y="178"/>
                  </a:moveTo>
                  <a:cubicBezTo>
                    <a:pt x="36" y="178"/>
                    <a:pt x="37" y="178"/>
                    <a:pt x="36" y="177"/>
                  </a:cubicBezTo>
                  <a:cubicBezTo>
                    <a:pt x="36" y="178"/>
                    <a:pt x="36" y="178"/>
                    <a:pt x="36" y="178"/>
                  </a:cubicBezTo>
                  <a:close/>
                  <a:moveTo>
                    <a:pt x="58" y="179"/>
                  </a:moveTo>
                  <a:cubicBezTo>
                    <a:pt x="58" y="179"/>
                    <a:pt x="58" y="179"/>
                    <a:pt x="58" y="179"/>
                  </a:cubicBezTo>
                  <a:cubicBezTo>
                    <a:pt x="59" y="179"/>
                    <a:pt x="59" y="178"/>
                    <a:pt x="59" y="178"/>
                  </a:cubicBezTo>
                  <a:cubicBezTo>
                    <a:pt x="59" y="178"/>
                    <a:pt x="58" y="178"/>
                    <a:pt x="58" y="179"/>
                  </a:cubicBezTo>
                  <a:close/>
                  <a:moveTo>
                    <a:pt x="57" y="179"/>
                  </a:moveTo>
                  <a:cubicBezTo>
                    <a:pt x="57" y="179"/>
                    <a:pt x="57" y="178"/>
                    <a:pt x="57" y="178"/>
                  </a:cubicBezTo>
                  <a:cubicBezTo>
                    <a:pt x="57" y="178"/>
                    <a:pt x="57" y="178"/>
                    <a:pt x="57" y="179"/>
                  </a:cubicBezTo>
                  <a:close/>
                  <a:moveTo>
                    <a:pt x="61" y="180"/>
                  </a:moveTo>
                  <a:cubicBezTo>
                    <a:pt x="61" y="179"/>
                    <a:pt x="61" y="179"/>
                    <a:pt x="62" y="178"/>
                  </a:cubicBezTo>
                  <a:cubicBezTo>
                    <a:pt x="61" y="178"/>
                    <a:pt x="60" y="179"/>
                    <a:pt x="61" y="180"/>
                  </a:cubicBezTo>
                  <a:close/>
                  <a:moveTo>
                    <a:pt x="33" y="181"/>
                  </a:moveTo>
                  <a:cubicBezTo>
                    <a:pt x="33" y="180"/>
                    <a:pt x="34" y="179"/>
                    <a:pt x="33" y="179"/>
                  </a:cubicBezTo>
                  <a:cubicBezTo>
                    <a:pt x="33" y="179"/>
                    <a:pt x="32" y="180"/>
                    <a:pt x="33" y="181"/>
                  </a:cubicBezTo>
                  <a:close/>
                  <a:moveTo>
                    <a:pt x="31" y="180"/>
                  </a:moveTo>
                  <a:cubicBezTo>
                    <a:pt x="31" y="180"/>
                    <a:pt x="32" y="179"/>
                    <a:pt x="32" y="179"/>
                  </a:cubicBezTo>
                  <a:cubicBezTo>
                    <a:pt x="32" y="179"/>
                    <a:pt x="31" y="180"/>
                    <a:pt x="31" y="180"/>
                  </a:cubicBezTo>
                  <a:close/>
                  <a:moveTo>
                    <a:pt x="36" y="179"/>
                  </a:moveTo>
                  <a:cubicBezTo>
                    <a:pt x="36" y="179"/>
                    <a:pt x="36" y="179"/>
                    <a:pt x="36" y="179"/>
                  </a:cubicBezTo>
                  <a:cubicBezTo>
                    <a:pt x="35" y="179"/>
                    <a:pt x="35" y="180"/>
                    <a:pt x="36" y="180"/>
                  </a:cubicBezTo>
                  <a:cubicBezTo>
                    <a:pt x="36" y="180"/>
                    <a:pt x="36" y="179"/>
                    <a:pt x="36" y="179"/>
                  </a:cubicBezTo>
                  <a:cubicBezTo>
                    <a:pt x="36" y="179"/>
                    <a:pt x="36" y="179"/>
                    <a:pt x="36" y="179"/>
                  </a:cubicBezTo>
                  <a:close/>
                  <a:moveTo>
                    <a:pt x="37" y="180"/>
                  </a:moveTo>
                  <a:cubicBezTo>
                    <a:pt x="37" y="180"/>
                    <a:pt x="37" y="180"/>
                    <a:pt x="37" y="180"/>
                  </a:cubicBezTo>
                  <a:cubicBezTo>
                    <a:pt x="37" y="180"/>
                    <a:pt x="37" y="179"/>
                    <a:pt x="37" y="179"/>
                  </a:cubicBezTo>
                  <a:cubicBezTo>
                    <a:pt x="37" y="180"/>
                    <a:pt x="37" y="180"/>
                    <a:pt x="37" y="180"/>
                  </a:cubicBezTo>
                  <a:close/>
                  <a:moveTo>
                    <a:pt x="57" y="181"/>
                  </a:moveTo>
                  <a:cubicBezTo>
                    <a:pt x="57" y="181"/>
                    <a:pt x="58" y="181"/>
                    <a:pt x="58" y="180"/>
                  </a:cubicBezTo>
                  <a:cubicBezTo>
                    <a:pt x="57" y="180"/>
                    <a:pt x="57" y="179"/>
                    <a:pt x="57" y="179"/>
                  </a:cubicBezTo>
                  <a:cubicBezTo>
                    <a:pt x="57" y="180"/>
                    <a:pt x="56" y="181"/>
                    <a:pt x="57" y="181"/>
                  </a:cubicBezTo>
                  <a:close/>
                  <a:moveTo>
                    <a:pt x="61" y="180"/>
                  </a:moveTo>
                  <a:cubicBezTo>
                    <a:pt x="62" y="181"/>
                    <a:pt x="62" y="181"/>
                    <a:pt x="62" y="182"/>
                  </a:cubicBezTo>
                  <a:cubicBezTo>
                    <a:pt x="62" y="181"/>
                    <a:pt x="62" y="180"/>
                    <a:pt x="62" y="179"/>
                  </a:cubicBezTo>
                  <a:cubicBezTo>
                    <a:pt x="62" y="180"/>
                    <a:pt x="62" y="180"/>
                    <a:pt x="61" y="180"/>
                  </a:cubicBezTo>
                  <a:close/>
                  <a:moveTo>
                    <a:pt x="59" y="181"/>
                  </a:moveTo>
                  <a:cubicBezTo>
                    <a:pt x="60" y="181"/>
                    <a:pt x="60" y="180"/>
                    <a:pt x="60" y="180"/>
                  </a:cubicBezTo>
                  <a:cubicBezTo>
                    <a:pt x="60" y="181"/>
                    <a:pt x="59" y="180"/>
                    <a:pt x="59" y="181"/>
                  </a:cubicBezTo>
                  <a:close/>
                  <a:moveTo>
                    <a:pt x="30" y="191"/>
                  </a:moveTo>
                  <a:cubicBezTo>
                    <a:pt x="30" y="191"/>
                    <a:pt x="31" y="191"/>
                    <a:pt x="31" y="191"/>
                  </a:cubicBezTo>
                  <a:cubicBezTo>
                    <a:pt x="30" y="192"/>
                    <a:pt x="31" y="193"/>
                    <a:pt x="30" y="194"/>
                  </a:cubicBezTo>
                  <a:cubicBezTo>
                    <a:pt x="31" y="194"/>
                    <a:pt x="30" y="197"/>
                    <a:pt x="31" y="198"/>
                  </a:cubicBezTo>
                  <a:cubicBezTo>
                    <a:pt x="31" y="198"/>
                    <a:pt x="31" y="197"/>
                    <a:pt x="32" y="196"/>
                  </a:cubicBezTo>
                  <a:cubicBezTo>
                    <a:pt x="32" y="196"/>
                    <a:pt x="31" y="196"/>
                    <a:pt x="31" y="195"/>
                  </a:cubicBezTo>
                  <a:cubicBezTo>
                    <a:pt x="32" y="193"/>
                    <a:pt x="32" y="190"/>
                    <a:pt x="31" y="189"/>
                  </a:cubicBezTo>
                  <a:cubicBezTo>
                    <a:pt x="32" y="187"/>
                    <a:pt x="32" y="184"/>
                    <a:pt x="32" y="181"/>
                  </a:cubicBezTo>
                  <a:cubicBezTo>
                    <a:pt x="32" y="181"/>
                    <a:pt x="32" y="181"/>
                    <a:pt x="31" y="181"/>
                  </a:cubicBezTo>
                  <a:cubicBezTo>
                    <a:pt x="29" y="184"/>
                    <a:pt x="31" y="188"/>
                    <a:pt x="30" y="191"/>
                  </a:cubicBezTo>
                  <a:close/>
                  <a:moveTo>
                    <a:pt x="64" y="185"/>
                  </a:moveTo>
                  <a:cubicBezTo>
                    <a:pt x="64" y="185"/>
                    <a:pt x="64" y="185"/>
                    <a:pt x="63" y="185"/>
                  </a:cubicBezTo>
                  <a:cubicBezTo>
                    <a:pt x="63" y="186"/>
                    <a:pt x="64" y="187"/>
                    <a:pt x="65" y="187"/>
                  </a:cubicBezTo>
                  <a:cubicBezTo>
                    <a:pt x="64" y="188"/>
                    <a:pt x="65" y="189"/>
                    <a:pt x="64" y="190"/>
                  </a:cubicBezTo>
                  <a:cubicBezTo>
                    <a:pt x="64" y="189"/>
                    <a:pt x="63" y="189"/>
                    <a:pt x="63" y="189"/>
                  </a:cubicBezTo>
                  <a:cubicBezTo>
                    <a:pt x="63" y="190"/>
                    <a:pt x="63" y="191"/>
                    <a:pt x="64" y="192"/>
                  </a:cubicBezTo>
                  <a:cubicBezTo>
                    <a:pt x="66" y="190"/>
                    <a:pt x="65" y="185"/>
                    <a:pt x="65" y="182"/>
                  </a:cubicBezTo>
                  <a:cubicBezTo>
                    <a:pt x="65" y="182"/>
                    <a:pt x="64" y="181"/>
                    <a:pt x="64" y="181"/>
                  </a:cubicBezTo>
                  <a:cubicBezTo>
                    <a:pt x="63" y="182"/>
                    <a:pt x="65" y="184"/>
                    <a:pt x="64" y="185"/>
                  </a:cubicBezTo>
                  <a:close/>
                  <a:moveTo>
                    <a:pt x="34" y="183"/>
                  </a:moveTo>
                  <a:cubicBezTo>
                    <a:pt x="34" y="182"/>
                    <a:pt x="35" y="182"/>
                    <a:pt x="35" y="181"/>
                  </a:cubicBezTo>
                  <a:cubicBezTo>
                    <a:pt x="35" y="181"/>
                    <a:pt x="34" y="181"/>
                    <a:pt x="34" y="181"/>
                  </a:cubicBezTo>
                  <a:cubicBezTo>
                    <a:pt x="34" y="182"/>
                    <a:pt x="33" y="183"/>
                    <a:pt x="34" y="183"/>
                  </a:cubicBezTo>
                  <a:close/>
                  <a:moveTo>
                    <a:pt x="60" y="182"/>
                  </a:moveTo>
                  <a:cubicBezTo>
                    <a:pt x="60" y="183"/>
                    <a:pt x="61" y="183"/>
                    <a:pt x="61" y="183"/>
                  </a:cubicBezTo>
                  <a:cubicBezTo>
                    <a:pt x="61" y="182"/>
                    <a:pt x="61" y="182"/>
                    <a:pt x="60" y="182"/>
                  </a:cubicBezTo>
                  <a:cubicBezTo>
                    <a:pt x="60" y="182"/>
                    <a:pt x="60" y="182"/>
                    <a:pt x="60" y="182"/>
                  </a:cubicBezTo>
                  <a:close/>
                  <a:moveTo>
                    <a:pt x="57" y="182"/>
                  </a:moveTo>
                  <a:cubicBezTo>
                    <a:pt x="57" y="183"/>
                    <a:pt x="58" y="183"/>
                    <a:pt x="58" y="183"/>
                  </a:cubicBezTo>
                  <a:cubicBezTo>
                    <a:pt x="58" y="183"/>
                    <a:pt x="59" y="182"/>
                    <a:pt x="59" y="182"/>
                  </a:cubicBezTo>
                  <a:cubicBezTo>
                    <a:pt x="58" y="182"/>
                    <a:pt x="58" y="182"/>
                    <a:pt x="57" y="182"/>
                  </a:cubicBezTo>
                  <a:close/>
                  <a:moveTo>
                    <a:pt x="63" y="183"/>
                  </a:moveTo>
                  <a:cubicBezTo>
                    <a:pt x="63" y="183"/>
                    <a:pt x="64" y="183"/>
                    <a:pt x="63" y="182"/>
                  </a:cubicBezTo>
                  <a:cubicBezTo>
                    <a:pt x="63" y="182"/>
                    <a:pt x="63" y="182"/>
                    <a:pt x="63" y="182"/>
                  </a:cubicBezTo>
                  <a:cubicBezTo>
                    <a:pt x="63" y="183"/>
                    <a:pt x="63" y="183"/>
                    <a:pt x="63" y="183"/>
                  </a:cubicBezTo>
                  <a:close/>
                  <a:moveTo>
                    <a:pt x="36" y="184"/>
                  </a:moveTo>
                  <a:cubicBezTo>
                    <a:pt x="36" y="183"/>
                    <a:pt x="37" y="183"/>
                    <a:pt x="37" y="182"/>
                  </a:cubicBezTo>
                  <a:cubicBezTo>
                    <a:pt x="36" y="182"/>
                    <a:pt x="36" y="183"/>
                    <a:pt x="36" y="184"/>
                  </a:cubicBezTo>
                  <a:close/>
                  <a:moveTo>
                    <a:pt x="35" y="184"/>
                  </a:moveTo>
                  <a:cubicBezTo>
                    <a:pt x="35" y="184"/>
                    <a:pt x="36" y="183"/>
                    <a:pt x="35" y="183"/>
                  </a:cubicBezTo>
                  <a:cubicBezTo>
                    <a:pt x="35" y="183"/>
                    <a:pt x="34" y="184"/>
                    <a:pt x="35" y="184"/>
                  </a:cubicBezTo>
                  <a:close/>
                  <a:moveTo>
                    <a:pt x="58" y="185"/>
                  </a:moveTo>
                  <a:cubicBezTo>
                    <a:pt x="59" y="185"/>
                    <a:pt x="59" y="184"/>
                    <a:pt x="59" y="184"/>
                  </a:cubicBezTo>
                  <a:cubicBezTo>
                    <a:pt x="59" y="184"/>
                    <a:pt x="59" y="183"/>
                    <a:pt x="59" y="183"/>
                  </a:cubicBezTo>
                  <a:cubicBezTo>
                    <a:pt x="59" y="184"/>
                    <a:pt x="58" y="184"/>
                    <a:pt x="58" y="185"/>
                  </a:cubicBezTo>
                  <a:close/>
                  <a:moveTo>
                    <a:pt x="62" y="185"/>
                  </a:moveTo>
                  <a:cubicBezTo>
                    <a:pt x="62" y="185"/>
                    <a:pt x="62" y="184"/>
                    <a:pt x="62" y="184"/>
                  </a:cubicBezTo>
                  <a:cubicBezTo>
                    <a:pt x="62" y="184"/>
                    <a:pt x="62" y="184"/>
                    <a:pt x="62" y="184"/>
                  </a:cubicBezTo>
                  <a:cubicBezTo>
                    <a:pt x="61" y="184"/>
                    <a:pt x="61" y="185"/>
                    <a:pt x="62" y="185"/>
                  </a:cubicBezTo>
                  <a:close/>
                  <a:moveTo>
                    <a:pt x="33" y="185"/>
                  </a:moveTo>
                  <a:cubicBezTo>
                    <a:pt x="33" y="185"/>
                    <a:pt x="33" y="185"/>
                    <a:pt x="33" y="185"/>
                  </a:cubicBezTo>
                  <a:cubicBezTo>
                    <a:pt x="33" y="185"/>
                    <a:pt x="33" y="184"/>
                    <a:pt x="33" y="184"/>
                  </a:cubicBezTo>
                  <a:cubicBezTo>
                    <a:pt x="33" y="184"/>
                    <a:pt x="32" y="185"/>
                    <a:pt x="33" y="185"/>
                  </a:cubicBezTo>
                  <a:close/>
                  <a:moveTo>
                    <a:pt x="35" y="186"/>
                  </a:moveTo>
                  <a:cubicBezTo>
                    <a:pt x="36" y="185"/>
                    <a:pt x="36" y="184"/>
                    <a:pt x="36" y="184"/>
                  </a:cubicBezTo>
                  <a:cubicBezTo>
                    <a:pt x="36" y="184"/>
                    <a:pt x="35" y="185"/>
                    <a:pt x="35" y="186"/>
                  </a:cubicBezTo>
                  <a:close/>
                  <a:moveTo>
                    <a:pt x="60" y="187"/>
                  </a:moveTo>
                  <a:cubicBezTo>
                    <a:pt x="60" y="187"/>
                    <a:pt x="61" y="186"/>
                    <a:pt x="60" y="186"/>
                  </a:cubicBezTo>
                  <a:cubicBezTo>
                    <a:pt x="60" y="186"/>
                    <a:pt x="59" y="187"/>
                    <a:pt x="60" y="187"/>
                  </a:cubicBezTo>
                  <a:close/>
                  <a:moveTo>
                    <a:pt x="36" y="187"/>
                  </a:moveTo>
                  <a:cubicBezTo>
                    <a:pt x="36" y="187"/>
                    <a:pt x="36" y="188"/>
                    <a:pt x="37" y="188"/>
                  </a:cubicBezTo>
                  <a:cubicBezTo>
                    <a:pt x="37" y="187"/>
                    <a:pt x="37" y="186"/>
                    <a:pt x="36" y="186"/>
                  </a:cubicBezTo>
                  <a:cubicBezTo>
                    <a:pt x="36" y="187"/>
                    <a:pt x="36" y="187"/>
                    <a:pt x="36" y="187"/>
                  </a:cubicBezTo>
                  <a:close/>
                  <a:moveTo>
                    <a:pt x="57" y="188"/>
                  </a:moveTo>
                  <a:cubicBezTo>
                    <a:pt x="58" y="187"/>
                    <a:pt x="58" y="187"/>
                    <a:pt x="58" y="187"/>
                  </a:cubicBezTo>
                  <a:cubicBezTo>
                    <a:pt x="58" y="187"/>
                    <a:pt x="58" y="187"/>
                    <a:pt x="57" y="187"/>
                  </a:cubicBezTo>
                  <a:cubicBezTo>
                    <a:pt x="58" y="187"/>
                    <a:pt x="57" y="187"/>
                    <a:pt x="57" y="188"/>
                  </a:cubicBezTo>
                  <a:close/>
                  <a:moveTo>
                    <a:pt x="63" y="187"/>
                  </a:moveTo>
                  <a:cubicBezTo>
                    <a:pt x="63" y="187"/>
                    <a:pt x="63" y="187"/>
                    <a:pt x="63" y="187"/>
                  </a:cubicBezTo>
                  <a:cubicBezTo>
                    <a:pt x="63" y="187"/>
                    <a:pt x="63" y="188"/>
                    <a:pt x="63" y="187"/>
                  </a:cubicBezTo>
                  <a:close/>
                  <a:moveTo>
                    <a:pt x="34" y="188"/>
                  </a:moveTo>
                  <a:cubicBezTo>
                    <a:pt x="34" y="188"/>
                    <a:pt x="35" y="188"/>
                    <a:pt x="35" y="187"/>
                  </a:cubicBezTo>
                  <a:cubicBezTo>
                    <a:pt x="34" y="187"/>
                    <a:pt x="34" y="187"/>
                    <a:pt x="34" y="187"/>
                  </a:cubicBezTo>
                  <a:cubicBezTo>
                    <a:pt x="34" y="187"/>
                    <a:pt x="34" y="187"/>
                    <a:pt x="34" y="187"/>
                  </a:cubicBezTo>
                  <a:cubicBezTo>
                    <a:pt x="34" y="187"/>
                    <a:pt x="34" y="188"/>
                    <a:pt x="34" y="188"/>
                  </a:cubicBezTo>
                  <a:close/>
                  <a:moveTo>
                    <a:pt x="58" y="189"/>
                  </a:moveTo>
                  <a:cubicBezTo>
                    <a:pt x="58" y="189"/>
                    <a:pt x="59" y="189"/>
                    <a:pt x="59" y="188"/>
                  </a:cubicBezTo>
                  <a:cubicBezTo>
                    <a:pt x="58" y="188"/>
                    <a:pt x="58" y="188"/>
                    <a:pt x="58" y="189"/>
                  </a:cubicBezTo>
                  <a:close/>
                  <a:moveTo>
                    <a:pt x="60" y="189"/>
                  </a:moveTo>
                  <a:cubicBezTo>
                    <a:pt x="60" y="189"/>
                    <a:pt x="61" y="190"/>
                    <a:pt x="61" y="190"/>
                  </a:cubicBezTo>
                  <a:cubicBezTo>
                    <a:pt x="61" y="189"/>
                    <a:pt x="62" y="189"/>
                    <a:pt x="62" y="189"/>
                  </a:cubicBezTo>
                  <a:cubicBezTo>
                    <a:pt x="61" y="189"/>
                    <a:pt x="61" y="188"/>
                    <a:pt x="61" y="188"/>
                  </a:cubicBezTo>
                  <a:cubicBezTo>
                    <a:pt x="61" y="188"/>
                    <a:pt x="61" y="189"/>
                    <a:pt x="60" y="189"/>
                  </a:cubicBezTo>
                  <a:close/>
                  <a:moveTo>
                    <a:pt x="33" y="192"/>
                  </a:moveTo>
                  <a:cubicBezTo>
                    <a:pt x="33" y="191"/>
                    <a:pt x="34" y="189"/>
                    <a:pt x="33" y="189"/>
                  </a:cubicBezTo>
                  <a:cubicBezTo>
                    <a:pt x="32" y="190"/>
                    <a:pt x="33" y="190"/>
                    <a:pt x="33" y="192"/>
                  </a:cubicBezTo>
                  <a:close/>
                  <a:moveTo>
                    <a:pt x="36" y="190"/>
                  </a:moveTo>
                  <a:cubicBezTo>
                    <a:pt x="36" y="190"/>
                    <a:pt x="36" y="191"/>
                    <a:pt x="37" y="191"/>
                  </a:cubicBezTo>
                  <a:cubicBezTo>
                    <a:pt x="37" y="191"/>
                    <a:pt x="37" y="190"/>
                    <a:pt x="36" y="189"/>
                  </a:cubicBezTo>
                  <a:cubicBezTo>
                    <a:pt x="36" y="190"/>
                    <a:pt x="36" y="190"/>
                    <a:pt x="36" y="190"/>
                  </a:cubicBezTo>
                  <a:close/>
                  <a:moveTo>
                    <a:pt x="59" y="191"/>
                  </a:moveTo>
                  <a:cubicBezTo>
                    <a:pt x="60" y="192"/>
                    <a:pt x="60" y="190"/>
                    <a:pt x="59" y="190"/>
                  </a:cubicBezTo>
                  <a:cubicBezTo>
                    <a:pt x="59" y="190"/>
                    <a:pt x="59" y="190"/>
                    <a:pt x="59" y="191"/>
                  </a:cubicBezTo>
                  <a:close/>
                  <a:moveTo>
                    <a:pt x="38" y="196"/>
                  </a:moveTo>
                  <a:cubicBezTo>
                    <a:pt x="38" y="194"/>
                    <a:pt x="38" y="192"/>
                    <a:pt x="38" y="190"/>
                  </a:cubicBezTo>
                  <a:cubicBezTo>
                    <a:pt x="38" y="190"/>
                    <a:pt x="38" y="190"/>
                    <a:pt x="38" y="190"/>
                  </a:cubicBezTo>
                  <a:cubicBezTo>
                    <a:pt x="38" y="192"/>
                    <a:pt x="37" y="194"/>
                    <a:pt x="38" y="196"/>
                  </a:cubicBezTo>
                  <a:close/>
                  <a:moveTo>
                    <a:pt x="57" y="192"/>
                  </a:moveTo>
                  <a:cubicBezTo>
                    <a:pt x="57" y="191"/>
                    <a:pt x="58" y="191"/>
                    <a:pt x="58" y="191"/>
                  </a:cubicBezTo>
                  <a:cubicBezTo>
                    <a:pt x="57" y="191"/>
                    <a:pt x="57" y="191"/>
                    <a:pt x="57" y="192"/>
                  </a:cubicBezTo>
                  <a:close/>
                  <a:moveTo>
                    <a:pt x="60" y="193"/>
                  </a:moveTo>
                  <a:cubicBezTo>
                    <a:pt x="60" y="193"/>
                    <a:pt x="61" y="193"/>
                    <a:pt x="61" y="194"/>
                  </a:cubicBezTo>
                  <a:cubicBezTo>
                    <a:pt x="61" y="194"/>
                    <a:pt x="61" y="194"/>
                    <a:pt x="62" y="194"/>
                  </a:cubicBezTo>
                  <a:cubicBezTo>
                    <a:pt x="61" y="193"/>
                    <a:pt x="61" y="192"/>
                    <a:pt x="61" y="192"/>
                  </a:cubicBezTo>
                  <a:cubicBezTo>
                    <a:pt x="61" y="192"/>
                    <a:pt x="60" y="192"/>
                    <a:pt x="60" y="193"/>
                  </a:cubicBezTo>
                  <a:close/>
                  <a:moveTo>
                    <a:pt x="65" y="195"/>
                  </a:moveTo>
                  <a:cubicBezTo>
                    <a:pt x="64" y="194"/>
                    <a:pt x="65" y="193"/>
                    <a:pt x="64" y="192"/>
                  </a:cubicBezTo>
                  <a:cubicBezTo>
                    <a:pt x="64" y="193"/>
                    <a:pt x="64" y="195"/>
                    <a:pt x="65" y="195"/>
                  </a:cubicBezTo>
                  <a:close/>
                  <a:moveTo>
                    <a:pt x="34" y="195"/>
                  </a:moveTo>
                  <a:cubicBezTo>
                    <a:pt x="34" y="194"/>
                    <a:pt x="35" y="194"/>
                    <a:pt x="35" y="193"/>
                  </a:cubicBezTo>
                  <a:cubicBezTo>
                    <a:pt x="35" y="194"/>
                    <a:pt x="34" y="194"/>
                    <a:pt x="34" y="195"/>
                  </a:cubicBezTo>
                  <a:close/>
                  <a:moveTo>
                    <a:pt x="58" y="194"/>
                  </a:moveTo>
                  <a:cubicBezTo>
                    <a:pt x="58" y="194"/>
                    <a:pt x="58" y="193"/>
                    <a:pt x="59" y="193"/>
                  </a:cubicBezTo>
                  <a:cubicBezTo>
                    <a:pt x="58" y="193"/>
                    <a:pt x="58" y="194"/>
                    <a:pt x="58" y="194"/>
                  </a:cubicBezTo>
                  <a:close/>
                  <a:moveTo>
                    <a:pt x="59" y="196"/>
                  </a:moveTo>
                  <a:cubicBezTo>
                    <a:pt x="59" y="196"/>
                    <a:pt x="60" y="196"/>
                    <a:pt x="60" y="196"/>
                  </a:cubicBezTo>
                  <a:cubicBezTo>
                    <a:pt x="60" y="195"/>
                    <a:pt x="60" y="194"/>
                    <a:pt x="59" y="194"/>
                  </a:cubicBezTo>
                  <a:cubicBezTo>
                    <a:pt x="58" y="195"/>
                    <a:pt x="58" y="195"/>
                    <a:pt x="59" y="196"/>
                  </a:cubicBezTo>
                  <a:close/>
                  <a:moveTo>
                    <a:pt x="35" y="196"/>
                  </a:moveTo>
                  <a:cubicBezTo>
                    <a:pt x="35" y="196"/>
                    <a:pt x="35" y="195"/>
                    <a:pt x="35" y="194"/>
                  </a:cubicBezTo>
                  <a:cubicBezTo>
                    <a:pt x="35" y="194"/>
                    <a:pt x="35" y="194"/>
                    <a:pt x="35" y="194"/>
                  </a:cubicBezTo>
                  <a:cubicBezTo>
                    <a:pt x="35" y="195"/>
                    <a:pt x="34" y="196"/>
                    <a:pt x="35" y="196"/>
                  </a:cubicBezTo>
                  <a:close/>
                  <a:moveTo>
                    <a:pt x="37" y="196"/>
                  </a:moveTo>
                  <a:cubicBezTo>
                    <a:pt x="37" y="196"/>
                    <a:pt x="37" y="195"/>
                    <a:pt x="36" y="195"/>
                  </a:cubicBezTo>
                  <a:cubicBezTo>
                    <a:pt x="36" y="195"/>
                    <a:pt x="36" y="196"/>
                    <a:pt x="37" y="196"/>
                  </a:cubicBezTo>
                  <a:close/>
                  <a:moveTo>
                    <a:pt x="59" y="196"/>
                  </a:moveTo>
                  <a:cubicBezTo>
                    <a:pt x="59" y="197"/>
                    <a:pt x="59" y="197"/>
                    <a:pt x="59" y="197"/>
                  </a:cubicBezTo>
                  <a:cubicBezTo>
                    <a:pt x="60" y="197"/>
                    <a:pt x="60" y="196"/>
                    <a:pt x="60" y="196"/>
                  </a:cubicBezTo>
                  <a:cubicBezTo>
                    <a:pt x="60" y="196"/>
                    <a:pt x="59" y="196"/>
                    <a:pt x="59" y="196"/>
                  </a:cubicBezTo>
                  <a:close/>
                  <a:moveTo>
                    <a:pt x="58" y="197"/>
                  </a:moveTo>
                  <a:cubicBezTo>
                    <a:pt x="58" y="197"/>
                    <a:pt x="58" y="196"/>
                    <a:pt x="58" y="196"/>
                  </a:cubicBezTo>
                  <a:cubicBezTo>
                    <a:pt x="57" y="196"/>
                    <a:pt x="57" y="197"/>
                    <a:pt x="58" y="197"/>
                  </a:cubicBezTo>
                  <a:close/>
                  <a:moveTo>
                    <a:pt x="33" y="197"/>
                  </a:moveTo>
                  <a:cubicBezTo>
                    <a:pt x="33" y="197"/>
                    <a:pt x="33" y="196"/>
                    <a:pt x="33" y="196"/>
                  </a:cubicBezTo>
                  <a:cubicBezTo>
                    <a:pt x="33" y="196"/>
                    <a:pt x="33" y="197"/>
                    <a:pt x="33" y="197"/>
                  </a:cubicBezTo>
                  <a:close/>
                  <a:moveTo>
                    <a:pt x="35" y="197"/>
                  </a:moveTo>
                  <a:cubicBezTo>
                    <a:pt x="36" y="198"/>
                    <a:pt x="36" y="197"/>
                    <a:pt x="36" y="197"/>
                  </a:cubicBezTo>
                  <a:cubicBezTo>
                    <a:pt x="36" y="197"/>
                    <a:pt x="36" y="197"/>
                    <a:pt x="36" y="196"/>
                  </a:cubicBezTo>
                  <a:cubicBezTo>
                    <a:pt x="36" y="197"/>
                    <a:pt x="35" y="197"/>
                    <a:pt x="35" y="197"/>
                  </a:cubicBezTo>
                  <a:close/>
                  <a:moveTo>
                    <a:pt x="59" y="198"/>
                  </a:moveTo>
                  <a:cubicBezTo>
                    <a:pt x="59" y="198"/>
                    <a:pt x="59" y="197"/>
                    <a:pt x="58" y="197"/>
                  </a:cubicBezTo>
                  <a:cubicBezTo>
                    <a:pt x="58" y="198"/>
                    <a:pt x="58" y="198"/>
                    <a:pt x="59" y="198"/>
                  </a:cubicBezTo>
                  <a:close/>
                  <a:moveTo>
                    <a:pt x="64" y="198"/>
                  </a:moveTo>
                  <a:cubicBezTo>
                    <a:pt x="64" y="199"/>
                    <a:pt x="64" y="199"/>
                    <a:pt x="65" y="199"/>
                  </a:cubicBezTo>
                  <a:cubicBezTo>
                    <a:pt x="64" y="198"/>
                    <a:pt x="64" y="198"/>
                    <a:pt x="64" y="197"/>
                  </a:cubicBezTo>
                  <a:cubicBezTo>
                    <a:pt x="64" y="198"/>
                    <a:pt x="63" y="198"/>
                    <a:pt x="64" y="198"/>
                  </a:cubicBezTo>
                  <a:close/>
                  <a:moveTo>
                    <a:pt x="33" y="198"/>
                  </a:moveTo>
                  <a:cubicBezTo>
                    <a:pt x="34" y="198"/>
                    <a:pt x="34" y="198"/>
                    <a:pt x="33" y="198"/>
                  </a:cubicBezTo>
                  <a:cubicBezTo>
                    <a:pt x="33" y="198"/>
                    <a:pt x="33" y="198"/>
                    <a:pt x="33" y="198"/>
                  </a:cubicBezTo>
                  <a:close/>
                  <a:moveTo>
                    <a:pt x="60" y="199"/>
                  </a:moveTo>
                  <a:cubicBezTo>
                    <a:pt x="61" y="199"/>
                    <a:pt x="60" y="200"/>
                    <a:pt x="61" y="200"/>
                  </a:cubicBezTo>
                  <a:cubicBezTo>
                    <a:pt x="61" y="199"/>
                    <a:pt x="61" y="199"/>
                    <a:pt x="62" y="199"/>
                  </a:cubicBezTo>
                  <a:cubicBezTo>
                    <a:pt x="61" y="199"/>
                    <a:pt x="61" y="198"/>
                    <a:pt x="61" y="198"/>
                  </a:cubicBezTo>
                  <a:cubicBezTo>
                    <a:pt x="61" y="198"/>
                    <a:pt x="60" y="199"/>
                    <a:pt x="60" y="199"/>
                  </a:cubicBezTo>
                  <a:close/>
                  <a:moveTo>
                    <a:pt x="57" y="199"/>
                  </a:moveTo>
                  <a:cubicBezTo>
                    <a:pt x="58" y="200"/>
                    <a:pt x="58" y="199"/>
                    <a:pt x="58" y="199"/>
                  </a:cubicBezTo>
                  <a:cubicBezTo>
                    <a:pt x="58" y="199"/>
                    <a:pt x="58" y="199"/>
                    <a:pt x="58" y="198"/>
                  </a:cubicBezTo>
                  <a:cubicBezTo>
                    <a:pt x="57" y="198"/>
                    <a:pt x="57" y="198"/>
                    <a:pt x="57" y="198"/>
                  </a:cubicBezTo>
                  <a:cubicBezTo>
                    <a:pt x="57" y="199"/>
                    <a:pt x="57" y="199"/>
                    <a:pt x="57" y="199"/>
                  </a:cubicBezTo>
                  <a:close/>
                  <a:moveTo>
                    <a:pt x="34" y="200"/>
                  </a:moveTo>
                  <a:cubicBezTo>
                    <a:pt x="34" y="200"/>
                    <a:pt x="34" y="199"/>
                    <a:pt x="34" y="199"/>
                  </a:cubicBezTo>
                  <a:cubicBezTo>
                    <a:pt x="34" y="199"/>
                    <a:pt x="34" y="200"/>
                    <a:pt x="34" y="200"/>
                  </a:cubicBezTo>
                  <a:close/>
                  <a:moveTo>
                    <a:pt x="35" y="200"/>
                  </a:moveTo>
                  <a:cubicBezTo>
                    <a:pt x="35" y="200"/>
                    <a:pt x="36" y="199"/>
                    <a:pt x="35" y="199"/>
                  </a:cubicBezTo>
                  <a:cubicBezTo>
                    <a:pt x="35" y="199"/>
                    <a:pt x="35" y="200"/>
                    <a:pt x="35" y="200"/>
                  </a:cubicBezTo>
                  <a:close/>
                  <a:moveTo>
                    <a:pt x="63" y="200"/>
                  </a:moveTo>
                  <a:cubicBezTo>
                    <a:pt x="64" y="200"/>
                    <a:pt x="63" y="199"/>
                    <a:pt x="63" y="199"/>
                  </a:cubicBezTo>
                  <a:cubicBezTo>
                    <a:pt x="63" y="200"/>
                    <a:pt x="63" y="200"/>
                    <a:pt x="63" y="200"/>
                  </a:cubicBezTo>
                  <a:close/>
                  <a:moveTo>
                    <a:pt x="61" y="201"/>
                  </a:moveTo>
                  <a:cubicBezTo>
                    <a:pt x="61" y="201"/>
                    <a:pt x="62" y="201"/>
                    <a:pt x="62" y="201"/>
                  </a:cubicBezTo>
                  <a:cubicBezTo>
                    <a:pt x="62" y="201"/>
                    <a:pt x="62" y="201"/>
                    <a:pt x="63" y="201"/>
                  </a:cubicBezTo>
                  <a:cubicBezTo>
                    <a:pt x="62" y="200"/>
                    <a:pt x="62" y="200"/>
                    <a:pt x="61" y="201"/>
                  </a:cubicBezTo>
                  <a:close/>
                  <a:moveTo>
                    <a:pt x="30" y="208"/>
                  </a:moveTo>
                  <a:cubicBezTo>
                    <a:pt x="31" y="208"/>
                    <a:pt x="31" y="209"/>
                    <a:pt x="31" y="209"/>
                  </a:cubicBezTo>
                  <a:cubicBezTo>
                    <a:pt x="31" y="207"/>
                    <a:pt x="32" y="206"/>
                    <a:pt x="32" y="205"/>
                  </a:cubicBezTo>
                  <a:cubicBezTo>
                    <a:pt x="32" y="205"/>
                    <a:pt x="32" y="205"/>
                    <a:pt x="31" y="205"/>
                  </a:cubicBezTo>
                  <a:cubicBezTo>
                    <a:pt x="30" y="204"/>
                    <a:pt x="32" y="202"/>
                    <a:pt x="32" y="200"/>
                  </a:cubicBezTo>
                  <a:cubicBezTo>
                    <a:pt x="32" y="200"/>
                    <a:pt x="32" y="200"/>
                    <a:pt x="32" y="200"/>
                  </a:cubicBezTo>
                  <a:cubicBezTo>
                    <a:pt x="30" y="202"/>
                    <a:pt x="30" y="205"/>
                    <a:pt x="30" y="208"/>
                  </a:cubicBezTo>
                  <a:close/>
                  <a:moveTo>
                    <a:pt x="57" y="201"/>
                  </a:moveTo>
                  <a:cubicBezTo>
                    <a:pt x="58" y="202"/>
                    <a:pt x="57" y="202"/>
                    <a:pt x="58" y="203"/>
                  </a:cubicBezTo>
                  <a:cubicBezTo>
                    <a:pt x="59" y="203"/>
                    <a:pt x="59" y="202"/>
                    <a:pt x="59" y="202"/>
                  </a:cubicBezTo>
                  <a:cubicBezTo>
                    <a:pt x="59" y="201"/>
                    <a:pt x="59" y="201"/>
                    <a:pt x="59" y="200"/>
                  </a:cubicBezTo>
                  <a:cubicBezTo>
                    <a:pt x="58" y="201"/>
                    <a:pt x="58" y="201"/>
                    <a:pt x="57" y="201"/>
                  </a:cubicBezTo>
                  <a:close/>
                  <a:moveTo>
                    <a:pt x="36" y="203"/>
                  </a:moveTo>
                  <a:cubicBezTo>
                    <a:pt x="36" y="202"/>
                    <a:pt x="36" y="201"/>
                    <a:pt x="36" y="201"/>
                  </a:cubicBezTo>
                  <a:cubicBezTo>
                    <a:pt x="36" y="201"/>
                    <a:pt x="36" y="201"/>
                    <a:pt x="36" y="201"/>
                  </a:cubicBezTo>
                  <a:cubicBezTo>
                    <a:pt x="36" y="201"/>
                    <a:pt x="36" y="202"/>
                    <a:pt x="36" y="203"/>
                  </a:cubicBezTo>
                  <a:close/>
                  <a:moveTo>
                    <a:pt x="63" y="202"/>
                  </a:moveTo>
                  <a:cubicBezTo>
                    <a:pt x="64" y="202"/>
                    <a:pt x="64" y="202"/>
                    <a:pt x="64" y="203"/>
                  </a:cubicBezTo>
                  <a:cubicBezTo>
                    <a:pt x="64" y="202"/>
                    <a:pt x="65" y="203"/>
                    <a:pt x="65" y="203"/>
                  </a:cubicBezTo>
                  <a:cubicBezTo>
                    <a:pt x="65" y="201"/>
                    <a:pt x="64" y="200"/>
                    <a:pt x="63" y="202"/>
                  </a:cubicBezTo>
                  <a:close/>
                  <a:moveTo>
                    <a:pt x="61" y="202"/>
                  </a:moveTo>
                  <a:cubicBezTo>
                    <a:pt x="61" y="202"/>
                    <a:pt x="61" y="201"/>
                    <a:pt x="60" y="202"/>
                  </a:cubicBezTo>
                  <a:cubicBezTo>
                    <a:pt x="61" y="202"/>
                    <a:pt x="60" y="202"/>
                    <a:pt x="61" y="202"/>
                  </a:cubicBezTo>
                  <a:close/>
                  <a:moveTo>
                    <a:pt x="59" y="204"/>
                  </a:moveTo>
                  <a:cubicBezTo>
                    <a:pt x="59" y="204"/>
                    <a:pt x="59" y="204"/>
                    <a:pt x="59" y="204"/>
                  </a:cubicBezTo>
                  <a:cubicBezTo>
                    <a:pt x="60" y="204"/>
                    <a:pt x="60" y="204"/>
                    <a:pt x="60" y="203"/>
                  </a:cubicBezTo>
                  <a:cubicBezTo>
                    <a:pt x="60" y="203"/>
                    <a:pt x="60" y="203"/>
                    <a:pt x="60" y="203"/>
                  </a:cubicBezTo>
                  <a:cubicBezTo>
                    <a:pt x="59" y="203"/>
                    <a:pt x="59" y="203"/>
                    <a:pt x="59" y="204"/>
                  </a:cubicBezTo>
                  <a:close/>
                  <a:moveTo>
                    <a:pt x="61" y="204"/>
                  </a:moveTo>
                  <a:cubicBezTo>
                    <a:pt x="61" y="204"/>
                    <a:pt x="62" y="204"/>
                    <a:pt x="62" y="204"/>
                  </a:cubicBezTo>
                  <a:cubicBezTo>
                    <a:pt x="62" y="204"/>
                    <a:pt x="62" y="204"/>
                    <a:pt x="62" y="204"/>
                  </a:cubicBezTo>
                  <a:cubicBezTo>
                    <a:pt x="62" y="204"/>
                    <a:pt x="62" y="203"/>
                    <a:pt x="62" y="203"/>
                  </a:cubicBezTo>
                  <a:cubicBezTo>
                    <a:pt x="62" y="203"/>
                    <a:pt x="62" y="204"/>
                    <a:pt x="61" y="204"/>
                  </a:cubicBezTo>
                  <a:close/>
                  <a:moveTo>
                    <a:pt x="35" y="205"/>
                  </a:moveTo>
                  <a:cubicBezTo>
                    <a:pt x="35" y="204"/>
                    <a:pt x="35" y="204"/>
                    <a:pt x="35" y="204"/>
                  </a:cubicBezTo>
                  <a:cubicBezTo>
                    <a:pt x="34" y="204"/>
                    <a:pt x="35" y="205"/>
                    <a:pt x="35" y="205"/>
                  </a:cubicBezTo>
                  <a:close/>
                  <a:moveTo>
                    <a:pt x="62" y="205"/>
                  </a:moveTo>
                  <a:cubicBezTo>
                    <a:pt x="62" y="205"/>
                    <a:pt x="62" y="206"/>
                    <a:pt x="63" y="206"/>
                  </a:cubicBezTo>
                  <a:cubicBezTo>
                    <a:pt x="63" y="205"/>
                    <a:pt x="63" y="205"/>
                    <a:pt x="63" y="205"/>
                  </a:cubicBezTo>
                  <a:cubicBezTo>
                    <a:pt x="63" y="205"/>
                    <a:pt x="63" y="205"/>
                    <a:pt x="63" y="204"/>
                  </a:cubicBezTo>
                  <a:cubicBezTo>
                    <a:pt x="63" y="205"/>
                    <a:pt x="63" y="205"/>
                    <a:pt x="62" y="205"/>
                  </a:cubicBezTo>
                  <a:close/>
                  <a:moveTo>
                    <a:pt x="61" y="205"/>
                  </a:moveTo>
                  <a:cubicBezTo>
                    <a:pt x="59" y="206"/>
                    <a:pt x="62" y="206"/>
                    <a:pt x="61" y="205"/>
                  </a:cubicBezTo>
                  <a:close/>
                  <a:moveTo>
                    <a:pt x="64" y="206"/>
                  </a:moveTo>
                  <a:cubicBezTo>
                    <a:pt x="64" y="207"/>
                    <a:pt x="65" y="207"/>
                    <a:pt x="65" y="208"/>
                  </a:cubicBezTo>
                  <a:cubicBezTo>
                    <a:pt x="65" y="207"/>
                    <a:pt x="65" y="206"/>
                    <a:pt x="65" y="205"/>
                  </a:cubicBezTo>
                  <a:cubicBezTo>
                    <a:pt x="64" y="205"/>
                    <a:pt x="64" y="206"/>
                    <a:pt x="64" y="206"/>
                  </a:cubicBezTo>
                  <a:close/>
                  <a:moveTo>
                    <a:pt x="34" y="206"/>
                  </a:moveTo>
                  <a:cubicBezTo>
                    <a:pt x="34" y="206"/>
                    <a:pt x="35" y="205"/>
                    <a:pt x="35" y="205"/>
                  </a:cubicBezTo>
                  <a:cubicBezTo>
                    <a:pt x="35" y="205"/>
                    <a:pt x="35" y="205"/>
                    <a:pt x="34" y="205"/>
                  </a:cubicBezTo>
                  <a:cubicBezTo>
                    <a:pt x="34" y="205"/>
                    <a:pt x="34" y="205"/>
                    <a:pt x="34" y="205"/>
                  </a:cubicBezTo>
                  <a:cubicBezTo>
                    <a:pt x="34" y="205"/>
                    <a:pt x="34" y="206"/>
                    <a:pt x="34" y="206"/>
                  </a:cubicBezTo>
                  <a:close/>
                  <a:moveTo>
                    <a:pt x="61" y="206"/>
                  </a:moveTo>
                  <a:cubicBezTo>
                    <a:pt x="61" y="207"/>
                    <a:pt x="61" y="207"/>
                    <a:pt x="62" y="207"/>
                  </a:cubicBezTo>
                  <a:cubicBezTo>
                    <a:pt x="62" y="207"/>
                    <a:pt x="61" y="207"/>
                    <a:pt x="62" y="206"/>
                  </a:cubicBezTo>
                  <a:cubicBezTo>
                    <a:pt x="61" y="206"/>
                    <a:pt x="61" y="206"/>
                    <a:pt x="61" y="206"/>
                  </a:cubicBezTo>
                  <a:close/>
                  <a:moveTo>
                    <a:pt x="58" y="208"/>
                  </a:moveTo>
                  <a:cubicBezTo>
                    <a:pt x="59" y="208"/>
                    <a:pt x="59" y="207"/>
                    <a:pt x="60" y="207"/>
                  </a:cubicBezTo>
                  <a:cubicBezTo>
                    <a:pt x="59" y="207"/>
                    <a:pt x="59" y="207"/>
                    <a:pt x="59" y="206"/>
                  </a:cubicBezTo>
                  <a:cubicBezTo>
                    <a:pt x="59" y="207"/>
                    <a:pt x="58" y="207"/>
                    <a:pt x="58" y="208"/>
                  </a:cubicBezTo>
                  <a:close/>
                  <a:moveTo>
                    <a:pt x="63" y="207"/>
                  </a:moveTo>
                  <a:cubicBezTo>
                    <a:pt x="63" y="207"/>
                    <a:pt x="64" y="208"/>
                    <a:pt x="64" y="208"/>
                  </a:cubicBezTo>
                  <a:cubicBezTo>
                    <a:pt x="64" y="208"/>
                    <a:pt x="64" y="207"/>
                    <a:pt x="63" y="206"/>
                  </a:cubicBezTo>
                  <a:cubicBezTo>
                    <a:pt x="63" y="207"/>
                    <a:pt x="63" y="207"/>
                    <a:pt x="63" y="207"/>
                  </a:cubicBezTo>
                  <a:close/>
                  <a:moveTo>
                    <a:pt x="36" y="208"/>
                  </a:moveTo>
                  <a:cubicBezTo>
                    <a:pt x="36" y="207"/>
                    <a:pt x="37" y="207"/>
                    <a:pt x="36" y="207"/>
                  </a:cubicBezTo>
                  <a:cubicBezTo>
                    <a:pt x="36" y="207"/>
                    <a:pt x="36" y="208"/>
                    <a:pt x="36" y="208"/>
                  </a:cubicBezTo>
                  <a:close/>
                  <a:moveTo>
                    <a:pt x="62" y="208"/>
                  </a:moveTo>
                  <a:cubicBezTo>
                    <a:pt x="62" y="209"/>
                    <a:pt x="62" y="209"/>
                    <a:pt x="63" y="210"/>
                  </a:cubicBezTo>
                  <a:cubicBezTo>
                    <a:pt x="63" y="209"/>
                    <a:pt x="63" y="209"/>
                    <a:pt x="63" y="209"/>
                  </a:cubicBezTo>
                  <a:cubicBezTo>
                    <a:pt x="63" y="209"/>
                    <a:pt x="63" y="208"/>
                    <a:pt x="62" y="208"/>
                  </a:cubicBezTo>
                  <a:cubicBezTo>
                    <a:pt x="62" y="208"/>
                    <a:pt x="62" y="208"/>
                    <a:pt x="62" y="208"/>
                  </a:cubicBezTo>
                  <a:close/>
                  <a:moveTo>
                    <a:pt x="61" y="211"/>
                  </a:moveTo>
                  <a:cubicBezTo>
                    <a:pt x="61" y="211"/>
                    <a:pt x="61" y="211"/>
                    <a:pt x="61" y="211"/>
                  </a:cubicBezTo>
                  <a:cubicBezTo>
                    <a:pt x="61" y="209"/>
                    <a:pt x="60" y="210"/>
                    <a:pt x="61" y="211"/>
                  </a:cubicBezTo>
                  <a:close/>
                  <a:moveTo>
                    <a:pt x="32" y="212"/>
                  </a:moveTo>
                  <a:cubicBezTo>
                    <a:pt x="32" y="211"/>
                    <a:pt x="33" y="210"/>
                    <a:pt x="32" y="210"/>
                  </a:cubicBezTo>
                  <a:cubicBezTo>
                    <a:pt x="32" y="210"/>
                    <a:pt x="31" y="210"/>
                    <a:pt x="31" y="210"/>
                  </a:cubicBezTo>
                  <a:cubicBezTo>
                    <a:pt x="31" y="211"/>
                    <a:pt x="31" y="211"/>
                    <a:pt x="32" y="212"/>
                  </a:cubicBezTo>
                  <a:close/>
                  <a:moveTo>
                    <a:pt x="36" y="214"/>
                  </a:moveTo>
                  <a:cubicBezTo>
                    <a:pt x="36" y="212"/>
                    <a:pt x="35" y="211"/>
                    <a:pt x="34" y="210"/>
                  </a:cubicBezTo>
                  <a:cubicBezTo>
                    <a:pt x="34" y="211"/>
                    <a:pt x="35" y="212"/>
                    <a:pt x="36" y="214"/>
                  </a:cubicBezTo>
                  <a:close/>
                  <a:moveTo>
                    <a:pt x="30" y="216"/>
                  </a:moveTo>
                  <a:cubicBezTo>
                    <a:pt x="28" y="216"/>
                    <a:pt x="27" y="218"/>
                    <a:pt x="27" y="219"/>
                  </a:cubicBezTo>
                  <a:cubicBezTo>
                    <a:pt x="29" y="218"/>
                    <a:pt x="30" y="216"/>
                    <a:pt x="32" y="214"/>
                  </a:cubicBezTo>
                  <a:cubicBezTo>
                    <a:pt x="31" y="213"/>
                    <a:pt x="31" y="211"/>
                    <a:pt x="30" y="210"/>
                  </a:cubicBezTo>
                  <a:cubicBezTo>
                    <a:pt x="30" y="212"/>
                    <a:pt x="30" y="214"/>
                    <a:pt x="30" y="216"/>
                  </a:cubicBezTo>
                  <a:close/>
                  <a:moveTo>
                    <a:pt x="65" y="211"/>
                  </a:moveTo>
                  <a:cubicBezTo>
                    <a:pt x="65" y="211"/>
                    <a:pt x="65" y="212"/>
                    <a:pt x="66" y="213"/>
                  </a:cubicBezTo>
                  <a:cubicBezTo>
                    <a:pt x="66" y="212"/>
                    <a:pt x="66" y="211"/>
                    <a:pt x="65" y="211"/>
                  </a:cubicBezTo>
                  <a:cubicBezTo>
                    <a:pt x="65" y="211"/>
                    <a:pt x="65" y="211"/>
                    <a:pt x="65" y="211"/>
                  </a:cubicBezTo>
                  <a:close/>
                  <a:moveTo>
                    <a:pt x="65" y="213"/>
                  </a:moveTo>
                  <a:cubicBezTo>
                    <a:pt x="65" y="213"/>
                    <a:pt x="65" y="213"/>
                    <a:pt x="66" y="213"/>
                  </a:cubicBezTo>
                  <a:cubicBezTo>
                    <a:pt x="66" y="213"/>
                    <a:pt x="65" y="213"/>
                    <a:pt x="65" y="212"/>
                  </a:cubicBezTo>
                  <a:cubicBezTo>
                    <a:pt x="65" y="212"/>
                    <a:pt x="65" y="212"/>
                    <a:pt x="65" y="213"/>
                  </a:cubicBezTo>
                  <a:close/>
                  <a:moveTo>
                    <a:pt x="64" y="211"/>
                  </a:moveTo>
                  <a:cubicBezTo>
                    <a:pt x="63" y="212"/>
                    <a:pt x="64" y="212"/>
                    <a:pt x="65" y="213"/>
                  </a:cubicBezTo>
                  <a:cubicBezTo>
                    <a:pt x="64" y="212"/>
                    <a:pt x="64" y="211"/>
                    <a:pt x="64" y="211"/>
                  </a:cubicBezTo>
                  <a:close/>
                  <a:moveTo>
                    <a:pt x="33" y="215"/>
                  </a:moveTo>
                  <a:cubicBezTo>
                    <a:pt x="34" y="215"/>
                    <a:pt x="35" y="216"/>
                    <a:pt x="36" y="215"/>
                  </a:cubicBezTo>
                  <a:cubicBezTo>
                    <a:pt x="35" y="214"/>
                    <a:pt x="35" y="212"/>
                    <a:pt x="33" y="211"/>
                  </a:cubicBezTo>
                  <a:cubicBezTo>
                    <a:pt x="33" y="212"/>
                    <a:pt x="33" y="213"/>
                    <a:pt x="33" y="215"/>
                  </a:cubicBezTo>
                  <a:close/>
                  <a:moveTo>
                    <a:pt x="58" y="213"/>
                  </a:moveTo>
                  <a:cubicBezTo>
                    <a:pt x="59" y="213"/>
                    <a:pt x="59" y="213"/>
                    <a:pt x="59" y="212"/>
                  </a:cubicBezTo>
                  <a:cubicBezTo>
                    <a:pt x="59" y="211"/>
                    <a:pt x="58" y="212"/>
                    <a:pt x="58" y="213"/>
                  </a:cubicBezTo>
                  <a:close/>
                  <a:moveTo>
                    <a:pt x="62" y="214"/>
                  </a:moveTo>
                  <a:cubicBezTo>
                    <a:pt x="62" y="215"/>
                    <a:pt x="63" y="215"/>
                    <a:pt x="63" y="215"/>
                  </a:cubicBezTo>
                  <a:cubicBezTo>
                    <a:pt x="63" y="214"/>
                    <a:pt x="63" y="214"/>
                    <a:pt x="62" y="214"/>
                  </a:cubicBezTo>
                  <a:cubicBezTo>
                    <a:pt x="62" y="214"/>
                    <a:pt x="62" y="214"/>
                    <a:pt x="62" y="214"/>
                  </a:cubicBezTo>
                  <a:close/>
                  <a:moveTo>
                    <a:pt x="59" y="215"/>
                  </a:moveTo>
                  <a:cubicBezTo>
                    <a:pt x="59" y="215"/>
                    <a:pt x="59" y="214"/>
                    <a:pt x="59" y="214"/>
                  </a:cubicBezTo>
                  <a:cubicBezTo>
                    <a:pt x="59" y="214"/>
                    <a:pt x="59" y="214"/>
                    <a:pt x="59" y="215"/>
                  </a:cubicBezTo>
                  <a:close/>
                  <a:moveTo>
                    <a:pt x="64" y="216"/>
                  </a:moveTo>
                  <a:cubicBezTo>
                    <a:pt x="65" y="216"/>
                    <a:pt x="65" y="216"/>
                    <a:pt x="65" y="216"/>
                  </a:cubicBezTo>
                  <a:cubicBezTo>
                    <a:pt x="64" y="215"/>
                    <a:pt x="64" y="214"/>
                    <a:pt x="64" y="214"/>
                  </a:cubicBezTo>
                  <a:cubicBezTo>
                    <a:pt x="64" y="215"/>
                    <a:pt x="64" y="215"/>
                    <a:pt x="64" y="216"/>
                  </a:cubicBezTo>
                  <a:close/>
                  <a:moveTo>
                    <a:pt x="59" y="216"/>
                  </a:moveTo>
                  <a:cubicBezTo>
                    <a:pt x="59" y="216"/>
                    <a:pt x="58" y="215"/>
                    <a:pt x="57" y="215"/>
                  </a:cubicBezTo>
                  <a:cubicBezTo>
                    <a:pt x="57" y="215"/>
                    <a:pt x="56" y="216"/>
                    <a:pt x="56" y="217"/>
                  </a:cubicBezTo>
                  <a:cubicBezTo>
                    <a:pt x="57" y="218"/>
                    <a:pt x="59" y="217"/>
                    <a:pt x="59" y="216"/>
                  </a:cubicBezTo>
                  <a:close/>
                  <a:moveTo>
                    <a:pt x="60" y="217"/>
                  </a:moveTo>
                  <a:cubicBezTo>
                    <a:pt x="61" y="216"/>
                    <a:pt x="61" y="216"/>
                    <a:pt x="61" y="216"/>
                  </a:cubicBezTo>
                  <a:cubicBezTo>
                    <a:pt x="61" y="216"/>
                    <a:pt x="61" y="216"/>
                    <a:pt x="60" y="217"/>
                  </a:cubicBezTo>
                  <a:close/>
                  <a:moveTo>
                    <a:pt x="37" y="217"/>
                  </a:moveTo>
                  <a:cubicBezTo>
                    <a:pt x="37" y="217"/>
                    <a:pt x="37" y="216"/>
                    <a:pt x="36" y="216"/>
                  </a:cubicBezTo>
                  <a:cubicBezTo>
                    <a:pt x="37" y="216"/>
                    <a:pt x="37" y="217"/>
                    <a:pt x="37" y="217"/>
                  </a:cubicBezTo>
                  <a:close/>
                  <a:moveTo>
                    <a:pt x="31" y="218"/>
                  </a:moveTo>
                  <a:cubicBezTo>
                    <a:pt x="32" y="219"/>
                    <a:pt x="32" y="217"/>
                    <a:pt x="33" y="218"/>
                  </a:cubicBezTo>
                  <a:cubicBezTo>
                    <a:pt x="32" y="217"/>
                    <a:pt x="33" y="217"/>
                    <a:pt x="33" y="217"/>
                  </a:cubicBezTo>
                  <a:cubicBezTo>
                    <a:pt x="32" y="217"/>
                    <a:pt x="30" y="217"/>
                    <a:pt x="31" y="218"/>
                  </a:cubicBezTo>
                  <a:close/>
                  <a:moveTo>
                    <a:pt x="65" y="217"/>
                  </a:moveTo>
                  <a:cubicBezTo>
                    <a:pt x="65" y="217"/>
                    <a:pt x="66" y="217"/>
                    <a:pt x="66" y="217"/>
                  </a:cubicBezTo>
                  <a:cubicBezTo>
                    <a:pt x="66" y="217"/>
                    <a:pt x="66" y="217"/>
                    <a:pt x="66" y="217"/>
                  </a:cubicBezTo>
                  <a:cubicBezTo>
                    <a:pt x="65" y="217"/>
                    <a:pt x="65" y="217"/>
                    <a:pt x="65" y="217"/>
                  </a:cubicBezTo>
                  <a:close/>
                  <a:moveTo>
                    <a:pt x="68" y="218"/>
                  </a:moveTo>
                  <a:cubicBezTo>
                    <a:pt x="68" y="217"/>
                    <a:pt x="68" y="217"/>
                    <a:pt x="68" y="217"/>
                  </a:cubicBezTo>
                  <a:cubicBezTo>
                    <a:pt x="68" y="217"/>
                    <a:pt x="67" y="216"/>
                    <a:pt x="67" y="217"/>
                  </a:cubicBezTo>
                  <a:cubicBezTo>
                    <a:pt x="67" y="217"/>
                    <a:pt x="67" y="218"/>
                    <a:pt x="68" y="218"/>
                  </a:cubicBezTo>
                  <a:close/>
                  <a:moveTo>
                    <a:pt x="36" y="218"/>
                  </a:moveTo>
                  <a:cubicBezTo>
                    <a:pt x="36" y="218"/>
                    <a:pt x="35" y="217"/>
                    <a:pt x="35" y="217"/>
                  </a:cubicBezTo>
                  <a:cubicBezTo>
                    <a:pt x="35" y="217"/>
                    <a:pt x="35" y="218"/>
                    <a:pt x="36" y="218"/>
                  </a:cubicBezTo>
                  <a:close/>
                  <a:moveTo>
                    <a:pt x="33" y="219"/>
                  </a:moveTo>
                  <a:cubicBezTo>
                    <a:pt x="33" y="219"/>
                    <a:pt x="34" y="219"/>
                    <a:pt x="34" y="219"/>
                  </a:cubicBezTo>
                  <a:cubicBezTo>
                    <a:pt x="34" y="219"/>
                    <a:pt x="34" y="219"/>
                    <a:pt x="35" y="219"/>
                  </a:cubicBezTo>
                  <a:cubicBezTo>
                    <a:pt x="35" y="218"/>
                    <a:pt x="34" y="218"/>
                    <a:pt x="34" y="218"/>
                  </a:cubicBezTo>
                  <a:cubicBezTo>
                    <a:pt x="34" y="218"/>
                    <a:pt x="33" y="218"/>
                    <a:pt x="33" y="219"/>
                  </a:cubicBezTo>
                  <a:close/>
                  <a:moveTo>
                    <a:pt x="63" y="219"/>
                  </a:moveTo>
                  <a:cubicBezTo>
                    <a:pt x="63" y="219"/>
                    <a:pt x="64" y="219"/>
                    <a:pt x="63" y="218"/>
                  </a:cubicBezTo>
                  <a:cubicBezTo>
                    <a:pt x="63" y="219"/>
                    <a:pt x="62" y="219"/>
                    <a:pt x="63" y="219"/>
                  </a:cubicBezTo>
                  <a:close/>
                  <a:moveTo>
                    <a:pt x="29" y="220"/>
                  </a:moveTo>
                  <a:cubicBezTo>
                    <a:pt x="30" y="220"/>
                    <a:pt x="31" y="219"/>
                    <a:pt x="30" y="218"/>
                  </a:cubicBezTo>
                  <a:cubicBezTo>
                    <a:pt x="29" y="219"/>
                    <a:pt x="28" y="220"/>
                    <a:pt x="29" y="220"/>
                  </a:cubicBezTo>
                  <a:close/>
                  <a:moveTo>
                    <a:pt x="66" y="220"/>
                  </a:moveTo>
                  <a:cubicBezTo>
                    <a:pt x="67" y="219"/>
                    <a:pt x="66" y="219"/>
                    <a:pt x="65" y="219"/>
                  </a:cubicBezTo>
                  <a:cubicBezTo>
                    <a:pt x="65" y="219"/>
                    <a:pt x="66" y="220"/>
                    <a:pt x="66" y="220"/>
                  </a:cubicBezTo>
                  <a:close/>
                  <a:moveTo>
                    <a:pt x="57" y="222"/>
                  </a:moveTo>
                  <a:cubicBezTo>
                    <a:pt x="59" y="222"/>
                    <a:pt x="60" y="220"/>
                    <a:pt x="61" y="219"/>
                  </a:cubicBezTo>
                  <a:cubicBezTo>
                    <a:pt x="59" y="219"/>
                    <a:pt x="58" y="221"/>
                    <a:pt x="57" y="222"/>
                  </a:cubicBezTo>
                  <a:close/>
                  <a:moveTo>
                    <a:pt x="32" y="219"/>
                  </a:moveTo>
                  <a:cubicBezTo>
                    <a:pt x="32" y="220"/>
                    <a:pt x="32" y="220"/>
                    <a:pt x="32" y="221"/>
                  </a:cubicBezTo>
                  <a:cubicBezTo>
                    <a:pt x="33" y="220"/>
                    <a:pt x="32" y="219"/>
                    <a:pt x="32" y="219"/>
                  </a:cubicBezTo>
                  <a:close/>
                  <a:moveTo>
                    <a:pt x="54" y="222"/>
                  </a:moveTo>
                  <a:cubicBezTo>
                    <a:pt x="55" y="221"/>
                    <a:pt x="56" y="220"/>
                    <a:pt x="56" y="220"/>
                  </a:cubicBezTo>
                  <a:cubicBezTo>
                    <a:pt x="56" y="220"/>
                    <a:pt x="55" y="221"/>
                    <a:pt x="54" y="222"/>
                  </a:cubicBezTo>
                  <a:close/>
                  <a:moveTo>
                    <a:pt x="68" y="220"/>
                  </a:moveTo>
                  <a:cubicBezTo>
                    <a:pt x="68" y="220"/>
                    <a:pt x="67" y="220"/>
                    <a:pt x="67" y="221"/>
                  </a:cubicBezTo>
                  <a:cubicBezTo>
                    <a:pt x="67" y="222"/>
                    <a:pt x="68" y="222"/>
                    <a:pt x="68" y="222"/>
                  </a:cubicBezTo>
                  <a:cubicBezTo>
                    <a:pt x="69" y="222"/>
                    <a:pt x="68" y="223"/>
                    <a:pt x="69" y="223"/>
                  </a:cubicBezTo>
                  <a:cubicBezTo>
                    <a:pt x="69" y="224"/>
                    <a:pt x="69" y="223"/>
                    <a:pt x="69" y="224"/>
                  </a:cubicBezTo>
                  <a:cubicBezTo>
                    <a:pt x="69" y="225"/>
                    <a:pt x="67" y="225"/>
                    <a:pt x="67" y="227"/>
                  </a:cubicBezTo>
                  <a:cubicBezTo>
                    <a:pt x="69" y="228"/>
                    <a:pt x="72" y="226"/>
                    <a:pt x="71" y="224"/>
                  </a:cubicBezTo>
                  <a:cubicBezTo>
                    <a:pt x="71" y="224"/>
                    <a:pt x="71" y="225"/>
                    <a:pt x="70" y="225"/>
                  </a:cubicBezTo>
                  <a:cubicBezTo>
                    <a:pt x="70" y="225"/>
                    <a:pt x="70" y="225"/>
                    <a:pt x="69" y="224"/>
                  </a:cubicBezTo>
                  <a:cubicBezTo>
                    <a:pt x="69" y="223"/>
                    <a:pt x="69" y="221"/>
                    <a:pt x="68" y="220"/>
                  </a:cubicBezTo>
                  <a:close/>
                  <a:moveTo>
                    <a:pt x="38" y="223"/>
                  </a:moveTo>
                  <a:cubicBezTo>
                    <a:pt x="36" y="223"/>
                    <a:pt x="36" y="219"/>
                    <a:pt x="35" y="220"/>
                  </a:cubicBezTo>
                  <a:cubicBezTo>
                    <a:pt x="36" y="221"/>
                    <a:pt x="36" y="222"/>
                    <a:pt x="37" y="223"/>
                  </a:cubicBezTo>
                  <a:cubicBezTo>
                    <a:pt x="37" y="223"/>
                    <a:pt x="37" y="223"/>
                    <a:pt x="38" y="223"/>
                  </a:cubicBezTo>
                  <a:cubicBezTo>
                    <a:pt x="38" y="223"/>
                    <a:pt x="38" y="223"/>
                    <a:pt x="38" y="224"/>
                  </a:cubicBezTo>
                  <a:cubicBezTo>
                    <a:pt x="38" y="224"/>
                    <a:pt x="38" y="224"/>
                    <a:pt x="38" y="224"/>
                  </a:cubicBezTo>
                  <a:cubicBezTo>
                    <a:pt x="38" y="224"/>
                    <a:pt x="39" y="225"/>
                    <a:pt x="39" y="225"/>
                  </a:cubicBezTo>
                  <a:cubicBezTo>
                    <a:pt x="39" y="224"/>
                    <a:pt x="39" y="223"/>
                    <a:pt x="38" y="223"/>
                  </a:cubicBezTo>
                  <a:close/>
                  <a:moveTo>
                    <a:pt x="62" y="222"/>
                  </a:moveTo>
                  <a:cubicBezTo>
                    <a:pt x="63" y="221"/>
                    <a:pt x="64" y="221"/>
                    <a:pt x="65" y="220"/>
                  </a:cubicBezTo>
                  <a:cubicBezTo>
                    <a:pt x="64" y="220"/>
                    <a:pt x="63" y="221"/>
                    <a:pt x="62" y="222"/>
                  </a:cubicBezTo>
                  <a:close/>
                  <a:moveTo>
                    <a:pt x="29" y="221"/>
                  </a:moveTo>
                  <a:cubicBezTo>
                    <a:pt x="29" y="222"/>
                    <a:pt x="30" y="222"/>
                    <a:pt x="30" y="223"/>
                  </a:cubicBezTo>
                  <a:cubicBezTo>
                    <a:pt x="31" y="222"/>
                    <a:pt x="31" y="222"/>
                    <a:pt x="31" y="222"/>
                  </a:cubicBezTo>
                  <a:cubicBezTo>
                    <a:pt x="31" y="220"/>
                    <a:pt x="30" y="220"/>
                    <a:pt x="29" y="221"/>
                  </a:cubicBezTo>
                  <a:close/>
                  <a:moveTo>
                    <a:pt x="59" y="223"/>
                  </a:moveTo>
                  <a:cubicBezTo>
                    <a:pt x="60" y="222"/>
                    <a:pt x="61" y="221"/>
                    <a:pt x="62" y="220"/>
                  </a:cubicBezTo>
                  <a:cubicBezTo>
                    <a:pt x="60" y="220"/>
                    <a:pt x="59" y="222"/>
                    <a:pt x="59" y="223"/>
                  </a:cubicBezTo>
                  <a:close/>
                  <a:moveTo>
                    <a:pt x="71" y="222"/>
                  </a:moveTo>
                  <a:cubicBezTo>
                    <a:pt x="70" y="222"/>
                    <a:pt x="70" y="224"/>
                    <a:pt x="71" y="224"/>
                  </a:cubicBezTo>
                  <a:cubicBezTo>
                    <a:pt x="71" y="222"/>
                    <a:pt x="70" y="222"/>
                    <a:pt x="71" y="220"/>
                  </a:cubicBezTo>
                  <a:cubicBezTo>
                    <a:pt x="70" y="220"/>
                    <a:pt x="70" y="220"/>
                    <a:pt x="70" y="220"/>
                  </a:cubicBezTo>
                  <a:cubicBezTo>
                    <a:pt x="70" y="221"/>
                    <a:pt x="70" y="221"/>
                    <a:pt x="71" y="222"/>
                  </a:cubicBezTo>
                  <a:close/>
                  <a:moveTo>
                    <a:pt x="27" y="222"/>
                  </a:moveTo>
                  <a:cubicBezTo>
                    <a:pt x="28" y="222"/>
                    <a:pt x="28" y="221"/>
                    <a:pt x="28" y="221"/>
                  </a:cubicBezTo>
                  <a:cubicBezTo>
                    <a:pt x="28" y="221"/>
                    <a:pt x="28" y="221"/>
                    <a:pt x="28" y="221"/>
                  </a:cubicBezTo>
                  <a:cubicBezTo>
                    <a:pt x="27" y="221"/>
                    <a:pt x="27" y="221"/>
                    <a:pt x="27" y="222"/>
                  </a:cubicBezTo>
                  <a:close/>
                  <a:moveTo>
                    <a:pt x="65" y="221"/>
                  </a:moveTo>
                  <a:cubicBezTo>
                    <a:pt x="64" y="222"/>
                    <a:pt x="63" y="222"/>
                    <a:pt x="63" y="223"/>
                  </a:cubicBezTo>
                  <a:cubicBezTo>
                    <a:pt x="64" y="222"/>
                    <a:pt x="65" y="221"/>
                    <a:pt x="65" y="221"/>
                  </a:cubicBezTo>
                  <a:cubicBezTo>
                    <a:pt x="65" y="221"/>
                    <a:pt x="65" y="221"/>
                    <a:pt x="65" y="221"/>
                  </a:cubicBezTo>
                  <a:close/>
                  <a:moveTo>
                    <a:pt x="55" y="223"/>
                  </a:moveTo>
                  <a:cubicBezTo>
                    <a:pt x="55" y="222"/>
                    <a:pt x="56" y="222"/>
                    <a:pt x="56" y="221"/>
                  </a:cubicBezTo>
                  <a:cubicBezTo>
                    <a:pt x="55" y="222"/>
                    <a:pt x="55" y="222"/>
                    <a:pt x="55" y="223"/>
                  </a:cubicBezTo>
                  <a:close/>
                  <a:moveTo>
                    <a:pt x="33" y="222"/>
                  </a:moveTo>
                  <a:cubicBezTo>
                    <a:pt x="34" y="222"/>
                    <a:pt x="34" y="222"/>
                    <a:pt x="34" y="221"/>
                  </a:cubicBezTo>
                  <a:cubicBezTo>
                    <a:pt x="34" y="221"/>
                    <a:pt x="33" y="221"/>
                    <a:pt x="33" y="221"/>
                  </a:cubicBezTo>
                  <a:cubicBezTo>
                    <a:pt x="33" y="222"/>
                    <a:pt x="33" y="222"/>
                    <a:pt x="33" y="222"/>
                  </a:cubicBezTo>
                  <a:close/>
                  <a:moveTo>
                    <a:pt x="64" y="224"/>
                  </a:moveTo>
                  <a:cubicBezTo>
                    <a:pt x="65" y="225"/>
                    <a:pt x="66" y="223"/>
                    <a:pt x="67" y="223"/>
                  </a:cubicBezTo>
                  <a:cubicBezTo>
                    <a:pt x="66" y="220"/>
                    <a:pt x="64" y="223"/>
                    <a:pt x="64" y="224"/>
                  </a:cubicBezTo>
                  <a:close/>
                  <a:moveTo>
                    <a:pt x="54" y="222"/>
                  </a:moveTo>
                  <a:cubicBezTo>
                    <a:pt x="54" y="222"/>
                    <a:pt x="53" y="223"/>
                    <a:pt x="53" y="223"/>
                  </a:cubicBezTo>
                  <a:cubicBezTo>
                    <a:pt x="53" y="223"/>
                    <a:pt x="54" y="222"/>
                    <a:pt x="54" y="222"/>
                  </a:cubicBezTo>
                  <a:close/>
                  <a:moveTo>
                    <a:pt x="28" y="223"/>
                  </a:moveTo>
                  <a:cubicBezTo>
                    <a:pt x="28" y="223"/>
                    <a:pt x="28" y="224"/>
                    <a:pt x="29" y="224"/>
                  </a:cubicBezTo>
                  <a:cubicBezTo>
                    <a:pt x="30" y="224"/>
                    <a:pt x="28" y="222"/>
                    <a:pt x="28" y="222"/>
                  </a:cubicBezTo>
                  <a:cubicBezTo>
                    <a:pt x="28" y="222"/>
                    <a:pt x="28" y="223"/>
                    <a:pt x="28" y="223"/>
                  </a:cubicBezTo>
                  <a:close/>
                  <a:moveTo>
                    <a:pt x="56" y="224"/>
                  </a:moveTo>
                  <a:cubicBezTo>
                    <a:pt x="56" y="223"/>
                    <a:pt x="57" y="223"/>
                    <a:pt x="57" y="222"/>
                  </a:cubicBezTo>
                  <a:cubicBezTo>
                    <a:pt x="56" y="222"/>
                    <a:pt x="55" y="223"/>
                    <a:pt x="56" y="224"/>
                  </a:cubicBezTo>
                  <a:close/>
                  <a:moveTo>
                    <a:pt x="31" y="224"/>
                  </a:moveTo>
                  <a:cubicBezTo>
                    <a:pt x="31" y="224"/>
                    <a:pt x="33" y="223"/>
                    <a:pt x="32" y="222"/>
                  </a:cubicBezTo>
                  <a:cubicBezTo>
                    <a:pt x="32" y="223"/>
                    <a:pt x="31" y="223"/>
                    <a:pt x="31" y="224"/>
                  </a:cubicBezTo>
                  <a:close/>
                  <a:moveTo>
                    <a:pt x="35" y="225"/>
                  </a:moveTo>
                  <a:cubicBezTo>
                    <a:pt x="35" y="224"/>
                    <a:pt x="35" y="223"/>
                    <a:pt x="34" y="223"/>
                  </a:cubicBezTo>
                  <a:cubicBezTo>
                    <a:pt x="34" y="224"/>
                    <a:pt x="35" y="225"/>
                    <a:pt x="35" y="225"/>
                  </a:cubicBezTo>
                  <a:close/>
                  <a:moveTo>
                    <a:pt x="61" y="225"/>
                  </a:moveTo>
                  <a:cubicBezTo>
                    <a:pt x="61" y="225"/>
                    <a:pt x="62" y="224"/>
                    <a:pt x="62" y="223"/>
                  </a:cubicBezTo>
                  <a:cubicBezTo>
                    <a:pt x="61" y="224"/>
                    <a:pt x="60" y="224"/>
                    <a:pt x="61" y="225"/>
                  </a:cubicBezTo>
                  <a:close/>
                  <a:moveTo>
                    <a:pt x="67" y="224"/>
                  </a:moveTo>
                  <a:cubicBezTo>
                    <a:pt x="67" y="224"/>
                    <a:pt x="68" y="224"/>
                    <a:pt x="68" y="223"/>
                  </a:cubicBezTo>
                  <a:cubicBezTo>
                    <a:pt x="67" y="223"/>
                    <a:pt x="67" y="224"/>
                    <a:pt x="67" y="224"/>
                  </a:cubicBezTo>
                  <a:close/>
                  <a:moveTo>
                    <a:pt x="56" y="225"/>
                  </a:moveTo>
                  <a:cubicBezTo>
                    <a:pt x="57" y="225"/>
                    <a:pt x="57" y="224"/>
                    <a:pt x="58" y="224"/>
                  </a:cubicBezTo>
                  <a:cubicBezTo>
                    <a:pt x="57" y="224"/>
                    <a:pt x="57" y="224"/>
                    <a:pt x="56" y="225"/>
                  </a:cubicBezTo>
                  <a:close/>
                  <a:moveTo>
                    <a:pt x="26" y="225"/>
                  </a:moveTo>
                  <a:cubicBezTo>
                    <a:pt x="26" y="225"/>
                    <a:pt x="26" y="226"/>
                    <a:pt x="27" y="226"/>
                  </a:cubicBezTo>
                  <a:cubicBezTo>
                    <a:pt x="27" y="225"/>
                    <a:pt x="27" y="225"/>
                    <a:pt x="27" y="225"/>
                  </a:cubicBezTo>
                  <a:cubicBezTo>
                    <a:pt x="27" y="224"/>
                    <a:pt x="26" y="223"/>
                    <a:pt x="26" y="225"/>
                  </a:cubicBezTo>
                  <a:close/>
                  <a:moveTo>
                    <a:pt x="53" y="226"/>
                  </a:moveTo>
                  <a:cubicBezTo>
                    <a:pt x="54" y="225"/>
                    <a:pt x="55" y="225"/>
                    <a:pt x="55" y="224"/>
                  </a:cubicBezTo>
                  <a:cubicBezTo>
                    <a:pt x="54" y="225"/>
                    <a:pt x="54" y="225"/>
                    <a:pt x="53" y="226"/>
                  </a:cubicBezTo>
                  <a:close/>
                  <a:moveTo>
                    <a:pt x="33" y="226"/>
                  </a:moveTo>
                  <a:cubicBezTo>
                    <a:pt x="33" y="226"/>
                    <a:pt x="34" y="226"/>
                    <a:pt x="34" y="225"/>
                  </a:cubicBezTo>
                  <a:cubicBezTo>
                    <a:pt x="33" y="225"/>
                    <a:pt x="34" y="225"/>
                    <a:pt x="33" y="225"/>
                  </a:cubicBezTo>
                  <a:cubicBezTo>
                    <a:pt x="33" y="225"/>
                    <a:pt x="33" y="226"/>
                    <a:pt x="33" y="226"/>
                  </a:cubicBezTo>
                  <a:close/>
                  <a:moveTo>
                    <a:pt x="67" y="225"/>
                  </a:moveTo>
                  <a:cubicBezTo>
                    <a:pt x="67" y="225"/>
                    <a:pt x="68" y="225"/>
                    <a:pt x="67" y="225"/>
                  </a:cubicBezTo>
                  <a:cubicBezTo>
                    <a:pt x="67" y="225"/>
                    <a:pt x="67" y="225"/>
                    <a:pt x="67" y="225"/>
                  </a:cubicBezTo>
                  <a:close/>
                  <a:moveTo>
                    <a:pt x="57" y="226"/>
                  </a:moveTo>
                  <a:cubicBezTo>
                    <a:pt x="57" y="226"/>
                    <a:pt x="58" y="226"/>
                    <a:pt x="58" y="225"/>
                  </a:cubicBezTo>
                  <a:cubicBezTo>
                    <a:pt x="57" y="225"/>
                    <a:pt x="57" y="226"/>
                    <a:pt x="57" y="226"/>
                  </a:cubicBezTo>
                  <a:close/>
                  <a:moveTo>
                    <a:pt x="61" y="226"/>
                  </a:moveTo>
                  <a:cubicBezTo>
                    <a:pt x="61" y="226"/>
                    <a:pt x="62" y="226"/>
                    <a:pt x="62" y="226"/>
                  </a:cubicBezTo>
                  <a:cubicBezTo>
                    <a:pt x="62" y="226"/>
                    <a:pt x="63" y="226"/>
                    <a:pt x="63" y="225"/>
                  </a:cubicBezTo>
                  <a:cubicBezTo>
                    <a:pt x="63" y="226"/>
                    <a:pt x="62" y="226"/>
                    <a:pt x="61" y="226"/>
                  </a:cubicBezTo>
                  <a:close/>
                  <a:moveTo>
                    <a:pt x="37" y="227"/>
                  </a:moveTo>
                  <a:cubicBezTo>
                    <a:pt x="36" y="227"/>
                    <a:pt x="36" y="226"/>
                    <a:pt x="36" y="226"/>
                  </a:cubicBezTo>
                  <a:cubicBezTo>
                    <a:pt x="36" y="226"/>
                    <a:pt x="36" y="227"/>
                    <a:pt x="37" y="227"/>
                  </a:cubicBezTo>
                  <a:close/>
                  <a:moveTo>
                    <a:pt x="25" y="227"/>
                  </a:moveTo>
                  <a:cubicBezTo>
                    <a:pt x="25" y="226"/>
                    <a:pt x="25" y="226"/>
                    <a:pt x="25" y="226"/>
                  </a:cubicBezTo>
                  <a:cubicBezTo>
                    <a:pt x="24" y="226"/>
                    <a:pt x="25" y="227"/>
                    <a:pt x="25" y="227"/>
                  </a:cubicBezTo>
                  <a:close/>
                  <a:moveTo>
                    <a:pt x="59" y="227"/>
                  </a:moveTo>
                  <a:cubicBezTo>
                    <a:pt x="59" y="227"/>
                    <a:pt x="59" y="227"/>
                    <a:pt x="59" y="227"/>
                  </a:cubicBezTo>
                  <a:cubicBezTo>
                    <a:pt x="60" y="227"/>
                    <a:pt x="60" y="226"/>
                    <a:pt x="60" y="226"/>
                  </a:cubicBezTo>
                  <a:cubicBezTo>
                    <a:pt x="60" y="226"/>
                    <a:pt x="59" y="226"/>
                    <a:pt x="59" y="227"/>
                  </a:cubicBezTo>
                  <a:close/>
                  <a:moveTo>
                    <a:pt x="31" y="227"/>
                  </a:moveTo>
                  <a:cubicBezTo>
                    <a:pt x="32" y="227"/>
                    <a:pt x="32" y="227"/>
                    <a:pt x="32" y="227"/>
                  </a:cubicBezTo>
                  <a:cubicBezTo>
                    <a:pt x="32" y="226"/>
                    <a:pt x="30" y="226"/>
                    <a:pt x="31" y="227"/>
                  </a:cubicBezTo>
                  <a:close/>
                  <a:moveTo>
                    <a:pt x="35" y="227"/>
                  </a:moveTo>
                  <a:cubicBezTo>
                    <a:pt x="35" y="227"/>
                    <a:pt x="35" y="228"/>
                    <a:pt x="36" y="229"/>
                  </a:cubicBezTo>
                  <a:cubicBezTo>
                    <a:pt x="36" y="229"/>
                    <a:pt x="37" y="229"/>
                    <a:pt x="37" y="228"/>
                  </a:cubicBezTo>
                  <a:cubicBezTo>
                    <a:pt x="36" y="228"/>
                    <a:pt x="36" y="226"/>
                    <a:pt x="35" y="227"/>
                  </a:cubicBezTo>
                  <a:close/>
                  <a:moveTo>
                    <a:pt x="28" y="228"/>
                  </a:moveTo>
                  <a:cubicBezTo>
                    <a:pt x="29" y="228"/>
                    <a:pt x="29" y="227"/>
                    <a:pt x="29" y="227"/>
                  </a:cubicBezTo>
                  <a:cubicBezTo>
                    <a:pt x="28" y="227"/>
                    <a:pt x="28" y="227"/>
                    <a:pt x="28" y="228"/>
                  </a:cubicBezTo>
                  <a:close/>
                  <a:moveTo>
                    <a:pt x="65" y="227"/>
                  </a:moveTo>
                  <a:cubicBezTo>
                    <a:pt x="65" y="227"/>
                    <a:pt x="65" y="227"/>
                    <a:pt x="65" y="227"/>
                  </a:cubicBezTo>
                  <a:cubicBezTo>
                    <a:pt x="65" y="227"/>
                    <a:pt x="65" y="227"/>
                    <a:pt x="65" y="227"/>
                  </a:cubicBezTo>
                  <a:close/>
                  <a:moveTo>
                    <a:pt x="34" y="228"/>
                  </a:moveTo>
                  <a:cubicBezTo>
                    <a:pt x="34" y="228"/>
                    <a:pt x="34" y="227"/>
                    <a:pt x="34" y="227"/>
                  </a:cubicBezTo>
                  <a:cubicBezTo>
                    <a:pt x="34" y="228"/>
                    <a:pt x="34" y="228"/>
                    <a:pt x="34" y="228"/>
                  </a:cubicBezTo>
                  <a:close/>
                  <a:moveTo>
                    <a:pt x="33" y="229"/>
                  </a:moveTo>
                  <a:cubicBezTo>
                    <a:pt x="33" y="229"/>
                    <a:pt x="34" y="229"/>
                    <a:pt x="34" y="229"/>
                  </a:cubicBezTo>
                  <a:cubicBezTo>
                    <a:pt x="33" y="229"/>
                    <a:pt x="34" y="228"/>
                    <a:pt x="33" y="228"/>
                  </a:cubicBezTo>
                  <a:cubicBezTo>
                    <a:pt x="33" y="229"/>
                    <a:pt x="33" y="229"/>
                    <a:pt x="33" y="2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latin typeface="方正静蕾简体" panose="02000000000000000000" pitchFamily="2" charset="-122"/>
                <a:ea typeface="方正静蕾简体" panose="02000000000000000000" pitchFamily="2" charset="-122"/>
              </a:endParaRPr>
            </a:p>
          </p:txBody>
        </p:sp>
        <p:sp>
          <p:nvSpPr>
            <p:cNvPr id="58" name="Freeform 17">
              <a:extLst>
                <a:ext uri="{FF2B5EF4-FFF2-40B4-BE49-F238E27FC236}">
                  <a16:creationId xmlns:a16="http://schemas.microsoft.com/office/drawing/2014/main" id="{C3B1B634-8CF1-44B8-A9E7-B18A4FA278F6}"/>
                </a:ext>
              </a:extLst>
            </p:cNvPr>
            <p:cNvSpPr>
              <a:spLocks noEditPoints="1"/>
            </p:cNvSpPr>
            <p:nvPr/>
          </p:nvSpPr>
          <p:spPr bwMode="auto">
            <a:xfrm>
              <a:off x="8842375" y="3035301"/>
              <a:ext cx="134938" cy="184150"/>
            </a:xfrm>
            <a:custGeom>
              <a:avLst/>
              <a:gdLst>
                <a:gd name="T0" fmla="*/ 24 w 36"/>
                <a:gd name="T1" fmla="*/ 47 h 49"/>
                <a:gd name="T2" fmla="*/ 10 w 36"/>
                <a:gd name="T3" fmla="*/ 2 h 49"/>
                <a:gd name="T4" fmla="*/ 14 w 36"/>
                <a:gd name="T5" fmla="*/ 3 h 49"/>
                <a:gd name="T6" fmla="*/ 14 w 36"/>
                <a:gd name="T7" fmla="*/ 4 h 49"/>
                <a:gd name="T8" fmla="*/ 19 w 36"/>
                <a:gd name="T9" fmla="*/ 6 h 49"/>
                <a:gd name="T10" fmla="*/ 24 w 36"/>
                <a:gd name="T11" fmla="*/ 8 h 49"/>
                <a:gd name="T12" fmla="*/ 17 w 36"/>
                <a:gd name="T13" fmla="*/ 8 h 49"/>
                <a:gd name="T14" fmla="*/ 31 w 36"/>
                <a:gd name="T15" fmla="*/ 12 h 49"/>
                <a:gd name="T16" fmla="*/ 17 w 36"/>
                <a:gd name="T17" fmla="*/ 10 h 49"/>
                <a:gd name="T18" fmla="*/ 22 w 36"/>
                <a:gd name="T19" fmla="*/ 10 h 49"/>
                <a:gd name="T20" fmla="*/ 13 w 36"/>
                <a:gd name="T21" fmla="*/ 13 h 49"/>
                <a:gd name="T22" fmla="*/ 23 w 36"/>
                <a:gd name="T23" fmla="*/ 12 h 49"/>
                <a:gd name="T24" fmla="*/ 21 w 36"/>
                <a:gd name="T25" fmla="*/ 12 h 49"/>
                <a:gd name="T26" fmla="*/ 17 w 36"/>
                <a:gd name="T27" fmla="*/ 12 h 49"/>
                <a:gd name="T28" fmla="*/ 28 w 36"/>
                <a:gd name="T29" fmla="*/ 14 h 49"/>
                <a:gd name="T30" fmla="*/ 5 w 36"/>
                <a:gd name="T31" fmla="*/ 15 h 49"/>
                <a:gd name="T32" fmla="*/ 18 w 36"/>
                <a:gd name="T33" fmla="*/ 15 h 49"/>
                <a:gd name="T34" fmla="*/ 15 w 36"/>
                <a:gd name="T35" fmla="*/ 17 h 49"/>
                <a:gd name="T36" fmla="*/ 13 w 36"/>
                <a:gd name="T37" fmla="*/ 15 h 49"/>
                <a:gd name="T38" fmla="*/ 26 w 36"/>
                <a:gd name="T39" fmla="*/ 16 h 49"/>
                <a:gd name="T40" fmla="*/ 20 w 36"/>
                <a:gd name="T41" fmla="*/ 17 h 49"/>
                <a:gd name="T42" fmla="*/ 29 w 36"/>
                <a:gd name="T43" fmla="*/ 19 h 49"/>
                <a:gd name="T44" fmla="*/ 17 w 36"/>
                <a:gd name="T45" fmla="*/ 18 h 49"/>
                <a:gd name="T46" fmla="*/ 20 w 36"/>
                <a:gd name="T47" fmla="*/ 20 h 49"/>
                <a:gd name="T48" fmla="*/ 27 w 36"/>
                <a:gd name="T49" fmla="*/ 20 h 49"/>
                <a:gd name="T50" fmla="*/ 12 w 36"/>
                <a:gd name="T51" fmla="*/ 21 h 49"/>
                <a:gd name="T52" fmla="*/ 30 w 36"/>
                <a:gd name="T53" fmla="*/ 20 h 49"/>
                <a:gd name="T54" fmla="*/ 26 w 36"/>
                <a:gd name="T55" fmla="*/ 22 h 49"/>
                <a:gd name="T56" fmla="*/ 1 w 36"/>
                <a:gd name="T57" fmla="*/ 26 h 49"/>
                <a:gd name="T58" fmla="*/ 3 w 36"/>
                <a:gd name="T59" fmla="*/ 22 h 49"/>
                <a:gd name="T60" fmla="*/ 6 w 36"/>
                <a:gd name="T61" fmla="*/ 25 h 49"/>
                <a:gd name="T62" fmla="*/ 10 w 36"/>
                <a:gd name="T63" fmla="*/ 23 h 49"/>
                <a:gd name="T64" fmla="*/ 18 w 36"/>
                <a:gd name="T65" fmla="*/ 27 h 49"/>
                <a:gd name="T66" fmla="*/ 11 w 36"/>
                <a:gd name="T67" fmla="*/ 26 h 49"/>
                <a:gd name="T68" fmla="*/ 16 w 36"/>
                <a:gd name="T69" fmla="*/ 25 h 49"/>
                <a:gd name="T70" fmla="*/ 34 w 36"/>
                <a:gd name="T71" fmla="*/ 27 h 49"/>
                <a:gd name="T72" fmla="*/ 19 w 36"/>
                <a:gd name="T73" fmla="*/ 27 h 49"/>
                <a:gd name="T74" fmla="*/ 26 w 36"/>
                <a:gd name="T75" fmla="*/ 29 h 49"/>
                <a:gd name="T76" fmla="*/ 6 w 36"/>
                <a:gd name="T77" fmla="*/ 27 h 49"/>
                <a:gd name="T78" fmla="*/ 11 w 36"/>
                <a:gd name="T79" fmla="*/ 28 h 49"/>
                <a:gd name="T80" fmla="*/ 17 w 36"/>
                <a:gd name="T81" fmla="*/ 30 h 49"/>
                <a:gd name="T82" fmla="*/ 20 w 36"/>
                <a:gd name="T83" fmla="*/ 32 h 49"/>
                <a:gd name="T84" fmla="*/ 24 w 36"/>
                <a:gd name="T85" fmla="*/ 29 h 49"/>
                <a:gd name="T86" fmla="*/ 5 w 36"/>
                <a:gd name="T87" fmla="*/ 30 h 49"/>
                <a:gd name="T88" fmla="*/ 18 w 36"/>
                <a:gd name="T89" fmla="*/ 33 h 49"/>
                <a:gd name="T90" fmla="*/ 17 w 36"/>
                <a:gd name="T91" fmla="*/ 32 h 49"/>
                <a:gd name="T92" fmla="*/ 23 w 36"/>
                <a:gd name="T93" fmla="*/ 32 h 49"/>
                <a:gd name="T94" fmla="*/ 19 w 36"/>
                <a:gd name="T95" fmla="*/ 35 h 49"/>
                <a:gd name="T96" fmla="*/ 16 w 36"/>
                <a:gd name="T97" fmla="*/ 33 h 49"/>
                <a:gd name="T98" fmla="*/ 13 w 36"/>
                <a:gd name="T99" fmla="*/ 36 h 49"/>
                <a:gd name="T100" fmla="*/ 23 w 36"/>
                <a:gd name="T101" fmla="*/ 37 h 49"/>
                <a:gd name="T102" fmla="*/ 18 w 36"/>
                <a:gd name="T103" fmla="*/ 35 h 49"/>
                <a:gd name="T104" fmla="*/ 8 w 36"/>
                <a:gd name="T105" fmla="*/ 38 h 49"/>
                <a:gd name="T106" fmla="*/ 28 w 36"/>
                <a:gd name="T107" fmla="*/ 39 h 49"/>
                <a:gd name="T108" fmla="*/ 19 w 36"/>
                <a:gd name="T109" fmla="*/ 40 h 49"/>
                <a:gd name="T110" fmla="*/ 25 w 36"/>
                <a:gd name="T111" fmla="*/ 42 h 49"/>
                <a:gd name="T112" fmla="*/ 10 w 36"/>
                <a:gd name="T113" fmla="*/ 40 h 49"/>
                <a:gd name="T114" fmla="*/ 17 w 36"/>
                <a:gd name="T115" fmla="*/ 43 h 49"/>
                <a:gd name="T116" fmla="*/ 14 w 36"/>
                <a:gd name="T117" fmla="*/ 45 h 49"/>
                <a:gd name="T118" fmla="*/ 22 w 36"/>
                <a:gd name="T119"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 h="49">
                  <a:moveTo>
                    <a:pt x="22" y="1"/>
                  </a:moveTo>
                  <a:cubicBezTo>
                    <a:pt x="22" y="2"/>
                    <a:pt x="22" y="1"/>
                    <a:pt x="22" y="2"/>
                  </a:cubicBezTo>
                  <a:cubicBezTo>
                    <a:pt x="22" y="2"/>
                    <a:pt x="23" y="2"/>
                    <a:pt x="23" y="2"/>
                  </a:cubicBezTo>
                  <a:cubicBezTo>
                    <a:pt x="24" y="2"/>
                    <a:pt x="23" y="2"/>
                    <a:pt x="24" y="2"/>
                  </a:cubicBezTo>
                  <a:cubicBezTo>
                    <a:pt x="27" y="3"/>
                    <a:pt x="29" y="4"/>
                    <a:pt x="30" y="6"/>
                  </a:cubicBezTo>
                  <a:cubicBezTo>
                    <a:pt x="33" y="8"/>
                    <a:pt x="34" y="12"/>
                    <a:pt x="35" y="16"/>
                  </a:cubicBezTo>
                  <a:cubicBezTo>
                    <a:pt x="36" y="17"/>
                    <a:pt x="36" y="19"/>
                    <a:pt x="36" y="20"/>
                  </a:cubicBezTo>
                  <a:cubicBezTo>
                    <a:pt x="36" y="22"/>
                    <a:pt x="36" y="22"/>
                    <a:pt x="36" y="24"/>
                  </a:cubicBezTo>
                  <a:cubicBezTo>
                    <a:pt x="36" y="26"/>
                    <a:pt x="36" y="27"/>
                    <a:pt x="36" y="28"/>
                  </a:cubicBezTo>
                  <a:cubicBezTo>
                    <a:pt x="36" y="29"/>
                    <a:pt x="36" y="31"/>
                    <a:pt x="35" y="32"/>
                  </a:cubicBezTo>
                  <a:cubicBezTo>
                    <a:pt x="35" y="35"/>
                    <a:pt x="33" y="39"/>
                    <a:pt x="31" y="41"/>
                  </a:cubicBezTo>
                  <a:cubicBezTo>
                    <a:pt x="29" y="44"/>
                    <a:pt x="26" y="45"/>
                    <a:pt x="24" y="47"/>
                  </a:cubicBezTo>
                  <a:cubicBezTo>
                    <a:pt x="23" y="48"/>
                    <a:pt x="24" y="49"/>
                    <a:pt x="23" y="49"/>
                  </a:cubicBezTo>
                  <a:cubicBezTo>
                    <a:pt x="22" y="49"/>
                    <a:pt x="23" y="48"/>
                    <a:pt x="23" y="47"/>
                  </a:cubicBezTo>
                  <a:cubicBezTo>
                    <a:pt x="19" y="47"/>
                    <a:pt x="16" y="48"/>
                    <a:pt x="13" y="47"/>
                  </a:cubicBezTo>
                  <a:cubicBezTo>
                    <a:pt x="13" y="47"/>
                    <a:pt x="13" y="47"/>
                    <a:pt x="13" y="47"/>
                  </a:cubicBezTo>
                  <a:cubicBezTo>
                    <a:pt x="12" y="47"/>
                    <a:pt x="12" y="47"/>
                    <a:pt x="12" y="46"/>
                  </a:cubicBezTo>
                  <a:cubicBezTo>
                    <a:pt x="10" y="45"/>
                    <a:pt x="9" y="45"/>
                    <a:pt x="8" y="44"/>
                  </a:cubicBezTo>
                  <a:cubicBezTo>
                    <a:pt x="5" y="41"/>
                    <a:pt x="4" y="38"/>
                    <a:pt x="2" y="34"/>
                  </a:cubicBezTo>
                  <a:cubicBezTo>
                    <a:pt x="2" y="33"/>
                    <a:pt x="2" y="32"/>
                    <a:pt x="1" y="31"/>
                  </a:cubicBezTo>
                  <a:cubicBezTo>
                    <a:pt x="1" y="30"/>
                    <a:pt x="0" y="29"/>
                    <a:pt x="0" y="28"/>
                  </a:cubicBezTo>
                  <a:cubicBezTo>
                    <a:pt x="0" y="27"/>
                    <a:pt x="0" y="26"/>
                    <a:pt x="0" y="25"/>
                  </a:cubicBezTo>
                  <a:cubicBezTo>
                    <a:pt x="1" y="19"/>
                    <a:pt x="2" y="14"/>
                    <a:pt x="4" y="9"/>
                  </a:cubicBezTo>
                  <a:cubicBezTo>
                    <a:pt x="6" y="7"/>
                    <a:pt x="8" y="4"/>
                    <a:pt x="10" y="2"/>
                  </a:cubicBezTo>
                  <a:cubicBezTo>
                    <a:pt x="13" y="1"/>
                    <a:pt x="19" y="0"/>
                    <a:pt x="22" y="1"/>
                  </a:cubicBezTo>
                  <a:close/>
                  <a:moveTo>
                    <a:pt x="20" y="2"/>
                  </a:moveTo>
                  <a:cubicBezTo>
                    <a:pt x="20" y="2"/>
                    <a:pt x="21" y="3"/>
                    <a:pt x="22" y="2"/>
                  </a:cubicBezTo>
                  <a:cubicBezTo>
                    <a:pt x="21" y="2"/>
                    <a:pt x="20" y="2"/>
                    <a:pt x="20" y="2"/>
                  </a:cubicBezTo>
                  <a:close/>
                  <a:moveTo>
                    <a:pt x="15" y="6"/>
                  </a:moveTo>
                  <a:cubicBezTo>
                    <a:pt x="15" y="5"/>
                    <a:pt x="16" y="5"/>
                    <a:pt x="16" y="4"/>
                  </a:cubicBezTo>
                  <a:cubicBezTo>
                    <a:pt x="16" y="4"/>
                    <a:pt x="16" y="4"/>
                    <a:pt x="16" y="3"/>
                  </a:cubicBezTo>
                  <a:cubicBezTo>
                    <a:pt x="17" y="3"/>
                    <a:pt x="17" y="3"/>
                    <a:pt x="17" y="3"/>
                  </a:cubicBezTo>
                  <a:cubicBezTo>
                    <a:pt x="17" y="3"/>
                    <a:pt x="17" y="3"/>
                    <a:pt x="17" y="4"/>
                  </a:cubicBezTo>
                  <a:cubicBezTo>
                    <a:pt x="18" y="3"/>
                    <a:pt x="18" y="3"/>
                    <a:pt x="18" y="3"/>
                  </a:cubicBezTo>
                  <a:cubicBezTo>
                    <a:pt x="16" y="2"/>
                    <a:pt x="15" y="5"/>
                    <a:pt x="15" y="6"/>
                  </a:cubicBezTo>
                  <a:close/>
                  <a:moveTo>
                    <a:pt x="14" y="3"/>
                  </a:moveTo>
                  <a:cubicBezTo>
                    <a:pt x="14" y="3"/>
                    <a:pt x="15" y="3"/>
                    <a:pt x="15" y="3"/>
                  </a:cubicBezTo>
                  <a:cubicBezTo>
                    <a:pt x="15" y="3"/>
                    <a:pt x="14" y="3"/>
                    <a:pt x="14" y="3"/>
                  </a:cubicBezTo>
                  <a:close/>
                  <a:moveTo>
                    <a:pt x="19" y="4"/>
                  </a:moveTo>
                  <a:cubicBezTo>
                    <a:pt x="19" y="4"/>
                    <a:pt x="20" y="5"/>
                    <a:pt x="20" y="4"/>
                  </a:cubicBezTo>
                  <a:cubicBezTo>
                    <a:pt x="20" y="4"/>
                    <a:pt x="20" y="3"/>
                    <a:pt x="19" y="3"/>
                  </a:cubicBezTo>
                  <a:cubicBezTo>
                    <a:pt x="19" y="4"/>
                    <a:pt x="19" y="4"/>
                    <a:pt x="19" y="4"/>
                  </a:cubicBezTo>
                  <a:close/>
                  <a:moveTo>
                    <a:pt x="26" y="6"/>
                  </a:moveTo>
                  <a:cubicBezTo>
                    <a:pt x="29" y="5"/>
                    <a:pt x="30" y="9"/>
                    <a:pt x="32" y="10"/>
                  </a:cubicBezTo>
                  <a:cubicBezTo>
                    <a:pt x="30" y="7"/>
                    <a:pt x="27" y="3"/>
                    <a:pt x="23" y="3"/>
                  </a:cubicBezTo>
                  <a:cubicBezTo>
                    <a:pt x="24" y="4"/>
                    <a:pt x="25" y="5"/>
                    <a:pt x="26" y="6"/>
                  </a:cubicBezTo>
                  <a:close/>
                  <a:moveTo>
                    <a:pt x="13" y="6"/>
                  </a:moveTo>
                  <a:cubicBezTo>
                    <a:pt x="13" y="5"/>
                    <a:pt x="13" y="5"/>
                    <a:pt x="14" y="4"/>
                  </a:cubicBezTo>
                  <a:cubicBezTo>
                    <a:pt x="13" y="4"/>
                    <a:pt x="12" y="5"/>
                    <a:pt x="13" y="6"/>
                  </a:cubicBezTo>
                  <a:close/>
                  <a:moveTo>
                    <a:pt x="20" y="7"/>
                  </a:moveTo>
                  <a:cubicBezTo>
                    <a:pt x="21" y="6"/>
                    <a:pt x="22" y="6"/>
                    <a:pt x="23" y="5"/>
                  </a:cubicBezTo>
                  <a:cubicBezTo>
                    <a:pt x="22" y="5"/>
                    <a:pt x="22" y="4"/>
                    <a:pt x="21" y="4"/>
                  </a:cubicBezTo>
                  <a:cubicBezTo>
                    <a:pt x="21" y="5"/>
                    <a:pt x="20" y="6"/>
                    <a:pt x="20" y="7"/>
                  </a:cubicBezTo>
                  <a:close/>
                  <a:moveTo>
                    <a:pt x="11" y="5"/>
                  </a:moveTo>
                  <a:cubicBezTo>
                    <a:pt x="11" y="5"/>
                    <a:pt x="11" y="5"/>
                    <a:pt x="11" y="5"/>
                  </a:cubicBezTo>
                  <a:cubicBezTo>
                    <a:pt x="9" y="6"/>
                    <a:pt x="7" y="7"/>
                    <a:pt x="7" y="9"/>
                  </a:cubicBezTo>
                  <a:cubicBezTo>
                    <a:pt x="9" y="8"/>
                    <a:pt x="9" y="6"/>
                    <a:pt x="11" y="5"/>
                  </a:cubicBezTo>
                  <a:close/>
                  <a:moveTo>
                    <a:pt x="19" y="6"/>
                  </a:moveTo>
                  <a:cubicBezTo>
                    <a:pt x="19" y="6"/>
                    <a:pt x="19" y="5"/>
                    <a:pt x="19" y="5"/>
                  </a:cubicBezTo>
                  <a:cubicBezTo>
                    <a:pt x="18" y="5"/>
                    <a:pt x="18" y="5"/>
                    <a:pt x="19" y="6"/>
                  </a:cubicBezTo>
                  <a:close/>
                  <a:moveTo>
                    <a:pt x="13" y="7"/>
                  </a:moveTo>
                  <a:cubicBezTo>
                    <a:pt x="14" y="7"/>
                    <a:pt x="14" y="5"/>
                    <a:pt x="14" y="5"/>
                  </a:cubicBezTo>
                  <a:cubicBezTo>
                    <a:pt x="14" y="5"/>
                    <a:pt x="13" y="6"/>
                    <a:pt x="13" y="7"/>
                  </a:cubicBezTo>
                  <a:close/>
                  <a:moveTo>
                    <a:pt x="14" y="7"/>
                  </a:moveTo>
                  <a:cubicBezTo>
                    <a:pt x="14" y="7"/>
                    <a:pt x="14" y="7"/>
                    <a:pt x="14" y="7"/>
                  </a:cubicBezTo>
                  <a:cubicBezTo>
                    <a:pt x="13" y="8"/>
                    <a:pt x="14" y="10"/>
                    <a:pt x="14" y="10"/>
                  </a:cubicBezTo>
                  <a:cubicBezTo>
                    <a:pt x="15" y="9"/>
                    <a:pt x="16" y="7"/>
                    <a:pt x="17" y="5"/>
                  </a:cubicBezTo>
                  <a:cubicBezTo>
                    <a:pt x="17" y="5"/>
                    <a:pt x="17" y="5"/>
                    <a:pt x="17" y="5"/>
                  </a:cubicBezTo>
                  <a:cubicBezTo>
                    <a:pt x="16" y="6"/>
                    <a:pt x="15" y="7"/>
                    <a:pt x="14" y="7"/>
                  </a:cubicBezTo>
                  <a:close/>
                  <a:moveTo>
                    <a:pt x="24" y="6"/>
                  </a:moveTo>
                  <a:cubicBezTo>
                    <a:pt x="23" y="7"/>
                    <a:pt x="23" y="8"/>
                    <a:pt x="24" y="9"/>
                  </a:cubicBezTo>
                  <a:cubicBezTo>
                    <a:pt x="24" y="9"/>
                    <a:pt x="24" y="8"/>
                    <a:pt x="24" y="8"/>
                  </a:cubicBezTo>
                  <a:cubicBezTo>
                    <a:pt x="25" y="8"/>
                    <a:pt x="25" y="8"/>
                    <a:pt x="25" y="9"/>
                  </a:cubicBezTo>
                  <a:cubicBezTo>
                    <a:pt x="25" y="9"/>
                    <a:pt x="24" y="9"/>
                    <a:pt x="24" y="10"/>
                  </a:cubicBezTo>
                  <a:cubicBezTo>
                    <a:pt x="24" y="11"/>
                    <a:pt x="25" y="12"/>
                    <a:pt x="25" y="13"/>
                  </a:cubicBezTo>
                  <a:cubicBezTo>
                    <a:pt x="26" y="13"/>
                    <a:pt x="26" y="12"/>
                    <a:pt x="27" y="12"/>
                  </a:cubicBezTo>
                  <a:cubicBezTo>
                    <a:pt x="26" y="10"/>
                    <a:pt x="25" y="9"/>
                    <a:pt x="26" y="7"/>
                  </a:cubicBezTo>
                  <a:cubicBezTo>
                    <a:pt x="25" y="7"/>
                    <a:pt x="25" y="6"/>
                    <a:pt x="24" y="6"/>
                  </a:cubicBezTo>
                  <a:close/>
                  <a:moveTo>
                    <a:pt x="11" y="8"/>
                  </a:moveTo>
                  <a:cubicBezTo>
                    <a:pt x="11" y="7"/>
                    <a:pt x="12" y="7"/>
                    <a:pt x="12" y="7"/>
                  </a:cubicBezTo>
                  <a:cubicBezTo>
                    <a:pt x="12" y="7"/>
                    <a:pt x="11" y="7"/>
                    <a:pt x="11" y="8"/>
                  </a:cubicBezTo>
                  <a:close/>
                  <a:moveTo>
                    <a:pt x="17" y="8"/>
                  </a:moveTo>
                  <a:cubicBezTo>
                    <a:pt x="17" y="7"/>
                    <a:pt x="17" y="7"/>
                    <a:pt x="17" y="7"/>
                  </a:cubicBezTo>
                  <a:cubicBezTo>
                    <a:pt x="17" y="7"/>
                    <a:pt x="17" y="7"/>
                    <a:pt x="17" y="8"/>
                  </a:cubicBezTo>
                  <a:close/>
                  <a:moveTo>
                    <a:pt x="9" y="9"/>
                  </a:moveTo>
                  <a:cubicBezTo>
                    <a:pt x="10" y="9"/>
                    <a:pt x="10" y="8"/>
                    <a:pt x="10" y="7"/>
                  </a:cubicBezTo>
                  <a:cubicBezTo>
                    <a:pt x="10" y="7"/>
                    <a:pt x="9" y="8"/>
                    <a:pt x="9" y="9"/>
                  </a:cubicBezTo>
                  <a:close/>
                  <a:moveTo>
                    <a:pt x="21" y="8"/>
                  </a:moveTo>
                  <a:cubicBezTo>
                    <a:pt x="21" y="8"/>
                    <a:pt x="21" y="8"/>
                    <a:pt x="21" y="8"/>
                  </a:cubicBezTo>
                  <a:cubicBezTo>
                    <a:pt x="22" y="8"/>
                    <a:pt x="22" y="8"/>
                    <a:pt x="22" y="7"/>
                  </a:cubicBezTo>
                  <a:cubicBezTo>
                    <a:pt x="21" y="7"/>
                    <a:pt x="21" y="7"/>
                    <a:pt x="21" y="8"/>
                  </a:cubicBezTo>
                  <a:close/>
                  <a:moveTo>
                    <a:pt x="29" y="9"/>
                  </a:moveTo>
                  <a:cubicBezTo>
                    <a:pt x="29" y="10"/>
                    <a:pt x="29" y="9"/>
                    <a:pt x="29" y="9"/>
                  </a:cubicBezTo>
                  <a:cubicBezTo>
                    <a:pt x="29" y="10"/>
                    <a:pt x="29" y="10"/>
                    <a:pt x="29" y="10"/>
                  </a:cubicBezTo>
                  <a:cubicBezTo>
                    <a:pt x="29" y="10"/>
                    <a:pt x="30" y="10"/>
                    <a:pt x="30" y="10"/>
                  </a:cubicBezTo>
                  <a:cubicBezTo>
                    <a:pt x="29" y="11"/>
                    <a:pt x="30" y="12"/>
                    <a:pt x="31" y="12"/>
                  </a:cubicBezTo>
                  <a:cubicBezTo>
                    <a:pt x="30" y="13"/>
                    <a:pt x="32" y="13"/>
                    <a:pt x="32" y="14"/>
                  </a:cubicBezTo>
                  <a:cubicBezTo>
                    <a:pt x="32" y="14"/>
                    <a:pt x="32" y="14"/>
                    <a:pt x="32" y="15"/>
                  </a:cubicBezTo>
                  <a:cubicBezTo>
                    <a:pt x="32" y="15"/>
                    <a:pt x="33" y="16"/>
                    <a:pt x="33" y="16"/>
                  </a:cubicBezTo>
                  <a:cubicBezTo>
                    <a:pt x="34" y="18"/>
                    <a:pt x="34" y="19"/>
                    <a:pt x="35" y="20"/>
                  </a:cubicBezTo>
                  <a:cubicBezTo>
                    <a:pt x="35" y="14"/>
                    <a:pt x="31" y="10"/>
                    <a:pt x="28" y="7"/>
                  </a:cubicBezTo>
                  <a:cubicBezTo>
                    <a:pt x="28" y="8"/>
                    <a:pt x="29" y="9"/>
                    <a:pt x="29" y="9"/>
                  </a:cubicBezTo>
                  <a:close/>
                  <a:moveTo>
                    <a:pt x="17" y="9"/>
                  </a:moveTo>
                  <a:cubicBezTo>
                    <a:pt x="16" y="9"/>
                    <a:pt x="17" y="8"/>
                    <a:pt x="16" y="8"/>
                  </a:cubicBezTo>
                  <a:cubicBezTo>
                    <a:pt x="16" y="9"/>
                    <a:pt x="15" y="10"/>
                    <a:pt x="16" y="10"/>
                  </a:cubicBezTo>
                  <a:cubicBezTo>
                    <a:pt x="14" y="11"/>
                    <a:pt x="15" y="13"/>
                    <a:pt x="16" y="13"/>
                  </a:cubicBezTo>
                  <a:cubicBezTo>
                    <a:pt x="17" y="12"/>
                    <a:pt x="16" y="11"/>
                    <a:pt x="16" y="10"/>
                  </a:cubicBezTo>
                  <a:cubicBezTo>
                    <a:pt x="17" y="10"/>
                    <a:pt x="17" y="10"/>
                    <a:pt x="17" y="10"/>
                  </a:cubicBezTo>
                  <a:cubicBezTo>
                    <a:pt x="18" y="9"/>
                    <a:pt x="18" y="9"/>
                    <a:pt x="18" y="8"/>
                  </a:cubicBezTo>
                  <a:cubicBezTo>
                    <a:pt x="18" y="7"/>
                    <a:pt x="17" y="8"/>
                    <a:pt x="17" y="9"/>
                  </a:cubicBezTo>
                  <a:close/>
                  <a:moveTo>
                    <a:pt x="11" y="9"/>
                  </a:moveTo>
                  <a:cubicBezTo>
                    <a:pt x="11" y="8"/>
                    <a:pt x="11" y="8"/>
                    <a:pt x="11" y="8"/>
                  </a:cubicBezTo>
                  <a:cubicBezTo>
                    <a:pt x="11" y="8"/>
                    <a:pt x="10" y="8"/>
                    <a:pt x="11" y="9"/>
                  </a:cubicBezTo>
                  <a:close/>
                  <a:moveTo>
                    <a:pt x="11" y="10"/>
                  </a:moveTo>
                  <a:cubicBezTo>
                    <a:pt x="12" y="10"/>
                    <a:pt x="12" y="9"/>
                    <a:pt x="12" y="8"/>
                  </a:cubicBezTo>
                  <a:cubicBezTo>
                    <a:pt x="12" y="8"/>
                    <a:pt x="12" y="8"/>
                    <a:pt x="12" y="8"/>
                  </a:cubicBezTo>
                  <a:cubicBezTo>
                    <a:pt x="12" y="9"/>
                    <a:pt x="11" y="9"/>
                    <a:pt x="11" y="10"/>
                  </a:cubicBezTo>
                  <a:close/>
                  <a:moveTo>
                    <a:pt x="22" y="10"/>
                  </a:moveTo>
                  <a:cubicBezTo>
                    <a:pt x="23" y="10"/>
                    <a:pt x="23" y="9"/>
                    <a:pt x="22" y="8"/>
                  </a:cubicBezTo>
                  <a:cubicBezTo>
                    <a:pt x="21" y="9"/>
                    <a:pt x="22" y="10"/>
                    <a:pt x="22" y="10"/>
                  </a:cubicBezTo>
                  <a:close/>
                  <a:moveTo>
                    <a:pt x="20" y="10"/>
                  </a:moveTo>
                  <a:cubicBezTo>
                    <a:pt x="21" y="10"/>
                    <a:pt x="20" y="9"/>
                    <a:pt x="20" y="9"/>
                  </a:cubicBezTo>
                  <a:cubicBezTo>
                    <a:pt x="20" y="9"/>
                    <a:pt x="20" y="10"/>
                    <a:pt x="20" y="10"/>
                  </a:cubicBezTo>
                  <a:close/>
                  <a:moveTo>
                    <a:pt x="19" y="9"/>
                  </a:moveTo>
                  <a:cubicBezTo>
                    <a:pt x="18" y="10"/>
                    <a:pt x="18" y="10"/>
                    <a:pt x="18" y="11"/>
                  </a:cubicBezTo>
                  <a:cubicBezTo>
                    <a:pt x="18" y="11"/>
                    <a:pt x="18" y="12"/>
                    <a:pt x="19" y="13"/>
                  </a:cubicBezTo>
                  <a:cubicBezTo>
                    <a:pt x="19" y="12"/>
                    <a:pt x="19" y="12"/>
                    <a:pt x="20" y="11"/>
                  </a:cubicBezTo>
                  <a:cubicBezTo>
                    <a:pt x="20" y="11"/>
                    <a:pt x="19" y="11"/>
                    <a:pt x="19" y="10"/>
                  </a:cubicBezTo>
                  <a:cubicBezTo>
                    <a:pt x="18" y="10"/>
                    <a:pt x="20" y="10"/>
                    <a:pt x="19" y="9"/>
                  </a:cubicBezTo>
                  <a:close/>
                  <a:moveTo>
                    <a:pt x="13" y="13"/>
                  </a:moveTo>
                  <a:cubicBezTo>
                    <a:pt x="14" y="12"/>
                    <a:pt x="14" y="10"/>
                    <a:pt x="13" y="9"/>
                  </a:cubicBezTo>
                  <a:cubicBezTo>
                    <a:pt x="11" y="10"/>
                    <a:pt x="12" y="13"/>
                    <a:pt x="13" y="13"/>
                  </a:cubicBezTo>
                  <a:close/>
                  <a:moveTo>
                    <a:pt x="8" y="11"/>
                  </a:moveTo>
                  <a:cubicBezTo>
                    <a:pt x="9" y="11"/>
                    <a:pt x="9" y="10"/>
                    <a:pt x="9" y="10"/>
                  </a:cubicBezTo>
                  <a:cubicBezTo>
                    <a:pt x="9" y="10"/>
                    <a:pt x="8" y="10"/>
                    <a:pt x="8" y="10"/>
                  </a:cubicBezTo>
                  <a:cubicBezTo>
                    <a:pt x="8" y="10"/>
                    <a:pt x="8" y="11"/>
                    <a:pt x="8" y="11"/>
                  </a:cubicBezTo>
                  <a:close/>
                  <a:moveTo>
                    <a:pt x="4" y="14"/>
                  </a:moveTo>
                  <a:cubicBezTo>
                    <a:pt x="4" y="13"/>
                    <a:pt x="5" y="11"/>
                    <a:pt x="6" y="10"/>
                  </a:cubicBezTo>
                  <a:cubicBezTo>
                    <a:pt x="5" y="11"/>
                    <a:pt x="4" y="13"/>
                    <a:pt x="4" y="14"/>
                  </a:cubicBezTo>
                  <a:close/>
                  <a:moveTo>
                    <a:pt x="21" y="11"/>
                  </a:moveTo>
                  <a:cubicBezTo>
                    <a:pt x="21" y="11"/>
                    <a:pt x="21" y="11"/>
                    <a:pt x="21" y="11"/>
                  </a:cubicBezTo>
                  <a:cubicBezTo>
                    <a:pt x="21" y="11"/>
                    <a:pt x="21" y="10"/>
                    <a:pt x="21" y="10"/>
                  </a:cubicBezTo>
                  <a:cubicBezTo>
                    <a:pt x="21" y="10"/>
                    <a:pt x="21" y="10"/>
                    <a:pt x="21" y="11"/>
                  </a:cubicBezTo>
                  <a:close/>
                  <a:moveTo>
                    <a:pt x="23" y="12"/>
                  </a:moveTo>
                  <a:cubicBezTo>
                    <a:pt x="23" y="12"/>
                    <a:pt x="24" y="12"/>
                    <a:pt x="24" y="11"/>
                  </a:cubicBezTo>
                  <a:cubicBezTo>
                    <a:pt x="24" y="11"/>
                    <a:pt x="23" y="11"/>
                    <a:pt x="23" y="11"/>
                  </a:cubicBezTo>
                  <a:cubicBezTo>
                    <a:pt x="23" y="11"/>
                    <a:pt x="23" y="12"/>
                    <a:pt x="23" y="12"/>
                  </a:cubicBezTo>
                  <a:close/>
                  <a:moveTo>
                    <a:pt x="9" y="14"/>
                  </a:moveTo>
                  <a:cubicBezTo>
                    <a:pt x="10" y="13"/>
                    <a:pt x="11" y="12"/>
                    <a:pt x="10" y="11"/>
                  </a:cubicBezTo>
                  <a:cubicBezTo>
                    <a:pt x="10" y="12"/>
                    <a:pt x="8" y="13"/>
                    <a:pt x="9" y="14"/>
                  </a:cubicBezTo>
                  <a:close/>
                  <a:moveTo>
                    <a:pt x="30" y="16"/>
                  </a:moveTo>
                  <a:cubicBezTo>
                    <a:pt x="30" y="16"/>
                    <a:pt x="30" y="15"/>
                    <a:pt x="31" y="15"/>
                  </a:cubicBezTo>
                  <a:cubicBezTo>
                    <a:pt x="30" y="14"/>
                    <a:pt x="30" y="12"/>
                    <a:pt x="28" y="11"/>
                  </a:cubicBezTo>
                  <a:cubicBezTo>
                    <a:pt x="29" y="13"/>
                    <a:pt x="29" y="14"/>
                    <a:pt x="30" y="16"/>
                  </a:cubicBezTo>
                  <a:close/>
                  <a:moveTo>
                    <a:pt x="21" y="12"/>
                  </a:moveTo>
                  <a:cubicBezTo>
                    <a:pt x="22" y="13"/>
                    <a:pt x="22" y="12"/>
                    <a:pt x="21" y="12"/>
                  </a:cubicBezTo>
                  <a:cubicBezTo>
                    <a:pt x="21" y="12"/>
                    <a:pt x="21" y="12"/>
                    <a:pt x="21" y="12"/>
                  </a:cubicBezTo>
                  <a:close/>
                  <a:moveTo>
                    <a:pt x="19" y="14"/>
                  </a:moveTo>
                  <a:cubicBezTo>
                    <a:pt x="19" y="13"/>
                    <a:pt x="20" y="13"/>
                    <a:pt x="20" y="12"/>
                  </a:cubicBezTo>
                  <a:cubicBezTo>
                    <a:pt x="20" y="12"/>
                    <a:pt x="19" y="13"/>
                    <a:pt x="19" y="14"/>
                  </a:cubicBezTo>
                  <a:close/>
                  <a:moveTo>
                    <a:pt x="14" y="15"/>
                  </a:moveTo>
                  <a:cubicBezTo>
                    <a:pt x="15" y="15"/>
                    <a:pt x="15" y="15"/>
                    <a:pt x="15" y="14"/>
                  </a:cubicBezTo>
                  <a:cubicBezTo>
                    <a:pt x="15" y="13"/>
                    <a:pt x="15" y="13"/>
                    <a:pt x="14" y="12"/>
                  </a:cubicBezTo>
                  <a:cubicBezTo>
                    <a:pt x="14" y="14"/>
                    <a:pt x="13" y="15"/>
                    <a:pt x="14" y="15"/>
                  </a:cubicBezTo>
                  <a:close/>
                  <a:moveTo>
                    <a:pt x="16" y="14"/>
                  </a:moveTo>
                  <a:cubicBezTo>
                    <a:pt x="16" y="14"/>
                    <a:pt x="16" y="15"/>
                    <a:pt x="17" y="16"/>
                  </a:cubicBezTo>
                  <a:cubicBezTo>
                    <a:pt x="17" y="15"/>
                    <a:pt x="18" y="14"/>
                    <a:pt x="18" y="14"/>
                  </a:cubicBezTo>
                  <a:cubicBezTo>
                    <a:pt x="17" y="13"/>
                    <a:pt x="18" y="12"/>
                    <a:pt x="17" y="12"/>
                  </a:cubicBezTo>
                  <a:cubicBezTo>
                    <a:pt x="17" y="13"/>
                    <a:pt x="16" y="13"/>
                    <a:pt x="16" y="14"/>
                  </a:cubicBezTo>
                  <a:close/>
                  <a:moveTo>
                    <a:pt x="24" y="15"/>
                  </a:moveTo>
                  <a:cubicBezTo>
                    <a:pt x="25" y="14"/>
                    <a:pt x="25" y="13"/>
                    <a:pt x="24" y="13"/>
                  </a:cubicBezTo>
                  <a:cubicBezTo>
                    <a:pt x="24" y="13"/>
                    <a:pt x="24" y="14"/>
                    <a:pt x="24" y="15"/>
                  </a:cubicBezTo>
                  <a:close/>
                  <a:moveTo>
                    <a:pt x="20" y="15"/>
                  </a:moveTo>
                  <a:cubicBezTo>
                    <a:pt x="21" y="14"/>
                    <a:pt x="21" y="13"/>
                    <a:pt x="20" y="13"/>
                  </a:cubicBezTo>
                  <a:cubicBezTo>
                    <a:pt x="20" y="13"/>
                    <a:pt x="19" y="15"/>
                    <a:pt x="20" y="15"/>
                  </a:cubicBezTo>
                  <a:close/>
                  <a:moveTo>
                    <a:pt x="12" y="15"/>
                  </a:moveTo>
                  <a:cubicBezTo>
                    <a:pt x="12" y="14"/>
                    <a:pt x="12" y="14"/>
                    <a:pt x="11" y="13"/>
                  </a:cubicBezTo>
                  <a:cubicBezTo>
                    <a:pt x="12" y="14"/>
                    <a:pt x="11" y="14"/>
                    <a:pt x="12" y="15"/>
                  </a:cubicBezTo>
                  <a:close/>
                  <a:moveTo>
                    <a:pt x="27" y="15"/>
                  </a:moveTo>
                  <a:cubicBezTo>
                    <a:pt x="27" y="15"/>
                    <a:pt x="27" y="14"/>
                    <a:pt x="28" y="14"/>
                  </a:cubicBezTo>
                  <a:cubicBezTo>
                    <a:pt x="27" y="14"/>
                    <a:pt x="28" y="13"/>
                    <a:pt x="27" y="13"/>
                  </a:cubicBezTo>
                  <a:cubicBezTo>
                    <a:pt x="27" y="14"/>
                    <a:pt x="26" y="14"/>
                    <a:pt x="27" y="15"/>
                  </a:cubicBezTo>
                  <a:close/>
                  <a:moveTo>
                    <a:pt x="11" y="17"/>
                  </a:moveTo>
                  <a:cubicBezTo>
                    <a:pt x="11" y="16"/>
                    <a:pt x="12" y="16"/>
                    <a:pt x="12" y="15"/>
                  </a:cubicBezTo>
                  <a:cubicBezTo>
                    <a:pt x="11" y="15"/>
                    <a:pt x="11" y="14"/>
                    <a:pt x="10" y="13"/>
                  </a:cubicBezTo>
                  <a:cubicBezTo>
                    <a:pt x="9" y="14"/>
                    <a:pt x="10" y="16"/>
                    <a:pt x="11" y="17"/>
                  </a:cubicBezTo>
                  <a:close/>
                  <a:moveTo>
                    <a:pt x="24" y="15"/>
                  </a:moveTo>
                  <a:cubicBezTo>
                    <a:pt x="24" y="15"/>
                    <a:pt x="24" y="16"/>
                    <a:pt x="25" y="16"/>
                  </a:cubicBezTo>
                  <a:cubicBezTo>
                    <a:pt x="25" y="15"/>
                    <a:pt x="25" y="15"/>
                    <a:pt x="25" y="15"/>
                  </a:cubicBezTo>
                  <a:cubicBezTo>
                    <a:pt x="25" y="15"/>
                    <a:pt x="25" y="14"/>
                    <a:pt x="25" y="14"/>
                  </a:cubicBezTo>
                  <a:cubicBezTo>
                    <a:pt x="25" y="14"/>
                    <a:pt x="25" y="15"/>
                    <a:pt x="24" y="15"/>
                  </a:cubicBezTo>
                  <a:close/>
                  <a:moveTo>
                    <a:pt x="5" y="15"/>
                  </a:moveTo>
                  <a:cubicBezTo>
                    <a:pt x="5" y="15"/>
                    <a:pt x="5" y="15"/>
                    <a:pt x="5" y="14"/>
                  </a:cubicBezTo>
                  <a:cubicBezTo>
                    <a:pt x="5" y="15"/>
                    <a:pt x="4" y="15"/>
                    <a:pt x="5" y="15"/>
                  </a:cubicBezTo>
                  <a:close/>
                  <a:moveTo>
                    <a:pt x="7" y="15"/>
                  </a:moveTo>
                  <a:cubicBezTo>
                    <a:pt x="7" y="15"/>
                    <a:pt x="7" y="15"/>
                    <a:pt x="7" y="15"/>
                  </a:cubicBezTo>
                  <a:cubicBezTo>
                    <a:pt x="7" y="15"/>
                    <a:pt x="7" y="15"/>
                    <a:pt x="7" y="15"/>
                  </a:cubicBezTo>
                  <a:cubicBezTo>
                    <a:pt x="7" y="15"/>
                    <a:pt x="6" y="15"/>
                    <a:pt x="7" y="15"/>
                  </a:cubicBezTo>
                  <a:close/>
                  <a:moveTo>
                    <a:pt x="18" y="15"/>
                  </a:moveTo>
                  <a:cubicBezTo>
                    <a:pt x="18" y="16"/>
                    <a:pt x="17" y="17"/>
                    <a:pt x="18" y="17"/>
                  </a:cubicBezTo>
                  <a:cubicBezTo>
                    <a:pt x="18" y="17"/>
                    <a:pt x="18" y="18"/>
                    <a:pt x="18" y="18"/>
                  </a:cubicBezTo>
                  <a:cubicBezTo>
                    <a:pt x="19" y="17"/>
                    <a:pt x="19" y="17"/>
                    <a:pt x="20" y="16"/>
                  </a:cubicBezTo>
                  <a:cubicBezTo>
                    <a:pt x="19" y="16"/>
                    <a:pt x="19" y="15"/>
                    <a:pt x="18" y="15"/>
                  </a:cubicBezTo>
                  <a:cubicBezTo>
                    <a:pt x="18" y="15"/>
                    <a:pt x="18" y="15"/>
                    <a:pt x="18" y="15"/>
                  </a:cubicBezTo>
                  <a:close/>
                  <a:moveTo>
                    <a:pt x="23" y="15"/>
                  </a:moveTo>
                  <a:cubicBezTo>
                    <a:pt x="23" y="15"/>
                    <a:pt x="23" y="15"/>
                    <a:pt x="23" y="15"/>
                  </a:cubicBezTo>
                  <a:cubicBezTo>
                    <a:pt x="23" y="15"/>
                    <a:pt x="23" y="15"/>
                    <a:pt x="23" y="15"/>
                  </a:cubicBezTo>
                  <a:close/>
                  <a:moveTo>
                    <a:pt x="7" y="18"/>
                  </a:moveTo>
                  <a:cubicBezTo>
                    <a:pt x="8" y="17"/>
                    <a:pt x="9" y="16"/>
                    <a:pt x="8" y="15"/>
                  </a:cubicBezTo>
                  <a:cubicBezTo>
                    <a:pt x="8" y="15"/>
                    <a:pt x="8" y="15"/>
                    <a:pt x="8" y="15"/>
                  </a:cubicBezTo>
                  <a:cubicBezTo>
                    <a:pt x="8" y="16"/>
                    <a:pt x="6" y="17"/>
                    <a:pt x="7" y="18"/>
                  </a:cubicBezTo>
                  <a:close/>
                  <a:moveTo>
                    <a:pt x="21" y="16"/>
                  </a:moveTo>
                  <a:cubicBezTo>
                    <a:pt x="21" y="16"/>
                    <a:pt x="22" y="16"/>
                    <a:pt x="22" y="15"/>
                  </a:cubicBezTo>
                  <a:cubicBezTo>
                    <a:pt x="22" y="15"/>
                    <a:pt x="22" y="15"/>
                    <a:pt x="21" y="15"/>
                  </a:cubicBezTo>
                  <a:cubicBezTo>
                    <a:pt x="21" y="15"/>
                    <a:pt x="20" y="16"/>
                    <a:pt x="21" y="16"/>
                  </a:cubicBezTo>
                  <a:close/>
                  <a:moveTo>
                    <a:pt x="15" y="17"/>
                  </a:moveTo>
                  <a:cubicBezTo>
                    <a:pt x="15" y="17"/>
                    <a:pt x="15" y="18"/>
                    <a:pt x="16" y="18"/>
                  </a:cubicBezTo>
                  <a:cubicBezTo>
                    <a:pt x="16" y="18"/>
                    <a:pt x="16" y="17"/>
                    <a:pt x="16" y="17"/>
                  </a:cubicBezTo>
                  <a:cubicBezTo>
                    <a:pt x="16" y="16"/>
                    <a:pt x="16" y="15"/>
                    <a:pt x="15" y="15"/>
                  </a:cubicBezTo>
                  <a:cubicBezTo>
                    <a:pt x="15" y="15"/>
                    <a:pt x="15" y="16"/>
                    <a:pt x="15" y="17"/>
                  </a:cubicBezTo>
                  <a:close/>
                  <a:moveTo>
                    <a:pt x="29" y="16"/>
                  </a:moveTo>
                  <a:cubicBezTo>
                    <a:pt x="28" y="16"/>
                    <a:pt x="28" y="15"/>
                    <a:pt x="28" y="15"/>
                  </a:cubicBezTo>
                  <a:cubicBezTo>
                    <a:pt x="27" y="16"/>
                    <a:pt x="28" y="18"/>
                    <a:pt x="29" y="16"/>
                  </a:cubicBezTo>
                  <a:close/>
                  <a:moveTo>
                    <a:pt x="3" y="20"/>
                  </a:moveTo>
                  <a:cubicBezTo>
                    <a:pt x="4" y="19"/>
                    <a:pt x="4" y="16"/>
                    <a:pt x="3" y="15"/>
                  </a:cubicBezTo>
                  <a:cubicBezTo>
                    <a:pt x="3" y="17"/>
                    <a:pt x="2" y="18"/>
                    <a:pt x="3" y="20"/>
                  </a:cubicBezTo>
                  <a:close/>
                  <a:moveTo>
                    <a:pt x="13" y="18"/>
                  </a:moveTo>
                  <a:cubicBezTo>
                    <a:pt x="14" y="17"/>
                    <a:pt x="13" y="16"/>
                    <a:pt x="13" y="15"/>
                  </a:cubicBezTo>
                  <a:cubicBezTo>
                    <a:pt x="12" y="16"/>
                    <a:pt x="11" y="18"/>
                    <a:pt x="12" y="19"/>
                  </a:cubicBezTo>
                  <a:cubicBezTo>
                    <a:pt x="13" y="18"/>
                    <a:pt x="12" y="17"/>
                    <a:pt x="13" y="16"/>
                  </a:cubicBezTo>
                  <a:cubicBezTo>
                    <a:pt x="13" y="17"/>
                    <a:pt x="13" y="17"/>
                    <a:pt x="13" y="18"/>
                  </a:cubicBezTo>
                  <a:close/>
                  <a:moveTo>
                    <a:pt x="22" y="18"/>
                  </a:moveTo>
                  <a:cubicBezTo>
                    <a:pt x="22" y="17"/>
                    <a:pt x="22" y="17"/>
                    <a:pt x="23" y="16"/>
                  </a:cubicBezTo>
                  <a:cubicBezTo>
                    <a:pt x="22" y="16"/>
                    <a:pt x="22" y="16"/>
                    <a:pt x="22" y="16"/>
                  </a:cubicBezTo>
                  <a:cubicBezTo>
                    <a:pt x="22" y="17"/>
                    <a:pt x="21" y="17"/>
                    <a:pt x="22" y="18"/>
                  </a:cubicBezTo>
                  <a:close/>
                  <a:moveTo>
                    <a:pt x="24" y="17"/>
                  </a:moveTo>
                  <a:cubicBezTo>
                    <a:pt x="24" y="17"/>
                    <a:pt x="24" y="16"/>
                    <a:pt x="24" y="16"/>
                  </a:cubicBezTo>
                  <a:cubicBezTo>
                    <a:pt x="24" y="17"/>
                    <a:pt x="24" y="17"/>
                    <a:pt x="24" y="17"/>
                  </a:cubicBezTo>
                  <a:close/>
                  <a:moveTo>
                    <a:pt x="26" y="17"/>
                  </a:moveTo>
                  <a:cubicBezTo>
                    <a:pt x="26" y="17"/>
                    <a:pt x="27" y="16"/>
                    <a:pt x="26" y="16"/>
                  </a:cubicBezTo>
                  <a:cubicBezTo>
                    <a:pt x="26" y="17"/>
                    <a:pt x="25" y="17"/>
                    <a:pt x="26" y="17"/>
                  </a:cubicBezTo>
                  <a:close/>
                  <a:moveTo>
                    <a:pt x="8" y="18"/>
                  </a:moveTo>
                  <a:cubicBezTo>
                    <a:pt x="8" y="19"/>
                    <a:pt x="8" y="20"/>
                    <a:pt x="9" y="20"/>
                  </a:cubicBezTo>
                  <a:cubicBezTo>
                    <a:pt x="10" y="20"/>
                    <a:pt x="10" y="19"/>
                    <a:pt x="10" y="18"/>
                  </a:cubicBezTo>
                  <a:cubicBezTo>
                    <a:pt x="9" y="18"/>
                    <a:pt x="9" y="17"/>
                    <a:pt x="9" y="16"/>
                  </a:cubicBezTo>
                  <a:cubicBezTo>
                    <a:pt x="9" y="17"/>
                    <a:pt x="8" y="17"/>
                    <a:pt x="8" y="18"/>
                  </a:cubicBezTo>
                  <a:close/>
                  <a:moveTo>
                    <a:pt x="31" y="18"/>
                  </a:moveTo>
                  <a:cubicBezTo>
                    <a:pt x="31" y="18"/>
                    <a:pt x="32" y="18"/>
                    <a:pt x="32" y="18"/>
                  </a:cubicBezTo>
                  <a:cubicBezTo>
                    <a:pt x="32" y="17"/>
                    <a:pt x="32" y="17"/>
                    <a:pt x="31" y="16"/>
                  </a:cubicBezTo>
                  <a:cubicBezTo>
                    <a:pt x="31" y="17"/>
                    <a:pt x="30" y="18"/>
                    <a:pt x="31" y="18"/>
                  </a:cubicBezTo>
                  <a:close/>
                  <a:moveTo>
                    <a:pt x="19" y="19"/>
                  </a:moveTo>
                  <a:cubicBezTo>
                    <a:pt x="20" y="19"/>
                    <a:pt x="21" y="18"/>
                    <a:pt x="20" y="17"/>
                  </a:cubicBezTo>
                  <a:cubicBezTo>
                    <a:pt x="20" y="18"/>
                    <a:pt x="19" y="19"/>
                    <a:pt x="19" y="19"/>
                  </a:cubicBezTo>
                  <a:close/>
                  <a:moveTo>
                    <a:pt x="22" y="18"/>
                  </a:moveTo>
                  <a:cubicBezTo>
                    <a:pt x="22" y="19"/>
                    <a:pt x="22" y="19"/>
                    <a:pt x="23" y="19"/>
                  </a:cubicBezTo>
                  <a:cubicBezTo>
                    <a:pt x="23" y="19"/>
                    <a:pt x="23" y="18"/>
                    <a:pt x="23" y="18"/>
                  </a:cubicBezTo>
                  <a:cubicBezTo>
                    <a:pt x="23" y="18"/>
                    <a:pt x="23" y="17"/>
                    <a:pt x="23" y="17"/>
                  </a:cubicBezTo>
                  <a:cubicBezTo>
                    <a:pt x="23" y="18"/>
                    <a:pt x="22" y="18"/>
                    <a:pt x="22" y="18"/>
                  </a:cubicBezTo>
                  <a:close/>
                  <a:moveTo>
                    <a:pt x="26" y="19"/>
                  </a:moveTo>
                  <a:cubicBezTo>
                    <a:pt x="27" y="19"/>
                    <a:pt x="26" y="18"/>
                    <a:pt x="27" y="18"/>
                  </a:cubicBezTo>
                  <a:cubicBezTo>
                    <a:pt x="27" y="18"/>
                    <a:pt x="27" y="17"/>
                    <a:pt x="27" y="17"/>
                  </a:cubicBezTo>
                  <a:cubicBezTo>
                    <a:pt x="27" y="18"/>
                    <a:pt x="26" y="18"/>
                    <a:pt x="26" y="19"/>
                  </a:cubicBezTo>
                  <a:close/>
                  <a:moveTo>
                    <a:pt x="28" y="18"/>
                  </a:moveTo>
                  <a:cubicBezTo>
                    <a:pt x="28" y="18"/>
                    <a:pt x="29" y="19"/>
                    <a:pt x="29" y="19"/>
                  </a:cubicBezTo>
                  <a:cubicBezTo>
                    <a:pt x="30" y="18"/>
                    <a:pt x="29" y="16"/>
                    <a:pt x="28" y="18"/>
                  </a:cubicBezTo>
                  <a:close/>
                  <a:moveTo>
                    <a:pt x="14" y="19"/>
                  </a:moveTo>
                  <a:cubicBezTo>
                    <a:pt x="14" y="19"/>
                    <a:pt x="14" y="19"/>
                    <a:pt x="14" y="20"/>
                  </a:cubicBezTo>
                  <a:cubicBezTo>
                    <a:pt x="13" y="20"/>
                    <a:pt x="13" y="19"/>
                    <a:pt x="13" y="19"/>
                  </a:cubicBezTo>
                  <a:cubicBezTo>
                    <a:pt x="13" y="20"/>
                    <a:pt x="13" y="21"/>
                    <a:pt x="14" y="22"/>
                  </a:cubicBezTo>
                  <a:cubicBezTo>
                    <a:pt x="14" y="21"/>
                    <a:pt x="15" y="20"/>
                    <a:pt x="15" y="19"/>
                  </a:cubicBezTo>
                  <a:cubicBezTo>
                    <a:pt x="15" y="19"/>
                    <a:pt x="15" y="18"/>
                    <a:pt x="14" y="18"/>
                  </a:cubicBezTo>
                  <a:cubicBezTo>
                    <a:pt x="14" y="18"/>
                    <a:pt x="13" y="18"/>
                    <a:pt x="14" y="19"/>
                  </a:cubicBezTo>
                  <a:close/>
                  <a:moveTo>
                    <a:pt x="16" y="19"/>
                  </a:moveTo>
                  <a:cubicBezTo>
                    <a:pt x="17" y="20"/>
                    <a:pt x="16" y="20"/>
                    <a:pt x="17" y="20"/>
                  </a:cubicBezTo>
                  <a:cubicBezTo>
                    <a:pt x="17" y="20"/>
                    <a:pt x="18" y="20"/>
                    <a:pt x="18" y="19"/>
                  </a:cubicBezTo>
                  <a:cubicBezTo>
                    <a:pt x="17" y="19"/>
                    <a:pt x="17" y="18"/>
                    <a:pt x="17" y="18"/>
                  </a:cubicBezTo>
                  <a:cubicBezTo>
                    <a:pt x="17" y="18"/>
                    <a:pt x="17" y="19"/>
                    <a:pt x="16" y="19"/>
                  </a:cubicBezTo>
                  <a:close/>
                  <a:moveTo>
                    <a:pt x="6" y="19"/>
                  </a:moveTo>
                  <a:cubicBezTo>
                    <a:pt x="6" y="19"/>
                    <a:pt x="7" y="18"/>
                    <a:pt x="6" y="18"/>
                  </a:cubicBezTo>
                  <a:cubicBezTo>
                    <a:pt x="6" y="19"/>
                    <a:pt x="6" y="19"/>
                    <a:pt x="6" y="19"/>
                  </a:cubicBezTo>
                  <a:close/>
                  <a:moveTo>
                    <a:pt x="20" y="20"/>
                  </a:moveTo>
                  <a:cubicBezTo>
                    <a:pt x="20" y="20"/>
                    <a:pt x="21" y="20"/>
                    <a:pt x="21" y="20"/>
                  </a:cubicBezTo>
                  <a:cubicBezTo>
                    <a:pt x="21" y="20"/>
                    <a:pt x="20" y="20"/>
                    <a:pt x="20" y="20"/>
                  </a:cubicBezTo>
                  <a:cubicBezTo>
                    <a:pt x="20" y="21"/>
                    <a:pt x="20" y="21"/>
                    <a:pt x="21" y="22"/>
                  </a:cubicBezTo>
                  <a:cubicBezTo>
                    <a:pt x="21" y="21"/>
                    <a:pt x="22" y="21"/>
                    <a:pt x="22" y="20"/>
                  </a:cubicBezTo>
                  <a:cubicBezTo>
                    <a:pt x="22" y="20"/>
                    <a:pt x="21" y="19"/>
                    <a:pt x="21" y="19"/>
                  </a:cubicBezTo>
                  <a:cubicBezTo>
                    <a:pt x="21" y="19"/>
                    <a:pt x="21" y="18"/>
                    <a:pt x="21" y="18"/>
                  </a:cubicBezTo>
                  <a:cubicBezTo>
                    <a:pt x="21" y="19"/>
                    <a:pt x="20" y="19"/>
                    <a:pt x="20" y="20"/>
                  </a:cubicBezTo>
                  <a:close/>
                  <a:moveTo>
                    <a:pt x="28" y="21"/>
                  </a:moveTo>
                  <a:cubicBezTo>
                    <a:pt x="28" y="20"/>
                    <a:pt x="28" y="19"/>
                    <a:pt x="27" y="19"/>
                  </a:cubicBezTo>
                  <a:cubicBezTo>
                    <a:pt x="27" y="20"/>
                    <a:pt x="28" y="20"/>
                    <a:pt x="28" y="21"/>
                  </a:cubicBezTo>
                  <a:close/>
                  <a:moveTo>
                    <a:pt x="31" y="19"/>
                  </a:moveTo>
                  <a:cubicBezTo>
                    <a:pt x="32" y="19"/>
                    <a:pt x="32" y="19"/>
                    <a:pt x="32" y="19"/>
                  </a:cubicBezTo>
                  <a:cubicBezTo>
                    <a:pt x="31" y="19"/>
                    <a:pt x="31" y="19"/>
                    <a:pt x="31" y="19"/>
                  </a:cubicBezTo>
                  <a:close/>
                  <a:moveTo>
                    <a:pt x="24" y="21"/>
                  </a:moveTo>
                  <a:cubicBezTo>
                    <a:pt x="24" y="20"/>
                    <a:pt x="25" y="20"/>
                    <a:pt x="24" y="19"/>
                  </a:cubicBezTo>
                  <a:cubicBezTo>
                    <a:pt x="24" y="20"/>
                    <a:pt x="23" y="21"/>
                    <a:pt x="24" y="21"/>
                  </a:cubicBezTo>
                  <a:close/>
                  <a:moveTo>
                    <a:pt x="27" y="20"/>
                  </a:moveTo>
                  <a:cubicBezTo>
                    <a:pt x="27" y="20"/>
                    <a:pt x="27" y="19"/>
                    <a:pt x="27" y="19"/>
                  </a:cubicBezTo>
                  <a:cubicBezTo>
                    <a:pt x="27" y="20"/>
                    <a:pt x="27" y="20"/>
                    <a:pt x="27" y="20"/>
                  </a:cubicBezTo>
                  <a:close/>
                  <a:moveTo>
                    <a:pt x="11" y="23"/>
                  </a:moveTo>
                  <a:cubicBezTo>
                    <a:pt x="11" y="22"/>
                    <a:pt x="11" y="22"/>
                    <a:pt x="11" y="21"/>
                  </a:cubicBezTo>
                  <a:cubicBezTo>
                    <a:pt x="11" y="21"/>
                    <a:pt x="11" y="20"/>
                    <a:pt x="11" y="20"/>
                  </a:cubicBezTo>
                  <a:cubicBezTo>
                    <a:pt x="10" y="20"/>
                    <a:pt x="10" y="20"/>
                    <a:pt x="10" y="20"/>
                  </a:cubicBezTo>
                  <a:cubicBezTo>
                    <a:pt x="10" y="20"/>
                    <a:pt x="9" y="22"/>
                    <a:pt x="11" y="23"/>
                  </a:cubicBezTo>
                  <a:close/>
                  <a:moveTo>
                    <a:pt x="7" y="20"/>
                  </a:moveTo>
                  <a:cubicBezTo>
                    <a:pt x="7" y="20"/>
                    <a:pt x="7" y="20"/>
                    <a:pt x="7" y="20"/>
                  </a:cubicBezTo>
                  <a:cubicBezTo>
                    <a:pt x="7" y="20"/>
                    <a:pt x="6" y="20"/>
                    <a:pt x="7" y="20"/>
                  </a:cubicBezTo>
                  <a:close/>
                  <a:moveTo>
                    <a:pt x="33" y="22"/>
                  </a:moveTo>
                  <a:cubicBezTo>
                    <a:pt x="33" y="21"/>
                    <a:pt x="33" y="20"/>
                    <a:pt x="32" y="20"/>
                  </a:cubicBezTo>
                  <a:cubicBezTo>
                    <a:pt x="32" y="20"/>
                    <a:pt x="32" y="22"/>
                    <a:pt x="33" y="22"/>
                  </a:cubicBezTo>
                  <a:close/>
                  <a:moveTo>
                    <a:pt x="12" y="21"/>
                  </a:moveTo>
                  <a:cubicBezTo>
                    <a:pt x="11" y="20"/>
                    <a:pt x="11" y="20"/>
                    <a:pt x="11" y="20"/>
                  </a:cubicBezTo>
                  <a:cubicBezTo>
                    <a:pt x="11" y="20"/>
                    <a:pt x="11" y="21"/>
                    <a:pt x="12" y="21"/>
                  </a:cubicBezTo>
                  <a:close/>
                  <a:moveTo>
                    <a:pt x="15" y="22"/>
                  </a:moveTo>
                  <a:cubicBezTo>
                    <a:pt x="15" y="22"/>
                    <a:pt x="15" y="23"/>
                    <a:pt x="16" y="23"/>
                  </a:cubicBezTo>
                  <a:cubicBezTo>
                    <a:pt x="16" y="22"/>
                    <a:pt x="16" y="22"/>
                    <a:pt x="17" y="22"/>
                  </a:cubicBezTo>
                  <a:cubicBezTo>
                    <a:pt x="16" y="21"/>
                    <a:pt x="16" y="21"/>
                    <a:pt x="16" y="20"/>
                  </a:cubicBezTo>
                  <a:cubicBezTo>
                    <a:pt x="15" y="21"/>
                    <a:pt x="15" y="21"/>
                    <a:pt x="15" y="22"/>
                  </a:cubicBezTo>
                  <a:close/>
                  <a:moveTo>
                    <a:pt x="18" y="22"/>
                  </a:moveTo>
                  <a:cubicBezTo>
                    <a:pt x="18" y="21"/>
                    <a:pt x="19" y="21"/>
                    <a:pt x="19" y="20"/>
                  </a:cubicBezTo>
                  <a:cubicBezTo>
                    <a:pt x="18" y="21"/>
                    <a:pt x="17" y="21"/>
                    <a:pt x="18" y="22"/>
                  </a:cubicBezTo>
                  <a:close/>
                  <a:moveTo>
                    <a:pt x="30" y="22"/>
                  </a:moveTo>
                  <a:cubicBezTo>
                    <a:pt x="30" y="21"/>
                    <a:pt x="30" y="20"/>
                    <a:pt x="30" y="20"/>
                  </a:cubicBezTo>
                  <a:cubicBezTo>
                    <a:pt x="30" y="21"/>
                    <a:pt x="30" y="21"/>
                    <a:pt x="30" y="22"/>
                  </a:cubicBezTo>
                  <a:close/>
                  <a:moveTo>
                    <a:pt x="8" y="22"/>
                  </a:moveTo>
                  <a:cubicBezTo>
                    <a:pt x="8" y="21"/>
                    <a:pt x="7" y="21"/>
                    <a:pt x="7" y="20"/>
                  </a:cubicBezTo>
                  <a:cubicBezTo>
                    <a:pt x="7" y="21"/>
                    <a:pt x="7" y="22"/>
                    <a:pt x="8" y="22"/>
                  </a:cubicBezTo>
                  <a:close/>
                  <a:moveTo>
                    <a:pt x="22" y="23"/>
                  </a:moveTo>
                  <a:cubicBezTo>
                    <a:pt x="22" y="24"/>
                    <a:pt x="22" y="24"/>
                    <a:pt x="22" y="24"/>
                  </a:cubicBezTo>
                  <a:cubicBezTo>
                    <a:pt x="23" y="24"/>
                    <a:pt x="23" y="23"/>
                    <a:pt x="23" y="22"/>
                  </a:cubicBezTo>
                  <a:cubicBezTo>
                    <a:pt x="23" y="22"/>
                    <a:pt x="23" y="22"/>
                    <a:pt x="23" y="22"/>
                  </a:cubicBezTo>
                  <a:cubicBezTo>
                    <a:pt x="22" y="22"/>
                    <a:pt x="22" y="23"/>
                    <a:pt x="22" y="23"/>
                  </a:cubicBezTo>
                  <a:close/>
                  <a:moveTo>
                    <a:pt x="26" y="25"/>
                  </a:moveTo>
                  <a:cubicBezTo>
                    <a:pt x="26" y="25"/>
                    <a:pt x="26" y="24"/>
                    <a:pt x="26" y="24"/>
                  </a:cubicBezTo>
                  <a:cubicBezTo>
                    <a:pt x="26" y="23"/>
                    <a:pt x="26" y="23"/>
                    <a:pt x="26" y="22"/>
                  </a:cubicBezTo>
                  <a:cubicBezTo>
                    <a:pt x="23" y="21"/>
                    <a:pt x="26" y="24"/>
                    <a:pt x="26" y="25"/>
                  </a:cubicBezTo>
                  <a:close/>
                  <a:moveTo>
                    <a:pt x="29" y="24"/>
                  </a:moveTo>
                  <a:cubicBezTo>
                    <a:pt x="30" y="23"/>
                    <a:pt x="30" y="22"/>
                    <a:pt x="29" y="22"/>
                  </a:cubicBezTo>
                  <a:cubicBezTo>
                    <a:pt x="28" y="22"/>
                    <a:pt x="29" y="23"/>
                    <a:pt x="29" y="24"/>
                  </a:cubicBezTo>
                  <a:close/>
                  <a:moveTo>
                    <a:pt x="6" y="23"/>
                  </a:moveTo>
                  <a:cubicBezTo>
                    <a:pt x="6" y="23"/>
                    <a:pt x="6" y="22"/>
                    <a:pt x="6" y="22"/>
                  </a:cubicBezTo>
                  <a:cubicBezTo>
                    <a:pt x="6" y="22"/>
                    <a:pt x="6" y="22"/>
                    <a:pt x="6" y="22"/>
                  </a:cubicBezTo>
                  <a:cubicBezTo>
                    <a:pt x="6" y="22"/>
                    <a:pt x="6" y="22"/>
                    <a:pt x="6" y="23"/>
                  </a:cubicBezTo>
                  <a:close/>
                  <a:moveTo>
                    <a:pt x="13" y="23"/>
                  </a:moveTo>
                  <a:cubicBezTo>
                    <a:pt x="13" y="23"/>
                    <a:pt x="13" y="22"/>
                    <a:pt x="12" y="22"/>
                  </a:cubicBezTo>
                  <a:cubicBezTo>
                    <a:pt x="12" y="22"/>
                    <a:pt x="13" y="23"/>
                    <a:pt x="13" y="23"/>
                  </a:cubicBezTo>
                  <a:close/>
                  <a:moveTo>
                    <a:pt x="1" y="26"/>
                  </a:moveTo>
                  <a:cubicBezTo>
                    <a:pt x="1" y="28"/>
                    <a:pt x="2" y="28"/>
                    <a:pt x="2" y="30"/>
                  </a:cubicBezTo>
                  <a:cubicBezTo>
                    <a:pt x="2" y="31"/>
                    <a:pt x="2" y="32"/>
                    <a:pt x="3" y="32"/>
                  </a:cubicBezTo>
                  <a:cubicBezTo>
                    <a:pt x="3" y="31"/>
                    <a:pt x="3" y="30"/>
                    <a:pt x="3" y="29"/>
                  </a:cubicBezTo>
                  <a:cubicBezTo>
                    <a:pt x="2" y="29"/>
                    <a:pt x="2" y="30"/>
                    <a:pt x="2" y="29"/>
                  </a:cubicBezTo>
                  <a:cubicBezTo>
                    <a:pt x="2" y="27"/>
                    <a:pt x="2" y="24"/>
                    <a:pt x="2" y="22"/>
                  </a:cubicBezTo>
                  <a:cubicBezTo>
                    <a:pt x="1" y="23"/>
                    <a:pt x="1" y="25"/>
                    <a:pt x="1" y="26"/>
                  </a:cubicBezTo>
                  <a:close/>
                  <a:moveTo>
                    <a:pt x="3" y="22"/>
                  </a:moveTo>
                  <a:cubicBezTo>
                    <a:pt x="3" y="23"/>
                    <a:pt x="3" y="24"/>
                    <a:pt x="4" y="25"/>
                  </a:cubicBezTo>
                  <a:cubicBezTo>
                    <a:pt x="4" y="25"/>
                    <a:pt x="4" y="24"/>
                    <a:pt x="4" y="23"/>
                  </a:cubicBezTo>
                  <a:cubicBezTo>
                    <a:pt x="4" y="24"/>
                    <a:pt x="4" y="23"/>
                    <a:pt x="3" y="23"/>
                  </a:cubicBezTo>
                  <a:cubicBezTo>
                    <a:pt x="3" y="22"/>
                    <a:pt x="4" y="22"/>
                    <a:pt x="3" y="22"/>
                  </a:cubicBezTo>
                  <a:cubicBezTo>
                    <a:pt x="3" y="23"/>
                    <a:pt x="3" y="22"/>
                    <a:pt x="3" y="22"/>
                  </a:cubicBezTo>
                  <a:close/>
                  <a:moveTo>
                    <a:pt x="19" y="23"/>
                  </a:moveTo>
                  <a:cubicBezTo>
                    <a:pt x="19" y="23"/>
                    <a:pt x="19" y="24"/>
                    <a:pt x="19" y="24"/>
                  </a:cubicBezTo>
                  <a:cubicBezTo>
                    <a:pt x="20" y="24"/>
                    <a:pt x="20" y="23"/>
                    <a:pt x="20" y="23"/>
                  </a:cubicBezTo>
                  <a:cubicBezTo>
                    <a:pt x="20" y="22"/>
                    <a:pt x="20" y="22"/>
                    <a:pt x="19" y="22"/>
                  </a:cubicBezTo>
                  <a:cubicBezTo>
                    <a:pt x="19" y="22"/>
                    <a:pt x="19" y="23"/>
                    <a:pt x="19" y="23"/>
                  </a:cubicBezTo>
                  <a:close/>
                  <a:moveTo>
                    <a:pt x="14" y="23"/>
                  </a:moveTo>
                  <a:cubicBezTo>
                    <a:pt x="15" y="23"/>
                    <a:pt x="15" y="24"/>
                    <a:pt x="15" y="24"/>
                  </a:cubicBezTo>
                  <a:cubicBezTo>
                    <a:pt x="16" y="24"/>
                    <a:pt x="15" y="22"/>
                    <a:pt x="15" y="22"/>
                  </a:cubicBezTo>
                  <a:cubicBezTo>
                    <a:pt x="14" y="22"/>
                    <a:pt x="14" y="23"/>
                    <a:pt x="14" y="23"/>
                  </a:cubicBezTo>
                  <a:close/>
                  <a:moveTo>
                    <a:pt x="6" y="25"/>
                  </a:moveTo>
                  <a:cubicBezTo>
                    <a:pt x="7" y="25"/>
                    <a:pt x="7" y="23"/>
                    <a:pt x="6" y="22"/>
                  </a:cubicBezTo>
                  <a:cubicBezTo>
                    <a:pt x="6" y="23"/>
                    <a:pt x="6" y="24"/>
                    <a:pt x="6" y="25"/>
                  </a:cubicBezTo>
                  <a:close/>
                  <a:moveTo>
                    <a:pt x="12" y="25"/>
                  </a:moveTo>
                  <a:cubicBezTo>
                    <a:pt x="13" y="24"/>
                    <a:pt x="12" y="23"/>
                    <a:pt x="12" y="22"/>
                  </a:cubicBezTo>
                  <a:cubicBezTo>
                    <a:pt x="11" y="23"/>
                    <a:pt x="11" y="24"/>
                    <a:pt x="12" y="25"/>
                  </a:cubicBezTo>
                  <a:close/>
                  <a:moveTo>
                    <a:pt x="16" y="25"/>
                  </a:moveTo>
                  <a:cubicBezTo>
                    <a:pt x="17" y="24"/>
                    <a:pt x="17" y="24"/>
                    <a:pt x="17" y="23"/>
                  </a:cubicBezTo>
                  <a:cubicBezTo>
                    <a:pt x="17" y="23"/>
                    <a:pt x="17" y="23"/>
                    <a:pt x="17" y="23"/>
                  </a:cubicBezTo>
                  <a:cubicBezTo>
                    <a:pt x="17" y="23"/>
                    <a:pt x="16" y="24"/>
                    <a:pt x="16" y="25"/>
                  </a:cubicBezTo>
                  <a:close/>
                  <a:moveTo>
                    <a:pt x="9" y="24"/>
                  </a:moveTo>
                  <a:cubicBezTo>
                    <a:pt x="9" y="24"/>
                    <a:pt x="9" y="23"/>
                    <a:pt x="9" y="23"/>
                  </a:cubicBezTo>
                  <a:cubicBezTo>
                    <a:pt x="8" y="24"/>
                    <a:pt x="9" y="24"/>
                    <a:pt x="9" y="25"/>
                  </a:cubicBezTo>
                  <a:cubicBezTo>
                    <a:pt x="10" y="25"/>
                    <a:pt x="10" y="24"/>
                    <a:pt x="10" y="24"/>
                  </a:cubicBezTo>
                  <a:cubicBezTo>
                    <a:pt x="10" y="24"/>
                    <a:pt x="10" y="23"/>
                    <a:pt x="10" y="23"/>
                  </a:cubicBezTo>
                  <a:cubicBezTo>
                    <a:pt x="10" y="23"/>
                    <a:pt x="10" y="24"/>
                    <a:pt x="9" y="24"/>
                  </a:cubicBezTo>
                  <a:close/>
                  <a:moveTo>
                    <a:pt x="24" y="27"/>
                  </a:moveTo>
                  <a:cubicBezTo>
                    <a:pt x="25" y="27"/>
                    <a:pt x="25" y="26"/>
                    <a:pt x="25" y="26"/>
                  </a:cubicBezTo>
                  <a:cubicBezTo>
                    <a:pt x="25" y="25"/>
                    <a:pt x="25" y="24"/>
                    <a:pt x="24" y="23"/>
                  </a:cubicBezTo>
                  <a:cubicBezTo>
                    <a:pt x="23" y="24"/>
                    <a:pt x="23" y="26"/>
                    <a:pt x="24" y="27"/>
                  </a:cubicBezTo>
                  <a:close/>
                  <a:moveTo>
                    <a:pt x="14" y="26"/>
                  </a:moveTo>
                  <a:cubicBezTo>
                    <a:pt x="15" y="26"/>
                    <a:pt x="14" y="24"/>
                    <a:pt x="14" y="24"/>
                  </a:cubicBezTo>
                  <a:cubicBezTo>
                    <a:pt x="13" y="25"/>
                    <a:pt x="14" y="25"/>
                    <a:pt x="14" y="26"/>
                  </a:cubicBezTo>
                  <a:close/>
                  <a:moveTo>
                    <a:pt x="18" y="27"/>
                  </a:moveTo>
                  <a:cubicBezTo>
                    <a:pt x="18" y="27"/>
                    <a:pt x="18" y="26"/>
                    <a:pt x="19" y="25"/>
                  </a:cubicBezTo>
                  <a:cubicBezTo>
                    <a:pt x="18" y="25"/>
                    <a:pt x="19" y="24"/>
                    <a:pt x="18" y="24"/>
                  </a:cubicBezTo>
                  <a:cubicBezTo>
                    <a:pt x="17" y="25"/>
                    <a:pt x="17" y="26"/>
                    <a:pt x="18" y="27"/>
                  </a:cubicBezTo>
                  <a:close/>
                  <a:moveTo>
                    <a:pt x="20" y="26"/>
                  </a:moveTo>
                  <a:cubicBezTo>
                    <a:pt x="21" y="26"/>
                    <a:pt x="21" y="27"/>
                    <a:pt x="21" y="27"/>
                  </a:cubicBezTo>
                  <a:cubicBezTo>
                    <a:pt x="22" y="26"/>
                    <a:pt x="22" y="25"/>
                    <a:pt x="21" y="24"/>
                  </a:cubicBezTo>
                  <a:cubicBezTo>
                    <a:pt x="21" y="25"/>
                    <a:pt x="20" y="25"/>
                    <a:pt x="20" y="26"/>
                  </a:cubicBezTo>
                  <a:close/>
                  <a:moveTo>
                    <a:pt x="31" y="26"/>
                  </a:moveTo>
                  <a:cubicBezTo>
                    <a:pt x="31" y="26"/>
                    <a:pt x="31" y="25"/>
                    <a:pt x="30" y="25"/>
                  </a:cubicBezTo>
                  <a:cubicBezTo>
                    <a:pt x="30" y="25"/>
                    <a:pt x="31" y="26"/>
                    <a:pt x="31" y="26"/>
                  </a:cubicBezTo>
                  <a:close/>
                  <a:moveTo>
                    <a:pt x="11" y="25"/>
                  </a:moveTo>
                  <a:cubicBezTo>
                    <a:pt x="10" y="26"/>
                    <a:pt x="10" y="25"/>
                    <a:pt x="10" y="26"/>
                  </a:cubicBezTo>
                  <a:cubicBezTo>
                    <a:pt x="10" y="26"/>
                    <a:pt x="10" y="27"/>
                    <a:pt x="11" y="27"/>
                  </a:cubicBezTo>
                  <a:cubicBezTo>
                    <a:pt x="11" y="27"/>
                    <a:pt x="11" y="26"/>
                    <a:pt x="11" y="26"/>
                  </a:cubicBezTo>
                  <a:cubicBezTo>
                    <a:pt x="11" y="26"/>
                    <a:pt x="11" y="26"/>
                    <a:pt x="11" y="26"/>
                  </a:cubicBezTo>
                  <a:cubicBezTo>
                    <a:pt x="11" y="25"/>
                    <a:pt x="11" y="25"/>
                    <a:pt x="10" y="25"/>
                  </a:cubicBezTo>
                  <a:cubicBezTo>
                    <a:pt x="10" y="25"/>
                    <a:pt x="11" y="25"/>
                    <a:pt x="11" y="25"/>
                  </a:cubicBezTo>
                  <a:close/>
                  <a:moveTo>
                    <a:pt x="26" y="26"/>
                  </a:moveTo>
                  <a:cubicBezTo>
                    <a:pt x="27" y="26"/>
                    <a:pt x="27" y="27"/>
                    <a:pt x="27" y="27"/>
                  </a:cubicBezTo>
                  <a:cubicBezTo>
                    <a:pt x="27" y="27"/>
                    <a:pt x="28" y="27"/>
                    <a:pt x="28" y="26"/>
                  </a:cubicBezTo>
                  <a:cubicBezTo>
                    <a:pt x="27" y="26"/>
                    <a:pt x="27" y="25"/>
                    <a:pt x="27" y="25"/>
                  </a:cubicBezTo>
                  <a:cubicBezTo>
                    <a:pt x="27" y="25"/>
                    <a:pt x="26" y="25"/>
                    <a:pt x="26" y="26"/>
                  </a:cubicBezTo>
                  <a:close/>
                  <a:moveTo>
                    <a:pt x="8" y="28"/>
                  </a:moveTo>
                  <a:cubicBezTo>
                    <a:pt x="9" y="27"/>
                    <a:pt x="8" y="25"/>
                    <a:pt x="7" y="25"/>
                  </a:cubicBezTo>
                  <a:cubicBezTo>
                    <a:pt x="7" y="26"/>
                    <a:pt x="7" y="27"/>
                    <a:pt x="8" y="28"/>
                  </a:cubicBezTo>
                  <a:close/>
                  <a:moveTo>
                    <a:pt x="16" y="26"/>
                  </a:moveTo>
                  <a:cubicBezTo>
                    <a:pt x="16" y="26"/>
                    <a:pt x="16" y="25"/>
                    <a:pt x="16" y="25"/>
                  </a:cubicBezTo>
                  <a:cubicBezTo>
                    <a:pt x="16" y="25"/>
                    <a:pt x="16" y="25"/>
                    <a:pt x="16" y="25"/>
                  </a:cubicBezTo>
                  <a:cubicBezTo>
                    <a:pt x="16" y="25"/>
                    <a:pt x="16" y="26"/>
                    <a:pt x="16" y="26"/>
                  </a:cubicBezTo>
                  <a:close/>
                  <a:moveTo>
                    <a:pt x="13" y="26"/>
                  </a:moveTo>
                  <a:cubicBezTo>
                    <a:pt x="13" y="26"/>
                    <a:pt x="13" y="27"/>
                    <a:pt x="13" y="27"/>
                  </a:cubicBezTo>
                  <a:cubicBezTo>
                    <a:pt x="15" y="27"/>
                    <a:pt x="13" y="24"/>
                    <a:pt x="13" y="26"/>
                  </a:cubicBezTo>
                  <a:close/>
                  <a:moveTo>
                    <a:pt x="4" y="26"/>
                  </a:moveTo>
                  <a:cubicBezTo>
                    <a:pt x="4" y="27"/>
                    <a:pt x="5" y="28"/>
                    <a:pt x="5" y="28"/>
                  </a:cubicBezTo>
                  <a:cubicBezTo>
                    <a:pt x="5" y="27"/>
                    <a:pt x="5" y="26"/>
                    <a:pt x="5" y="25"/>
                  </a:cubicBezTo>
                  <a:cubicBezTo>
                    <a:pt x="5" y="26"/>
                    <a:pt x="4" y="26"/>
                    <a:pt x="4" y="26"/>
                  </a:cubicBezTo>
                  <a:close/>
                  <a:moveTo>
                    <a:pt x="34" y="27"/>
                  </a:moveTo>
                  <a:cubicBezTo>
                    <a:pt x="34" y="27"/>
                    <a:pt x="34" y="26"/>
                    <a:pt x="34" y="26"/>
                  </a:cubicBezTo>
                  <a:cubicBezTo>
                    <a:pt x="34" y="26"/>
                    <a:pt x="34" y="27"/>
                    <a:pt x="34" y="27"/>
                  </a:cubicBezTo>
                  <a:close/>
                  <a:moveTo>
                    <a:pt x="15" y="27"/>
                  </a:moveTo>
                  <a:cubicBezTo>
                    <a:pt x="16" y="27"/>
                    <a:pt x="15" y="26"/>
                    <a:pt x="15" y="26"/>
                  </a:cubicBezTo>
                  <a:cubicBezTo>
                    <a:pt x="15" y="27"/>
                    <a:pt x="15" y="27"/>
                    <a:pt x="15" y="27"/>
                  </a:cubicBezTo>
                  <a:close/>
                  <a:moveTo>
                    <a:pt x="22" y="28"/>
                  </a:moveTo>
                  <a:cubicBezTo>
                    <a:pt x="22" y="29"/>
                    <a:pt x="22" y="29"/>
                    <a:pt x="23" y="30"/>
                  </a:cubicBezTo>
                  <a:cubicBezTo>
                    <a:pt x="23" y="29"/>
                    <a:pt x="23" y="29"/>
                    <a:pt x="24" y="28"/>
                  </a:cubicBezTo>
                  <a:cubicBezTo>
                    <a:pt x="23" y="28"/>
                    <a:pt x="23" y="27"/>
                    <a:pt x="22" y="26"/>
                  </a:cubicBezTo>
                  <a:cubicBezTo>
                    <a:pt x="22" y="27"/>
                    <a:pt x="22" y="28"/>
                    <a:pt x="22" y="28"/>
                  </a:cubicBezTo>
                  <a:close/>
                  <a:moveTo>
                    <a:pt x="17" y="28"/>
                  </a:moveTo>
                  <a:cubicBezTo>
                    <a:pt x="17" y="28"/>
                    <a:pt x="17" y="27"/>
                    <a:pt x="17" y="27"/>
                  </a:cubicBezTo>
                  <a:cubicBezTo>
                    <a:pt x="17" y="27"/>
                    <a:pt x="17" y="27"/>
                    <a:pt x="17" y="28"/>
                  </a:cubicBezTo>
                  <a:close/>
                  <a:moveTo>
                    <a:pt x="19" y="27"/>
                  </a:moveTo>
                  <a:cubicBezTo>
                    <a:pt x="19" y="27"/>
                    <a:pt x="19" y="28"/>
                    <a:pt x="19" y="29"/>
                  </a:cubicBezTo>
                  <a:cubicBezTo>
                    <a:pt x="19" y="29"/>
                    <a:pt x="19" y="30"/>
                    <a:pt x="19" y="30"/>
                  </a:cubicBezTo>
                  <a:cubicBezTo>
                    <a:pt x="20" y="29"/>
                    <a:pt x="20" y="29"/>
                    <a:pt x="20" y="28"/>
                  </a:cubicBezTo>
                  <a:cubicBezTo>
                    <a:pt x="20" y="27"/>
                    <a:pt x="20" y="26"/>
                    <a:pt x="19" y="27"/>
                  </a:cubicBezTo>
                  <a:close/>
                  <a:moveTo>
                    <a:pt x="12" y="27"/>
                  </a:moveTo>
                  <a:cubicBezTo>
                    <a:pt x="12" y="28"/>
                    <a:pt x="12" y="28"/>
                    <a:pt x="13" y="29"/>
                  </a:cubicBezTo>
                  <a:cubicBezTo>
                    <a:pt x="13" y="28"/>
                    <a:pt x="13" y="28"/>
                    <a:pt x="13" y="28"/>
                  </a:cubicBezTo>
                  <a:cubicBezTo>
                    <a:pt x="13" y="28"/>
                    <a:pt x="12" y="27"/>
                    <a:pt x="12" y="27"/>
                  </a:cubicBezTo>
                  <a:cubicBezTo>
                    <a:pt x="12" y="27"/>
                    <a:pt x="12" y="27"/>
                    <a:pt x="12" y="27"/>
                  </a:cubicBezTo>
                  <a:close/>
                  <a:moveTo>
                    <a:pt x="26" y="29"/>
                  </a:moveTo>
                  <a:cubicBezTo>
                    <a:pt x="26" y="29"/>
                    <a:pt x="25" y="28"/>
                    <a:pt x="25" y="28"/>
                  </a:cubicBezTo>
                  <a:cubicBezTo>
                    <a:pt x="26" y="28"/>
                    <a:pt x="26" y="29"/>
                    <a:pt x="26" y="29"/>
                  </a:cubicBezTo>
                  <a:cubicBezTo>
                    <a:pt x="26" y="29"/>
                    <a:pt x="26" y="29"/>
                    <a:pt x="26" y="28"/>
                  </a:cubicBezTo>
                  <a:cubicBezTo>
                    <a:pt x="26" y="28"/>
                    <a:pt x="26" y="27"/>
                    <a:pt x="26" y="27"/>
                  </a:cubicBezTo>
                  <a:cubicBezTo>
                    <a:pt x="25" y="27"/>
                    <a:pt x="25" y="29"/>
                    <a:pt x="26" y="29"/>
                  </a:cubicBezTo>
                  <a:close/>
                  <a:moveTo>
                    <a:pt x="4" y="30"/>
                  </a:moveTo>
                  <a:cubicBezTo>
                    <a:pt x="5" y="29"/>
                    <a:pt x="4" y="28"/>
                    <a:pt x="3" y="27"/>
                  </a:cubicBezTo>
                  <a:cubicBezTo>
                    <a:pt x="3" y="28"/>
                    <a:pt x="4" y="29"/>
                    <a:pt x="4" y="30"/>
                  </a:cubicBezTo>
                  <a:close/>
                  <a:moveTo>
                    <a:pt x="14" y="28"/>
                  </a:moveTo>
                  <a:cubicBezTo>
                    <a:pt x="14" y="28"/>
                    <a:pt x="14" y="29"/>
                    <a:pt x="15" y="29"/>
                  </a:cubicBezTo>
                  <a:cubicBezTo>
                    <a:pt x="15" y="28"/>
                    <a:pt x="15" y="27"/>
                    <a:pt x="14" y="27"/>
                  </a:cubicBezTo>
                  <a:cubicBezTo>
                    <a:pt x="14" y="28"/>
                    <a:pt x="14" y="28"/>
                    <a:pt x="14" y="28"/>
                  </a:cubicBezTo>
                  <a:close/>
                  <a:moveTo>
                    <a:pt x="7" y="30"/>
                  </a:moveTo>
                  <a:cubicBezTo>
                    <a:pt x="7" y="29"/>
                    <a:pt x="7" y="28"/>
                    <a:pt x="6" y="27"/>
                  </a:cubicBezTo>
                  <a:cubicBezTo>
                    <a:pt x="7" y="28"/>
                    <a:pt x="6" y="29"/>
                    <a:pt x="7" y="30"/>
                  </a:cubicBezTo>
                  <a:close/>
                  <a:moveTo>
                    <a:pt x="10" y="28"/>
                  </a:moveTo>
                  <a:cubicBezTo>
                    <a:pt x="10" y="28"/>
                    <a:pt x="10" y="28"/>
                    <a:pt x="10" y="28"/>
                  </a:cubicBezTo>
                  <a:cubicBezTo>
                    <a:pt x="10" y="28"/>
                    <a:pt x="10" y="28"/>
                    <a:pt x="10" y="28"/>
                  </a:cubicBezTo>
                  <a:cubicBezTo>
                    <a:pt x="10" y="28"/>
                    <a:pt x="10" y="28"/>
                    <a:pt x="10" y="28"/>
                  </a:cubicBezTo>
                  <a:close/>
                  <a:moveTo>
                    <a:pt x="32" y="29"/>
                  </a:moveTo>
                  <a:cubicBezTo>
                    <a:pt x="33" y="30"/>
                    <a:pt x="30" y="32"/>
                    <a:pt x="31" y="34"/>
                  </a:cubicBezTo>
                  <a:cubicBezTo>
                    <a:pt x="32" y="32"/>
                    <a:pt x="33" y="29"/>
                    <a:pt x="33" y="28"/>
                  </a:cubicBezTo>
                  <a:cubicBezTo>
                    <a:pt x="32" y="28"/>
                    <a:pt x="32" y="29"/>
                    <a:pt x="32" y="29"/>
                  </a:cubicBezTo>
                  <a:close/>
                  <a:moveTo>
                    <a:pt x="11" y="29"/>
                  </a:moveTo>
                  <a:cubicBezTo>
                    <a:pt x="12" y="29"/>
                    <a:pt x="12" y="29"/>
                    <a:pt x="12" y="29"/>
                  </a:cubicBezTo>
                  <a:cubicBezTo>
                    <a:pt x="12" y="28"/>
                    <a:pt x="12" y="28"/>
                    <a:pt x="11" y="28"/>
                  </a:cubicBezTo>
                  <a:cubicBezTo>
                    <a:pt x="11" y="28"/>
                    <a:pt x="12" y="28"/>
                    <a:pt x="11" y="29"/>
                  </a:cubicBezTo>
                  <a:close/>
                  <a:moveTo>
                    <a:pt x="33" y="32"/>
                  </a:moveTo>
                  <a:cubicBezTo>
                    <a:pt x="33" y="30"/>
                    <a:pt x="34" y="29"/>
                    <a:pt x="34" y="28"/>
                  </a:cubicBezTo>
                  <a:cubicBezTo>
                    <a:pt x="33" y="29"/>
                    <a:pt x="33" y="31"/>
                    <a:pt x="33" y="32"/>
                  </a:cubicBezTo>
                  <a:close/>
                  <a:moveTo>
                    <a:pt x="8" y="29"/>
                  </a:moveTo>
                  <a:cubicBezTo>
                    <a:pt x="9" y="29"/>
                    <a:pt x="9" y="30"/>
                    <a:pt x="9" y="30"/>
                  </a:cubicBezTo>
                  <a:cubicBezTo>
                    <a:pt x="10" y="30"/>
                    <a:pt x="10" y="28"/>
                    <a:pt x="9" y="28"/>
                  </a:cubicBezTo>
                  <a:cubicBezTo>
                    <a:pt x="9" y="28"/>
                    <a:pt x="9" y="29"/>
                    <a:pt x="8" y="29"/>
                  </a:cubicBezTo>
                  <a:close/>
                  <a:moveTo>
                    <a:pt x="17" y="30"/>
                  </a:moveTo>
                  <a:cubicBezTo>
                    <a:pt x="16" y="29"/>
                    <a:pt x="17" y="29"/>
                    <a:pt x="17" y="29"/>
                  </a:cubicBezTo>
                  <a:cubicBezTo>
                    <a:pt x="16" y="29"/>
                    <a:pt x="17" y="28"/>
                    <a:pt x="16" y="28"/>
                  </a:cubicBezTo>
                  <a:cubicBezTo>
                    <a:pt x="16" y="29"/>
                    <a:pt x="16" y="29"/>
                    <a:pt x="17" y="30"/>
                  </a:cubicBezTo>
                  <a:close/>
                  <a:moveTo>
                    <a:pt x="29" y="30"/>
                  </a:moveTo>
                  <a:cubicBezTo>
                    <a:pt x="29" y="29"/>
                    <a:pt x="29" y="29"/>
                    <a:pt x="29" y="29"/>
                  </a:cubicBezTo>
                  <a:cubicBezTo>
                    <a:pt x="28" y="29"/>
                    <a:pt x="29" y="28"/>
                    <a:pt x="28" y="28"/>
                  </a:cubicBezTo>
                  <a:cubicBezTo>
                    <a:pt x="28" y="29"/>
                    <a:pt x="28" y="30"/>
                    <a:pt x="29" y="30"/>
                  </a:cubicBezTo>
                  <a:close/>
                  <a:moveTo>
                    <a:pt x="14" y="30"/>
                  </a:moveTo>
                  <a:cubicBezTo>
                    <a:pt x="14" y="30"/>
                    <a:pt x="14" y="29"/>
                    <a:pt x="13" y="29"/>
                  </a:cubicBezTo>
                  <a:cubicBezTo>
                    <a:pt x="13" y="29"/>
                    <a:pt x="13" y="30"/>
                    <a:pt x="14" y="30"/>
                  </a:cubicBezTo>
                  <a:close/>
                  <a:moveTo>
                    <a:pt x="20" y="32"/>
                  </a:moveTo>
                  <a:cubicBezTo>
                    <a:pt x="20" y="32"/>
                    <a:pt x="20" y="33"/>
                    <a:pt x="21" y="33"/>
                  </a:cubicBezTo>
                  <a:cubicBezTo>
                    <a:pt x="21" y="32"/>
                    <a:pt x="22" y="32"/>
                    <a:pt x="22" y="31"/>
                  </a:cubicBezTo>
                  <a:cubicBezTo>
                    <a:pt x="22" y="30"/>
                    <a:pt x="21" y="30"/>
                    <a:pt x="21" y="29"/>
                  </a:cubicBezTo>
                  <a:cubicBezTo>
                    <a:pt x="21" y="30"/>
                    <a:pt x="20" y="31"/>
                    <a:pt x="20" y="32"/>
                  </a:cubicBezTo>
                  <a:close/>
                  <a:moveTo>
                    <a:pt x="11" y="31"/>
                  </a:moveTo>
                  <a:cubicBezTo>
                    <a:pt x="11" y="31"/>
                    <a:pt x="10" y="31"/>
                    <a:pt x="10" y="30"/>
                  </a:cubicBezTo>
                  <a:cubicBezTo>
                    <a:pt x="10" y="31"/>
                    <a:pt x="10" y="32"/>
                    <a:pt x="10" y="32"/>
                  </a:cubicBezTo>
                  <a:cubicBezTo>
                    <a:pt x="11" y="32"/>
                    <a:pt x="12" y="30"/>
                    <a:pt x="11" y="29"/>
                  </a:cubicBezTo>
                  <a:cubicBezTo>
                    <a:pt x="10" y="30"/>
                    <a:pt x="11" y="30"/>
                    <a:pt x="11" y="31"/>
                  </a:cubicBezTo>
                  <a:close/>
                  <a:moveTo>
                    <a:pt x="16" y="31"/>
                  </a:moveTo>
                  <a:cubicBezTo>
                    <a:pt x="16" y="30"/>
                    <a:pt x="16" y="29"/>
                    <a:pt x="15" y="29"/>
                  </a:cubicBezTo>
                  <a:cubicBezTo>
                    <a:pt x="15" y="30"/>
                    <a:pt x="16" y="30"/>
                    <a:pt x="16" y="31"/>
                  </a:cubicBezTo>
                  <a:close/>
                  <a:moveTo>
                    <a:pt x="23" y="31"/>
                  </a:moveTo>
                  <a:cubicBezTo>
                    <a:pt x="24" y="31"/>
                    <a:pt x="24" y="32"/>
                    <a:pt x="24" y="32"/>
                  </a:cubicBezTo>
                  <a:cubicBezTo>
                    <a:pt x="25" y="32"/>
                    <a:pt x="25" y="31"/>
                    <a:pt x="25" y="30"/>
                  </a:cubicBezTo>
                  <a:cubicBezTo>
                    <a:pt x="25" y="30"/>
                    <a:pt x="25" y="30"/>
                    <a:pt x="24" y="29"/>
                  </a:cubicBezTo>
                  <a:cubicBezTo>
                    <a:pt x="24" y="30"/>
                    <a:pt x="24" y="30"/>
                    <a:pt x="23" y="31"/>
                  </a:cubicBezTo>
                  <a:close/>
                  <a:moveTo>
                    <a:pt x="27" y="32"/>
                  </a:moveTo>
                  <a:cubicBezTo>
                    <a:pt x="28" y="31"/>
                    <a:pt x="28" y="30"/>
                    <a:pt x="27" y="30"/>
                  </a:cubicBezTo>
                  <a:cubicBezTo>
                    <a:pt x="26" y="30"/>
                    <a:pt x="27" y="31"/>
                    <a:pt x="27" y="32"/>
                  </a:cubicBezTo>
                  <a:close/>
                  <a:moveTo>
                    <a:pt x="30" y="30"/>
                  </a:moveTo>
                  <a:cubicBezTo>
                    <a:pt x="30" y="30"/>
                    <a:pt x="30" y="31"/>
                    <a:pt x="30" y="31"/>
                  </a:cubicBezTo>
                  <a:cubicBezTo>
                    <a:pt x="30" y="30"/>
                    <a:pt x="30" y="30"/>
                    <a:pt x="30" y="30"/>
                  </a:cubicBezTo>
                  <a:cubicBezTo>
                    <a:pt x="30" y="30"/>
                    <a:pt x="30" y="30"/>
                    <a:pt x="30" y="30"/>
                  </a:cubicBezTo>
                  <a:cubicBezTo>
                    <a:pt x="30" y="30"/>
                    <a:pt x="30" y="30"/>
                    <a:pt x="30" y="30"/>
                  </a:cubicBezTo>
                  <a:close/>
                  <a:moveTo>
                    <a:pt x="6" y="33"/>
                  </a:moveTo>
                  <a:cubicBezTo>
                    <a:pt x="6" y="33"/>
                    <a:pt x="5" y="32"/>
                    <a:pt x="6" y="31"/>
                  </a:cubicBezTo>
                  <a:cubicBezTo>
                    <a:pt x="6" y="31"/>
                    <a:pt x="6" y="30"/>
                    <a:pt x="5" y="30"/>
                  </a:cubicBezTo>
                  <a:cubicBezTo>
                    <a:pt x="4" y="31"/>
                    <a:pt x="5" y="34"/>
                    <a:pt x="6" y="33"/>
                  </a:cubicBezTo>
                  <a:close/>
                  <a:moveTo>
                    <a:pt x="8" y="33"/>
                  </a:moveTo>
                  <a:cubicBezTo>
                    <a:pt x="8" y="32"/>
                    <a:pt x="8" y="32"/>
                    <a:pt x="9" y="31"/>
                  </a:cubicBezTo>
                  <a:cubicBezTo>
                    <a:pt x="8" y="31"/>
                    <a:pt x="8" y="30"/>
                    <a:pt x="8" y="30"/>
                  </a:cubicBezTo>
                  <a:cubicBezTo>
                    <a:pt x="7" y="31"/>
                    <a:pt x="7" y="32"/>
                    <a:pt x="8" y="33"/>
                  </a:cubicBezTo>
                  <a:close/>
                  <a:moveTo>
                    <a:pt x="13" y="31"/>
                  </a:moveTo>
                  <a:cubicBezTo>
                    <a:pt x="13" y="31"/>
                    <a:pt x="13" y="31"/>
                    <a:pt x="13" y="31"/>
                  </a:cubicBezTo>
                  <a:cubicBezTo>
                    <a:pt x="13" y="31"/>
                    <a:pt x="13" y="31"/>
                    <a:pt x="13" y="31"/>
                  </a:cubicBezTo>
                  <a:cubicBezTo>
                    <a:pt x="13" y="31"/>
                    <a:pt x="13" y="30"/>
                    <a:pt x="13" y="30"/>
                  </a:cubicBezTo>
                  <a:cubicBezTo>
                    <a:pt x="13" y="31"/>
                    <a:pt x="13" y="31"/>
                    <a:pt x="13" y="31"/>
                  </a:cubicBezTo>
                  <a:close/>
                  <a:moveTo>
                    <a:pt x="17" y="31"/>
                  </a:moveTo>
                  <a:cubicBezTo>
                    <a:pt x="18" y="32"/>
                    <a:pt x="18" y="32"/>
                    <a:pt x="18" y="33"/>
                  </a:cubicBezTo>
                  <a:cubicBezTo>
                    <a:pt x="18" y="32"/>
                    <a:pt x="18" y="32"/>
                    <a:pt x="19" y="32"/>
                  </a:cubicBezTo>
                  <a:cubicBezTo>
                    <a:pt x="18" y="31"/>
                    <a:pt x="18" y="30"/>
                    <a:pt x="17" y="30"/>
                  </a:cubicBezTo>
                  <a:cubicBezTo>
                    <a:pt x="18" y="31"/>
                    <a:pt x="17" y="31"/>
                    <a:pt x="17" y="31"/>
                  </a:cubicBezTo>
                  <a:close/>
                  <a:moveTo>
                    <a:pt x="15" y="32"/>
                  </a:moveTo>
                  <a:cubicBezTo>
                    <a:pt x="16" y="32"/>
                    <a:pt x="15" y="31"/>
                    <a:pt x="15" y="31"/>
                  </a:cubicBezTo>
                  <a:cubicBezTo>
                    <a:pt x="14" y="31"/>
                    <a:pt x="15" y="32"/>
                    <a:pt x="15" y="32"/>
                  </a:cubicBezTo>
                  <a:close/>
                  <a:moveTo>
                    <a:pt x="12" y="33"/>
                  </a:moveTo>
                  <a:cubicBezTo>
                    <a:pt x="12" y="33"/>
                    <a:pt x="13" y="33"/>
                    <a:pt x="13" y="32"/>
                  </a:cubicBezTo>
                  <a:cubicBezTo>
                    <a:pt x="12" y="32"/>
                    <a:pt x="12" y="32"/>
                    <a:pt x="12" y="32"/>
                  </a:cubicBezTo>
                  <a:cubicBezTo>
                    <a:pt x="12" y="32"/>
                    <a:pt x="12" y="33"/>
                    <a:pt x="12" y="33"/>
                  </a:cubicBezTo>
                  <a:close/>
                  <a:moveTo>
                    <a:pt x="17" y="33"/>
                  </a:moveTo>
                  <a:cubicBezTo>
                    <a:pt x="18" y="33"/>
                    <a:pt x="17" y="32"/>
                    <a:pt x="17" y="32"/>
                  </a:cubicBezTo>
                  <a:cubicBezTo>
                    <a:pt x="17" y="32"/>
                    <a:pt x="17" y="32"/>
                    <a:pt x="17" y="32"/>
                  </a:cubicBezTo>
                  <a:cubicBezTo>
                    <a:pt x="17" y="32"/>
                    <a:pt x="17" y="33"/>
                    <a:pt x="17" y="33"/>
                  </a:cubicBezTo>
                  <a:close/>
                  <a:moveTo>
                    <a:pt x="26" y="32"/>
                  </a:moveTo>
                  <a:cubicBezTo>
                    <a:pt x="25" y="33"/>
                    <a:pt x="25" y="34"/>
                    <a:pt x="26" y="35"/>
                  </a:cubicBezTo>
                  <a:cubicBezTo>
                    <a:pt x="26" y="34"/>
                    <a:pt x="25" y="34"/>
                    <a:pt x="26" y="33"/>
                  </a:cubicBezTo>
                  <a:cubicBezTo>
                    <a:pt x="26" y="33"/>
                    <a:pt x="26" y="34"/>
                    <a:pt x="26" y="34"/>
                  </a:cubicBezTo>
                  <a:cubicBezTo>
                    <a:pt x="27" y="33"/>
                    <a:pt x="27" y="33"/>
                    <a:pt x="26" y="32"/>
                  </a:cubicBezTo>
                  <a:cubicBezTo>
                    <a:pt x="25" y="32"/>
                    <a:pt x="26" y="33"/>
                    <a:pt x="26" y="33"/>
                  </a:cubicBezTo>
                  <a:cubicBezTo>
                    <a:pt x="26" y="33"/>
                    <a:pt x="26" y="33"/>
                    <a:pt x="26" y="32"/>
                  </a:cubicBezTo>
                  <a:close/>
                  <a:moveTo>
                    <a:pt x="22" y="35"/>
                  </a:moveTo>
                  <a:cubicBezTo>
                    <a:pt x="23" y="35"/>
                    <a:pt x="23" y="34"/>
                    <a:pt x="24" y="33"/>
                  </a:cubicBezTo>
                  <a:cubicBezTo>
                    <a:pt x="23" y="33"/>
                    <a:pt x="23" y="32"/>
                    <a:pt x="23" y="32"/>
                  </a:cubicBezTo>
                  <a:cubicBezTo>
                    <a:pt x="22" y="33"/>
                    <a:pt x="21" y="34"/>
                    <a:pt x="22" y="35"/>
                  </a:cubicBezTo>
                  <a:close/>
                  <a:moveTo>
                    <a:pt x="15" y="33"/>
                  </a:moveTo>
                  <a:cubicBezTo>
                    <a:pt x="14" y="33"/>
                    <a:pt x="14" y="32"/>
                    <a:pt x="14" y="32"/>
                  </a:cubicBezTo>
                  <a:cubicBezTo>
                    <a:pt x="14" y="32"/>
                    <a:pt x="14" y="33"/>
                    <a:pt x="15" y="33"/>
                  </a:cubicBezTo>
                  <a:close/>
                  <a:moveTo>
                    <a:pt x="28" y="33"/>
                  </a:moveTo>
                  <a:cubicBezTo>
                    <a:pt x="29" y="33"/>
                    <a:pt x="28" y="34"/>
                    <a:pt x="29" y="34"/>
                  </a:cubicBezTo>
                  <a:cubicBezTo>
                    <a:pt x="29" y="33"/>
                    <a:pt x="29" y="32"/>
                    <a:pt x="29" y="32"/>
                  </a:cubicBezTo>
                  <a:cubicBezTo>
                    <a:pt x="28" y="32"/>
                    <a:pt x="28" y="33"/>
                    <a:pt x="28" y="33"/>
                  </a:cubicBezTo>
                  <a:close/>
                  <a:moveTo>
                    <a:pt x="19" y="36"/>
                  </a:moveTo>
                  <a:cubicBezTo>
                    <a:pt x="20" y="35"/>
                    <a:pt x="20" y="35"/>
                    <a:pt x="20" y="34"/>
                  </a:cubicBezTo>
                  <a:cubicBezTo>
                    <a:pt x="20" y="34"/>
                    <a:pt x="20" y="33"/>
                    <a:pt x="19" y="33"/>
                  </a:cubicBezTo>
                  <a:cubicBezTo>
                    <a:pt x="18" y="34"/>
                    <a:pt x="20" y="35"/>
                    <a:pt x="19" y="35"/>
                  </a:cubicBezTo>
                  <a:cubicBezTo>
                    <a:pt x="19" y="35"/>
                    <a:pt x="19" y="35"/>
                    <a:pt x="19" y="36"/>
                  </a:cubicBezTo>
                  <a:close/>
                  <a:moveTo>
                    <a:pt x="33" y="34"/>
                  </a:moveTo>
                  <a:cubicBezTo>
                    <a:pt x="34" y="34"/>
                    <a:pt x="34" y="33"/>
                    <a:pt x="34" y="33"/>
                  </a:cubicBezTo>
                  <a:cubicBezTo>
                    <a:pt x="34" y="33"/>
                    <a:pt x="33" y="33"/>
                    <a:pt x="33" y="34"/>
                  </a:cubicBezTo>
                  <a:close/>
                  <a:moveTo>
                    <a:pt x="9" y="34"/>
                  </a:moveTo>
                  <a:cubicBezTo>
                    <a:pt x="9" y="34"/>
                    <a:pt x="9" y="35"/>
                    <a:pt x="9" y="35"/>
                  </a:cubicBezTo>
                  <a:cubicBezTo>
                    <a:pt x="9" y="34"/>
                    <a:pt x="10" y="34"/>
                    <a:pt x="10" y="33"/>
                  </a:cubicBezTo>
                  <a:cubicBezTo>
                    <a:pt x="9" y="33"/>
                    <a:pt x="9" y="33"/>
                    <a:pt x="9" y="33"/>
                  </a:cubicBezTo>
                  <a:cubicBezTo>
                    <a:pt x="9" y="33"/>
                    <a:pt x="9" y="34"/>
                    <a:pt x="9" y="34"/>
                  </a:cubicBezTo>
                  <a:close/>
                  <a:moveTo>
                    <a:pt x="17" y="35"/>
                  </a:moveTo>
                  <a:cubicBezTo>
                    <a:pt x="18" y="35"/>
                    <a:pt x="17" y="33"/>
                    <a:pt x="16" y="33"/>
                  </a:cubicBezTo>
                  <a:cubicBezTo>
                    <a:pt x="16" y="33"/>
                    <a:pt x="16" y="33"/>
                    <a:pt x="16" y="33"/>
                  </a:cubicBezTo>
                  <a:cubicBezTo>
                    <a:pt x="16" y="34"/>
                    <a:pt x="16" y="35"/>
                    <a:pt x="17" y="35"/>
                  </a:cubicBezTo>
                  <a:close/>
                  <a:moveTo>
                    <a:pt x="3" y="34"/>
                  </a:moveTo>
                  <a:cubicBezTo>
                    <a:pt x="3" y="34"/>
                    <a:pt x="4" y="33"/>
                    <a:pt x="3" y="33"/>
                  </a:cubicBezTo>
                  <a:cubicBezTo>
                    <a:pt x="3" y="33"/>
                    <a:pt x="3" y="33"/>
                    <a:pt x="3" y="33"/>
                  </a:cubicBezTo>
                  <a:cubicBezTo>
                    <a:pt x="3" y="33"/>
                    <a:pt x="3" y="34"/>
                    <a:pt x="3" y="34"/>
                  </a:cubicBezTo>
                  <a:close/>
                  <a:moveTo>
                    <a:pt x="11" y="34"/>
                  </a:moveTo>
                  <a:cubicBezTo>
                    <a:pt x="11" y="34"/>
                    <a:pt x="11" y="34"/>
                    <a:pt x="12" y="34"/>
                  </a:cubicBezTo>
                  <a:cubicBezTo>
                    <a:pt x="12" y="34"/>
                    <a:pt x="12" y="33"/>
                    <a:pt x="11" y="33"/>
                  </a:cubicBezTo>
                  <a:cubicBezTo>
                    <a:pt x="11" y="34"/>
                    <a:pt x="11" y="33"/>
                    <a:pt x="11" y="34"/>
                  </a:cubicBezTo>
                  <a:close/>
                  <a:moveTo>
                    <a:pt x="13" y="36"/>
                  </a:moveTo>
                  <a:cubicBezTo>
                    <a:pt x="14" y="35"/>
                    <a:pt x="14" y="34"/>
                    <a:pt x="13" y="34"/>
                  </a:cubicBezTo>
                  <a:cubicBezTo>
                    <a:pt x="13" y="34"/>
                    <a:pt x="13" y="35"/>
                    <a:pt x="13" y="36"/>
                  </a:cubicBezTo>
                  <a:close/>
                  <a:moveTo>
                    <a:pt x="7" y="35"/>
                  </a:moveTo>
                  <a:cubicBezTo>
                    <a:pt x="7" y="35"/>
                    <a:pt x="7" y="35"/>
                    <a:pt x="7" y="35"/>
                  </a:cubicBezTo>
                  <a:cubicBezTo>
                    <a:pt x="7" y="34"/>
                    <a:pt x="6" y="34"/>
                    <a:pt x="6" y="34"/>
                  </a:cubicBezTo>
                  <a:cubicBezTo>
                    <a:pt x="6" y="35"/>
                    <a:pt x="6" y="35"/>
                    <a:pt x="7" y="35"/>
                  </a:cubicBezTo>
                  <a:close/>
                  <a:moveTo>
                    <a:pt x="27" y="36"/>
                  </a:moveTo>
                  <a:cubicBezTo>
                    <a:pt x="28" y="36"/>
                    <a:pt x="28" y="35"/>
                    <a:pt x="28" y="35"/>
                  </a:cubicBezTo>
                  <a:cubicBezTo>
                    <a:pt x="28" y="35"/>
                    <a:pt x="28" y="34"/>
                    <a:pt x="27" y="34"/>
                  </a:cubicBezTo>
                  <a:cubicBezTo>
                    <a:pt x="27" y="35"/>
                    <a:pt x="27" y="35"/>
                    <a:pt x="27" y="36"/>
                  </a:cubicBezTo>
                  <a:close/>
                  <a:moveTo>
                    <a:pt x="23" y="37"/>
                  </a:moveTo>
                  <a:cubicBezTo>
                    <a:pt x="24" y="37"/>
                    <a:pt x="24" y="37"/>
                    <a:pt x="24" y="37"/>
                  </a:cubicBezTo>
                  <a:cubicBezTo>
                    <a:pt x="24" y="37"/>
                    <a:pt x="26" y="35"/>
                    <a:pt x="24" y="35"/>
                  </a:cubicBezTo>
                  <a:cubicBezTo>
                    <a:pt x="24" y="35"/>
                    <a:pt x="24" y="36"/>
                    <a:pt x="23" y="37"/>
                  </a:cubicBezTo>
                  <a:close/>
                  <a:moveTo>
                    <a:pt x="30" y="36"/>
                  </a:moveTo>
                  <a:cubicBezTo>
                    <a:pt x="30" y="36"/>
                    <a:pt x="30" y="36"/>
                    <a:pt x="30" y="36"/>
                  </a:cubicBezTo>
                  <a:cubicBezTo>
                    <a:pt x="31" y="36"/>
                    <a:pt x="31" y="35"/>
                    <a:pt x="30" y="35"/>
                  </a:cubicBezTo>
                  <a:cubicBezTo>
                    <a:pt x="30" y="35"/>
                    <a:pt x="30" y="35"/>
                    <a:pt x="30" y="36"/>
                  </a:cubicBezTo>
                  <a:close/>
                  <a:moveTo>
                    <a:pt x="10" y="37"/>
                  </a:moveTo>
                  <a:cubicBezTo>
                    <a:pt x="11" y="36"/>
                    <a:pt x="10" y="36"/>
                    <a:pt x="10" y="36"/>
                  </a:cubicBezTo>
                  <a:cubicBezTo>
                    <a:pt x="11" y="36"/>
                    <a:pt x="11" y="36"/>
                    <a:pt x="11" y="36"/>
                  </a:cubicBezTo>
                  <a:cubicBezTo>
                    <a:pt x="11" y="35"/>
                    <a:pt x="11" y="35"/>
                    <a:pt x="10" y="35"/>
                  </a:cubicBezTo>
                  <a:cubicBezTo>
                    <a:pt x="10" y="35"/>
                    <a:pt x="9" y="36"/>
                    <a:pt x="10" y="37"/>
                  </a:cubicBezTo>
                  <a:close/>
                  <a:moveTo>
                    <a:pt x="18" y="38"/>
                  </a:moveTo>
                  <a:cubicBezTo>
                    <a:pt x="18" y="38"/>
                    <a:pt x="19" y="37"/>
                    <a:pt x="19" y="37"/>
                  </a:cubicBezTo>
                  <a:cubicBezTo>
                    <a:pt x="18" y="36"/>
                    <a:pt x="18" y="36"/>
                    <a:pt x="18" y="35"/>
                  </a:cubicBezTo>
                  <a:cubicBezTo>
                    <a:pt x="17" y="36"/>
                    <a:pt x="17" y="37"/>
                    <a:pt x="18" y="38"/>
                  </a:cubicBezTo>
                  <a:close/>
                  <a:moveTo>
                    <a:pt x="21" y="38"/>
                  </a:moveTo>
                  <a:cubicBezTo>
                    <a:pt x="22" y="37"/>
                    <a:pt x="22" y="36"/>
                    <a:pt x="21" y="36"/>
                  </a:cubicBezTo>
                  <a:cubicBezTo>
                    <a:pt x="20" y="36"/>
                    <a:pt x="20" y="38"/>
                    <a:pt x="21" y="38"/>
                  </a:cubicBezTo>
                  <a:close/>
                  <a:moveTo>
                    <a:pt x="13" y="36"/>
                  </a:moveTo>
                  <a:cubicBezTo>
                    <a:pt x="13" y="36"/>
                    <a:pt x="13" y="36"/>
                    <a:pt x="12" y="36"/>
                  </a:cubicBezTo>
                  <a:cubicBezTo>
                    <a:pt x="12" y="36"/>
                    <a:pt x="12" y="36"/>
                    <a:pt x="13" y="36"/>
                  </a:cubicBezTo>
                  <a:close/>
                  <a:moveTo>
                    <a:pt x="14" y="37"/>
                  </a:moveTo>
                  <a:cubicBezTo>
                    <a:pt x="14" y="38"/>
                    <a:pt x="15" y="38"/>
                    <a:pt x="15" y="39"/>
                  </a:cubicBezTo>
                  <a:cubicBezTo>
                    <a:pt x="16" y="38"/>
                    <a:pt x="16" y="36"/>
                    <a:pt x="14" y="36"/>
                  </a:cubicBezTo>
                  <a:cubicBezTo>
                    <a:pt x="14" y="36"/>
                    <a:pt x="14" y="36"/>
                    <a:pt x="14" y="37"/>
                  </a:cubicBezTo>
                  <a:close/>
                  <a:moveTo>
                    <a:pt x="8" y="38"/>
                  </a:moveTo>
                  <a:cubicBezTo>
                    <a:pt x="8" y="38"/>
                    <a:pt x="8" y="38"/>
                    <a:pt x="9" y="38"/>
                  </a:cubicBezTo>
                  <a:cubicBezTo>
                    <a:pt x="8" y="38"/>
                    <a:pt x="8" y="37"/>
                    <a:pt x="8" y="36"/>
                  </a:cubicBezTo>
                  <a:cubicBezTo>
                    <a:pt x="7" y="36"/>
                    <a:pt x="7" y="36"/>
                    <a:pt x="7" y="36"/>
                  </a:cubicBezTo>
                  <a:cubicBezTo>
                    <a:pt x="7" y="37"/>
                    <a:pt x="8" y="37"/>
                    <a:pt x="8" y="38"/>
                  </a:cubicBezTo>
                  <a:close/>
                  <a:moveTo>
                    <a:pt x="25" y="39"/>
                  </a:moveTo>
                  <a:cubicBezTo>
                    <a:pt x="25" y="38"/>
                    <a:pt x="27" y="37"/>
                    <a:pt x="26" y="37"/>
                  </a:cubicBezTo>
                  <a:cubicBezTo>
                    <a:pt x="25" y="37"/>
                    <a:pt x="24" y="38"/>
                    <a:pt x="25" y="39"/>
                  </a:cubicBezTo>
                  <a:close/>
                  <a:moveTo>
                    <a:pt x="8" y="42"/>
                  </a:moveTo>
                  <a:cubicBezTo>
                    <a:pt x="8" y="41"/>
                    <a:pt x="7" y="41"/>
                    <a:pt x="7" y="40"/>
                  </a:cubicBezTo>
                  <a:cubicBezTo>
                    <a:pt x="6" y="39"/>
                    <a:pt x="6" y="37"/>
                    <a:pt x="5" y="37"/>
                  </a:cubicBezTo>
                  <a:cubicBezTo>
                    <a:pt x="5" y="39"/>
                    <a:pt x="6" y="41"/>
                    <a:pt x="8" y="42"/>
                  </a:cubicBezTo>
                  <a:close/>
                  <a:moveTo>
                    <a:pt x="28" y="39"/>
                  </a:moveTo>
                  <a:cubicBezTo>
                    <a:pt x="28" y="39"/>
                    <a:pt x="29" y="38"/>
                    <a:pt x="29" y="37"/>
                  </a:cubicBezTo>
                  <a:cubicBezTo>
                    <a:pt x="29" y="37"/>
                    <a:pt x="29" y="37"/>
                    <a:pt x="29" y="37"/>
                  </a:cubicBezTo>
                  <a:cubicBezTo>
                    <a:pt x="29" y="38"/>
                    <a:pt x="28" y="39"/>
                    <a:pt x="28" y="39"/>
                  </a:cubicBezTo>
                  <a:close/>
                  <a:moveTo>
                    <a:pt x="14" y="38"/>
                  </a:moveTo>
                  <a:cubicBezTo>
                    <a:pt x="14" y="38"/>
                    <a:pt x="14" y="39"/>
                    <a:pt x="14" y="39"/>
                  </a:cubicBezTo>
                  <a:cubicBezTo>
                    <a:pt x="14" y="38"/>
                    <a:pt x="14" y="38"/>
                    <a:pt x="14" y="38"/>
                  </a:cubicBezTo>
                  <a:cubicBezTo>
                    <a:pt x="14" y="38"/>
                    <a:pt x="14" y="38"/>
                    <a:pt x="14" y="38"/>
                  </a:cubicBezTo>
                  <a:close/>
                  <a:moveTo>
                    <a:pt x="19" y="40"/>
                  </a:moveTo>
                  <a:cubicBezTo>
                    <a:pt x="19" y="40"/>
                    <a:pt x="19" y="40"/>
                    <a:pt x="20" y="41"/>
                  </a:cubicBezTo>
                  <a:cubicBezTo>
                    <a:pt x="20" y="40"/>
                    <a:pt x="20" y="40"/>
                    <a:pt x="20" y="39"/>
                  </a:cubicBezTo>
                  <a:cubicBezTo>
                    <a:pt x="20" y="39"/>
                    <a:pt x="20" y="38"/>
                    <a:pt x="20" y="38"/>
                  </a:cubicBezTo>
                  <a:cubicBezTo>
                    <a:pt x="19" y="39"/>
                    <a:pt x="19" y="39"/>
                    <a:pt x="19" y="40"/>
                  </a:cubicBezTo>
                  <a:close/>
                  <a:moveTo>
                    <a:pt x="16" y="41"/>
                  </a:moveTo>
                  <a:cubicBezTo>
                    <a:pt x="17" y="41"/>
                    <a:pt x="17" y="40"/>
                    <a:pt x="17" y="40"/>
                  </a:cubicBezTo>
                  <a:cubicBezTo>
                    <a:pt x="17" y="39"/>
                    <a:pt x="17" y="39"/>
                    <a:pt x="16" y="38"/>
                  </a:cubicBezTo>
                  <a:cubicBezTo>
                    <a:pt x="16" y="39"/>
                    <a:pt x="15" y="41"/>
                    <a:pt x="16" y="41"/>
                  </a:cubicBezTo>
                  <a:close/>
                  <a:moveTo>
                    <a:pt x="22" y="40"/>
                  </a:moveTo>
                  <a:cubicBezTo>
                    <a:pt x="23" y="39"/>
                    <a:pt x="23" y="39"/>
                    <a:pt x="23" y="38"/>
                  </a:cubicBezTo>
                  <a:cubicBezTo>
                    <a:pt x="23" y="38"/>
                    <a:pt x="23" y="38"/>
                    <a:pt x="23" y="38"/>
                  </a:cubicBezTo>
                  <a:cubicBezTo>
                    <a:pt x="23" y="39"/>
                    <a:pt x="22" y="39"/>
                    <a:pt x="22" y="40"/>
                  </a:cubicBezTo>
                  <a:close/>
                  <a:moveTo>
                    <a:pt x="25" y="42"/>
                  </a:moveTo>
                  <a:cubicBezTo>
                    <a:pt x="25" y="42"/>
                    <a:pt x="25" y="41"/>
                    <a:pt x="25" y="41"/>
                  </a:cubicBezTo>
                  <a:cubicBezTo>
                    <a:pt x="25" y="40"/>
                    <a:pt x="27" y="39"/>
                    <a:pt x="27" y="38"/>
                  </a:cubicBezTo>
                  <a:cubicBezTo>
                    <a:pt x="26" y="39"/>
                    <a:pt x="25" y="40"/>
                    <a:pt x="25" y="42"/>
                  </a:cubicBezTo>
                  <a:close/>
                  <a:moveTo>
                    <a:pt x="26" y="43"/>
                  </a:moveTo>
                  <a:cubicBezTo>
                    <a:pt x="26" y="43"/>
                    <a:pt x="27" y="42"/>
                    <a:pt x="27" y="43"/>
                  </a:cubicBezTo>
                  <a:cubicBezTo>
                    <a:pt x="28" y="41"/>
                    <a:pt x="29" y="40"/>
                    <a:pt x="30" y="39"/>
                  </a:cubicBezTo>
                  <a:cubicBezTo>
                    <a:pt x="30" y="38"/>
                    <a:pt x="30" y="38"/>
                    <a:pt x="30" y="38"/>
                  </a:cubicBezTo>
                  <a:cubicBezTo>
                    <a:pt x="29" y="40"/>
                    <a:pt x="27" y="41"/>
                    <a:pt x="26" y="43"/>
                  </a:cubicBezTo>
                  <a:close/>
                  <a:moveTo>
                    <a:pt x="14" y="41"/>
                  </a:moveTo>
                  <a:cubicBezTo>
                    <a:pt x="14" y="40"/>
                    <a:pt x="13" y="39"/>
                    <a:pt x="13" y="39"/>
                  </a:cubicBezTo>
                  <a:cubicBezTo>
                    <a:pt x="13" y="40"/>
                    <a:pt x="13" y="40"/>
                    <a:pt x="14" y="41"/>
                  </a:cubicBezTo>
                  <a:close/>
                  <a:moveTo>
                    <a:pt x="10" y="40"/>
                  </a:moveTo>
                  <a:cubicBezTo>
                    <a:pt x="10" y="40"/>
                    <a:pt x="10" y="41"/>
                    <a:pt x="10" y="41"/>
                  </a:cubicBezTo>
                  <a:cubicBezTo>
                    <a:pt x="10" y="40"/>
                    <a:pt x="11" y="40"/>
                    <a:pt x="11" y="40"/>
                  </a:cubicBezTo>
                  <a:cubicBezTo>
                    <a:pt x="11" y="40"/>
                    <a:pt x="10" y="40"/>
                    <a:pt x="10" y="40"/>
                  </a:cubicBezTo>
                  <a:cubicBezTo>
                    <a:pt x="10" y="40"/>
                    <a:pt x="10" y="40"/>
                    <a:pt x="10" y="40"/>
                  </a:cubicBezTo>
                  <a:close/>
                  <a:moveTo>
                    <a:pt x="23" y="41"/>
                  </a:moveTo>
                  <a:cubicBezTo>
                    <a:pt x="24" y="41"/>
                    <a:pt x="24" y="40"/>
                    <a:pt x="24" y="40"/>
                  </a:cubicBezTo>
                  <a:cubicBezTo>
                    <a:pt x="24" y="41"/>
                    <a:pt x="23" y="41"/>
                    <a:pt x="23" y="41"/>
                  </a:cubicBezTo>
                  <a:close/>
                  <a:moveTo>
                    <a:pt x="21" y="42"/>
                  </a:moveTo>
                  <a:cubicBezTo>
                    <a:pt x="21" y="42"/>
                    <a:pt x="21" y="41"/>
                    <a:pt x="22" y="41"/>
                  </a:cubicBezTo>
                  <a:cubicBezTo>
                    <a:pt x="21" y="41"/>
                    <a:pt x="22" y="41"/>
                    <a:pt x="21" y="41"/>
                  </a:cubicBezTo>
                  <a:cubicBezTo>
                    <a:pt x="21" y="41"/>
                    <a:pt x="21" y="42"/>
                    <a:pt x="21" y="42"/>
                  </a:cubicBezTo>
                  <a:close/>
                  <a:moveTo>
                    <a:pt x="17" y="43"/>
                  </a:moveTo>
                  <a:cubicBezTo>
                    <a:pt x="18" y="43"/>
                    <a:pt x="18" y="43"/>
                    <a:pt x="19" y="43"/>
                  </a:cubicBezTo>
                  <a:cubicBezTo>
                    <a:pt x="19" y="42"/>
                    <a:pt x="18" y="41"/>
                    <a:pt x="18" y="41"/>
                  </a:cubicBezTo>
                  <a:cubicBezTo>
                    <a:pt x="18" y="42"/>
                    <a:pt x="17" y="42"/>
                    <a:pt x="17" y="43"/>
                  </a:cubicBezTo>
                  <a:close/>
                  <a:moveTo>
                    <a:pt x="11" y="41"/>
                  </a:moveTo>
                  <a:cubicBezTo>
                    <a:pt x="11" y="42"/>
                    <a:pt x="12" y="42"/>
                    <a:pt x="12" y="43"/>
                  </a:cubicBezTo>
                  <a:cubicBezTo>
                    <a:pt x="12" y="42"/>
                    <a:pt x="12" y="41"/>
                    <a:pt x="11" y="41"/>
                  </a:cubicBezTo>
                  <a:cubicBezTo>
                    <a:pt x="11" y="41"/>
                    <a:pt x="11" y="41"/>
                    <a:pt x="11" y="41"/>
                  </a:cubicBezTo>
                  <a:close/>
                  <a:moveTo>
                    <a:pt x="13" y="43"/>
                  </a:moveTo>
                  <a:cubicBezTo>
                    <a:pt x="13" y="43"/>
                    <a:pt x="13" y="42"/>
                    <a:pt x="13" y="42"/>
                  </a:cubicBezTo>
                  <a:cubicBezTo>
                    <a:pt x="13" y="42"/>
                    <a:pt x="12" y="42"/>
                    <a:pt x="12" y="42"/>
                  </a:cubicBezTo>
                  <a:cubicBezTo>
                    <a:pt x="12" y="42"/>
                    <a:pt x="13" y="43"/>
                    <a:pt x="13" y="43"/>
                  </a:cubicBezTo>
                  <a:close/>
                  <a:moveTo>
                    <a:pt x="14" y="44"/>
                  </a:moveTo>
                  <a:cubicBezTo>
                    <a:pt x="14" y="44"/>
                    <a:pt x="14" y="43"/>
                    <a:pt x="13" y="43"/>
                  </a:cubicBezTo>
                  <a:cubicBezTo>
                    <a:pt x="13" y="44"/>
                    <a:pt x="13" y="44"/>
                    <a:pt x="13" y="44"/>
                  </a:cubicBezTo>
                  <a:cubicBezTo>
                    <a:pt x="13" y="44"/>
                    <a:pt x="14" y="44"/>
                    <a:pt x="14" y="45"/>
                  </a:cubicBezTo>
                  <a:cubicBezTo>
                    <a:pt x="14" y="45"/>
                    <a:pt x="14" y="45"/>
                    <a:pt x="14" y="44"/>
                  </a:cubicBezTo>
                  <a:cubicBezTo>
                    <a:pt x="14" y="45"/>
                    <a:pt x="14" y="44"/>
                    <a:pt x="14" y="44"/>
                  </a:cubicBezTo>
                  <a:close/>
                  <a:moveTo>
                    <a:pt x="22" y="44"/>
                  </a:moveTo>
                  <a:cubicBezTo>
                    <a:pt x="22" y="44"/>
                    <a:pt x="23" y="44"/>
                    <a:pt x="23" y="44"/>
                  </a:cubicBezTo>
                  <a:cubicBezTo>
                    <a:pt x="22" y="44"/>
                    <a:pt x="22" y="44"/>
                    <a:pt x="22" y="44"/>
                  </a:cubicBezTo>
                  <a:close/>
                  <a:moveTo>
                    <a:pt x="14" y="45"/>
                  </a:moveTo>
                  <a:cubicBezTo>
                    <a:pt x="15" y="46"/>
                    <a:pt x="17" y="47"/>
                    <a:pt x="18" y="46"/>
                  </a:cubicBezTo>
                  <a:cubicBezTo>
                    <a:pt x="17" y="46"/>
                    <a:pt x="16" y="45"/>
                    <a:pt x="16" y="45"/>
                  </a:cubicBezTo>
                  <a:cubicBezTo>
                    <a:pt x="16" y="45"/>
                    <a:pt x="16" y="45"/>
                    <a:pt x="15" y="45"/>
                  </a:cubicBezTo>
                  <a:cubicBezTo>
                    <a:pt x="15" y="46"/>
                    <a:pt x="15" y="45"/>
                    <a:pt x="14" y="45"/>
                  </a:cubicBezTo>
                  <a:close/>
                  <a:moveTo>
                    <a:pt x="19" y="46"/>
                  </a:moveTo>
                  <a:cubicBezTo>
                    <a:pt x="20" y="46"/>
                    <a:pt x="21" y="46"/>
                    <a:pt x="22" y="46"/>
                  </a:cubicBezTo>
                  <a:cubicBezTo>
                    <a:pt x="21" y="46"/>
                    <a:pt x="20" y="46"/>
                    <a:pt x="19" y="46"/>
                  </a:cubicBezTo>
                  <a:cubicBezTo>
                    <a:pt x="19" y="46"/>
                    <a:pt x="19" y="46"/>
                    <a:pt x="1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latin typeface="方正静蕾简体" panose="02000000000000000000" pitchFamily="2" charset="-122"/>
                <a:ea typeface="方正静蕾简体" panose="02000000000000000000" pitchFamily="2" charset="-122"/>
              </a:endParaRPr>
            </a:p>
          </p:txBody>
        </p:sp>
      </p:grpSp>
    </p:spTree>
    <p:extLst>
      <p:ext uri="{BB962C8B-B14F-4D97-AF65-F5344CB8AC3E}">
        <p14:creationId xmlns:p14="http://schemas.microsoft.com/office/powerpoint/2010/main" val="256884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randombar(horizontal)">
                                      <p:cBhvr>
                                        <p:cTn id="15" dur="500"/>
                                        <p:tgtEl>
                                          <p:spTgt spid="5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9">
                                            <p:txEl>
                                              <p:pRg st="0" end="0"/>
                                            </p:txEl>
                                          </p:spTgt>
                                        </p:tgtEl>
                                        <p:attrNameLst>
                                          <p:attrName>style.visibility</p:attrName>
                                        </p:attrNameLst>
                                      </p:cBhvr>
                                      <p:to>
                                        <p:strVal val="visible"/>
                                      </p:to>
                                    </p:set>
                                    <p:animEffect transition="in" filter="wipe(up)">
                                      <p:cBhvr>
                                        <p:cTn id="19" dur="500"/>
                                        <p:tgtEl>
                                          <p:spTgt spid="59">
                                            <p:txEl>
                                              <p:pRg st="0" end="0"/>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wipe(up)">
                                      <p:cBhvr>
                                        <p:cTn id="23" dur="500"/>
                                        <p:tgtEl>
                                          <p:spTgt spid="59">
                                            <p:txEl>
                                              <p:pRg st="1" end="1"/>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9">
                                            <p:txEl>
                                              <p:pRg st="2" end="2"/>
                                            </p:txEl>
                                          </p:spTgt>
                                        </p:tgtEl>
                                        <p:attrNameLst>
                                          <p:attrName>style.visibility</p:attrName>
                                        </p:attrNameLst>
                                      </p:cBhvr>
                                      <p:to>
                                        <p:strVal val="visible"/>
                                      </p:to>
                                    </p:set>
                                    <p:animEffect transition="in" filter="wipe(up)">
                                      <p:cBhvr>
                                        <p:cTn id="27" dur="500"/>
                                        <p:tgtEl>
                                          <p:spTgt spid="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070C5E-E903-40BB-B1A6-DD4BAEED23CB}"/>
              </a:ext>
            </a:extLst>
          </p:cNvPr>
          <p:cNvPicPr>
            <a:picLocks noChangeAspect="1"/>
          </p:cNvPicPr>
          <p:nvPr/>
        </p:nvPicPr>
        <p:blipFill>
          <a:blip r:embed="rId2"/>
          <a:stretch>
            <a:fillRect/>
          </a:stretch>
        </p:blipFill>
        <p:spPr>
          <a:xfrm>
            <a:off x="5843560" y="1280760"/>
            <a:ext cx="5428571" cy="3761905"/>
          </a:xfrm>
          <a:prstGeom prst="rect">
            <a:avLst/>
          </a:prstGeom>
        </p:spPr>
      </p:pic>
      <p:sp>
        <p:nvSpPr>
          <p:cNvPr id="7" name="Speech Bubble: Rectangle with Corners Rounded 6">
            <a:extLst>
              <a:ext uri="{FF2B5EF4-FFF2-40B4-BE49-F238E27FC236}">
                <a16:creationId xmlns:a16="http://schemas.microsoft.com/office/drawing/2014/main" id="{BC73743B-8225-4C42-B91B-7EDB13A9A912}"/>
              </a:ext>
            </a:extLst>
          </p:cNvPr>
          <p:cNvSpPr/>
          <p:nvPr/>
        </p:nvSpPr>
        <p:spPr>
          <a:xfrm>
            <a:off x="711857" y="404911"/>
            <a:ext cx="5131704" cy="2417818"/>
          </a:xfrm>
          <a:prstGeom prst="wedgeRoundRectCallout">
            <a:avLst>
              <a:gd name="adj1" fmla="val 3832"/>
              <a:gd name="adj2" fmla="val 82009"/>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400">
                <a:latin typeface="UTM Avo" panose="02040603050506020204" pitchFamily="18" charset="0"/>
              </a:rPr>
              <a:t>Kết quả được minh hoạ trong </a:t>
            </a:r>
            <a:r>
              <a:rPr lang="vi-VN" sz="2400" b="1">
                <a:latin typeface="UTM Avo" panose="02040603050506020204" pitchFamily="18" charset="0"/>
              </a:rPr>
              <a:t>Hình 6.6</a:t>
            </a:r>
            <a:r>
              <a:rPr lang="vi-VN" sz="2400">
                <a:latin typeface="UTM Avo" panose="02040603050506020204" pitchFamily="18" charset="0"/>
              </a:rPr>
              <a:t>, trong đó Tên và Họ đệm được sắp xếp theo thứ tự bảng chữ cái. Sau khi sắp xếp dữ liệu, em có thể nhập lại giá trị của cột TT cho đúng thứ tự.</a:t>
            </a:r>
          </a:p>
          <a:p>
            <a:pPr algn="ctr"/>
            <a:endParaRPr lang="en-US">
              <a:latin typeface="UTM Avo" panose="02040603050506020204" pitchFamily="18" charset="0"/>
            </a:endParaRPr>
          </a:p>
        </p:txBody>
      </p:sp>
      <p:pic>
        <p:nvPicPr>
          <p:cNvPr id="5" name="Picture 4" descr="A cartoon of a person holding a sword&#10;&#10;Description automatically generated with low confidence">
            <a:extLst>
              <a:ext uri="{FF2B5EF4-FFF2-40B4-BE49-F238E27FC236}">
                <a16:creationId xmlns:a16="http://schemas.microsoft.com/office/drawing/2014/main" id="{FC36356F-B95C-4A1E-B918-0095ABC20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341" y="3728124"/>
            <a:ext cx="3482884" cy="2735670"/>
          </a:xfrm>
          <a:prstGeom prst="rect">
            <a:avLst/>
          </a:prstGeom>
        </p:spPr>
      </p:pic>
    </p:spTree>
    <p:extLst>
      <p:ext uri="{BB962C8B-B14F-4D97-AF65-F5344CB8AC3E}">
        <p14:creationId xmlns:p14="http://schemas.microsoft.com/office/powerpoint/2010/main" val="2427735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515729" y="290920"/>
            <a:ext cx="10501714" cy="3318554"/>
            <a:chOff x="601971" y="716236"/>
            <a:chExt cx="10501714" cy="3318554"/>
          </a:xfrm>
        </p:grpSpPr>
        <p:grpSp>
          <p:nvGrpSpPr>
            <p:cNvPr id="4" name="Group 3">
              <a:extLst>
                <a:ext uri="{FF2B5EF4-FFF2-40B4-BE49-F238E27FC236}">
                  <a16:creationId xmlns:a16="http://schemas.microsoft.com/office/drawing/2014/main" id="{4E235462-7F70-4717-BBA3-D37344DEB7E6}"/>
                </a:ext>
              </a:extLst>
            </p:cNvPr>
            <p:cNvGrpSpPr/>
            <p:nvPr/>
          </p:nvGrpSpPr>
          <p:grpSpPr>
            <a:xfrm>
              <a:off x="1080338" y="817924"/>
              <a:ext cx="10023347" cy="3216866"/>
              <a:chOff x="1088970" y="4644163"/>
              <a:chExt cx="10023347" cy="3216866"/>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088970" y="4907076"/>
                <a:ext cx="9900933" cy="2953953"/>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266668" y="5365543"/>
                <a:ext cx="9598058" cy="2236381"/>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Theo em có thể sắp xếp bảng </a:t>
                </a:r>
                <a:r>
                  <a:rPr lang="vi-VN" sz="2400" b="1">
                    <a:latin typeface="UTM Avo" panose="02040603050506020204" pitchFamily="18" charset="0"/>
                    <a:cs typeface="Times New Roman" panose="02020603050405020304" pitchFamily="18" charset="0"/>
                  </a:rPr>
                  <a:t>kết quả khảo sát lớp 8A </a:t>
                </a:r>
                <a:r>
                  <a:rPr lang="vi-VN" sz="2400">
                    <a:latin typeface="UTM Avo" panose="02040603050506020204" pitchFamily="18" charset="0"/>
                    <a:cs typeface="Times New Roman" panose="02020603050405020304" pitchFamily="18" charset="0"/>
                  </a:rPr>
                  <a:t>(Hình 6.2) theo </a:t>
                </a:r>
                <a:r>
                  <a:rPr lang="vi-VN" sz="2400" b="1">
                    <a:latin typeface="UTM Avo" panose="02040603050506020204" pitchFamily="18" charset="0"/>
                    <a:cs typeface="Times New Roman" panose="02020603050405020304" pitchFamily="18" charset="0"/>
                  </a:rPr>
                  <a:t>tổ</a:t>
                </a:r>
                <a:r>
                  <a:rPr lang="vi-VN" sz="2400">
                    <a:latin typeface="UTM Avo" panose="02040603050506020204" pitchFamily="18" charset="0"/>
                    <a:cs typeface="Times New Roman" panose="02020603050405020304" pitchFamily="18" charset="0"/>
                  </a:rPr>
                  <a:t>, nếu cùng tổ sắp xếp theo </a:t>
                </a:r>
                <a:r>
                  <a:rPr lang="vi-VN" sz="2400" b="1">
                    <a:latin typeface="UTM Avo" panose="02040603050506020204" pitchFamily="18" charset="0"/>
                    <a:cs typeface="Times New Roman" panose="02020603050405020304" pitchFamily="18" charset="0"/>
                  </a:rPr>
                  <a:t>tên</a:t>
                </a:r>
                <a:r>
                  <a:rPr lang="vi-VN" sz="2400">
                    <a:latin typeface="UTM Avo" panose="02040603050506020204" pitchFamily="18" charset="0"/>
                    <a:cs typeface="Times New Roman" panose="02020603050405020304" pitchFamily="18" charset="0"/>
                  </a:rPr>
                  <a:t>, nếu cùng tên sắp xếp theo</a:t>
                </a:r>
                <a:r>
                  <a:rPr lang="en-US" sz="2400">
                    <a:latin typeface="UTM Avo" panose="02040603050506020204" pitchFamily="18" charset="0"/>
                    <a:cs typeface="Times New Roman" panose="02020603050405020304" pitchFamily="18" charset="0"/>
                  </a:rPr>
                  <a:t> </a:t>
                </a:r>
                <a:r>
                  <a:rPr lang="vi-VN" sz="2400" b="1">
                    <a:latin typeface="UTM Avo" panose="02040603050506020204" pitchFamily="18" charset="0"/>
                    <a:cs typeface="Times New Roman" panose="02020603050405020304" pitchFamily="18" charset="0"/>
                  </a:rPr>
                  <a:t>họ đệm </a:t>
                </a:r>
                <a:r>
                  <a:rPr lang="vi-VN" sz="2400">
                    <a:latin typeface="UTM Avo" panose="02040603050506020204" pitchFamily="18" charset="0"/>
                    <a:cs typeface="Times New Roman" panose="02020603050405020304" pitchFamily="18" charset="0"/>
                  </a:rPr>
                  <a:t>được không? Hãy thực hiện sắp xếp trên bảng tính.</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stretch>
              <a:fillRect/>
            </a:stretch>
          </p:blipFill>
          <p:spPr>
            <a:xfrm>
              <a:off x="601971" y="716236"/>
              <a:ext cx="903656" cy="885726"/>
            </a:xfrm>
            <a:prstGeom prst="rect">
              <a:avLst/>
            </a:prstGeom>
          </p:spPr>
        </p:pic>
        <p:pic>
          <p:nvPicPr>
            <p:cNvPr id="6" name="Picture 5">
              <a:extLst>
                <a:ext uri="{FF2B5EF4-FFF2-40B4-BE49-F238E27FC236}">
                  <a16:creationId xmlns:a16="http://schemas.microsoft.com/office/drawing/2014/main" id="{AFF69CAA-F888-47D1-8BA6-6C7A12BF6718}"/>
                </a:ext>
              </a:extLst>
            </p:cNvPr>
            <p:cNvPicPr>
              <a:picLocks noChangeAspect="1"/>
            </p:cNvPicPr>
            <p:nvPr/>
          </p:nvPicPr>
          <p:blipFill>
            <a:blip r:embed="rId3"/>
            <a:stretch>
              <a:fillRect/>
            </a:stretch>
          </p:blipFill>
          <p:spPr>
            <a:xfrm>
              <a:off x="10334488" y="1106336"/>
              <a:ext cx="661756" cy="554444"/>
            </a:xfrm>
            <a:prstGeom prst="rect">
              <a:avLst/>
            </a:prstGeom>
          </p:spPr>
        </p:pic>
      </p:grpSp>
    </p:spTree>
    <p:extLst>
      <p:ext uri="{BB962C8B-B14F-4D97-AF65-F5344CB8AC3E}">
        <p14:creationId xmlns:p14="http://schemas.microsoft.com/office/powerpoint/2010/main" val="4076455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9881" y="1055524"/>
            <a:ext cx="8856910" cy="2521412"/>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37581" y="1064549"/>
            <a:ext cx="8356734" cy="2456506"/>
          </a:xfrm>
          <a:prstGeom prst="rect">
            <a:avLst/>
          </a:prstGeom>
          <a:noFill/>
        </p:spPr>
        <p:txBody>
          <a:bodyPr wrap="square" rtlCol="0">
            <a:spAutoFit/>
          </a:bodyPr>
          <a:lstStyle/>
          <a:p>
            <a:pPr algn="ctr">
              <a:lnSpc>
                <a:spcPct val="150000"/>
              </a:lnSpc>
            </a:pPr>
            <a:r>
              <a:rPr lang="en-US" sz="5400" dirty="0">
                <a:ln>
                  <a:solidFill>
                    <a:schemeClr val="bg1"/>
                  </a:solidFill>
                </a:ln>
                <a:solidFill>
                  <a:schemeClr val="accent6">
                    <a:lumMod val="50000"/>
                  </a:schemeClr>
                </a:solidFill>
                <a:latin typeface="Times New Roman" panose="02020603050405020304" pitchFamily="18" charset="0"/>
                <a:cs typeface="Times New Roman" panose="02020603050405020304" pitchFamily="18" charset="0"/>
              </a:rPr>
              <a:t>3. </a:t>
            </a:r>
            <a:r>
              <a:rPr lang="vi-VN" sz="5400" dirty="0">
                <a:ln>
                  <a:solidFill>
                    <a:schemeClr val="bg1"/>
                  </a:solidFill>
                </a:ln>
                <a:solidFill>
                  <a:schemeClr val="accent6">
                    <a:lumMod val="50000"/>
                  </a:schemeClr>
                </a:solidFill>
                <a:latin typeface="Times New Roman" panose="02020603050405020304" pitchFamily="18" charset="0"/>
                <a:cs typeface="Times New Roman" panose="02020603050405020304" pitchFamily="18" charset="0"/>
              </a:rPr>
              <a:t>THỰC HÀNH: </a:t>
            </a:r>
            <a:endParaRPr lang="en-US" sz="5400" dirty="0">
              <a:ln>
                <a:solidFill>
                  <a:schemeClr val="bg1"/>
                </a:solidFill>
              </a:ln>
              <a:solidFill>
                <a:schemeClr val="accent6">
                  <a:lumMod val="50000"/>
                </a:schemeClr>
              </a:solidFill>
              <a:latin typeface="Times New Roman" panose="02020603050405020304" pitchFamily="18" charset="0"/>
              <a:cs typeface="Times New Roman" panose="02020603050405020304" pitchFamily="18" charset="0"/>
            </a:endParaRPr>
          </a:p>
          <a:p>
            <a:pPr algn="ctr">
              <a:lnSpc>
                <a:spcPct val="150000"/>
              </a:lnSpc>
            </a:pPr>
            <a:r>
              <a:rPr lang="vi-VN" sz="5400" dirty="0">
                <a:ln>
                  <a:solidFill>
                    <a:schemeClr val="bg1"/>
                  </a:solidFill>
                </a:ln>
                <a:solidFill>
                  <a:schemeClr val="accent6">
                    <a:lumMod val="50000"/>
                  </a:schemeClr>
                </a:solidFill>
                <a:latin typeface="Times New Roman" panose="02020603050405020304" pitchFamily="18" charset="0"/>
                <a:cs typeface="Times New Roman" panose="02020603050405020304" pitchFamily="18" charset="0"/>
              </a:rPr>
              <a:t>LỌC DỮ LIỆU</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241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1074316"/>
            <a:ext cx="7875639" cy="2354684"/>
          </a:xfrm>
          <a:prstGeom prst="wedgeRoundRectCallout">
            <a:avLst>
              <a:gd name="adj1" fmla="val -30983"/>
              <a:gd name="adj2" fmla="val 74119"/>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2956404" y="1074316"/>
            <a:ext cx="7875638" cy="2354684"/>
          </a:xfrm>
          <a:prstGeom prst="rect">
            <a:avLst/>
          </a:prstGeom>
          <a:noFill/>
        </p:spPr>
        <p:txBody>
          <a:bodyPr wrap="square">
            <a:spAutoFit/>
          </a:bodyPr>
          <a:lstStyle/>
          <a:p>
            <a:pPr lvl="0" algn="ctr"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Chức năng lọc dữ liệu của phần mềm bảng tính được sử dụng để chọn và ch</a:t>
            </a:r>
            <a:r>
              <a:rPr lang="en-US" sz="2800" b="1">
                <a:solidFill>
                  <a:srgbClr val="000000"/>
                </a:solidFill>
                <a:latin typeface="UTM Avo" panose="02040603050506020204" pitchFamily="18" charset="0"/>
                <a:cs typeface="Times New Roman" panose="02020603050405020304" pitchFamily="18" charset="0"/>
              </a:rPr>
              <a:t>ỉ</a:t>
            </a:r>
            <a:r>
              <a:rPr lang="vi-VN" sz="2800" b="1">
                <a:solidFill>
                  <a:srgbClr val="000000"/>
                </a:solidFill>
                <a:latin typeface="UTM Avo" panose="02040603050506020204" pitchFamily="18" charset="0"/>
                <a:cs typeface="Times New Roman" panose="02020603050405020304" pitchFamily="18" charset="0"/>
              </a:rPr>
              <a:t> hiển thị các dòng thoả mãn </a:t>
            </a:r>
            <a:endParaRPr lang="en-US" sz="2800" b="1">
              <a:solidFill>
                <a:srgbClr val="000000"/>
              </a:solidFill>
              <a:latin typeface="UTM Avo" panose="02040603050506020204" pitchFamily="18" charset="0"/>
              <a:cs typeface="Times New Roman" panose="02020603050405020304" pitchFamily="18" charset="0"/>
            </a:endParaRPr>
          </a:p>
          <a:p>
            <a:pPr lvl="0" algn="ctr"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các điều kiện nào đó. </a:t>
            </a:r>
            <a:endParaRPr kumimoji="0" lang="en-US" sz="2800" b="1" i="0" u="none" strike="noStrike" kern="1200" cap="none" spc="0" normalizeH="0" baseline="0" noProof="0">
              <a:ln>
                <a:noFill/>
              </a:ln>
              <a:solidFill>
                <a:prstClr val="white"/>
              </a:solidFill>
              <a:effectLst/>
              <a:uLnTx/>
              <a:uFillTx/>
              <a:latin typeface="Arial"/>
            </a:endParaRPr>
          </a:p>
        </p:txBody>
      </p:sp>
      <p:pic>
        <p:nvPicPr>
          <p:cNvPr id="5" name="Picture 4" descr="A cartoon of a person holding a sword&#10;&#10;Description automatically generated with low confidence">
            <a:extLst>
              <a:ext uri="{FF2B5EF4-FFF2-40B4-BE49-F238E27FC236}">
                <a16:creationId xmlns:a16="http://schemas.microsoft.com/office/drawing/2014/main" id="{FFDBE5E8-B4D6-479B-ADE8-681AA70A80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41" y="3728124"/>
            <a:ext cx="3482884" cy="2735670"/>
          </a:xfrm>
          <a:prstGeom prst="rect">
            <a:avLst/>
          </a:prstGeom>
        </p:spPr>
      </p:pic>
    </p:spTree>
    <p:extLst>
      <p:ext uri="{BB962C8B-B14F-4D97-AF65-F5344CB8AC3E}">
        <p14:creationId xmlns:p14="http://schemas.microsoft.com/office/powerpoint/2010/main" val="277545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37214" y="1113541"/>
            <a:ext cx="8856910" cy="4876561"/>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478019" y="1364134"/>
            <a:ext cx="8356734" cy="4575548"/>
          </a:xfrm>
          <a:prstGeom prst="rect">
            <a:avLst/>
          </a:prstGeom>
          <a:noFill/>
        </p:spPr>
        <p:txBody>
          <a:bodyPr wrap="square" rtlCol="0">
            <a:spAutoFit/>
          </a:bodyPr>
          <a:lstStyle/>
          <a:p>
            <a:pPr algn="ctr">
              <a:lnSpc>
                <a:spcPct val="150000"/>
              </a:lnSpc>
            </a:pPr>
            <a:r>
              <a:rPr lang="en-US" sz="4000" b="1">
                <a:solidFill>
                  <a:schemeClr val="accent6">
                    <a:lumMod val="50000"/>
                  </a:schemeClr>
                </a:solidFill>
                <a:latin typeface="UTM Avo" panose="02040603050506020204" pitchFamily="18" charset="0"/>
              </a:rPr>
              <a:t>NHIỆM VỤ 1 </a:t>
            </a:r>
            <a:r>
              <a:rPr lang="en-US" sz="4000">
                <a:solidFill>
                  <a:schemeClr val="accent6">
                    <a:lumMod val="50000"/>
                  </a:schemeClr>
                </a:solidFill>
                <a:latin typeface="UTM Avo" panose="02040603050506020204" pitchFamily="18" charset="0"/>
              </a:rPr>
              <a:t>(lọc theo một tiêu chí): Lọc danh sách học sinh theo từng nội dung Tin học mà học sinh lựa chọn (sử dụng bộ lọc nhiều tuỳ chọn).</a:t>
            </a:r>
            <a:endParaRPr lang="vi-VN" sz="4000">
              <a:solidFill>
                <a:schemeClr val="accent6">
                  <a:lumMod val="50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0522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90">
            <a:extLst>
              <a:ext uri="{FF2B5EF4-FFF2-40B4-BE49-F238E27FC236}">
                <a16:creationId xmlns:a16="http://schemas.microsoft.com/office/drawing/2014/main" id="{9AA6B3B5-B511-4B90-8950-CC8ED8567435}"/>
              </a:ext>
            </a:extLst>
          </p:cNvPr>
          <p:cNvGrpSpPr/>
          <p:nvPr/>
        </p:nvGrpSpPr>
        <p:grpSpPr>
          <a:xfrm rot="16200000">
            <a:off x="2657867" y="-347146"/>
            <a:ext cx="695088" cy="2393034"/>
            <a:chOff x="3196603" y="3415833"/>
            <a:chExt cx="1311951" cy="1831006"/>
          </a:xfrm>
        </p:grpSpPr>
        <p:sp>
          <p:nvSpPr>
            <p:cNvPr id="15" name="椭圆 31">
              <a:extLst>
                <a:ext uri="{FF2B5EF4-FFF2-40B4-BE49-F238E27FC236}">
                  <a16:creationId xmlns:a16="http://schemas.microsoft.com/office/drawing/2014/main" id="{69105BD3-1EC3-4CF0-B703-4766E9038FBF}"/>
                </a:ext>
              </a:extLst>
            </p:cNvPr>
            <p:cNvSpPr/>
            <p:nvPr/>
          </p:nvSpPr>
          <p:spPr>
            <a:xfrm>
              <a:off x="3196603" y="3415833"/>
              <a:ext cx="1311951" cy="1739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AF3E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AE7F4F"/>
                </a:solidFill>
              </a:endParaRPr>
            </a:p>
          </p:txBody>
        </p:sp>
        <p:sp>
          <p:nvSpPr>
            <p:cNvPr id="16" name="文本框 89">
              <a:extLst>
                <a:ext uri="{FF2B5EF4-FFF2-40B4-BE49-F238E27FC236}">
                  <a16:creationId xmlns:a16="http://schemas.microsoft.com/office/drawing/2014/main" id="{D260DD75-EEA1-4E2B-AEAB-567945EBC256}"/>
                </a:ext>
              </a:extLst>
            </p:cNvPr>
            <p:cNvSpPr txBox="1"/>
            <p:nvPr/>
          </p:nvSpPr>
          <p:spPr>
            <a:xfrm>
              <a:off x="3324136" y="3581812"/>
              <a:ext cx="1056886" cy="1665027"/>
            </a:xfrm>
            <a:prstGeom prst="rect">
              <a:avLst/>
            </a:prstGeom>
            <a:noFill/>
          </p:spPr>
          <p:txBody>
            <a:bodyPr vert="eaVert" wrap="square" rtlCol="0">
              <a:spAutoFit/>
            </a:bodyPr>
            <a:lstStyle/>
            <a:p>
              <a:endParaRPr lang="zh-CN" altLang="en-US" sz="6000" dirty="0">
                <a:solidFill>
                  <a:srgbClr val="AE7F4F"/>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17" name="组合 209">
            <a:extLst>
              <a:ext uri="{FF2B5EF4-FFF2-40B4-BE49-F238E27FC236}">
                <a16:creationId xmlns:a16="http://schemas.microsoft.com/office/drawing/2014/main" id="{C98B0623-48CA-42C3-B480-E7199E2F1BC8}"/>
              </a:ext>
            </a:extLst>
          </p:cNvPr>
          <p:cNvGrpSpPr/>
          <p:nvPr/>
        </p:nvGrpSpPr>
        <p:grpSpPr>
          <a:xfrm>
            <a:off x="705040" y="214391"/>
            <a:ext cx="1375396" cy="2272793"/>
            <a:chOff x="4699681" y="-47625"/>
            <a:chExt cx="2694359" cy="5098596"/>
          </a:xfrm>
        </p:grpSpPr>
        <p:sp>
          <p:nvSpPr>
            <p:cNvPr id="18" name="Freeform 24">
              <a:extLst>
                <a:ext uri="{FF2B5EF4-FFF2-40B4-BE49-F238E27FC236}">
                  <a16:creationId xmlns:a16="http://schemas.microsoft.com/office/drawing/2014/main" id="{FAADFCCB-DD4B-4BCA-A935-681BCDA94E9C}"/>
                </a:ext>
              </a:extLst>
            </p:cNvPr>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5">
              <a:extLst>
                <a:ext uri="{FF2B5EF4-FFF2-40B4-BE49-F238E27FC236}">
                  <a16:creationId xmlns:a16="http://schemas.microsoft.com/office/drawing/2014/main" id="{3574C915-FF7F-4228-8792-EFF09660B98F}"/>
                </a:ext>
              </a:extLst>
            </p:cNvPr>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0" name="组合 212">
              <a:extLst>
                <a:ext uri="{FF2B5EF4-FFF2-40B4-BE49-F238E27FC236}">
                  <a16:creationId xmlns:a16="http://schemas.microsoft.com/office/drawing/2014/main" id="{A3EC1EF9-87B9-44F6-9C6F-41AF15E260F8}"/>
                </a:ext>
              </a:extLst>
            </p:cNvPr>
            <p:cNvGrpSpPr/>
            <p:nvPr/>
          </p:nvGrpSpPr>
          <p:grpSpPr>
            <a:xfrm>
              <a:off x="4699681" y="-47625"/>
              <a:ext cx="2596018" cy="5098596"/>
              <a:chOff x="2928938" y="-120650"/>
              <a:chExt cx="2946400" cy="6084888"/>
            </a:xfrm>
          </p:grpSpPr>
          <p:sp>
            <p:nvSpPr>
              <p:cNvPr id="21" name="Freeform 5">
                <a:extLst>
                  <a:ext uri="{FF2B5EF4-FFF2-40B4-BE49-F238E27FC236}">
                    <a16:creationId xmlns:a16="http://schemas.microsoft.com/office/drawing/2014/main" id="{C8503900-7479-41F1-9567-D36242ADBE83}"/>
                  </a:ext>
                </a:extLst>
              </p:cNvPr>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2" name="Freeform 6">
                <a:extLst>
                  <a:ext uri="{FF2B5EF4-FFF2-40B4-BE49-F238E27FC236}">
                    <a16:creationId xmlns:a16="http://schemas.microsoft.com/office/drawing/2014/main" id="{678DE0BC-F108-4738-93E4-416682249763}"/>
                  </a:ext>
                </a:extLst>
              </p:cNvPr>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
                <a:extLst>
                  <a:ext uri="{FF2B5EF4-FFF2-40B4-BE49-F238E27FC236}">
                    <a16:creationId xmlns:a16="http://schemas.microsoft.com/office/drawing/2014/main" id="{F5169296-936F-425C-9AF1-6A54EC1DAE4E}"/>
                  </a:ext>
                </a:extLst>
              </p:cNvPr>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8">
                <a:extLst>
                  <a:ext uri="{FF2B5EF4-FFF2-40B4-BE49-F238E27FC236}">
                    <a16:creationId xmlns:a16="http://schemas.microsoft.com/office/drawing/2014/main" id="{A360E855-142A-495A-96B4-39D30F7A2F44}"/>
                  </a:ext>
                </a:extLst>
              </p:cNvPr>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a:extLst>
                  <a:ext uri="{FF2B5EF4-FFF2-40B4-BE49-F238E27FC236}">
                    <a16:creationId xmlns:a16="http://schemas.microsoft.com/office/drawing/2014/main" id="{67605643-73AC-4EBF-834E-FE643E0C5155}"/>
                  </a:ext>
                </a:extLst>
              </p:cNvPr>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
                <a:extLst>
                  <a:ext uri="{FF2B5EF4-FFF2-40B4-BE49-F238E27FC236}">
                    <a16:creationId xmlns:a16="http://schemas.microsoft.com/office/drawing/2014/main" id="{04649096-7003-44FC-96A2-D105243A3252}"/>
                  </a:ext>
                </a:extLst>
              </p:cNvPr>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1">
                <a:extLst>
                  <a:ext uri="{FF2B5EF4-FFF2-40B4-BE49-F238E27FC236}">
                    <a16:creationId xmlns:a16="http://schemas.microsoft.com/office/drawing/2014/main" id="{934229BB-B504-4A10-869D-45EBED1C91CC}"/>
                  </a:ext>
                </a:extLst>
              </p:cNvPr>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2">
                <a:extLst>
                  <a:ext uri="{FF2B5EF4-FFF2-40B4-BE49-F238E27FC236}">
                    <a16:creationId xmlns:a16="http://schemas.microsoft.com/office/drawing/2014/main" id="{31D55B88-1271-43C5-9753-001221F2CFE3}"/>
                  </a:ext>
                </a:extLst>
              </p:cNvPr>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3">
                <a:extLst>
                  <a:ext uri="{FF2B5EF4-FFF2-40B4-BE49-F238E27FC236}">
                    <a16:creationId xmlns:a16="http://schemas.microsoft.com/office/drawing/2014/main" id="{E3175E69-8818-409C-AB33-2B7FA7056A92}"/>
                  </a:ext>
                </a:extLst>
              </p:cNvPr>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4">
                <a:extLst>
                  <a:ext uri="{FF2B5EF4-FFF2-40B4-BE49-F238E27FC236}">
                    <a16:creationId xmlns:a16="http://schemas.microsoft.com/office/drawing/2014/main" id="{E3DA6AA9-6BB3-4776-ADEC-C7565D8197DE}"/>
                  </a:ext>
                </a:extLst>
              </p:cNvPr>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5">
                <a:extLst>
                  <a:ext uri="{FF2B5EF4-FFF2-40B4-BE49-F238E27FC236}">
                    <a16:creationId xmlns:a16="http://schemas.microsoft.com/office/drawing/2014/main" id="{38E7B69F-E074-45D3-9CEB-A3BC90FE7F1C}"/>
                  </a:ext>
                </a:extLst>
              </p:cNvPr>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6">
                <a:extLst>
                  <a:ext uri="{FF2B5EF4-FFF2-40B4-BE49-F238E27FC236}">
                    <a16:creationId xmlns:a16="http://schemas.microsoft.com/office/drawing/2014/main" id="{78B81AD8-7E50-4E79-B1F7-CC20297F3F18}"/>
                  </a:ext>
                </a:extLst>
              </p:cNvPr>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7">
                <a:extLst>
                  <a:ext uri="{FF2B5EF4-FFF2-40B4-BE49-F238E27FC236}">
                    <a16:creationId xmlns:a16="http://schemas.microsoft.com/office/drawing/2014/main" id="{93926B5C-6351-41DC-AFFC-7ED38CC2871C}"/>
                  </a:ext>
                </a:extLst>
              </p:cNvPr>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8">
                <a:extLst>
                  <a:ext uri="{FF2B5EF4-FFF2-40B4-BE49-F238E27FC236}">
                    <a16:creationId xmlns:a16="http://schemas.microsoft.com/office/drawing/2014/main" id="{15906C8A-BEF8-446C-A360-CD916E86AF29}"/>
                  </a:ext>
                </a:extLst>
              </p:cNvPr>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9">
                <a:extLst>
                  <a:ext uri="{FF2B5EF4-FFF2-40B4-BE49-F238E27FC236}">
                    <a16:creationId xmlns:a16="http://schemas.microsoft.com/office/drawing/2014/main" id="{D66B725D-46A0-4131-B0EC-30EB1B693D75}"/>
                  </a:ext>
                </a:extLst>
              </p:cNvPr>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0">
                <a:extLst>
                  <a:ext uri="{FF2B5EF4-FFF2-40B4-BE49-F238E27FC236}">
                    <a16:creationId xmlns:a16="http://schemas.microsoft.com/office/drawing/2014/main" id="{C090608C-2BAA-4362-8162-64E9DB082892}"/>
                  </a:ext>
                </a:extLst>
              </p:cNvPr>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1">
                <a:extLst>
                  <a:ext uri="{FF2B5EF4-FFF2-40B4-BE49-F238E27FC236}">
                    <a16:creationId xmlns:a16="http://schemas.microsoft.com/office/drawing/2014/main" id="{376C3086-2E19-4C98-B48C-A306E70F41E3}"/>
                  </a:ext>
                </a:extLst>
              </p:cNvPr>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
                <a:extLst>
                  <a:ext uri="{FF2B5EF4-FFF2-40B4-BE49-F238E27FC236}">
                    <a16:creationId xmlns:a16="http://schemas.microsoft.com/office/drawing/2014/main" id="{2EA65F82-0AF2-4E1B-9126-FE1996AEAC4D}"/>
                  </a:ext>
                </a:extLst>
              </p:cNvPr>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3">
                <a:extLst>
                  <a:ext uri="{FF2B5EF4-FFF2-40B4-BE49-F238E27FC236}">
                    <a16:creationId xmlns:a16="http://schemas.microsoft.com/office/drawing/2014/main" id="{17C731AD-8172-4E21-A76B-BD0CEE4E606B}"/>
                  </a:ext>
                </a:extLst>
              </p:cNvPr>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6">
                <a:extLst>
                  <a:ext uri="{FF2B5EF4-FFF2-40B4-BE49-F238E27FC236}">
                    <a16:creationId xmlns:a16="http://schemas.microsoft.com/office/drawing/2014/main" id="{577EA336-1D01-4742-BA44-0AFC2EDF9AA2}"/>
                  </a:ext>
                </a:extLst>
              </p:cNvPr>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7">
                <a:extLst>
                  <a:ext uri="{FF2B5EF4-FFF2-40B4-BE49-F238E27FC236}">
                    <a16:creationId xmlns:a16="http://schemas.microsoft.com/office/drawing/2014/main" id="{FCBA3C5A-4E8B-46DB-8064-052358F6913D}"/>
                  </a:ext>
                </a:extLst>
              </p:cNvPr>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8">
                <a:extLst>
                  <a:ext uri="{FF2B5EF4-FFF2-40B4-BE49-F238E27FC236}">
                    <a16:creationId xmlns:a16="http://schemas.microsoft.com/office/drawing/2014/main" id="{2BA133F3-50D7-4186-AC0B-8B1AA8C81B8A}"/>
                  </a:ext>
                </a:extLst>
              </p:cNvPr>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9">
                <a:extLst>
                  <a:ext uri="{FF2B5EF4-FFF2-40B4-BE49-F238E27FC236}">
                    <a16:creationId xmlns:a16="http://schemas.microsoft.com/office/drawing/2014/main" id="{C2BB57D2-B455-46C7-AAC5-7289470165DF}"/>
                  </a:ext>
                </a:extLst>
              </p:cNvPr>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0">
                <a:extLst>
                  <a:ext uri="{FF2B5EF4-FFF2-40B4-BE49-F238E27FC236}">
                    <a16:creationId xmlns:a16="http://schemas.microsoft.com/office/drawing/2014/main" id="{094D0C5A-576C-46EF-8877-D7AB8AD7CFFE}"/>
                  </a:ext>
                </a:extLst>
              </p:cNvPr>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1">
                <a:extLst>
                  <a:ext uri="{FF2B5EF4-FFF2-40B4-BE49-F238E27FC236}">
                    <a16:creationId xmlns:a16="http://schemas.microsoft.com/office/drawing/2014/main" id="{D695886F-AE4F-4D02-9D72-32E507D4632A}"/>
                  </a:ext>
                </a:extLst>
              </p:cNvPr>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2">
                <a:extLst>
                  <a:ext uri="{FF2B5EF4-FFF2-40B4-BE49-F238E27FC236}">
                    <a16:creationId xmlns:a16="http://schemas.microsoft.com/office/drawing/2014/main" id="{9219460C-64FE-400C-87C2-09E818E80C88}"/>
                  </a:ext>
                </a:extLst>
              </p:cNvPr>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3">
                <a:extLst>
                  <a:ext uri="{FF2B5EF4-FFF2-40B4-BE49-F238E27FC236}">
                    <a16:creationId xmlns:a16="http://schemas.microsoft.com/office/drawing/2014/main" id="{F3679DC3-555F-427E-99B6-A583A39781A8}"/>
                  </a:ext>
                </a:extLst>
              </p:cNvPr>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4">
                <a:extLst>
                  <a:ext uri="{FF2B5EF4-FFF2-40B4-BE49-F238E27FC236}">
                    <a16:creationId xmlns:a16="http://schemas.microsoft.com/office/drawing/2014/main" id="{11A3D5DC-E4D3-4663-86AD-CF53543FB4F1}"/>
                  </a:ext>
                </a:extLst>
              </p:cNvPr>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5">
                <a:extLst>
                  <a:ext uri="{FF2B5EF4-FFF2-40B4-BE49-F238E27FC236}">
                    <a16:creationId xmlns:a16="http://schemas.microsoft.com/office/drawing/2014/main" id="{67E0C5FA-C586-4848-8050-31EC3923AA04}"/>
                  </a:ext>
                </a:extLst>
              </p:cNvPr>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6">
                <a:extLst>
                  <a:ext uri="{FF2B5EF4-FFF2-40B4-BE49-F238E27FC236}">
                    <a16:creationId xmlns:a16="http://schemas.microsoft.com/office/drawing/2014/main" id="{86561492-9AB6-4A8D-AA45-9F2D64AD990F}"/>
                  </a:ext>
                </a:extLst>
              </p:cNvPr>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7">
                <a:extLst>
                  <a:ext uri="{FF2B5EF4-FFF2-40B4-BE49-F238E27FC236}">
                    <a16:creationId xmlns:a16="http://schemas.microsoft.com/office/drawing/2014/main" id="{0F2EF47D-5D90-40B5-B28C-0D0DFE9E9B60}"/>
                  </a:ext>
                </a:extLst>
              </p:cNvPr>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8">
                <a:extLst>
                  <a:ext uri="{FF2B5EF4-FFF2-40B4-BE49-F238E27FC236}">
                    <a16:creationId xmlns:a16="http://schemas.microsoft.com/office/drawing/2014/main" id="{92CA54B5-85E7-40D2-80DF-5A26C101B484}"/>
                  </a:ext>
                </a:extLst>
              </p:cNvPr>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9">
                <a:extLst>
                  <a:ext uri="{FF2B5EF4-FFF2-40B4-BE49-F238E27FC236}">
                    <a16:creationId xmlns:a16="http://schemas.microsoft.com/office/drawing/2014/main" id="{E90C7759-DDD6-4610-BDEF-2D524BB9A273}"/>
                  </a:ext>
                </a:extLst>
              </p:cNvPr>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0">
                <a:extLst>
                  <a:ext uri="{FF2B5EF4-FFF2-40B4-BE49-F238E27FC236}">
                    <a16:creationId xmlns:a16="http://schemas.microsoft.com/office/drawing/2014/main" id="{D0B1E5AB-ABBE-4B05-B721-CF095AB18EC6}"/>
                  </a:ext>
                </a:extLst>
              </p:cNvPr>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1">
                <a:extLst>
                  <a:ext uri="{FF2B5EF4-FFF2-40B4-BE49-F238E27FC236}">
                    <a16:creationId xmlns:a16="http://schemas.microsoft.com/office/drawing/2014/main" id="{846C6C83-6687-457C-AACE-69653E7330BF}"/>
                  </a:ext>
                </a:extLst>
              </p:cNvPr>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2">
                <a:extLst>
                  <a:ext uri="{FF2B5EF4-FFF2-40B4-BE49-F238E27FC236}">
                    <a16:creationId xmlns:a16="http://schemas.microsoft.com/office/drawing/2014/main" id="{639CAF43-D58C-45B5-8E73-A285A841BB3E}"/>
                  </a:ext>
                </a:extLst>
              </p:cNvPr>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3">
                <a:extLst>
                  <a:ext uri="{FF2B5EF4-FFF2-40B4-BE49-F238E27FC236}">
                    <a16:creationId xmlns:a16="http://schemas.microsoft.com/office/drawing/2014/main" id="{F8130F67-2BB2-4571-885E-925F36683F75}"/>
                  </a:ext>
                </a:extLst>
              </p:cNvPr>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4">
                <a:extLst>
                  <a:ext uri="{FF2B5EF4-FFF2-40B4-BE49-F238E27FC236}">
                    <a16:creationId xmlns:a16="http://schemas.microsoft.com/office/drawing/2014/main" id="{0CF7D328-314E-4AA3-BD4D-3F607CAECAD3}"/>
                  </a:ext>
                </a:extLst>
              </p:cNvPr>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5">
                <a:extLst>
                  <a:ext uri="{FF2B5EF4-FFF2-40B4-BE49-F238E27FC236}">
                    <a16:creationId xmlns:a16="http://schemas.microsoft.com/office/drawing/2014/main" id="{0FEF3410-332A-4A93-B661-CFC5727F3AEE}"/>
                  </a:ext>
                </a:extLst>
              </p:cNvPr>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4">
                <a:extLst>
                  <a:ext uri="{FF2B5EF4-FFF2-40B4-BE49-F238E27FC236}">
                    <a16:creationId xmlns:a16="http://schemas.microsoft.com/office/drawing/2014/main" id="{5A954379-E457-4C74-A5EE-8D4A0BB9930E}"/>
                  </a:ext>
                </a:extLst>
              </p:cNvPr>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5">
                <a:extLst>
                  <a:ext uri="{FF2B5EF4-FFF2-40B4-BE49-F238E27FC236}">
                    <a16:creationId xmlns:a16="http://schemas.microsoft.com/office/drawing/2014/main" id="{EC4ADFD0-308F-4D2C-99EF-4F4CD70811D6}"/>
                  </a:ext>
                </a:extLst>
              </p:cNvPr>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6">
                <a:extLst>
                  <a:ext uri="{FF2B5EF4-FFF2-40B4-BE49-F238E27FC236}">
                    <a16:creationId xmlns:a16="http://schemas.microsoft.com/office/drawing/2014/main" id="{94151D3A-9B1C-4E36-B326-BB019FF9905A}"/>
                  </a:ext>
                </a:extLst>
              </p:cNvPr>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97">
                <a:extLst>
                  <a:ext uri="{FF2B5EF4-FFF2-40B4-BE49-F238E27FC236}">
                    <a16:creationId xmlns:a16="http://schemas.microsoft.com/office/drawing/2014/main" id="{8555525F-76F9-4D33-BA82-ACD8F6D6E446}"/>
                  </a:ext>
                </a:extLst>
              </p:cNvPr>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98">
                <a:extLst>
                  <a:ext uri="{FF2B5EF4-FFF2-40B4-BE49-F238E27FC236}">
                    <a16:creationId xmlns:a16="http://schemas.microsoft.com/office/drawing/2014/main" id="{35E03B2B-DD1A-4916-A6B3-B44FEA78949C}"/>
                  </a:ext>
                </a:extLst>
              </p:cNvPr>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7">
                <a:extLst>
                  <a:ext uri="{FF2B5EF4-FFF2-40B4-BE49-F238E27FC236}">
                    <a16:creationId xmlns:a16="http://schemas.microsoft.com/office/drawing/2014/main" id="{A8DCC41B-0785-40CD-8039-C1461BBAB3FB}"/>
                  </a:ext>
                </a:extLst>
              </p:cNvPr>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8">
                <a:extLst>
                  <a:ext uri="{FF2B5EF4-FFF2-40B4-BE49-F238E27FC236}">
                    <a16:creationId xmlns:a16="http://schemas.microsoft.com/office/drawing/2014/main" id="{AA19FF5A-31E2-476E-8399-41368A4DC160}"/>
                  </a:ext>
                </a:extLst>
              </p:cNvPr>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9">
                <a:extLst>
                  <a:ext uri="{FF2B5EF4-FFF2-40B4-BE49-F238E27FC236}">
                    <a16:creationId xmlns:a16="http://schemas.microsoft.com/office/drawing/2014/main" id="{8A294AD9-AAEF-49EA-9F21-5E23133A07C5}"/>
                  </a:ext>
                </a:extLst>
              </p:cNvPr>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10">
                <a:extLst>
                  <a:ext uri="{FF2B5EF4-FFF2-40B4-BE49-F238E27FC236}">
                    <a16:creationId xmlns:a16="http://schemas.microsoft.com/office/drawing/2014/main" id="{4767DB3A-5CEB-41D8-9FCC-ED93B2F8AAC8}"/>
                  </a:ext>
                </a:extLst>
              </p:cNvPr>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11">
                <a:extLst>
                  <a:ext uri="{FF2B5EF4-FFF2-40B4-BE49-F238E27FC236}">
                    <a16:creationId xmlns:a16="http://schemas.microsoft.com/office/drawing/2014/main" id="{D8A127C0-6C55-46EF-AE6D-61196CDF1DFD}"/>
                  </a:ext>
                </a:extLst>
              </p:cNvPr>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12">
                <a:extLst>
                  <a:ext uri="{FF2B5EF4-FFF2-40B4-BE49-F238E27FC236}">
                    <a16:creationId xmlns:a16="http://schemas.microsoft.com/office/drawing/2014/main" id="{D1DC5F5A-46F7-4FB4-8D6D-ADF503810C4D}"/>
                  </a:ext>
                </a:extLst>
              </p:cNvPr>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13">
                <a:extLst>
                  <a:ext uri="{FF2B5EF4-FFF2-40B4-BE49-F238E27FC236}">
                    <a16:creationId xmlns:a16="http://schemas.microsoft.com/office/drawing/2014/main" id="{C4B73B41-9A05-4867-B941-556001D34565}"/>
                  </a:ext>
                </a:extLst>
              </p:cNvPr>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14">
                <a:extLst>
                  <a:ext uri="{FF2B5EF4-FFF2-40B4-BE49-F238E27FC236}">
                    <a16:creationId xmlns:a16="http://schemas.microsoft.com/office/drawing/2014/main" id="{146D4CC6-CD75-4E45-BBF1-B4686AF1F267}"/>
                  </a:ext>
                </a:extLst>
              </p:cNvPr>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5">
                <a:extLst>
                  <a:ext uri="{FF2B5EF4-FFF2-40B4-BE49-F238E27FC236}">
                    <a16:creationId xmlns:a16="http://schemas.microsoft.com/office/drawing/2014/main" id="{BB0CBDD6-2FA4-4585-ACEA-BE4011ED1B41}"/>
                  </a:ext>
                </a:extLst>
              </p:cNvPr>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6">
                <a:extLst>
                  <a:ext uri="{FF2B5EF4-FFF2-40B4-BE49-F238E27FC236}">
                    <a16:creationId xmlns:a16="http://schemas.microsoft.com/office/drawing/2014/main" id="{C8AAB552-3399-40ED-B05B-9E3B540C779B}"/>
                  </a:ext>
                </a:extLst>
              </p:cNvPr>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7">
                <a:extLst>
                  <a:ext uri="{FF2B5EF4-FFF2-40B4-BE49-F238E27FC236}">
                    <a16:creationId xmlns:a16="http://schemas.microsoft.com/office/drawing/2014/main" id="{DBFF5A61-60EA-4AEE-8507-E8393E440DF0}"/>
                  </a:ext>
                </a:extLst>
              </p:cNvPr>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8">
                <a:extLst>
                  <a:ext uri="{FF2B5EF4-FFF2-40B4-BE49-F238E27FC236}">
                    <a16:creationId xmlns:a16="http://schemas.microsoft.com/office/drawing/2014/main" id="{7B4216BF-B676-4B6F-9651-32E05AB5CE15}"/>
                  </a:ext>
                </a:extLst>
              </p:cNvPr>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9">
                <a:extLst>
                  <a:ext uri="{FF2B5EF4-FFF2-40B4-BE49-F238E27FC236}">
                    <a16:creationId xmlns:a16="http://schemas.microsoft.com/office/drawing/2014/main" id="{A83838C2-9925-4748-8056-1B1A085733F8}"/>
                  </a:ext>
                </a:extLst>
              </p:cNvPr>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20">
                <a:extLst>
                  <a:ext uri="{FF2B5EF4-FFF2-40B4-BE49-F238E27FC236}">
                    <a16:creationId xmlns:a16="http://schemas.microsoft.com/office/drawing/2014/main" id="{B204156A-04BF-4BCD-A427-2220E06BB818}"/>
                  </a:ext>
                </a:extLst>
              </p:cNvPr>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21">
                <a:extLst>
                  <a:ext uri="{FF2B5EF4-FFF2-40B4-BE49-F238E27FC236}">
                    <a16:creationId xmlns:a16="http://schemas.microsoft.com/office/drawing/2014/main" id="{3B05BA66-A5EA-492A-AA3F-0297F23ADC58}"/>
                  </a:ext>
                </a:extLst>
              </p:cNvPr>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22">
                <a:extLst>
                  <a:ext uri="{FF2B5EF4-FFF2-40B4-BE49-F238E27FC236}">
                    <a16:creationId xmlns:a16="http://schemas.microsoft.com/office/drawing/2014/main" id="{EB01ADB0-7121-447B-9DE9-0F8F78A3CA03}"/>
                  </a:ext>
                </a:extLst>
              </p:cNvPr>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23">
                <a:extLst>
                  <a:ext uri="{FF2B5EF4-FFF2-40B4-BE49-F238E27FC236}">
                    <a16:creationId xmlns:a16="http://schemas.microsoft.com/office/drawing/2014/main" id="{E281AD01-447A-4B5F-BA4B-757750B21B36}"/>
                  </a:ext>
                </a:extLst>
              </p:cNvPr>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24">
                <a:extLst>
                  <a:ext uri="{FF2B5EF4-FFF2-40B4-BE49-F238E27FC236}">
                    <a16:creationId xmlns:a16="http://schemas.microsoft.com/office/drawing/2014/main" id="{BD9B6460-FF14-4C54-838E-8B6C071F6273}"/>
                  </a:ext>
                </a:extLst>
              </p:cNvPr>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25">
                <a:extLst>
                  <a:ext uri="{FF2B5EF4-FFF2-40B4-BE49-F238E27FC236}">
                    <a16:creationId xmlns:a16="http://schemas.microsoft.com/office/drawing/2014/main" id="{ABB2B739-FF8E-4A80-B9BE-14F6236004C3}"/>
                  </a:ext>
                </a:extLst>
              </p:cNvPr>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26">
                <a:extLst>
                  <a:ext uri="{FF2B5EF4-FFF2-40B4-BE49-F238E27FC236}">
                    <a16:creationId xmlns:a16="http://schemas.microsoft.com/office/drawing/2014/main" id="{BACB8851-F935-43F6-AE66-B07C26A9CFC9}"/>
                  </a:ext>
                </a:extLst>
              </p:cNvPr>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27">
                <a:extLst>
                  <a:ext uri="{FF2B5EF4-FFF2-40B4-BE49-F238E27FC236}">
                    <a16:creationId xmlns:a16="http://schemas.microsoft.com/office/drawing/2014/main" id="{0ACF5CC0-ED4C-4E09-B886-98BB332C67B1}"/>
                  </a:ext>
                </a:extLst>
              </p:cNvPr>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28">
                <a:extLst>
                  <a:ext uri="{FF2B5EF4-FFF2-40B4-BE49-F238E27FC236}">
                    <a16:creationId xmlns:a16="http://schemas.microsoft.com/office/drawing/2014/main" id="{58C0F824-63E4-4ACA-BA8F-64D61146AFCC}"/>
                  </a:ext>
                </a:extLst>
              </p:cNvPr>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29">
                <a:extLst>
                  <a:ext uri="{FF2B5EF4-FFF2-40B4-BE49-F238E27FC236}">
                    <a16:creationId xmlns:a16="http://schemas.microsoft.com/office/drawing/2014/main" id="{E9B94874-B167-4428-BDB8-07AE684A10D5}"/>
                  </a:ext>
                </a:extLst>
              </p:cNvPr>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30">
                <a:extLst>
                  <a:ext uri="{FF2B5EF4-FFF2-40B4-BE49-F238E27FC236}">
                    <a16:creationId xmlns:a16="http://schemas.microsoft.com/office/drawing/2014/main" id="{603D2992-C931-491C-8917-F7808499DB60}"/>
                  </a:ext>
                </a:extLst>
              </p:cNvPr>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31">
                <a:extLst>
                  <a:ext uri="{FF2B5EF4-FFF2-40B4-BE49-F238E27FC236}">
                    <a16:creationId xmlns:a16="http://schemas.microsoft.com/office/drawing/2014/main" id="{C649413D-503E-4DE9-A955-BCF74907C430}"/>
                  </a:ext>
                </a:extLst>
              </p:cNvPr>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32">
                <a:extLst>
                  <a:ext uri="{FF2B5EF4-FFF2-40B4-BE49-F238E27FC236}">
                    <a16:creationId xmlns:a16="http://schemas.microsoft.com/office/drawing/2014/main" id="{8888FB40-4F68-4710-A0CD-274CB2910A2F}"/>
                  </a:ext>
                </a:extLst>
              </p:cNvPr>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33">
                <a:extLst>
                  <a:ext uri="{FF2B5EF4-FFF2-40B4-BE49-F238E27FC236}">
                    <a16:creationId xmlns:a16="http://schemas.microsoft.com/office/drawing/2014/main" id="{EBEB9E87-19AA-44EB-9A7F-E8373C71DA3E}"/>
                  </a:ext>
                </a:extLst>
              </p:cNvPr>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34">
                <a:extLst>
                  <a:ext uri="{FF2B5EF4-FFF2-40B4-BE49-F238E27FC236}">
                    <a16:creationId xmlns:a16="http://schemas.microsoft.com/office/drawing/2014/main" id="{AFA9ED7F-159E-4803-AD9E-BB0DC4D6971C}"/>
                  </a:ext>
                </a:extLst>
              </p:cNvPr>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85" name="TextBox 184">
            <a:extLst>
              <a:ext uri="{FF2B5EF4-FFF2-40B4-BE49-F238E27FC236}">
                <a16:creationId xmlns:a16="http://schemas.microsoft.com/office/drawing/2014/main" id="{C1A73926-F28A-4DDE-925A-AD3C1A2F8B28}"/>
              </a:ext>
            </a:extLst>
          </p:cNvPr>
          <p:cNvSpPr txBox="1"/>
          <p:nvPr/>
        </p:nvSpPr>
        <p:spPr>
          <a:xfrm>
            <a:off x="1938843" y="595475"/>
            <a:ext cx="2402214" cy="461665"/>
          </a:xfrm>
          <a:prstGeom prst="rect">
            <a:avLst/>
          </a:prstGeom>
          <a:noFill/>
        </p:spPr>
        <p:txBody>
          <a:bodyPr wrap="square">
            <a:spAutoFit/>
          </a:bodyPr>
          <a:lstStyle/>
          <a:p>
            <a:r>
              <a:rPr kumimoji="0" lang="vi-VN" altLang="zh-CN" sz="2400" b="1" i="0" u="none" strike="noStrike" kern="1200" cap="none" spc="0" normalizeH="0" baseline="0" noProof="0">
                <a:ln>
                  <a:noFill/>
                </a:ln>
                <a:solidFill>
                  <a:schemeClr val="accent6">
                    <a:lumMod val="75000"/>
                  </a:schemeClr>
                </a:solidFill>
                <a:effectLst/>
                <a:uLnTx/>
                <a:uFillTx/>
                <a:latin typeface="UTM Avo" panose="02040603050506020204" pitchFamily="18" charset="0"/>
                <a:ea typeface="+mn-ea"/>
                <a:cs typeface="Times New Roman" panose="02020603050405020304" pitchFamily="18" charset="0"/>
              </a:rPr>
              <a:t>Hướ</a:t>
            </a:r>
            <a:r>
              <a:rPr lang="en-US" altLang="zh-CN" sz="2400" b="1">
                <a:solidFill>
                  <a:schemeClr val="accent6">
                    <a:lumMod val="75000"/>
                  </a:schemeClr>
                </a:solidFill>
                <a:latin typeface="UTM Avo" panose="02040603050506020204" pitchFamily="18" charset="0"/>
                <a:cs typeface="Times New Roman" panose="02020603050405020304" pitchFamily="18" charset="0"/>
              </a:rPr>
              <a:t>ng dẫn</a:t>
            </a:r>
            <a:endParaRPr lang="en-US" b="1">
              <a:solidFill>
                <a:schemeClr val="accent6">
                  <a:lumMod val="75000"/>
                </a:schemeClr>
              </a:solidFill>
            </a:endParaRPr>
          </a:p>
        </p:txBody>
      </p:sp>
      <p:sp>
        <p:nvSpPr>
          <p:cNvPr id="186" name="TextBox 185">
            <a:extLst>
              <a:ext uri="{FF2B5EF4-FFF2-40B4-BE49-F238E27FC236}">
                <a16:creationId xmlns:a16="http://schemas.microsoft.com/office/drawing/2014/main" id="{E55C4CD9-B033-463B-A543-D55D3C2BC369}"/>
              </a:ext>
            </a:extLst>
          </p:cNvPr>
          <p:cNvSpPr txBox="1"/>
          <p:nvPr/>
        </p:nvSpPr>
        <p:spPr>
          <a:xfrm>
            <a:off x="2184900" y="1544268"/>
            <a:ext cx="8959337" cy="2677656"/>
          </a:xfrm>
          <a:prstGeom prst="rect">
            <a:avLst/>
          </a:prstGeom>
          <a:noFill/>
        </p:spPr>
        <p:txBody>
          <a:bodyPr wrap="square">
            <a:spAutoFit/>
          </a:bodyPr>
          <a:lstStyle/>
          <a:p>
            <a:r>
              <a:rPr lang="vi-VN" altLang="zh-CN" sz="2800" b="1">
                <a:solidFill>
                  <a:schemeClr val="accent6">
                    <a:lumMod val="75000"/>
                  </a:schemeClr>
                </a:solidFill>
                <a:latin typeface="UTM Avo" panose="02040603050506020204" pitchFamily="18" charset="0"/>
                <a:cs typeface="Times New Roman" panose="02020603050405020304" pitchFamily="18" charset="0"/>
              </a:rPr>
              <a:t>Bước 1. </a:t>
            </a:r>
            <a:r>
              <a:rPr lang="vi-VN" altLang="zh-CN" sz="2800">
                <a:solidFill>
                  <a:schemeClr val="accent6">
                    <a:lumMod val="75000"/>
                  </a:schemeClr>
                </a:solidFill>
                <a:latin typeface="UTM Avo" panose="02040603050506020204" pitchFamily="18" charset="0"/>
                <a:cs typeface="Times New Roman" panose="02020603050405020304" pitchFamily="18" charset="0"/>
              </a:rPr>
              <a:t>Chọn vùng dữ liệu cần lọc là A2:E12.</a:t>
            </a:r>
            <a:endParaRPr lang="en-US" altLang="zh-CN" sz="2800">
              <a:solidFill>
                <a:schemeClr val="accent6">
                  <a:lumMod val="75000"/>
                </a:schemeClr>
              </a:solidFill>
              <a:latin typeface="UTM Avo" panose="02040603050506020204" pitchFamily="18" charset="0"/>
              <a:cs typeface="Times New Roman" panose="02020603050405020304" pitchFamily="18" charset="0"/>
            </a:endParaRPr>
          </a:p>
          <a:p>
            <a:endParaRPr lang="vi-VN" altLang="zh-CN" sz="2800">
              <a:solidFill>
                <a:schemeClr val="accent6">
                  <a:lumMod val="75000"/>
                </a:schemeClr>
              </a:solidFill>
              <a:latin typeface="UTM Avo" panose="02040603050506020204" pitchFamily="18" charset="0"/>
              <a:cs typeface="Times New Roman" panose="02020603050405020304" pitchFamily="18" charset="0"/>
            </a:endParaRPr>
          </a:p>
          <a:p>
            <a:r>
              <a:rPr lang="vi-VN" altLang="zh-CN" sz="2800" b="1">
                <a:solidFill>
                  <a:schemeClr val="accent6">
                    <a:lumMod val="75000"/>
                  </a:schemeClr>
                </a:solidFill>
                <a:latin typeface="UTM Avo" panose="02040603050506020204" pitchFamily="18" charset="0"/>
                <a:cs typeface="Times New Roman" panose="02020603050405020304" pitchFamily="18" charset="0"/>
              </a:rPr>
              <a:t>Bước 2. </a:t>
            </a:r>
            <a:r>
              <a:rPr lang="vi-VN" altLang="zh-CN" sz="2800">
                <a:solidFill>
                  <a:schemeClr val="accent6">
                    <a:lumMod val="75000"/>
                  </a:schemeClr>
                </a:solidFill>
                <a:latin typeface="UTM Avo" panose="02040603050506020204" pitchFamily="18" charset="0"/>
                <a:cs typeface="Times New Roman" panose="02020603050405020304" pitchFamily="18" charset="0"/>
              </a:rPr>
              <a:t>Trong thẻ Data, tại nhóm Sort &amp; Filter, chọn lệnh Filter. Khi đó, nút lệnh lọc dữ liệu sẽ xuất hiện ở tất cả các ô thuộc dòng tiêu đề của bảng dữ liệu.</a:t>
            </a:r>
          </a:p>
        </p:txBody>
      </p:sp>
    </p:spTree>
    <p:extLst>
      <p:ext uri="{BB962C8B-B14F-4D97-AF65-F5344CB8AC3E}">
        <p14:creationId xmlns:p14="http://schemas.microsoft.com/office/powerpoint/2010/main" val="265182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85"/>
                                        </p:tgtEl>
                                        <p:attrNameLst>
                                          <p:attrName>style.visibility</p:attrName>
                                        </p:attrNameLst>
                                      </p:cBhvr>
                                      <p:to>
                                        <p:strVal val="visible"/>
                                      </p:to>
                                    </p:set>
                                    <p:animEffect transition="in" filter="fade">
                                      <p:cBhvr>
                                        <p:cTn id="16" dur="500"/>
                                        <p:tgtEl>
                                          <p:spTgt spid="185"/>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86"/>
                                        </p:tgtEl>
                                        <p:attrNameLst>
                                          <p:attrName>style.visibility</p:attrName>
                                        </p:attrNameLst>
                                      </p:cBhvr>
                                      <p:to>
                                        <p:strVal val="visible"/>
                                      </p:to>
                                    </p:set>
                                    <p:animEffect transition="in" filter="fade">
                                      <p:cBhvr>
                                        <p:cTn id="20"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05992" y="3072744"/>
            <a:ext cx="4627422" cy="1815882"/>
          </a:xfrm>
          <a:prstGeom prst="rect">
            <a:avLst/>
          </a:prstGeom>
          <a:noFill/>
        </p:spPr>
        <p:txBody>
          <a:bodyPr wrap="square">
            <a:spAutoFit/>
          </a:bodyPr>
          <a:lstStyle/>
          <a:p>
            <a:r>
              <a:rPr lang="vi-VN" altLang="zh-CN" sz="2800" b="1">
                <a:solidFill>
                  <a:schemeClr val="accent6">
                    <a:lumMod val="75000"/>
                  </a:schemeClr>
                </a:solidFill>
                <a:latin typeface="UTM Avo" panose="02040603050506020204" pitchFamily="18" charset="0"/>
                <a:cs typeface="Times New Roman" panose="02020603050405020304" pitchFamily="18" charset="0"/>
              </a:rPr>
              <a:t>Bước 3. </a:t>
            </a:r>
            <a:r>
              <a:rPr lang="vi-VN" altLang="zh-CN" sz="2800">
                <a:solidFill>
                  <a:schemeClr val="accent6">
                    <a:lumMod val="75000"/>
                  </a:schemeClr>
                </a:solidFill>
                <a:latin typeface="UTM Avo" panose="02040603050506020204" pitchFamily="18" charset="0"/>
                <a:cs typeface="Times New Roman" panose="02020603050405020304" pitchFamily="18" charset="0"/>
              </a:rPr>
              <a:t>Thực hiện lọc dữ liệu theo các bước trong Hình 6.7. Chọn OK để hoàn thành việc lọc.</a:t>
            </a:r>
          </a:p>
        </p:txBody>
      </p:sp>
      <p:pic>
        <p:nvPicPr>
          <p:cNvPr id="3" name="Picture 2">
            <a:extLst>
              <a:ext uri="{FF2B5EF4-FFF2-40B4-BE49-F238E27FC236}">
                <a16:creationId xmlns:a16="http://schemas.microsoft.com/office/drawing/2014/main" id="{5BF487BA-844B-4826-8EFB-A16CC3EE34C0}"/>
              </a:ext>
            </a:extLst>
          </p:cNvPr>
          <p:cNvPicPr>
            <a:picLocks noChangeAspect="1"/>
          </p:cNvPicPr>
          <p:nvPr/>
        </p:nvPicPr>
        <p:blipFill>
          <a:blip r:embed="rId2"/>
          <a:stretch>
            <a:fillRect/>
          </a:stretch>
        </p:blipFill>
        <p:spPr>
          <a:xfrm>
            <a:off x="5656436" y="1739414"/>
            <a:ext cx="5419048" cy="4666667"/>
          </a:xfrm>
          <a:prstGeom prst="rect">
            <a:avLst/>
          </a:prstGeom>
        </p:spPr>
      </p:pic>
      <p:sp>
        <p:nvSpPr>
          <p:cNvPr id="93" name="Flowchart: Process 92">
            <a:extLst>
              <a:ext uri="{FF2B5EF4-FFF2-40B4-BE49-F238E27FC236}">
                <a16:creationId xmlns:a16="http://schemas.microsoft.com/office/drawing/2014/main" id="{7F97DD8A-A4C0-4FE4-8F3C-790462033055}"/>
              </a:ext>
            </a:extLst>
          </p:cNvPr>
          <p:cNvSpPr/>
          <p:nvPr/>
        </p:nvSpPr>
        <p:spPr>
          <a:xfrm>
            <a:off x="8815027" y="297405"/>
            <a:ext cx="2260457" cy="1151062"/>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a:solidFill>
                  <a:prstClr val="black"/>
                </a:solidFill>
                <a:latin typeface="UTM Avo" panose="02040603050506020204" pitchFamily="18" charset="0"/>
              </a:rPr>
              <a:t>1. Nháy chuột vào đây để lọc theo cột </a:t>
            </a:r>
            <a:r>
              <a:rPr lang="en-US" sz="2000" b="1">
                <a:solidFill>
                  <a:prstClr val="black"/>
                </a:solidFill>
                <a:latin typeface="UTM Avo" panose="02040603050506020204" pitchFamily="18" charset="0"/>
              </a:rPr>
              <a:t>Nội dung</a:t>
            </a:r>
            <a:endParaRPr kumimoji="0" lang="en-US" sz="2000" b="1" i="0" u="none" strike="noStrike" kern="1200" cap="none" spc="0" normalizeH="0" baseline="0" noProof="0">
              <a:ln>
                <a:noFill/>
              </a:ln>
              <a:solidFill>
                <a:srgbClr val="FFFF00"/>
              </a:solidFill>
              <a:effectLst/>
              <a:uLnTx/>
              <a:uFillTx/>
              <a:latin typeface="UTM Avo" panose="02040603050506020204" pitchFamily="18" charset="0"/>
            </a:endParaRPr>
          </a:p>
        </p:txBody>
      </p:sp>
      <p:cxnSp>
        <p:nvCxnSpPr>
          <p:cNvPr id="94" name="Straight Arrow Connector 93">
            <a:extLst>
              <a:ext uri="{FF2B5EF4-FFF2-40B4-BE49-F238E27FC236}">
                <a16:creationId xmlns:a16="http://schemas.microsoft.com/office/drawing/2014/main" id="{20E94D98-AE31-45C3-AA0B-2450A7067F88}"/>
              </a:ext>
            </a:extLst>
          </p:cNvPr>
          <p:cNvCxnSpPr>
            <a:cxnSpLocks/>
          </p:cNvCxnSpPr>
          <p:nvPr/>
        </p:nvCxnSpPr>
        <p:spPr>
          <a:xfrm>
            <a:off x="10808439" y="1448467"/>
            <a:ext cx="0" cy="901700"/>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95" name="Flowchart: Process 94">
            <a:extLst>
              <a:ext uri="{FF2B5EF4-FFF2-40B4-BE49-F238E27FC236}">
                <a16:creationId xmlns:a16="http://schemas.microsoft.com/office/drawing/2014/main" id="{2F37DEF7-5339-4256-8048-D3CF4E039BC8}"/>
              </a:ext>
            </a:extLst>
          </p:cNvPr>
          <p:cNvSpPr/>
          <p:nvPr/>
        </p:nvSpPr>
        <p:spPr>
          <a:xfrm>
            <a:off x="6096001" y="297405"/>
            <a:ext cx="2618514" cy="1151062"/>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a:solidFill>
                  <a:prstClr val="black"/>
                </a:solidFill>
                <a:latin typeface="UTM Avo" panose="02040603050506020204" pitchFamily="18" charset="0"/>
              </a:rPr>
              <a:t>2. Nháy chuột vào đây để chọn</a:t>
            </a:r>
          </a:p>
          <a:p>
            <a:pPr lvl="0" algn="ctr">
              <a:defRPr/>
            </a:pPr>
            <a:r>
              <a:rPr lang="en-US" sz="2000">
                <a:solidFill>
                  <a:prstClr val="black"/>
                </a:solidFill>
                <a:latin typeface="UTM Avo" panose="02040603050506020204" pitchFamily="18" charset="0"/>
              </a:rPr>
              <a:t>hoặc bỏ chọn tất cả các ô</a:t>
            </a:r>
          </a:p>
        </p:txBody>
      </p:sp>
      <p:cxnSp>
        <p:nvCxnSpPr>
          <p:cNvPr id="110" name="Straight Arrow Connector 109">
            <a:extLst>
              <a:ext uri="{FF2B5EF4-FFF2-40B4-BE49-F238E27FC236}">
                <a16:creationId xmlns:a16="http://schemas.microsoft.com/office/drawing/2014/main" id="{72D1EB64-0209-4ADE-BAED-477BA9E54008}"/>
              </a:ext>
            </a:extLst>
          </p:cNvPr>
          <p:cNvCxnSpPr>
            <a:cxnSpLocks/>
          </p:cNvCxnSpPr>
          <p:nvPr/>
        </p:nvCxnSpPr>
        <p:spPr>
          <a:xfrm>
            <a:off x="7847525" y="1448467"/>
            <a:ext cx="0" cy="3544447"/>
          </a:xfrm>
          <a:prstGeom prst="straightConnector1">
            <a:avLst/>
          </a:prstGeom>
          <a:ln w="76200">
            <a:solidFill>
              <a:srgbClr val="FF006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CC04973E-082D-4E3D-B06C-30D57DE936B7}"/>
              </a:ext>
            </a:extLst>
          </p:cNvPr>
          <p:cNvCxnSpPr>
            <a:cxnSpLocks/>
          </p:cNvCxnSpPr>
          <p:nvPr/>
        </p:nvCxnSpPr>
        <p:spPr>
          <a:xfrm>
            <a:off x="7847525" y="4992914"/>
            <a:ext cx="432875" cy="0"/>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119" name="Flowchart: Process 118">
            <a:extLst>
              <a:ext uri="{FF2B5EF4-FFF2-40B4-BE49-F238E27FC236}">
                <a16:creationId xmlns:a16="http://schemas.microsoft.com/office/drawing/2014/main" id="{137A384D-6EF8-4E48-BEC8-9B06D9798748}"/>
              </a:ext>
            </a:extLst>
          </p:cNvPr>
          <p:cNvSpPr/>
          <p:nvPr/>
        </p:nvSpPr>
        <p:spPr>
          <a:xfrm>
            <a:off x="4219573" y="244064"/>
            <a:ext cx="1474323" cy="1151062"/>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a:solidFill>
                  <a:prstClr val="black"/>
                </a:solidFill>
                <a:latin typeface="UTM Avo" panose="02040603050506020204" pitchFamily="18" charset="0"/>
              </a:rPr>
              <a:t>3. Chọn nội dung cần lọc</a:t>
            </a:r>
            <a:endParaRPr kumimoji="0" lang="en-US" sz="2000" b="1" i="0" u="none" strike="noStrike" kern="1200" cap="none" spc="0" normalizeH="0" baseline="0" noProof="0">
              <a:ln>
                <a:noFill/>
              </a:ln>
              <a:solidFill>
                <a:srgbClr val="FFFF00"/>
              </a:solidFill>
              <a:effectLst/>
              <a:uLnTx/>
              <a:uFillTx/>
              <a:latin typeface="UTM Avo" panose="02040603050506020204" pitchFamily="18" charset="0"/>
            </a:endParaRPr>
          </a:p>
        </p:txBody>
      </p:sp>
      <p:cxnSp>
        <p:nvCxnSpPr>
          <p:cNvPr id="120" name="Connector: Elbow 119">
            <a:extLst>
              <a:ext uri="{FF2B5EF4-FFF2-40B4-BE49-F238E27FC236}">
                <a16:creationId xmlns:a16="http://schemas.microsoft.com/office/drawing/2014/main" id="{56A68942-D0DF-4F30-97D8-936F0B145399}"/>
              </a:ext>
            </a:extLst>
          </p:cNvPr>
          <p:cNvCxnSpPr>
            <a:cxnSpLocks/>
          </p:cNvCxnSpPr>
          <p:nvPr/>
        </p:nvCxnSpPr>
        <p:spPr>
          <a:xfrm rot="16200000" flipH="1">
            <a:off x="4571987" y="2322699"/>
            <a:ext cx="4469258" cy="2614112"/>
          </a:xfrm>
          <a:prstGeom prst="bentConnector3">
            <a:avLst>
              <a:gd name="adj1" fmla="val 100126"/>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grpSp>
        <p:nvGrpSpPr>
          <p:cNvPr id="218" name="组合 90">
            <a:extLst>
              <a:ext uri="{FF2B5EF4-FFF2-40B4-BE49-F238E27FC236}">
                <a16:creationId xmlns:a16="http://schemas.microsoft.com/office/drawing/2014/main" id="{11563216-0EE2-433E-BDB5-EC18C1D7087D}"/>
              </a:ext>
            </a:extLst>
          </p:cNvPr>
          <p:cNvGrpSpPr/>
          <p:nvPr/>
        </p:nvGrpSpPr>
        <p:grpSpPr>
          <a:xfrm rot="16200000">
            <a:off x="2415191" y="-494879"/>
            <a:ext cx="695088" cy="2393034"/>
            <a:chOff x="3196603" y="3415833"/>
            <a:chExt cx="1311951" cy="1831006"/>
          </a:xfrm>
        </p:grpSpPr>
        <p:sp>
          <p:nvSpPr>
            <p:cNvPr id="219" name="椭圆 31">
              <a:extLst>
                <a:ext uri="{FF2B5EF4-FFF2-40B4-BE49-F238E27FC236}">
                  <a16:creationId xmlns:a16="http://schemas.microsoft.com/office/drawing/2014/main" id="{2A876A82-08F6-4E54-80DB-D40B0370F736}"/>
                </a:ext>
              </a:extLst>
            </p:cNvPr>
            <p:cNvSpPr/>
            <p:nvPr/>
          </p:nvSpPr>
          <p:spPr>
            <a:xfrm>
              <a:off x="3196603" y="3415833"/>
              <a:ext cx="1311951" cy="1739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AF3E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AE7F4F"/>
                </a:solidFill>
              </a:endParaRPr>
            </a:p>
          </p:txBody>
        </p:sp>
        <p:sp>
          <p:nvSpPr>
            <p:cNvPr id="220" name="文本框 89">
              <a:extLst>
                <a:ext uri="{FF2B5EF4-FFF2-40B4-BE49-F238E27FC236}">
                  <a16:creationId xmlns:a16="http://schemas.microsoft.com/office/drawing/2014/main" id="{AB99CF91-C50F-4A40-94CA-A2CFF9CEA1EF}"/>
                </a:ext>
              </a:extLst>
            </p:cNvPr>
            <p:cNvSpPr txBox="1"/>
            <p:nvPr/>
          </p:nvSpPr>
          <p:spPr>
            <a:xfrm>
              <a:off x="3324136" y="3581812"/>
              <a:ext cx="1056886" cy="1665027"/>
            </a:xfrm>
            <a:prstGeom prst="rect">
              <a:avLst/>
            </a:prstGeom>
            <a:noFill/>
          </p:spPr>
          <p:txBody>
            <a:bodyPr vert="eaVert" wrap="square" rtlCol="0">
              <a:spAutoFit/>
            </a:bodyPr>
            <a:lstStyle/>
            <a:p>
              <a:endParaRPr lang="zh-CN" altLang="en-US" sz="6000" dirty="0">
                <a:solidFill>
                  <a:srgbClr val="AE7F4F"/>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221" name="组合 209">
            <a:extLst>
              <a:ext uri="{FF2B5EF4-FFF2-40B4-BE49-F238E27FC236}">
                <a16:creationId xmlns:a16="http://schemas.microsoft.com/office/drawing/2014/main" id="{BB6483FF-5F8D-48A3-98E5-5A1D2AC9E95E}"/>
              </a:ext>
            </a:extLst>
          </p:cNvPr>
          <p:cNvGrpSpPr/>
          <p:nvPr/>
        </p:nvGrpSpPr>
        <p:grpSpPr>
          <a:xfrm>
            <a:off x="462364" y="66658"/>
            <a:ext cx="1375396" cy="2272793"/>
            <a:chOff x="4699681" y="-47625"/>
            <a:chExt cx="2694359" cy="5098596"/>
          </a:xfrm>
        </p:grpSpPr>
        <p:sp>
          <p:nvSpPr>
            <p:cNvPr id="222" name="Freeform 24">
              <a:extLst>
                <a:ext uri="{FF2B5EF4-FFF2-40B4-BE49-F238E27FC236}">
                  <a16:creationId xmlns:a16="http://schemas.microsoft.com/office/drawing/2014/main" id="{B7345AFA-46AD-45FC-BEBC-3539579CCF4E}"/>
                </a:ext>
              </a:extLst>
            </p:cNvPr>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25">
              <a:extLst>
                <a:ext uri="{FF2B5EF4-FFF2-40B4-BE49-F238E27FC236}">
                  <a16:creationId xmlns:a16="http://schemas.microsoft.com/office/drawing/2014/main" id="{97995016-595C-4061-A97C-4FA1F38BDF1A}"/>
                </a:ext>
              </a:extLst>
            </p:cNvPr>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24" name="组合 212">
              <a:extLst>
                <a:ext uri="{FF2B5EF4-FFF2-40B4-BE49-F238E27FC236}">
                  <a16:creationId xmlns:a16="http://schemas.microsoft.com/office/drawing/2014/main" id="{E971C998-EE65-480A-9189-FEAF1194EE5A}"/>
                </a:ext>
              </a:extLst>
            </p:cNvPr>
            <p:cNvGrpSpPr/>
            <p:nvPr/>
          </p:nvGrpSpPr>
          <p:grpSpPr>
            <a:xfrm>
              <a:off x="4699681" y="-47625"/>
              <a:ext cx="2596018" cy="5098596"/>
              <a:chOff x="2928938" y="-120650"/>
              <a:chExt cx="2946400" cy="6084888"/>
            </a:xfrm>
          </p:grpSpPr>
          <p:sp>
            <p:nvSpPr>
              <p:cNvPr id="225" name="Freeform 5">
                <a:extLst>
                  <a:ext uri="{FF2B5EF4-FFF2-40B4-BE49-F238E27FC236}">
                    <a16:creationId xmlns:a16="http://schemas.microsoft.com/office/drawing/2014/main" id="{CCB11425-0123-4BD0-ACAC-91751A12DA17}"/>
                  </a:ext>
                </a:extLst>
              </p:cNvPr>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26" name="Freeform 6">
                <a:extLst>
                  <a:ext uri="{FF2B5EF4-FFF2-40B4-BE49-F238E27FC236}">
                    <a16:creationId xmlns:a16="http://schemas.microsoft.com/office/drawing/2014/main" id="{8FEA0DA3-E0E3-482F-8FD0-EFF1ADF1656E}"/>
                  </a:ext>
                </a:extLst>
              </p:cNvPr>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7">
                <a:extLst>
                  <a:ext uri="{FF2B5EF4-FFF2-40B4-BE49-F238E27FC236}">
                    <a16:creationId xmlns:a16="http://schemas.microsoft.com/office/drawing/2014/main" id="{EFC14F12-791C-4036-A56D-4F97191368F0}"/>
                  </a:ext>
                </a:extLst>
              </p:cNvPr>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8">
                <a:extLst>
                  <a:ext uri="{FF2B5EF4-FFF2-40B4-BE49-F238E27FC236}">
                    <a16:creationId xmlns:a16="http://schemas.microsoft.com/office/drawing/2014/main" id="{C8B326BB-F7EA-4BAA-8A8A-5CF77B77C338}"/>
                  </a:ext>
                </a:extLst>
              </p:cNvPr>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9">
                <a:extLst>
                  <a:ext uri="{FF2B5EF4-FFF2-40B4-BE49-F238E27FC236}">
                    <a16:creationId xmlns:a16="http://schemas.microsoft.com/office/drawing/2014/main" id="{16D708C0-224B-44D6-8E39-61EDEA028CBC}"/>
                  </a:ext>
                </a:extLst>
              </p:cNvPr>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0">
                <a:extLst>
                  <a:ext uri="{FF2B5EF4-FFF2-40B4-BE49-F238E27FC236}">
                    <a16:creationId xmlns:a16="http://schemas.microsoft.com/office/drawing/2014/main" id="{3B0DE8FD-21EB-40ED-82A0-98630AE725D4}"/>
                  </a:ext>
                </a:extLst>
              </p:cNvPr>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
                <a:extLst>
                  <a:ext uri="{FF2B5EF4-FFF2-40B4-BE49-F238E27FC236}">
                    <a16:creationId xmlns:a16="http://schemas.microsoft.com/office/drawing/2014/main" id="{59A7A0E6-21D8-4E9F-A48E-8F23ED24F1CC}"/>
                  </a:ext>
                </a:extLst>
              </p:cNvPr>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2">
                <a:extLst>
                  <a:ext uri="{FF2B5EF4-FFF2-40B4-BE49-F238E27FC236}">
                    <a16:creationId xmlns:a16="http://schemas.microsoft.com/office/drawing/2014/main" id="{596F8B28-3DEA-4CB9-8B46-69CF719401B9}"/>
                  </a:ext>
                </a:extLst>
              </p:cNvPr>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3">
                <a:extLst>
                  <a:ext uri="{FF2B5EF4-FFF2-40B4-BE49-F238E27FC236}">
                    <a16:creationId xmlns:a16="http://schemas.microsoft.com/office/drawing/2014/main" id="{2AF839F8-472C-4D0E-9608-C56DBDB90523}"/>
                  </a:ext>
                </a:extLst>
              </p:cNvPr>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4">
                <a:extLst>
                  <a:ext uri="{FF2B5EF4-FFF2-40B4-BE49-F238E27FC236}">
                    <a16:creationId xmlns:a16="http://schemas.microsoft.com/office/drawing/2014/main" id="{0261331B-CD29-4DAF-AC20-3F748C7F867B}"/>
                  </a:ext>
                </a:extLst>
              </p:cNvPr>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5">
                <a:extLst>
                  <a:ext uri="{FF2B5EF4-FFF2-40B4-BE49-F238E27FC236}">
                    <a16:creationId xmlns:a16="http://schemas.microsoft.com/office/drawing/2014/main" id="{0B0678F5-623D-41E7-B399-D076E36955F4}"/>
                  </a:ext>
                </a:extLst>
              </p:cNvPr>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6">
                <a:extLst>
                  <a:ext uri="{FF2B5EF4-FFF2-40B4-BE49-F238E27FC236}">
                    <a16:creationId xmlns:a16="http://schemas.microsoft.com/office/drawing/2014/main" id="{B53A552E-0C95-4867-B568-EF3D529E9D5B}"/>
                  </a:ext>
                </a:extLst>
              </p:cNvPr>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7">
                <a:extLst>
                  <a:ext uri="{FF2B5EF4-FFF2-40B4-BE49-F238E27FC236}">
                    <a16:creationId xmlns:a16="http://schemas.microsoft.com/office/drawing/2014/main" id="{B4812EF7-5A2E-48CE-A464-74CE3B16A816}"/>
                  </a:ext>
                </a:extLst>
              </p:cNvPr>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8">
                <a:extLst>
                  <a:ext uri="{FF2B5EF4-FFF2-40B4-BE49-F238E27FC236}">
                    <a16:creationId xmlns:a16="http://schemas.microsoft.com/office/drawing/2014/main" id="{F1DFC2B8-DA1A-4D12-868F-11EA04F90BF5}"/>
                  </a:ext>
                </a:extLst>
              </p:cNvPr>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9">
                <a:extLst>
                  <a:ext uri="{FF2B5EF4-FFF2-40B4-BE49-F238E27FC236}">
                    <a16:creationId xmlns:a16="http://schemas.microsoft.com/office/drawing/2014/main" id="{E1109DBD-7D2F-464A-970C-60B2CEF9DAA7}"/>
                  </a:ext>
                </a:extLst>
              </p:cNvPr>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20">
                <a:extLst>
                  <a:ext uri="{FF2B5EF4-FFF2-40B4-BE49-F238E27FC236}">
                    <a16:creationId xmlns:a16="http://schemas.microsoft.com/office/drawing/2014/main" id="{2AE8091D-B8AF-4528-9417-2A5041CA098A}"/>
                  </a:ext>
                </a:extLst>
              </p:cNvPr>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21">
                <a:extLst>
                  <a:ext uri="{FF2B5EF4-FFF2-40B4-BE49-F238E27FC236}">
                    <a16:creationId xmlns:a16="http://schemas.microsoft.com/office/drawing/2014/main" id="{11BABC03-67EA-4D35-A2BE-7C14C219FD38}"/>
                  </a:ext>
                </a:extLst>
              </p:cNvPr>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22">
                <a:extLst>
                  <a:ext uri="{FF2B5EF4-FFF2-40B4-BE49-F238E27FC236}">
                    <a16:creationId xmlns:a16="http://schemas.microsoft.com/office/drawing/2014/main" id="{EB8FDCF3-B8E6-42A3-B751-962E769441FD}"/>
                  </a:ext>
                </a:extLst>
              </p:cNvPr>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3">
                <a:extLst>
                  <a:ext uri="{FF2B5EF4-FFF2-40B4-BE49-F238E27FC236}">
                    <a16:creationId xmlns:a16="http://schemas.microsoft.com/office/drawing/2014/main" id="{36FB2B16-F09D-42DE-8577-E28E1831EF17}"/>
                  </a:ext>
                </a:extLst>
              </p:cNvPr>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26">
                <a:extLst>
                  <a:ext uri="{FF2B5EF4-FFF2-40B4-BE49-F238E27FC236}">
                    <a16:creationId xmlns:a16="http://schemas.microsoft.com/office/drawing/2014/main" id="{64A42614-1EC1-49BA-9DCD-808A293EE848}"/>
                  </a:ext>
                </a:extLst>
              </p:cNvPr>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27">
                <a:extLst>
                  <a:ext uri="{FF2B5EF4-FFF2-40B4-BE49-F238E27FC236}">
                    <a16:creationId xmlns:a16="http://schemas.microsoft.com/office/drawing/2014/main" id="{6BC1DBE7-EC50-461E-BD20-D4C9EEC1F384}"/>
                  </a:ext>
                </a:extLst>
              </p:cNvPr>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28">
                <a:extLst>
                  <a:ext uri="{FF2B5EF4-FFF2-40B4-BE49-F238E27FC236}">
                    <a16:creationId xmlns:a16="http://schemas.microsoft.com/office/drawing/2014/main" id="{E9D44796-263C-4960-AF16-1ABFAE290FF4}"/>
                  </a:ext>
                </a:extLst>
              </p:cNvPr>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29">
                <a:extLst>
                  <a:ext uri="{FF2B5EF4-FFF2-40B4-BE49-F238E27FC236}">
                    <a16:creationId xmlns:a16="http://schemas.microsoft.com/office/drawing/2014/main" id="{3E5B358A-3F12-4FF8-AFE0-38702C464346}"/>
                  </a:ext>
                </a:extLst>
              </p:cNvPr>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30">
                <a:extLst>
                  <a:ext uri="{FF2B5EF4-FFF2-40B4-BE49-F238E27FC236}">
                    <a16:creationId xmlns:a16="http://schemas.microsoft.com/office/drawing/2014/main" id="{0DFAEC30-1D82-4248-8437-E297FC803EAA}"/>
                  </a:ext>
                </a:extLst>
              </p:cNvPr>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31">
                <a:extLst>
                  <a:ext uri="{FF2B5EF4-FFF2-40B4-BE49-F238E27FC236}">
                    <a16:creationId xmlns:a16="http://schemas.microsoft.com/office/drawing/2014/main" id="{494B5035-C481-4EA5-9D53-19616E1F6C59}"/>
                  </a:ext>
                </a:extLst>
              </p:cNvPr>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32">
                <a:extLst>
                  <a:ext uri="{FF2B5EF4-FFF2-40B4-BE49-F238E27FC236}">
                    <a16:creationId xmlns:a16="http://schemas.microsoft.com/office/drawing/2014/main" id="{4FF29848-44B0-4908-BB3A-4903FDDE229F}"/>
                  </a:ext>
                </a:extLst>
              </p:cNvPr>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33">
                <a:extLst>
                  <a:ext uri="{FF2B5EF4-FFF2-40B4-BE49-F238E27FC236}">
                    <a16:creationId xmlns:a16="http://schemas.microsoft.com/office/drawing/2014/main" id="{B99E07EB-7867-47BE-A648-A7387D67C694}"/>
                  </a:ext>
                </a:extLst>
              </p:cNvPr>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34">
                <a:extLst>
                  <a:ext uri="{FF2B5EF4-FFF2-40B4-BE49-F238E27FC236}">
                    <a16:creationId xmlns:a16="http://schemas.microsoft.com/office/drawing/2014/main" id="{F1D3656E-9F4D-48C3-901B-06D65C38A63F}"/>
                  </a:ext>
                </a:extLst>
              </p:cNvPr>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35">
                <a:extLst>
                  <a:ext uri="{FF2B5EF4-FFF2-40B4-BE49-F238E27FC236}">
                    <a16:creationId xmlns:a16="http://schemas.microsoft.com/office/drawing/2014/main" id="{C858E8D8-48AA-4DCB-89E2-069DA4391D4D}"/>
                  </a:ext>
                </a:extLst>
              </p:cNvPr>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36">
                <a:extLst>
                  <a:ext uri="{FF2B5EF4-FFF2-40B4-BE49-F238E27FC236}">
                    <a16:creationId xmlns:a16="http://schemas.microsoft.com/office/drawing/2014/main" id="{F40034F9-5175-4F6A-B5DC-043C1947B330}"/>
                  </a:ext>
                </a:extLst>
              </p:cNvPr>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37">
                <a:extLst>
                  <a:ext uri="{FF2B5EF4-FFF2-40B4-BE49-F238E27FC236}">
                    <a16:creationId xmlns:a16="http://schemas.microsoft.com/office/drawing/2014/main" id="{4D9E4105-8644-46B8-8AF7-B99BCE33BA17}"/>
                  </a:ext>
                </a:extLst>
              </p:cNvPr>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38">
                <a:extLst>
                  <a:ext uri="{FF2B5EF4-FFF2-40B4-BE49-F238E27FC236}">
                    <a16:creationId xmlns:a16="http://schemas.microsoft.com/office/drawing/2014/main" id="{1832CD94-F9D3-4831-B13E-3081E15A58FF}"/>
                  </a:ext>
                </a:extLst>
              </p:cNvPr>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39">
                <a:extLst>
                  <a:ext uri="{FF2B5EF4-FFF2-40B4-BE49-F238E27FC236}">
                    <a16:creationId xmlns:a16="http://schemas.microsoft.com/office/drawing/2014/main" id="{5B7C6D29-C9C5-4DA5-828D-DF0D823BECB7}"/>
                  </a:ext>
                </a:extLst>
              </p:cNvPr>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40">
                <a:extLst>
                  <a:ext uri="{FF2B5EF4-FFF2-40B4-BE49-F238E27FC236}">
                    <a16:creationId xmlns:a16="http://schemas.microsoft.com/office/drawing/2014/main" id="{0CFFBAA4-F500-4B56-9A68-8F2D49FB4BCB}"/>
                  </a:ext>
                </a:extLst>
              </p:cNvPr>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41">
                <a:extLst>
                  <a:ext uri="{FF2B5EF4-FFF2-40B4-BE49-F238E27FC236}">
                    <a16:creationId xmlns:a16="http://schemas.microsoft.com/office/drawing/2014/main" id="{C002018B-C90E-42A0-BF22-0D25C8AA1618}"/>
                  </a:ext>
                </a:extLst>
              </p:cNvPr>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42">
                <a:extLst>
                  <a:ext uri="{FF2B5EF4-FFF2-40B4-BE49-F238E27FC236}">
                    <a16:creationId xmlns:a16="http://schemas.microsoft.com/office/drawing/2014/main" id="{028B9B9E-EC11-4866-9D23-2F67B5195502}"/>
                  </a:ext>
                </a:extLst>
              </p:cNvPr>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43">
                <a:extLst>
                  <a:ext uri="{FF2B5EF4-FFF2-40B4-BE49-F238E27FC236}">
                    <a16:creationId xmlns:a16="http://schemas.microsoft.com/office/drawing/2014/main" id="{7E849B77-6AAC-4EFC-93D8-34876283F2D2}"/>
                  </a:ext>
                </a:extLst>
              </p:cNvPr>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44">
                <a:extLst>
                  <a:ext uri="{FF2B5EF4-FFF2-40B4-BE49-F238E27FC236}">
                    <a16:creationId xmlns:a16="http://schemas.microsoft.com/office/drawing/2014/main" id="{8CDD5327-8E22-4A1E-90DA-FA8AEFC345AB}"/>
                  </a:ext>
                </a:extLst>
              </p:cNvPr>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45">
                <a:extLst>
                  <a:ext uri="{FF2B5EF4-FFF2-40B4-BE49-F238E27FC236}">
                    <a16:creationId xmlns:a16="http://schemas.microsoft.com/office/drawing/2014/main" id="{CA049E6D-65C1-4598-B08D-746CE5CC693F}"/>
                  </a:ext>
                </a:extLst>
              </p:cNvPr>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94">
                <a:extLst>
                  <a:ext uri="{FF2B5EF4-FFF2-40B4-BE49-F238E27FC236}">
                    <a16:creationId xmlns:a16="http://schemas.microsoft.com/office/drawing/2014/main" id="{B2A0CD7A-E546-4A8D-A363-E450F49B92F2}"/>
                  </a:ext>
                </a:extLst>
              </p:cNvPr>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95">
                <a:extLst>
                  <a:ext uri="{FF2B5EF4-FFF2-40B4-BE49-F238E27FC236}">
                    <a16:creationId xmlns:a16="http://schemas.microsoft.com/office/drawing/2014/main" id="{D8B95F05-2E35-4A15-9AC0-21B8A323ADCA}"/>
                  </a:ext>
                </a:extLst>
              </p:cNvPr>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96">
                <a:extLst>
                  <a:ext uri="{FF2B5EF4-FFF2-40B4-BE49-F238E27FC236}">
                    <a16:creationId xmlns:a16="http://schemas.microsoft.com/office/drawing/2014/main" id="{1DCAFBD9-6AC8-4C92-B94E-11720386EB09}"/>
                  </a:ext>
                </a:extLst>
              </p:cNvPr>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97">
                <a:extLst>
                  <a:ext uri="{FF2B5EF4-FFF2-40B4-BE49-F238E27FC236}">
                    <a16:creationId xmlns:a16="http://schemas.microsoft.com/office/drawing/2014/main" id="{D7086C52-B64B-4874-AA79-B69CB458087D}"/>
                  </a:ext>
                </a:extLst>
              </p:cNvPr>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98">
                <a:extLst>
                  <a:ext uri="{FF2B5EF4-FFF2-40B4-BE49-F238E27FC236}">
                    <a16:creationId xmlns:a16="http://schemas.microsoft.com/office/drawing/2014/main" id="{8CDBBD3E-CB05-4CCF-B42A-BE4424CDAD31}"/>
                  </a:ext>
                </a:extLst>
              </p:cNvPr>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07">
                <a:extLst>
                  <a:ext uri="{FF2B5EF4-FFF2-40B4-BE49-F238E27FC236}">
                    <a16:creationId xmlns:a16="http://schemas.microsoft.com/office/drawing/2014/main" id="{FD783657-ED99-4B7E-81D2-585B087EE9F6}"/>
                  </a:ext>
                </a:extLst>
              </p:cNvPr>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08">
                <a:extLst>
                  <a:ext uri="{FF2B5EF4-FFF2-40B4-BE49-F238E27FC236}">
                    <a16:creationId xmlns:a16="http://schemas.microsoft.com/office/drawing/2014/main" id="{390F2325-34E5-4BD1-9140-EF2D5D617D6C}"/>
                  </a:ext>
                </a:extLst>
              </p:cNvPr>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09">
                <a:extLst>
                  <a:ext uri="{FF2B5EF4-FFF2-40B4-BE49-F238E27FC236}">
                    <a16:creationId xmlns:a16="http://schemas.microsoft.com/office/drawing/2014/main" id="{C4808526-9583-42FB-B832-56D56ECDEF62}"/>
                  </a:ext>
                </a:extLst>
              </p:cNvPr>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10">
                <a:extLst>
                  <a:ext uri="{FF2B5EF4-FFF2-40B4-BE49-F238E27FC236}">
                    <a16:creationId xmlns:a16="http://schemas.microsoft.com/office/drawing/2014/main" id="{D5676923-1705-4DC0-A9E6-39FE6D1B9B3A}"/>
                  </a:ext>
                </a:extLst>
              </p:cNvPr>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11">
                <a:extLst>
                  <a:ext uri="{FF2B5EF4-FFF2-40B4-BE49-F238E27FC236}">
                    <a16:creationId xmlns:a16="http://schemas.microsoft.com/office/drawing/2014/main" id="{15DC0C9D-4E6B-4EF3-B335-59366D800ED5}"/>
                  </a:ext>
                </a:extLst>
              </p:cNvPr>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12">
                <a:extLst>
                  <a:ext uri="{FF2B5EF4-FFF2-40B4-BE49-F238E27FC236}">
                    <a16:creationId xmlns:a16="http://schemas.microsoft.com/office/drawing/2014/main" id="{E1DDF073-69F0-4507-9DF0-42F4340FF647}"/>
                  </a:ext>
                </a:extLst>
              </p:cNvPr>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13">
                <a:extLst>
                  <a:ext uri="{FF2B5EF4-FFF2-40B4-BE49-F238E27FC236}">
                    <a16:creationId xmlns:a16="http://schemas.microsoft.com/office/drawing/2014/main" id="{93052E1F-B620-4283-AE75-8321FD3340BE}"/>
                  </a:ext>
                </a:extLst>
              </p:cNvPr>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14">
                <a:extLst>
                  <a:ext uri="{FF2B5EF4-FFF2-40B4-BE49-F238E27FC236}">
                    <a16:creationId xmlns:a16="http://schemas.microsoft.com/office/drawing/2014/main" id="{68B99FBD-811A-4480-8016-D99941B605CD}"/>
                  </a:ext>
                </a:extLst>
              </p:cNvPr>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15">
                <a:extLst>
                  <a:ext uri="{FF2B5EF4-FFF2-40B4-BE49-F238E27FC236}">
                    <a16:creationId xmlns:a16="http://schemas.microsoft.com/office/drawing/2014/main" id="{48A4C752-54F2-481E-BD42-4B32A03F1119}"/>
                  </a:ext>
                </a:extLst>
              </p:cNvPr>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16">
                <a:extLst>
                  <a:ext uri="{FF2B5EF4-FFF2-40B4-BE49-F238E27FC236}">
                    <a16:creationId xmlns:a16="http://schemas.microsoft.com/office/drawing/2014/main" id="{8B1C9471-991F-4010-9D4D-AD091BB0660E}"/>
                  </a:ext>
                </a:extLst>
              </p:cNvPr>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17">
                <a:extLst>
                  <a:ext uri="{FF2B5EF4-FFF2-40B4-BE49-F238E27FC236}">
                    <a16:creationId xmlns:a16="http://schemas.microsoft.com/office/drawing/2014/main" id="{4D7A87D3-8C76-435C-B713-DDE65258B0C2}"/>
                  </a:ext>
                </a:extLst>
              </p:cNvPr>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18">
                <a:extLst>
                  <a:ext uri="{FF2B5EF4-FFF2-40B4-BE49-F238E27FC236}">
                    <a16:creationId xmlns:a16="http://schemas.microsoft.com/office/drawing/2014/main" id="{7F029218-7A7A-49E4-9C62-7BC3B042F619}"/>
                  </a:ext>
                </a:extLst>
              </p:cNvPr>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19">
                <a:extLst>
                  <a:ext uri="{FF2B5EF4-FFF2-40B4-BE49-F238E27FC236}">
                    <a16:creationId xmlns:a16="http://schemas.microsoft.com/office/drawing/2014/main" id="{3C71207C-AB71-41DA-BC35-D19B8AA8DDA0}"/>
                  </a:ext>
                </a:extLst>
              </p:cNvPr>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20">
                <a:extLst>
                  <a:ext uri="{FF2B5EF4-FFF2-40B4-BE49-F238E27FC236}">
                    <a16:creationId xmlns:a16="http://schemas.microsoft.com/office/drawing/2014/main" id="{4E6DA257-65C2-412A-AFC3-D998547524B1}"/>
                  </a:ext>
                </a:extLst>
              </p:cNvPr>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21">
                <a:extLst>
                  <a:ext uri="{FF2B5EF4-FFF2-40B4-BE49-F238E27FC236}">
                    <a16:creationId xmlns:a16="http://schemas.microsoft.com/office/drawing/2014/main" id="{E5E228D9-5DE1-4A7F-9252-C46AA5BFF5A4}"/>
                  </a:ext>
                </a:extLst>
              </p:cNvPr>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22">
                <a:extLst>
                  <a:ext uri="{FF2B5EF4-FFF2-40B4-BE49-F238E27FC236}">
                    <a16:creationId xmlns:a16="http://schemas.microsoft.com/office/drawing/2014/main" id="{7CAA0E44-0EC5-488A-B202-4F433FD0C826}"/>
                  </a:ext>
                </a:extLst>
              </p:cNvPr>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23">
                <a:extLst>
                  <a:ext uri="{FF2B5EF4-FFF2-40B4-BE49-F238E27FC236}">
                    <a16:creationId xmlns:a16="http://schemas.microsoft.com/office/drawing/2014/main" id="{451CD16A-75FB-4A8E-ADCF-052930FE8937}"/>
                  </a:ext>
                </a:extLst>
              </p:cNvPr>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24">
                <a:extLst>
                  <a:ext uri="{FF2B5EF4-FFF2-40B4-BE49-F238E27FC236}">
                    <a16:creationId xmlns:a16="http://schemas.microsoft.com/office/drawing/2014/main" id="{23ABC7AC-3DE5-4934-A62C-FB2F334A24E7}"/>
                  </a:ext>
                </a:extLst>
              </p:cNvPr>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25">
                <a:extLst>
                  <a:ext uri="{FF2B5EF4-FFF2-40B4-BE49-F238E27FC236}">
                    <a16:creationId xmlns:a16="http://schemas.microsoft.com/office/drawing/2014/main" id="{D6C9B7FF-1A7D-4350-A6B8-4D9B14330A28}"/>
                  </a:ext>
                </a:extLst>
              </p:cNvPr>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26">
                <a:extLst>
                  <a:ext uri="{FF2B5EF4-FFF2-40B4-BE49-F238E27FC236}">
                    <a16:creationId xmlns:a16="http://schemas.microsoft.com/office/drawing/2014/main" id="{FDADDAAC-8C00-4F0C-9F47-ED472ECAF3C8}"/>
                  </a:ext>
                </a:extLst>
              </p:cNvPr>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27">
                <a:extLst>
                  <a:ext uri="{FF2B5EF4-FFF2-40B4-BE49-F238E27FC236}">
                    <a16:creationId xmlns:a16="http://schemas.microsoft.com/office/drawing/2014/main" id="{39E23745-A78E-416C-876A-CDB1233174D4}"/>
                  </a:ext>
                </a:extLst>
              </p:cNvPr>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28">
                <a:extLst>
                  <a:ext uri="{FF2B5EF4-FFF2-40B4-BE49-F238E27FC236}">
                    <a16:creationId xmlns:a16="http://schemas.microsoft.com/office/drawing/2014/main" id="{A2A0D0C0-0C8C-45DA-8DA2-55E6AFAEB510}"/>
                  </a:ext>
                </a:extLst>
              </p:cNvPr>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29">
                <a:extLst>
                  <a:ext uri="{FF2B5EF4-FFF2-40B4-BE49-F238E27FC236}">
                    <a16:creationId xmlns:a16="http://schemas.microsoft.com/office/drawing/2014/main" id="{E72AE970-D793-4B08-B803-80327D647D38}"/>
                  </a:ext>
                </a:extLst>
              </p:cNvPr>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30">
                <a:extLst>
                  <a:ext uri="{FF2B5EF4-FFF2-40B4-BE49-F238E27FC236}">
                    <a16:creationId xmlns:a16="http://schemas.microsoft.com/office/drawing/2014/main" id="{F3BD1BA6-3489-4B08-96ED-2B0554FEE82F}"/>
                  </a:ext>
                </a:extLst>
              </p:cNvPr>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131">
                <a:extLst>
                  <a:ext uri="{FF2B5EF4-FFF2-40B4-BE49-F238E27FC236}">
                    <a16:creationId xmlns:a16="http://schemas.microsoft.com/office/drawing/2014/main" id="{9DA0C59F-284B-4C57-AE55-3ED9A3B3C127}"/>
                  </a:ext>
                </a:extLst>
              </p:cNvPr>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132">
                <a:extLst>
                  <a:ext uri="{FF2B5EF4-FFF2-40B4-BE49-F238E27FC236}">
                    <a16:creationId xmlns:a16="http://schemas.microsoft.com/office/drawing/2014/main" id="{E388DADC-630D-4CDB-9C9D-09C6EF3D11B8}"/>
                  </a:ext>
                </a:extLst>
              </p:cNvPr>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133">
                <a:extLst>
                  <a:ext uri="{FF2B5EF4-FFF2-40B4-BE49-F238E27FC236}">
                    <a16:creationId xmlns:a16="http://schemas.microsoft.com/office/drawing/2014/main" id="{E013C545-5307-46A2-B689-6AF971D55FC5}"/>
                  </a:ext>
                </a:extLst>
              </p:cNvPr>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134">
                <a:extLst>
                  <a:ext uri="{FF2B5EF4-FFF2-40B4-BE49-F238E27FC236}">
                    <a16:creationId xmlns:a16="http://schemas.microsoft.com/office/drawing/2014/main" id="{BF986581-DD32-403D-B32C-A452791E7399}"/>
                  </a:ext>
                </a:extLst>
              </p:cNvPr>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297" name="TextBox 296">
            <a:extLst>
              <a:ext uri="{FF2B5EF4-FFF2-40B4-BE49-F238E27FC236}">
                <a16:creationId xmlns:a16="http://schemas.microsoft.com/office/drawing/2014/main" id="{8608BA04-D206-4D68-A4F5-CE5477CF9862}"/>
              </a:ext>
            </a:extLst>
          </p:cNvPr>
          <p:cNvSpPr txBox="1"/>
          <p:nvPr/>
        </p:nvSpPr>
        <p:spPr>
          <a:xfrm>
            <a:off x="1696167" y="447742"/>
            <a:ext cx="2402214" cy="461665"/>
          </a:xfrm>
          <a:prstGeom prst="rect">
            <a:avLst/>
          </a:prstGeom>
          <a:noFill/>
        </p:spPr>
        <p:txBody>
          <a:bodyPr wrap="square">
            <a:spAutoFit/>
          </a:bodyPr>
          <a:lstStyle/>
          <a:p>
            <a:r>
              <a:rPr kumimoji="0" lang="vi-VN" altLang="zh-CN" sz="2400" b="1" i="0" u="none" strike="noStrike" kern="1200" cap="none" spc="0" normalizeH="0" baseline="0" noProof="0">
                <a:ln>
                  <a:noFill/>
                </a:ln>
                <a:solidFill>
                  <a:schemeClr val="accent6">
                    <a:lumMod val="75000"/>
                  </a:schemeClr>
                </a:solidFill>
                <a:effectLst/>
                <a:uLnTx/>
                <a:uFillTx/>
                <a:latin typeface="UTM Avo" panose="02040603050506020204" pitchFamily="18" charset="0"/>
                <a:ea typeface="+mn-ea"/>
                <a:cs typeface="Times New Roman" panose="02020603050405020304" pitchFamily="18" charset="0"/>
              </a:rPr>
              <a:t>Hướ</a:t>
            </a:r>
            <a:r>
              <a:rPr lang="en-US" altLang="zh-CN" sz="2400" b="1">
                <a:solidFill>
                  <a:schemeClr val="accent6">
                    <a:lumMod val="75000"/>
                  </a:schemeClr>
                </a:solidFill>
                <a:latin typeface="UTM Avo" panose="02040603050506020204" pitchFamily="18" charset="0"/>
                <a:cs typeface="Times New Roman" panose="02020603050405020304" pitchFamily="18" charset="0"/>
              </a:rPr>
              <a:t>ng dẫn</a:t>
            </a:r>
            <a:endParaRPr lang="en-US" b="1">
              <a:solidFill>
                <a:schemeClr val="accent6">
                  <a:lumMod val="75000"/>
                </a:schemeClr>
              </a:solidFill>
            </a:endParaRPr>
          </a:p>
        </p:txBody>
      </p:sp>
    </p:spTree>
    <p:extLst>
      <p:ext uri="{BB962C8B-B14F-4D97-AF65-F5344CB8AC3E}">
        <p14:creationId xmlns:p14="http://schemas.microsoft.com/office/powerpoint/2010/main" val="418932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cBhvr additive="base">
                                        <p:cTn id="7" dur="750" fill="hold"/>
                                        <p:tgtEl>
                                          <p:spTgt spid="221"/>
                                        </p:tgtEl>
                                        <p:attrNameLst>
                                          <p:attrName>ppt_x</p:attrName>
                                        </p:attrNameLst>
                                      </p:cBhvr>
                                      <p:tavLst>
                                        <p:tav tm="0">
                                          <p:val>
                                            <p:strVal val="#ppt_x"/>
                                          </p:val>
                                        </p:tav>
                                        <p:tav tm="100000">
                                          <p:val>
                                            <p:strVal val="#ppt_x"/>
                                          </p:val>
                                        </p:tav>
                                      </p:tavLst>
                                    </p:anim>
                                    <p:anim calcmode="lin" valueType="num">
                                      <p:cBhvr additive="base">
                                        <p:cTn id="8" dur="750" fill="hold"/>
                                        <p:tgtEl>
                                          <p:spTgt spid="221"/>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218"/>
                                        </p:tgtEl>
                                        <p:attrNameLst>
                                          <p:attrName>style.visibility</p:attrName>
                                        </p:attrNameLst>
                                      </p:cBhvr>
                                      <p:to>
                                        <p:strVal val="visible"/>
                                      </p:to>
                                    </p:set>
                                    <p:animEffect transition="in" filter="wipe(down)">
                                      <p:cBhvr>
                                        <p:cTn id="12" dur="500"/>
                                        <p:tgtEl>
                                          <p:spTgt spid="218"/>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297"/>
                                        </p:tgtEl>
                                        <p:attrNameLst>
                                          <p:attrName>style.visibility</p:attrName>
                                        </p:attrNameLst>
                                      </p:cBhvr>
                                      <p:to>
                                        <p:strVal val="visible"/>
                                      </p:to>
                                    </p:set>
                                    <p:animEffect transition="in" filter="fade">
                                      <p:cBhvr>
                                        <p:cTn id="16" dur="500"/>
                                        <p:tgtEl>
                                          <p:spTgt spid="297"/>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86"/>
                                        </p:tgtEl>
                                        <p:attrNameLst>
                                          <p:attrName>style.visibility</p:attrName>
                                        </p:attrNameLst>
                                      </p:cBhvr>
                                      <p:to>
                                        <p:strVal val="visible"/>
                                      </p:to>
                                    </p:set>
                                    <p:animEffect transition="in" filter="fade">
                                      <p:cBhvr>
                                        <p:cTn id="20" dur="500"/>
                                        <p:tgtEl>
                                          <p:spTgt spid="18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3"/>
                                        </p:tgtEl>
                                        <p:attrNameLst>
                                          <p:attrName>style.visibility</p:attrName>
                                        </p:attrNameLst>
                                      </p:cBhvr>
                                      <p:to>
                                        <p:strVal val="visible"/>
                                      </p:to>
                                    </p:set>
                                    <p:animEffect transition="in" filter="fade">
                                      <p:cBhvr>
                                        <p:cTn id="25" dur="500"/>
                                        <p:tgtEl>
                                          <p:spTgt spid="93"/>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94"/>
                                        </p:tgtEl>
                                        <p:attrNameLst>
                                          <p:attrName>style.visibility</p:attrName>
                                        </p:attrNameLst>
                                      </p:cBhvr>
                                      <p:to>
                                        <p:strVal val="visible"/>
                                      </p:to>
                                    </p:set>
                                    <p:animEffect transition="in" filter="wipe(up)">
                                      <p:cBhvr>
                                        <p:cTn id="29" dur="500"/>
                                        <p:tgtEl>
                                          <p:spTgt spid="9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5"/>
                                        </p:tgtEl>
                                        <p:attrNameLst>
                                          <p:attrName>style.visibility</p:attrName>
                                        </p:attrNameLst>
                                      </p:cBhvr>
                                      <p:to>
                                        <p:strVal val="visible"/>
                                      </p:to>
                                    </p:set>
                                    <p:animEffect transition="in" filter="fade">
                                      <p:cBhvr>
                                        <p:cTn id="34" dur="500"/>
                                        <p:tgtEl>
                                          <p:spTgt spid="95"/>
                                        </p:tgtEl>
                                      </p:cBhvr>
                                    </p:animEffect>
                                  </p:childTnLst>
                                </p:cTn>
                              </p:par>
                            </p:childTnLst>
                          </p:cTn>
                        </p:par>
                        <p:par>
                          <p:cTn id="35" fill="hold">
                            <p:stCondLst>
                              <p:cond delay="500"/>
                            </p:stCondLst>
                            <p:childTnLst>
                              <p:par>
                                <p:cTn id="36" presetID="22" presetClass="entr" presetSubtype="1" fill="hold" nodeType="afterEffect">
                                  <p:stCondLst>
                                    <p:cond delay="0"/>
                                  </p:stCondLst>
                                  <p:childTnLst>
                                    <p:set>
                                      <p:cBhvr>
                                        <p:cTn id="37" dur="1" fill="hold">
                                          <p:stCondLst>
                                            <p:cond delay="0"/>
                                          </p:stCondLst>
                                        </p:cTn>
                                        <p:tgtEl>
                                          <p:spTgt spid="110"/>
                                        </p:tgtEl>
                                        <p:attrNameLst>
                                          <p:attrName>style.visibility</p:attrName>
                                        </p:attrNameLst>
                                      </p:cBhvr>
                                      <p:to>
                                        <p:strVal val="visible"/>
                                      </p:to>
                                    </p:set>
                                    <p:animEffect transition="in" filter="wipe(up)">
                                      <p:cBhvr>
                                        <p:cTn id="38" dur="500"/>
                                        <p:tgtEl>
                                          <p:spTgt spid="110"/>
                                        </p:tgtEl>
                                      </p:cBhvr>
                                    </p:animEffect>
                                  </p:childTnLst>
                                </p:cTn>
                              </p:par>
                            </p:childTnLst>
                          </p:cTn>
                        </p:par>
                        <p:par>
                          <p:cTn id="39" fill="hold">
                            <p:stCondLst>
                              <p:cond delay="1000"/>
                            </p:stCondLst>
                            <p:childTnLst>
                              <p:par>
                                <p:cTn id="40" presetID="22" presetClass="entr" presetSubtype="8" fill="hold" nodeType="afterEffect">
                                  <p:stCondLst>
                                    <p:cond delay="0"/>
                                  </p:stCondLst>
                                  <p:childTnLst>
                                    <p:set>
                                      <p:cBhvr>
                                        <p:cTn id="41" dur="1" fill="hold">
                                          <p:stCondLst>
                                            <p:cond delay="0"/>
                                          </p:stCondLst>
                                        </p:cTn>
                                        <p:tgtEl>
                                          <p:spTgt spid="112"/>
                                        </p:tgtEl>
                                        <p:attrNameLst>
                                          <p:attrName>style.visibility</p:attrName>
                                        </p:attrNameLst>
                                      </p:cBhvr>
                                      <p:to>
                                        <p:strVal val="visible"/>
                                      </p:to>
                                    </p:set>
                                    <p:animEffect transition="in" filter="wipe(left)">
                                      <p:cBhvr>
                                        <p:cTn id="42" dur="500"/>
                                        <p:tgtEl>
                                          <p:spTgt spid="1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9"/>
                                        </p:tgtEl>
                                        <p:attrNameLst>
                                          <p:attrName>style.visibility</p:attrName>
                                        </p:attrNameLst>
                                      </p:cBhvr>
                                      <p:to>
                                        <p:strVal val="visible"/>
                                      </p:to>
                                    </p:set>
                                    <p:animEffect transition="in" filter="fade">
                                      <p:cBhvr>
                                        <p:cTn id="47" dur="500"/>
                                        <p:tgtEl>
                                          <p:spTgt spid="119"/>
                                        </p:tgtEl>
                                      </p:cBhvr>
                                    </p:animEffect>
                                  </p:childTnLst>
                                </p:cTn>
                              </p:par>
                            </p:childTnLst>
                          </p:cTn>
                        </p:par>
                        <p:par>
                          <p:cTn id="48" fill="hold">
                            <p:stCondLst>
                              <p:cond delay="500"/>
                            </p:stCondLst>
                            <p:childTnLst>
                              <p:par>
                                <p:cTn id="49" presetID="22" presetClass="entr" presetSubtype="1" fill="hold" nodeType="afterEffect">
                                  <p:stCondLst>
                                    <p:cond delay="0"/>
                                  </p:stCondLst>
                                  <p:childTnLst>
                                    <p:set>
                                      <p:cBhvr>
                                        <p:cTn id="50" dur="1" fill="hold">
                                          <p:stCondLst>
                                            <p:cond delay="0"/>
                                          </p:stCondLst>
                                        </p:cTn>
                                        <p:tgtEl>
                                          <p:spTgt spid="120"/>
                                        </p:tgtEl>
                                        <p:attrNameLst>
                                          <p:attrName>style.visibility</p:attrName>
                                        </p:attrNameLst>
                                      </p:cBhvr>
                                      <p:to>
                                        <p:strVal val="visible"/>
                                      </p:to>
                                    </p:set>
                                    <p:animEffect transition="in" filter="wipe(up)">
                                      <p:cBhvr>
                                        <p:cTn id="51"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P spid="93" grpId="0" animBg="1"/>
      <p:bldP spid="95" grpId="0" animBg="1"/>
      <p:bldP spid="119" grpId="0" animBg="1"/>
      <p:bldP spid="29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84BB0C-B69B-48B5-B0B3-7E66884B3428}"/>
              </a:ext>
            </a:extLst>
          </p:cNvPr>
          <p:cNvPicPr>
            <a:picLocks noChangeAspect="1"/>
          </p:cNvPicPr>
          <p:nvPr/>
        </p:nvPicPr>
        <p:blipFill>
          <a:blip r:embed="rId2"/>
          <a:stretch>
            <a:fillRect/>
          </a:stretch>
        </p:blipFill>
        <p:spPr>
          <a:xfrm>
            <a:off x="1795414" y="1881425"/>
            <a:ext cx="8436788" cy="3118469"/>
          </a:xfrm>
          <a:prstGeom prst="rect">
            <a:avLst/>
          </a:prstGeom>
        </p:spPr>
      </p:pic>
      <p:sp>
        <p:nvSpPr>
          <p:cNvPr id="186" name="TextBox 185">
            <a:extLst>
              <a:ext uri="{FF2B5EF4-FFF2-40B4-BE49-F238E27FC236}">
                <a16:creationId xmlns:a16="http://schemas.microsoft.com/office/drawing/2014/main" id="{E55C4CD9-B033-463B-A543-D55D3C2BC369}"/>
              </a:ext>
            </a:extLst>
          </p:cNvPr>
          <p:cNvSpPr txBox="1"/>
          <p:nvPr/>
        </p:nvSpPr>
        <p:spPr>
          <a:xfrm>
            <a:off x="1077838" y="5223437"/>
            <a:ext cx="9800376" cy="954107"/>
          </a:xfrm>
          <a:prstGeom prst="rect">
            <a:avLst/>
          </a:prstGeom>
          <a:noFill/>
        </p:spPr>
        <p:txBody>
          <a:bodyPr wrap="square">
            <a:spAutoFit/>
          </a:bodyPr>
          <a:lstStyle/>
          <a:p>
            <a:pPr algn="ctr"/>
            <a:r>
              <a:rPr lang="vi-VN" altLang="zh-CN" sz="2800">
                <a:solidFill>
                  <a:schemeClr val="accent6">
                    <a:lumMod val="75000"/>
                  </a:schemeClr>
                </a:solidFill>
                <a:latin typeface="UTM Avo" panose="02040603050506020204" pitchFamily="18" charset="0"/>
                <a:cs typeface="Times New Roman" panose="02020603050405020304" pitchFamily="18" charset="0"/>
              </a:rPr>
              <a:t>Hình 6.8 minh hoạ kết quả lọc dữ liệu là danh sách học sinh mong muốn tìm hiểu nội dung Ngôn ngữ lập trình.</a:t>
            </a:r>
          </a:p>
        </p:txBody>
      </p:sp>
      <p:grpSp>
        <p:nvGrpSpPr>
          <p:cNvPr id="218" name="组合 90">
            <a:extLst>
              <a:ext uri="{FF2B5EF4-FFF2-40B4-BE49-F238E27FC236}">
                <a16:creationId xmlns:a16="http://schemas.microsoft.com/office/drawing/2014/main" id="{11563216-0EE2-433E-BDB5-EC18C1D7087D}"/>
              </a:ext>
            </a:extLst>
          </p:cNvPr>
          <p:cNvGrpSpPr/>
          <p:nvPr/>
        </p:nvGrpSpPr>
        <p:grpSpPr>
          <a:xfrm rot="16200000">
            <a:off x="2415191" y="-494879"/>
            <a:ext cx="695088" cy="2393034"/>
            <a:chOff x="3196603" y="3415833"/>
            <a:chExt cx="1311951" cy="1831006"/>
          </a:xfrm>
        </p:grpSpPr>
        <p:sp>
          <p:nvSpPr>
            <p:cNvPr id="219" name="椭圆 31">
              <a:extLst>
                <a:ext uri="{FF2B5EF4-FFF2-40B4-BE49-F238E27FC236}">
                  <a16:creationId xmlns:a16="http://schemas.microsoft.com/office/drawing/2014/main" id="{2A876A82-08F6-4E54-80DB-D40B0370F736}"/>
                </a:ext>
              </a:extLst>
            </p:cNvPr>
            <p:cNvSpPr/>
            <p:nvPr/>
          </p:nvSpPr>
          <p:spPr>
            <a:xfrm>
              <a:off x="3196603" y="3415833"/>
              <a:ext cx="1311951" cy="1739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AF3E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AE7F4F"/>
                </a:solidFill>
              </a:endParaRPr>
            </a:p>
          </p:txBody>
        </p:sp>
        <p:sp>
          <p:nvSpPr>
            <p:cNvPr id="220" name="文本框 89">
              <a:extLst>
                <a:ext uri="{FF2B5EF4-FFF2-40B4-BE49-F238E27FC236}">
                  <a16:creationId xmlns:a16="http://schemas.microsoft.com/office/drawing/2014/main" id="{AB99CF91-C50F-4A40-94CA-A2CFF9CEA1EF}"/>
                </a:ext>
              </a:extLst>
            </p:cNvPr>
            <p:cNvSpPr txBox="1"/>
            <p:nvPr/>
          </p:nvSpPr>
          <p:spPr>
            <a:xfrm>
              <a:off x="3324136" y="3581812"/>
              <a:ext cx="1056886" cy="1665027"/>
            </a:xfrm>
            <a:prstGeom prst="rect">
              <a:avLst/>
            </a:prstGeom>
            <a:noFill/>
          </p:spPr>
          <p:txBody>
            <a:bodyPr vert="eaVert" wrap="square" rtlCol="0">
              <a:spAutoFit/>
            </a:bodyPr>
            <a:lstStyle/>
            <a:p>
              <a:endParaRPr lang="zh-CN" altLang="en-US" sz="6000" dirty="0">
                <a:solidFill>
                  <a:srgbClr val="AE7F4F"/>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221" name="组合 209">
            <a:extLst>
              <a:ext uri="{FF2B5EF4-FFF2-40B4-BE49-F238E27FC236}">
                <a16:creationId xmlns:a16="http://schemas.microsoft.com/office/drawing/2014/main" id="{BB6483FF-5F8D-48A3-98E5-5A1D2AC9E95E}"/>
              </a:ext>
            </a:extLst>
          </p:cNvPr>
          <p:cNvGrpSpPr/>
          <p:nvPr/>
        </p:nvGrpSpPr>
        <p:grpSpPr>
          <a:xfrm>
            <a:off x="462364" y="66658"/>
            <a:ext cx="1375396" cy="2272793"/>
            <a:chOff x="4699681" y="-47625"/>
            <a:chExt cx="2694359" cy="5098596"/>
          </a:xfrm>
        </p:grpSpPr>
        <p:sp>
          <p:nvSpPr>
            <p:cNvPr id="222" name="Freeform 24">
              <a:extLst>
                <a:ext uri="{FF2B5EF4-FFF2-40B4-BE49-F238E27FC236}">
                  <a16:creationId xmlns:a16="http://schemas.microsoft.com/office/drawing/2014/main" id="{B7345AFA-46AD-45FC-BEBC-3539579CCF4E}"/>
                </a:ext>
              </a:extLst>
            </p:cNvPr>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25">
              <a:extLst>
                <a:ext uri="{FF2B5EF4-FFF2-40B4-BE49-F238E27FC236}">
                  <a16:creationId xmlns:a16="http://schemas.microsoft.com/office/drawing/2014/main" id="{97995016-595C-4061-A97C-4FA1F38BDF1A}"/>
                </a:ext>
              </a:extLst>
            </p:cNvPr>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24" name="组合 212">
              <a:extLst>
                <a:ext uri="{FF2B5EF4-FFF2-40B4-BE49-F238E27FC236}">
                  <a16:creationId xmlns:a16="http://schemas.microsoft.com/office/drawing/2014/main" id="{E971C998-EE65-480A-9189-FEAF1194EE5A}"/>
                </a:ext>
              </a:extLst>
            </p:cNvPr>
            <p:cNvGrpSpPr/>
            <p:nvPr/>
          </p:nvGrpSpPr>
          <p:grpSpPr>
            <a:xfrm>
              <a:off x="4699681" y="-47625"/>
              <a:ext cx="2596018" cy="5098596"/>
              <a:chOff x="2928938" y="-120650"/>
              <a:chExt cx="2946400" cy="6084888"/>
            </a:xfrm>
          </p:grpSpPr>
          <p:sp>
            <p:nvSpPr>
              <p:cNvPr id="225" name="Freeform 5">
                <a:extLst>
                  <a:ext uri="{FF2B5EF4-FFF2-40B4-BE49-F238E27FC236}">
                    <a16:creationId xmlns:a16="http://schemas.microsoft.com/office/drawing/2014/main" id="{CCB11425-0123-4BD0-ACAC-91751A12DA17}"/>
                  </a:ext>
                </a:extLst>
              </p:cNvPr>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26" name="Freeform 6">
                <a:extLst>
                  <a:ext uri="{FF2B5EF4-FFF2-40B4-BE49-F238E27FC236}">
                    <a16:creationId xmlns:a16="http://schemas.microsoft.com/office/drawing/2014/main" id="{8FEA0DA3-E0E3-482F-8FD0-EFF1ADF1656E}"/>
                  </a:ext>
                </a:extLst>
              </p:cNvPr>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7">
                <a:extLst>
                  <a:ext uri="{FF2B5EF4-FFF2-40B4-BE49-F238E27FC236}">
                    <a16:creationId xmlns:a16="http://schemas.microsoft.com/office/drawing/2014/main" id="{EFC14F12-791C-4036-A56D-4F97191368F0}"/>
                  </a:ext>
                </a:extLst>
              </p:cNvPr>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8">
                <a:extLst>
                  <a:ext uri="{FF2B5EF4-FFF2-40B4-BE49-F238E27FC236}">
                    <a16:creationId xmlns:a16="http://schemas.microsoft.com/office/drawing/2014/main" id="{C8B326BB-F7EA-4BAA-8A8A-5CF77B77C338}"/>
                  </a:ext>
                </a:extLst>
              </p:cNvPr>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9">
                <a:extLst>
                  <a:ext uri="{FF2B5EF4-FFF2-40B4-BE49-F238E27FC236}">
                    <a16:creationId xmlns:a16="http://schemas.microsoft.com/office/drawing/2014/main" id="{16D708C0-224B-44D6-8E39-61EDEA028CBC}"/>
                  </a:ext>
                </a:extLst>
              </p:cNvPr>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0">
                <a:extLst>
                  <a:ext uri="{FF2B5EF4-FFF2-40B4-BE49-F238E27FC236}">
                    <a16:creationId xmlns:a16="http://schemas.microsoft.com/office/drawing/2014/main" id="{3B0DE8FD-21EB-40ED-82A0-98630AE725D4}"/>
                  </a:ext>
                </a:extLst>
              </p:cNvPr>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
                <a:extLst>
                  <a:ext uri="{FF2B5EF4-FFF2-40B4-BE49-F238E27FC236}">
                    <a16:creationId xmlns:a16="http://schemas.microsoft.com/office/drawing/2014/main" id="{59A7A0E6-21D8-4E9F-A48E-8F23ED24F1CC}"/>
                  </a:ext>
                </a:extLst>
              </p:cNvPr>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2">
                <a:extLst>
                  <a:ext uri="{FF2B5EF4-FFF2-40B4-BE49-F238E27FC236}">
                    <a16:creationId xmlns:a16="http://schemas.microsoft.com/office/drawing/2014/main" id="{596F8B28-3DEA-4CB9-8B46-69CF719401B9}"/>
                  </a:ext>
                </a:extLst>
              </p:cNvPr>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3">
                <a:extLst>
                  <a:ext uri="{FF2B5EF4-FFF2-40B4-BE49-F238E27FC236}">
                    <a16:creationId xmlns:a16="http://schemas.microsoft.com/office/drawing/2014/main" id="{2AF839F8-472C-4D0E-9608-C56DBDB90523}"/>
                  </a:ext>
                </a:extLst>
              </p:cNvPr>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4">
                <a:extLst>
                  <a:ext uri="{FF2B5EF4-FFF2-40B4-BE49-F238E27FC236}">
                    <a16:creationId xmlns:a16="http://schemas.microsoft.com/office/drawing/2014/main" id="{0261331B-CD29-4DAF-AC20-3F748C7F867B}"/>
                  </a:ext>
                </a:extLst>
              </p:cNvPr>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5">
                <a:extLst>
                  <a:ext uri="{FF2B5EF4-FFF2-40B4-BE49-F238E27FC236}">
                    <a16:creationId xmlns:a16="http://schemas.microsoft.com/office/drawing/2014/main" id="{0B0678F5-623D-41E7-B399-D076E36955F4}"/>
                  </a:ext>
                </a:extLst>
              </p:cNvPr>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6">
                <a:extLst>
                  <a:ext uri="{FF2B5EF4-FFF2-40B4-BE49-F238E27FC236}">
                    <a16:creationId xmlns:a16="http://schemas.microsoft.com/office/drawing/2014/main" id="{B53A552E-0C95-4867-B568-EF3D529E9D5B}"/>
                  </a:ext>
                </a:extLst>
              </p:cNvPr>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7">
                <a:extLst>
                  <a:ext uri="{FF2B5EF4-FFF2-40B4-BE49-F238E27FC236}">
                    <a16:creationId xmlns:a16="http://schemas.microsoft.com/office/drawing/2014/main" id="{B4812EF7-5A2E-48CE-A464-74CE3B16A816}"/>
                  </a:ext>
                </a:extLst>
              </p:cNvPr>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8">
                <a:extLst>
                  <a:ext uri="{FF2B5EF4-FFF2-40B4-BE49-F238E27FC236}">
                    <a16:creationId xmlns:a16="http://schemas.microsoft.com/office/drawing/2014/main" id="{F1DFC2B8-DA1A-4D12-868F-11EA04F90BF5}"/>
                  </a:ext>
                </a:extLst>
              </p:cNvPr>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9">
                <a:extLst>
                  <a:ext uri="{FF2B5EF4-FFF2-40B4-BE49-F238E27FC236}">
                    <a16:creationId xmlns:a16="http://schemas.microsoft.com/office/drawing/2014/main" id="{E1109DBD-7D2F-464A-970C-60B2CEF9DAA7}"/>
                  </a:ext>
                </a:extLst>
              </p:cNvPr>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20">
                <a:extLst>
                  <a:ext uri="{FF2B5EF4-FFF2-40B4-BE49-F238E27FC236}">
                    <a16:creationId xmlns:a16="http://schemas.microsoft.com/office/drawing/2014/main" id="{2AE8091D-B8AF-4528-9417-2A5041CA098A}"/>
                  </a:ext>
                </a:extLst>
              </p:cNvPr>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21">
                <a:extLst>
                  <a:ext uri="{FF2B5EF4-FFF2-40B4-BE49-F238E27FC236}">
                    <a16:creationId xmlns:a16="http://schemas.microsoft.com/office/drawing/2014/main" id="{11BABC03-67EA-4D35-A2BE-7C14C219FD38}"/>
                  </a:ext>
                </a:extLst>
              </p:cNvPr>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22">
                <a:extLst>
                  <a:ext uri="{FF2B5EF4-FFF2-40B4-BE49-F238E27FC236}">
                    <a16:creationId xmlns:a16="http://schemas.microsoft.com/office/drawing/2014/main" id="{EB8FDCF3-B8E6-42A3-B751-962E769441FD}"/>
                  </a:ext>
                </a:extLst>
              </p:cNvPr>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3">
                <a:extLst>
                  <a:ext uri="{FF2B5EF4-FFF2-40B4-BE49-F238E27FC236}">
                    <a16:creationId xmlns:a16="http://schemas.microsoft.com/office/drawing/2014/main" id="{36FB2B16-F09D-42DE-8577-E28E1831EF17}"/>
                  </a:ext>
                </a:extLst>
              </p:cNvPr>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26">
                <a:extLst>
                  <a:ext uri="{FF2B5EF4-FFF2-40B4-BE49-F238E27FC236}">
                    <a16:creationId xmlns:a16="http://schemas.microsoft.com/office/drawing/2014/main" id="{64A42614-1EC1-49BA-9DCD-808A293EE848}"/>
                  </a:ext>
                </a:extLst>
              </p:cNvPr>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27">
                <a:extLst>
                  <a:ext uri="{FF2B5EF4-FFF2-40B4-BE49-F238E27FC236}">
                    <a16:creationId xmlns:a16="http://schemas.microsoft.com/office/drawing/2014/main" id="{6BC1DBE7-EC50-461E-BD20-D4C9EEC1F384}"/>
                  </a:ext>
                </a:extLst>
              </p:cNvPr>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28">
                <a:extLst>
                  <a:ext uri="{FF2B5EF4-FFF2-40B4-BE49-F238E27FC236}">
                    <a16:creationId xmlns:a16="http://schemas.microsoft.com/office/drawing/2014/main" id="{E9D44796-263C-4960-AF16-1ABFAE290FF4}"/>
                  </a:ext>
                </a:extLst>
              </p:cNvPr>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29">
                <a:extLst>
                  <a:ext uri="{FF2B5EF4-FFF2-40B4-BE49-F238E27FC236}">
                    <a16:creationId xmlns:a16="http://schemas.microsoft.com/office/drawing/2014/main" id="{3E5B358A-3F12-4FF8-AFE0-38702C464346}"/>
                  </a:ext>
                </a:extLst>
              </p:cNvPr>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30">
                <a:extLst>
                  <a:ext uri="{FF2B5EF4-FFF2-40B4-BE49-F238E27FC236}">
                    <a16:creationId xmlns:a16="http://schemas.microsoft.com/office/drawing/2014/main" id="{0DFAEC30-1D82-4248-8437-E297FC803EAA}"/>
                  </a:ext>
                </a:extLst>
              </p:cNvPr>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31">
                <a:extLst>
                  <a:ext uri="{FF2B5EF4-FFF2-40B4-BE49-F238E27FC236}">
                    <a16:creationId xmlns:a16="http://schemas.microsoft.com/office/drawing/2014/main" id="{494B5035-C481-4EA5-9D53-19616E1F6C59}"/>
                  </a:ext>
                </a:extLst>
              </p:cNvPr>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32">
                <a:extLst>
                  <a:ext uri="{FF2B5EF4-FFF2-40B4-BE49-F238E27FC236}">
                    <a16:creationId xmlns:a16="http://schemas.microsoft.com/office/drawing/2014/main" id="{4FF29848-44B0-4908-BB3A-4903FDDE229F}"/>
                  </a:ext>
                </a:extLst>
              </p:cNvPr>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33">
                <a:extLst>
                  <a:ext uri="{FF2B5EF4-FFF2-40B4-BE49-F238E27FC236}">
                    <a16:creationId xmlns:a16="http://schemas.microsoft.com/office/drawing/2014/main" id="{B99E07EB-7867-47BE-A648-A7387D67C694}"/>
                  </a:ext>
                </a:extLst>
              </p:cNvPr>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34">
                <a:extLst>
                  <a:ext uri="{FF2B5EF4-FFF2-40B4-BE49-F238E27FC236}">
                    <a16:creationId xmlns:a16="http://schemas.microsoft.com/office/drawing/2014/main" id="{F1D3656E-9F4D-48C3-901B-06D65C38A63F}"/>
                  </a:ext>
                </a:extLst>
              </p:cNvPr>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35">
                <a:extLst>
                  <a:ext uri="{FF2B5EF4-FFF2-40B4-BE49-F238E27FC236}">
                    <a16:creationId xmlns:a16="http://schemas.microsoft.com/office/drawing/2014/main" id="{C858E8D8-48AA-4DCB-89E2-069DA4391D4D}"/>
                  </a:ext>
                </a:extLst>
              </p:cNvPr>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36">
                <a:extLst>
                  <a:ext uri="{FF2B5EF4-FFF2-40B4-BE49-F238E27FC236}">
                    <a16:creationId xmlns:a16="http://schemas.microsoft.com/office/drawing/2014/main" id="{F40034F9-5175-4F6A-B5DC-043C1947B330}"/>
                  </a:ext>
                </a:extLst>
              </p:cNvPr>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37">
                <a:extLst>
                  <a:ext uri="{FF2B5EF4-FFF2-40B4-BE49-F238E27FC236}">
                    <a16:creationId xmlns:a16="http://schemas.microsoft.com/office/drawing/2014/main" id="{4D9E4105-8644-46B8-8AF7-B99BCE33BA17}"/>
                  </a:ext>
                </a:extLst>
              </p:cNvPr>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38">
                <a:extLst>
                  <a:ext uri="{FF2B5EF4-FFF2-40B4-BE49-F238E27FC236}">
                    <a16:creationId xmlns:a16="http://schemas.microsoft.com/office/drawing/2014/main" id="{1832CD94-F9D3-4831-B13E-3081E15A58FF}"/>
                  </a:ext>
                </a:extLst>
              </p:cNvPr>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39">
                <a:extLst>
                  <a:ext uri="{FF2B5EF4-FFF2-40B4-BE49-F238E27FC236}">
                    <a16:creationId xmlns:a16="http://schemas.microsoft.com/office/drawing/2014/main" id="{5B7C6D29-C9C5-4DA5-828D-DF0D823BECB7}"/>
                  </a:ext>
                </a:extLst>
              </p:cNvPr>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40">
                <a:extLst>
                  <a:ext uri="{FF2B5EF4-FFF2-40B4-BE49-F238E27FC236}">
                    <a16:creationId xmlns:a16="http://schemas.microsoft.com/office/drawing/2014/main" id="{0CFFBAA4-F500-4B56-9A68-8F2D49FB4BCB}"/>
                  </a:ext>
                </a:extLst>
              </p:cNvPr>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41">
                <a:extLst>
                  <a:ext uri="{FF2B5EF4-FFF2-40B4-BE49-F238E27FC236}">
                    <a16:creationId xmlns:a16="http://schemas.microsoft.com/office/drawing/2014/main" id="{C002018B-C90E-42A0-BF22-0D25C8AA1618}"/>
                  </a:ext>
                </a:extLst>
              </p:cNvPr>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42">
                <a:extLst>
                  <a:ext uri="{FF2B5EF4-FFF2-40B4-BE49-F238E27FC236}">
                    <a16:creationId xmlns:a16="http://schemas.microsoft.com/office/drawing/2014/main" id="{028B9B9E-EC11-4866-9D23-2F67B5195502}"/>
                  </a:ext>
                </a:extLst>
              </p:cNvPr>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43">
                <a:extLst>
                  <a:ext uri="{FF2B5EF4-FFF2-40B4-BE49-F238E27FC236}">
                    <a16:creationId xmlns:a16="http://schemas.microsoft.com/office/drawing/2014/main" id="{7E849B77-6AAC-4EFC-93D8-34876283F2D2}"/>
                  </a:ext>
                </a:extLst>
              </p:cNvPr>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44">
                <a:extLst>
                  <a:ext uri="{FF2B5EF4-FFF2-40B4-BE49-F238E27FC236}">
                    <a16:creationId xmlns:a16="http://schemas.microsoft.com/office/drawing/2014/main" id="{8CDD5327-8E22-4A1E-90DA-FA8AEFC345AB}"/>
                  </a:ext>
                </a:extLst>
              </p:cNvPr>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45">
                <a:extLst>
                  <a:ext uri="{FF2B5EF4-FFF2-40B4-BE49-F238E27FC236}">
                    <a16:creationId xmlns:a16="http://schemas.microsoft.com/office/drawing/2014/main" id="{CA049E6D-65C1-4598-B08D-746CE5CC693F}"/>
                  </a:ext>
                </a:extLst>
              </p:cNvPr>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94">
                <a:extLst>
                  <a:ext uri="{FF2B5EF4-FFF2-40B4-BE49-F238E27FC236}">
                    <a16:creationId xmlns:a16="http://schemas.microsoft.com/office/drawing/2014/main" id="{B2A0CD7A-E546-4A8D-A363-E450F49B92F2}"/>
                  </a:ext>
                </a:extLst>
              </p:cNvPr>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95">
                <a:extLst>
                  <a:ext uri="{FF2B5EF4-FFF2-40B4-BE49-F238E27FC236}">
                    <a16:creationId xmlns:a16="http://schemas.microsoft.com/office/drawing/2014/main" id="{D8B95F05-2E35-4A15-9AC0-21B8A323ADCA}"/>
                  </a:ext>
                </a:extLst>
              </p:cNvPr>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96">
                <a:extLst>
                  <a:ext uri="{FF2B5EF4-FFF2-40B4-BE49-F238E27FC236}">
                    <a16:creationId xmlns:a16="http://schemas.microsoft.com/office/drawing/2014/main" id="{1DCAFBD9-6AC8-4C92-B94E-11720386EB09}"/>
                  </a:ext>
                </a:extLst>
              </p:cNvPr>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97">
                <a:extLst>
                  <a:ext uri="{FF2B5EF4-FFF2-40B4-BE49-F238E27FC236}">
                    <a16:creationId xmlns:a16="http://schemas.microsoft.com/office/drawing/2014/main" id="{D7086C52-B64B-4874-AA79-B69CB458087D}"/>
                  </a:ext>
                </a:extLst>
              </p:cNvPr>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98">
                <a:extLst>
                  <a:ext uri="{FF2B5EF4-FFF2-40B4-BE49-F238E27FC236}">
                    <a16:creationId xmlns:a16="http://schemas.microsoft.com/office/drawing/2014/main" id="{8CDBBD3E-CB05-4CCF-B42A-BE4424CDAD31}"/>
                  </a:ext>
                </a:extLst>
              </p:cNvPr>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07">
                <a:extLst>
                  <a:ext uri="{FF2B5EF4-FFF2-40B4-BE49-F238E27FC236}">
                    <a16:creationId xmlns:a16="http://schemas.microsoft.com/office/drawing/2014/main" id="{FD783657-ED99-4B7E-81D2-585B087EE9F6}"/>
                  </a:ext>
                </a:extLst>
              </p:cNvPr>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08">
                <a:extLst>
                  <a:ext uri="{FF2B5EF4-FFF2-40B4-BE49-F238E27FC236}">
                    <a16:creationId xmlns:a16="http://schemas.microsoft.com/office/drawing/2014/main" id="{390F2325-34E5-4BD1-9140-EF2D5D617D6C}"/>
                  </a:ext>
                </a:extLst>
              </p:cNvPr>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09">
                <a:extLst>
                  <a:ext uri="{FF2B5EF4-FFF2-40B4-BE49-F238E27FC236}">
                    <a16:creationId xmlns:a16="http://schemas.microsoft.com/office/drawing/2014/main" id="{C4808526-9583-42FB-B832-56D56ECDEF62}"/>
                  </a:ext>
                </a:extLst>
              </p:cNvPr>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10">
                <a:extLst>
                  <a:ext uri="{FF2B5EF4-FFF2-40B4-BE49-F238E27FC236}">
                    <a16:creationId xmlns:a16="http://schemas.microsoft.com/office/drawing/2014/main" id="{D5676923-1705-4DC0-A9E6-39FE6D1B9B3A}"/>
                  </a:ext>
                </a:extLst>
              </p:cNvPr>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11">
                <a:extLst>
                  <a:ext uri="{FF2B5EF4-FFF2-40B4-BE49-F238E27FC236}">
                    <a16:creationId xmlns:a16="http://schemas.microsoft.com/office/drawing/2014/main" id="{15DC0C9D-4E6B-4EF3-B335-59366D800ED5}"/>
                  </a:ext>
                </a:extLst>
              </p:cNvPr>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12">
                <a:extLst>
                  <a:ext uri="{FF2B5EF4-FFF2-40B4-BE49-F238E27FC236}">
                    <a16:creationId xmlns:a16="http://schemas.microsoft.com/office/drawing/2014/main" id="{E1DDF073-69F0-4507-9DF0-42F4340FF647}"/>
                  </a:ext>
                </a:extLst>
              </p:cNvPr>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13">
                <a:extLst>
                  <a:ext uri="{FF2B5EF4-FFF2-40B4-BE49-F238E27FC236}">
                    <a16:creationId xmlns:a16="http://schemas.microsoft.com/office/drawing/2014/main" id="{93052E1F-B620-4283-AE75-8321FD3340BE}"/>
                  </a:ext>
                </a:extLst>
              </p:cNvPr>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14">
                <a:extLst>
                  <a:ext uri="{FF2B5EF4-FFF2-40B4-BE49-F238E27FC236}">
                    <a16:creationId xmlns:a16="http://schemas.microsoft.com/office/drawing/2014/main" id="{68B99FBD-811A-4480-8016-D99941B605CD}"/>
                  </a:ext>
                </a:extLst>
              </p:cNvPr>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15">
                <a:extLst>
                  <a:ext uri="{FF2B5EF4-FFF2-40B4-BE49-F238E27FC236}">
                    <a16:creationId xmlns:a16="http://schemas.microsoft.com/office/drawing/2014/main" id="{48A4C752-54F2-481E-BD42-4B32A03F1119}"/>
                  </a:ext>
                </a:extLst>
              </p:cNvPr>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16">
                <a:extLst>
                  <a:ext uri="{FF2B5EF4-FFF2-40B4-BE49-F238E27FC236}">
                    <a16:creationId xmlns:a16="http://schemas.microsoft.com/office/drawing/2014/main" id="{8B1C9471-991F-4010-9D4D-AD091BB0660E}"/>
                  </a:ext>
                </a:extLst>
              </p:cNvPr>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17">
                <a:extLst>
                  <a:ext uri="{FF2B5EF4-FFF2-40B4-BE49-F238E27FC236}">
                    <a16:creationId xmlns:a16="http://schemas.microsoft.com/office/drawing/2014/main" id="{4D7A87D3-8C76-435C-B713-DDE65258B0C2}"/>
                  </a:ext>
                </a:extLst>
              </p:cNvPr>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18">
                <a:extLst>
                  <a:ext uri="{FF2B5EF4-FFF2-40B4-BE49-F238E27FC236}">
                    <a16:creationId xmlns:a16="http://schemas.microsoft.com/office/drawing/2014/main" id="{7F029218-7A7A-49E4-9C62-7BC3B042F619}"/>
                  </a:ext>
                </a:extLst>
              </p:cNvPr>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19">
                <a:extLst>
                  <a:ext uri="{FF2B5EF4-FFF2-40B4-BE49-F238E27FC236}">
                    <a16:creationId xmlns:a16="http://schemas.microsoft.com/office/drawing/2014/main" id="{3C71207C-AB71-41DA-BC35-D19B8AA8DDA0}"/>
                  </a:ext>
                </a:extLst>
              </p:cNvPr>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20">
                <a:extLst>
                  <a:ext uri="{FF2B5EF4-FFF2-40B4-BE49-F238E27FC236}">
                    <a16:creationId xmlns:a16="http://schemas.microsoft.com/office/drawing/2014/main" id="{4E6DA257-65C2-412A-AFC3-D998547524B1}"/>
                  </a:ext>
                </a:extLst>
              </p:cNvPr>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21">
                <a:extLst>
                  <a:ext uri="{FF2B5EF4-FFF2-40B4-BE49-F238E27FC236}">
                    <a16:creationId xmlns:a16="http://schemas.microsoft.com/office/drawing/2014/main" id="{E5E228D9-5DE1-4A7F-9252-C46AA5BFF5A4}"/>
                  </a:ext>
                </a:extLst>
              </p:cNvPr>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22">
                <a:extLst>
                  <a:ext uri="{FF2B5EF4-FFF2-40B4-BE49-F238E27FC236}">
                    <a16:creationId xmlns:a16="http://schemas.microsoft.com/office/drawing/2014/main" id="{7CAA0E44-0EC5-488A-B202-4F433FD0C826}"/>
                  </a:ext>
                </a:extLst>
              </p:cNvPr>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23">
                <a:extLst>
                  <a:ext uri="{FF2B5EF4-FFF2-40B4-BE49-F238E27FC236}">
                    <a16:creationId xmlns:a16="http://schemas.microsoft.com/office/drawing/2014/main" id="{451CD16A-75FB-4A8E-ADCF-052930FE8937}"/>
                  </a:ext>
                </a:extLst>
              </p:cNvPr>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24">
                <a:extLst>
                  <a:ext uri="{FF2B5EF4-FFF2-40B4-BE49-F238E27FC236}">
                    <a16:creationId xmlns:a16="http://schemas.microsoft.com/office/drawing/2014/main" id="{23ABC7AC-3DE5-4934-A62C-FB2F334A24E7}"/>
                  </a:ext>
                </a:extLst>
              </p:cNvPr>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25">
                <a:extLst>
                  <a:ext uri="{FF2B5EF4-FFF2-40B4-BE49-F238E27FC236}">
                    <a16:creationId xmlns:a16="http://schemas.microsoft.com/office/drawing/2014/main" id="{D6C9B7FF-1A7D-4350-A6B8-4D9B14330A28}"/>
                  </a:ext>
                </a:extLst>
              </p:cNvPr>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26">
                <a:extLst>
                  <a:ext uri="{FF2B5EF4-FFF2-40B4-BE49-F238E27FC236}">
                    <a16:creationId xmlns:a16="http://schemas.microsoft.com/office/drawing/2014/main" id="{FDADDAAC-8C00-4F0C-9F47-ED472ECAF3C8}"/>
                  </a:ext>
                </a:extLst>
              </p:cNvPr>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27">
                <a:extLst>
                  <a:ext uri="{FF2B5EF4-FFF2-40B4-BE49-F238E27FC236}">
                    <a16:creationId xmlns:a16="http://schemas.microsoft.com/office/drawing/2014/main" id="{39E23745-A78E-416C-876A-CDB1233174D4}"/>
                  </a:ext>
                </a:extLst>
              </p:cNvPr>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28">
                <a:extLst>
                  <a:ext uri="{FF2B5EF4-FFF2-40B4-BE49-F238E27FC236}">
                    <a16:creationId xmlns:a16="http://schemas.microsoft.com/office/drawing/2014/main" id="{A2A0D0C0-0C8C-45DA-8DA2-55E6AFAEB510}"/>
                  </a:ext>
                </a:extLst>
              </p:cNvPr>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29">
                <a:extLst>
                  <a:ext uri="{FF2B5EF4-FFF2-40B4-BE49-F238E27FC236}">
                    <a16:creationId xmlns:a16="http://schemas.microsoft.com/office/drawing/2014/main" id="{E72AE970-D793-4B08-B803-80327D647D38}"/>
                  </a:ext>
                </a:extLst>
              </p:cNvPr>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30">
                <a:extLst>
                  <a:ext uri="{FF2B5EF4-FFF2-40B4-BE49-F238E27FC236}">
                    <a16:creationId xmlns:a16="http://schemas.microsoft.com/office/drawing/2014/main" id="{F3BD1BA6-3489-4B08-96ED-2B0554FEE82F}"/>
                  </a:ext>
                </a:extLst>
              </p:cNvPr>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131">
                <a:extLst>
                  <a:ext uri="{FF2B5EF4-FFF2-40B4-BE49-F238E27FC236}">
                    <a16:creationId xmlns:a16="http://schemas.microsoft.com/office/drawing/2014/main" id="{9DA0C59F-284B-4C57-AE55-3ED9A3B3C127}"/>
                  </a:ext>
                </a:extLst>
              </p:cNvPr>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132">
                <a:extLst>
                  <a:ext uri="{FF2B5EF4-FFF2-40B4-BE49-F238E27FC236}">
                    <a16:creationId xmlns:a16="http://schemas.microsoft.com/office/drawing/2014/main" id="{E388DADC-630D-4CDB-9C9D-09C6EF3D11B8}"/>
                  </a:ext>
                </a:extLst>
              </p:cNvPr>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133">
                <a:extLst>
                  <a:ext uri="{FF2B5EF4-FFF2-40B4-BE49-F238E27FC236}">
                    <a16:creationId xmlns:a16="http://schemas.microsoft.com/office/drawing/2014/main" id="{E013C545-5307-46A2-B689-6AF971D55FC5}"/>
                  </a:ext>
                </a:extLst>
              </p:cNvPr>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134">
                <a:extLst>
                  <a:ext uri="{FF2B5EF4-FFF2-40B4-BE49-F238E27FC236}">
                    <a16:creationId xmlns:a16="http://schemas.microsoft.com/office/drawing/2014/main" id="{BF986581-DD32-403D-B32C-A452791E7399}"/>
                  </a:ext>
                </a:extLst>
              </p:cNvPr>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297" name="TextBox 296">
            <a:extLst>
              <a:ext uri="{FF2B5EF4-FFF2-40B4-BE49-F238E27FC236}">
                <a16:creationId xmlns:a16="http://schemas.microsoft.com/office/drawing/2014/main" id="{8608BA04-D206-4D68-A4F5-CE5477CF9862}"/>
              </a:ext>
            </a:extLst>
          </p:cNvPr>
          <p:cNvSpPr txBox="1"/>
          <p:nvPr/>
        </p:nvSpPr>
        <p:spPr>
          <a:xfrm>
            <a:off x="1696167" y="447742"/>
            <a:ext cx="2402214" cy="461665"/>
          </a:xfrm>
          <a:prstGeom prst="rect">
            <a:avLst/>
          </a:prstGeom>
          <a:noFill/>
        </p:spPr>
        <p:txBody>
          <a:bodyPr wrap="square">
            <a:spAutoFit/>
          </a:bodyPr>
          <a:lstStyle/>
          <a:p>
            <a:r>
              <a:rPr kumimoji="0" lang="vi-VN" altLang="zh-CN" sz="2400" b="1" i="0" u="none" strike="noStrike" kern="1200" cap="none" spc="0" normalizeH="0" baseline="0" noProof="0">
                <a:ln>
                  <a:noFill/>
                </a:ln>
                <a:solidFill>
                  <a:schemeClr val="accent6">
                    <a:lumMod val="75000"/>
                  </a:schemeClr>
                </a:solidFill>
                <a:effectLst/>
                <a:uLnTx/>
                <a:uFillTx/>
                <a:latin typeface="UTM Avo" panose="02040603050506020204" pitchFamily="18" charset="0"/>
                <a:ea typeface="+mn-ea"/>
                <a:cs typeface="Times New Roman" panose="02020603050405020304" pitchFamily="18" charset="0"/>
              </a:rPr>
              <a:t>Hướ</a:t>
            </a:r>
            <a:r>
              <a:rPr lang="en-US" altLang="zh-CN" sz="2400" b="1">
                <a:solidFill>
                  <a:schemeClr val="accent6">
                    <a:lumMod val="75000"/>
                  </a:schemeClr>
                </a:solidFill>
                <a:latin typeface="UTM Avo" panose="02040603050506020204" pitchFamily="18" charset="0"/>
                <a:cs typeface="Times New Roman" panose="02020603050405020304" pitchFamily="18" charset="0"/>
              </a:rPr>
              <a:t>ng dẫn</a:t>
            </a:r>
            <a:endParaRPr lang="en-US" b="1">
              <a:solidFill>
                <a:schemeClr val="accent6">
                  <a:lumMod val="75000"/>
                </a:schemeClr>
              </a:solidFill>
            </a:endParaRPr>
          </a:p>
        </p:txBody>
      </p:sp>
    </p:spTree>
    <p:extLst>
      <p:ext uri="{BB962C8B-B14F-4D97-AF65-F5344CB8AC3E}">
        <p14:creationId xmlns:p14="http://schemas.microsoft.com/office/powerpoint/2010/main" val="186049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cBhvr additive="base">
                                        <p:cTn id="7" dur="750" fill="hold"/>
                                        <p:tgtEl>
                                          <p:spTgt spid="221"/>
                                        </p:tgtEl>
                                        <p:attrNameLst>
                                          <p:attrName>ppt_x</p:attrName>
                                        </p:attrNameLst>
                                      </p:cBhvr>
                                      <p:tavLst>
                                        <p:tav tm="0">
                                          <p:val>
                                            <p:strVal val="#ppt_x"/>
                                          </p:val>
                                        </p:tav>
                                        <p:tav tm="100000">
                                          <p:val>
                                            <p:strVal val="#ppt_x"/>
                                          </p:val>
                                        </p:tav>
                                      </p:tavLst>
                                    </p:anim>
                                    <p:anim calcmode="lin" valueType="num">
                                      <p:cBhvr additive="base">
                                        <p:cTn id="8" dur="750" fill="hold"/>
                                        <p:tgtEl>
                                          <p:spTgt spid="221"/>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218"/>
                                        </p:tgtEl>
                                        <p:attrNameLst>
                                          <p:attrName>style.visibility</p:attrName>
                                        </p:attrNameLst>
                                      </p:cBhvr>
                                      <p:to>
                                        <p:strVal val="visible"/>
                                      </p:to>
                                    </p:set>
                                    <p:animEffect transition="in" filter="wipe(down)">
                                      <p:cBhvr>
                                        <p:cTn id="12" dur="500"/>
                                        <p:tgtEl>
                                          <p:spTgt spid="218"/>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297"/>
                                        </p:tgtEl>
                                        <p:attrNameLst>
                                          <p:attrName>style.visibility</p:attrName>
                                        </p:attrNameLst>
                                      </p:cBhvr>
                                      <p:to>
                                        <p:strVal val="visible"/>
                                      </p:to>
                                    </p:set>
                                    <p:animEffect transition="in" filter="fade">
                                      <p:cBhvr>
                                        <p:cTn id="16" dur="500"/>
                                        <p:tgtEl>
                                          <p:spTgt spid="297"/>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86"/>
                                        </p:tgtEl>
                                        <p:attrNameLst>
                                          <p:attrName>style.visibility</p:attrName>
                                        </p:attrNameLst>
                                      </p:cBhvr>
                                      <p:to>
                                        <p:strVal val="visible"/>
                                      </p:to>
                                    </p:set>
                                    <p:animEffect transition="in" filter="fade">
                                      <p:cBhvr>
                                        <p:cTn id="20"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P spid="29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1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5602" name="Picture 38">
            <a:extLst>
              <a:ext uri="{FF2B5EF4-FFF2-40B4-BE49-F238E27FC236}">
                <a16:creationId xmlns:a16="http://schemas.microsoft.com/office/drawing/2014/main" id="{290313AD-2FF6-4958-876D-1E63057E78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8" y="1295400"/>
            <a:ext cx="1801812"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0">
            <a:extLst>
              <a:ext uri="{FF2B5EF4-FFF2-40B4-BE49-F238E27FC236}">
                <a16:creationId xmlns:a16="http://schemas.microsoft.com/office/drawing/2014/main" id="{D9245030-DD2B-431B-8A32-505671CC3DFB}"/>
              </a:ext>
            </a:extLst>
          </p:cNvPr>
          <p:cNvSpPr txBox="1">
            <a:spLocks noChangeArrowheads="1"/>
          </p:cNvSpPr>
          <p:nvPr/>
        </p:nvSpPr>
        <p:spPr bwMode="auto">
          <a:xfrm>
            <a:off x="128588" y="1804988"/>
            <a:ext cx="1658937" cy="29559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defRPr/>
            </a:pPr>
            <a:r>
              <a:rPr lang="en-US" altLang="en-US" sz="3200" b="1" dirty="0" err="1">
                <a:solidFill>
                  <a:srgbClr val="6600CC"/>
                </a:solidFill>
                <a:latin typeface="+mn-lt"/>
              </a:rPr>
              <a:t>NỘI</a:t>
            </a:r>
            <a:r>
              <a:rPr lang="en-US" altLang="en-US" sz="3200" b="1">
                <a:solidFill>
                  <a:srgbClr val="6600CC"/>
                </a:solidFill>
                <a:latin typeface="+mn-lt"/>
              </a:rPr>
              <a:t> DUNG TRỌNG TÂM</a:t>
            </a:r>
          </a:p>
        </p:txBody>
      </p:sp>
      <p:sp>
        <p:nvSpPr>
          <p:cNvPr id="25604" name="AutoShape 4">
            <a:extLst>
              <a:ext uri="{FF2B5EF4-FFF2-40B4-BE49-F238E27FC236}">
                <a16:creationId xmlns:a16="http://schemas.microsoft.com/office/drawing/2014/main" id="{6E3367B2-B1A8-4989-9EB1-67A43666674D}"/>
              </a:ext>
            </a:extLst>
          </p:cNvPr>
          <p:cNvSpPr>
            <a:spLocks noChangeArrowheads="1"/>
          </p:cNvSpPr>
          <p:nvPr/>
        </p:nvSpPr>
        <p:spPr bwMode="gray">
          <a:xfrm>
            <a:off x="2009775" y="1728788"/>
            <a:ext cx="8580438" cy="1385887"/>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lIns="108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a:latin typeface="Times New Roman" panose="02020603050405020304" pitchFamily="18" charset="0"/>
                <a:cs typeface="Times New Roman" panose="02020603050405020304" pitchFamily="18" charset="0"/>
              </a:rPr>
              <a:t>Sử dụng phần mềm bảng tính trợ giúp giải quyết bài toán thực tế</a:t>
            </a:r>
            <a:endParaRPr lang="en-US" altLang="en-US" sz="320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971BFC0D-0C93-412E-BBB0-4C6805B42C01}"/>
              </a:ext>
            </a:extLst>
          </p:cNvPr>
          <p:cNvSpPr/>
          <p:nvPr/>
        </p:nvSpPr>
        <p:spPr>
          <a:xfrm>
            <a:off x="1419225" y="2182813"/>
            <a:ext cx="733425" cy="47783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FF00"/>
                </a:solidFill>
                <a:latin typeface="Times New Roman" panose="02020603050405020304" pitchFamily="18" charset="0"/>
                <a:cs typeface="Times New Roman" panose="02020603050405020304" pitchFamily="18" charset="0"/>
              </a:rPr>
              <a:t>1</a:t>
            </a:r>
          </a:p>
        </p:txBody>
      </p:sp>
      <p:sp>
        <p:nvSpPr>
          <p:cNvPr id="25606" name="AutoShape 4">
            <a:extLst>
              <a:ext uri="{FF2B5EF4-FFF2-40B4-BE49-F238E27FC236}">
                <a16:creationId xmlns:a16="http://schemas.microsoft.com/office/drawing/2014/main" id="{C22EE53D-F0BF-406C-9D1B-0FBCA5C3D529}"/>
              </a:ext>
            </a:extLst>
          </p:cNvPr>
          <p:cNvSpPr>
            <a:spLocks noChangeArrowheads="1"/>
          </p:cNvSpPr>
          <p:nvPr/>
        </p:nvSpPr>
        <p:spPr bwMode="gray">
          <a:xfrm>
            <a:off x="2390775" y="3227388"/>
            <a:ext cx="8347075" cy="692150"/>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lIns="108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a:latin typeface="Times New Roman" panose="02020603050405020304" pitchFamily="18" charset="0"/>
                <a:cs typeface="Times New Roman" panose="02020603050405020304" pitchFamily="18" charset="0"/>
              </a:rPr>
              <a:t>Thực hành: Sắp xếp dữ liệu</a:t>
            </a:r>
            <a:endParaRPr lang="en-US" altLang="en-US" sz="3200">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3DBF4881-ACB1-474F-AF14-F0FC9D86EA6F}"/>
              </a:ext>
            </a:extLst>
          </p:cNvPr>
          <p:cNvSpPr/>
          <p:nvPr/>
        </p:nvSpPr>
        <p:spPr>
          <a:xfrm>
            <a:off x="1809750" y="3319463"/>
            <a:ext cx="731838" cy="477837"/>
          </a:xfrm>
          <a:prstGeom prst="ellipse">
            <a:avLst/>
          </a:prstGeom>
          <a:solidFill>
            <a:srgbClr val="0070C0"/>
          </a:solidFill>
          <a:ln>
            <a:solidFill>
              <a:schemeClr val="accent1">
                <a:shade val="50000"/>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FF00"/>
                </a:solidFill>
                <a:effectLst>
                  <a:outerShdw blurRad="50800" dist="50800" dir="5400000" algn="ctr" rotWithShape="0">
                    <a:srgbClr val="00B0F0"/>
                  </a:outerShdw>
                </a:effectLst>
                <a:latin typeface="Times New Roman" panose="02020603050405020304" pitchFamily="18" charset="0"/>
                <a:cs typeface="Times New Roman" panose="02020603050405020304" pitchFamily="18" charset="0"/>
              </a:rPr>
              <a:t>2</a:t>
            </a:r>
          </a:p>
        </p:txBody>
      </p:sp>
      <p:pic>
        <p:nvPicPr>
          <p:cNvPr id="25608" name="Picture 15" descr="Graphical user interface, application&#10;&#10;Description automatically generated">
            <a:extLst>
              <a:ext uri="{FF2B5EF4-FFF2-40B4-BE49-F238E27FC236}">
                <a16:creationId xmlns:a16="http://schemas.microsoft.com/office/drawing/2014/main" id="{60347D7B-3F78-4DB3-ADD1-CFDBFFBA79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4987925"/>
            <a:ext cx="403860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AutoShape 4">
            <a:extLst>
              <a:ext uri="{FF2B5EF4-FFF2-40B4-BE49-F238E27FC236}">
                <a16:creationId xmlns:a16="http://schemas.microsoft.com/office/drawing/2014/main" id="{6F4B1082-F096-499F-A76A-45890E8AB790}"/>
              </a:ext>
            </a:extLst>
          </p:cNvPr>
          <p:cNvSpPr>
            <a:spLocks noChangeArrowheads="1"/>
          </p:cNvSpPr>
          <p:nvPr/>
        </p:nvSpPr>
        <p:spPr bwMode="gray">
          <a:xfrm>
            <a:off x="2041525" y="4108450"/>
            <a:ext cx="8548688" cy="692150"/>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a:latin typeface="Times New Roman" panose="02020603050405020304" pitchFamily="18" charset="0"/>
                <a:cs typeface="Times New Roman" panose="02020603050405020304" pitchFamily="18" charset="0"/>
              </a:rPr>
              <a:t>Thực hành: lọc dữ liệu</a:t>
            </a:r>
            <a:endParaRPr lang="en-US" altLang="en-US" sz="3200">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2481C1C4-D897-4315-8CAC-A18BD24D654C}"/>
              </a:ext>
            </a:extLst>
          </p:cNvPr>
          <p:cNvSpPr/>
          <p:nvPr/>
        </p:nvSpPr>
        <p:spPr>
          <a:xfrm>
            <a:off x="1452563" y="4214813"/>
            <a:ext cx="722312" cy="47942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FF00"/>
                </a:solidFill>
                <a:latin typeface="Times New Roman" panose="02020603050405020304" pitchFamily="18" charset="0"/>
                <a:cs typeface="Times New Roman" panose="02020603050405020304" pitchFamily="18" charset="0"/>
              </a:rPr>
              <a:t>3</a:t>
            </a:r>
          </a:p>
        </p:txBody>
      </p:sp>
      <p:sp>
        <p:nvSpPr>
          <p:cNvPr id="11" name="TextBox 10">
            <a:extLst>
              <a:ext uri="{FF2B5EF4-FFF2-40B4-BE49-F238E27FC236}">
                <a16:creationId xmlns:a16="http://schemas.microsoft.com/office/drawing/2014/main" id="{970E0CF5-C795-44EE-A93D-FD776B1590B7}"/>
              </a:ext>
            </a:extLst>
          </p:cNvPr>
          <p:cNvSpPr txBox="1"/>
          <p:nvPr/>
        </p:nvSpPr>
        <p:spPr>
          <a:xfrm>
            <a:off x="656124" y="347105"/>
            <a:ext cx="10138754" cy="834011"/>
          </a:xfrm>
          <a:prstGeom prst="rect">
            <a:avLst/>
          </a:prstGeom>
          <a:noFill/>
          <a:ln>
            <a:noFill/>
          </a:ln>
        </p:spPr>
        <p:txBody>
          <a:bodyPr wrap="square" rtlCol="0">
            <a:spAutoFit/>
          </a:bodyPr>
          <a:lstStyle/>
          <a:p>
            <a:pPr algn="ctr">
              <a:lnSpc>
                <a:spcPct val="120000"/>
              </a:lnSpc>
            </a:pPr>
            <a:r>
              <a:rPr lang="en-US" sz="4400" b="1" dirty="0">
                <a:ln w="19050">
                  <a:solidFill>
                    <a:schemeClr val="bg1"/>
                  </a:solidFill>
                </a:ln>
                <a:latin typeface="Times New Roman" panose="02020603050405020304" pitchFamily="18" charset="0"/>
                <a:cs typeface="Times New Roman" panose="02020603050405020304" pitchFamily="18" charset="0"/>
              </a:rPr>
              <a:t>BÀI </a:t>
            </a:r>
            <a:r>
              <a:rPr lang="vi-VN" sz="4400" b="1" dirty="0">
                <a:ln w="19050">
                  <a:solidFill>
                    <a:schemeClr val="bg1"/>
                  </a:solidFill>
                </a:ln>
                <a:latin typeface="Times New Roman" panose="02020603050405020304" pitchFamily="18" charset="0"/>
                <a:cs typeface="Times New Roman" panose="02020603050405020304" pitchFamily="18" charset="0"/>
              </a:rPr>
              <a:t>6. SẮP XẾP VÀ LỌC DỮ LIỆU</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05992" y="3072744"/>
            <a:ext cx="4627422" cy="954107"/>
          </a:xfrm>
          <a:prstGeom prst="rect">
            <a:avLst/>
          </a:prstGeom>
          <a:noFill/>
        </p:spPr>
        <p:txBody>
          <a:bodyPr wrap="square">
            <a:spAutoFit/>
          </a:bodyPr>
          <a:lstStyle/>
          <a:p>
            <a:r>
              <a:rPr lang="vi-VN" altLang="zh-CN" sz="2800" b="1">
                <a:solidFill>
                  <a:schemeClr val="accent6">
                    <a:lumMod val="75000"/>
                  </a:schemeClr>
                </a:solidFill>
                <a:latin typeface="UTM Avo" panose="02040603050506020204" pitchFamily="18" charset="0"/>
                <a:cs typeface="Times New Roman" panose="02020603050405020304" pitchFamily="18" charset="0"/>
              </a:rPr>
              <a:t>Bước </a:t>
            </a:r>
            <a:r>
              <a:rPr lang="en-US" altLang="zh-CN" sz="2800" b="1">
                <a:solidFill>
                  <a:schemeClr val="accent6">
                    <a:lumMod val="75000"/>
                  </a:schemeClr>
                </a:solidFill>
                <a:latin typeface="UTM Avo" panose="02040603050506020204" pitchFamily="18" charset="0"/>
                <a:cs typeface="Times New Roman" panose="02020603050405020304" pitchFamily="18" charset="0"/>
              </a:rPr>
              <a:t>4</a:t>
            </a:r>
            <a:r>
              <a:rPr lang="vi-VN" altLang="zh-CN" sz="2800" b="1">
                <a:solidFill>
                  <a:schemeClr val="accent6">
                    <a:lumMod val="75000"/>
                  </a:schemeClr>
                </a:solidFill>
                <a:latin typeface="UTM Avo" panose="02040603050506020204" pitchFamily="18" charset="0"/>
                <a:cs typeface="Times New Roman" panose="02020603050405020304" pitchFamily="18" charset="0"/>
              </a:rPr>
              <a:t>. </a:t>
            </a:r>
            <a:r>
              <a:rPr lang="vi-VN" altLang="zh-CN" sz="2800">
                <a:solidFill>
                  <a:schemeClr val="accent6">
                    <a:lumMod val="75000"/>
                  </a:schemeClr>
                </a:solidFill>
                <a:latin typeface="UTM Avo" panose="02040603050506020204" pitchFamily="18" charset="0"/>
                <a:cs typeface="Times New Roman" panose="02020603050405020304" pitchFamily="18" charset="0"/>
              </a:rPr>
              <a:t>Để bỏ lọc dữ liệu, chọn </a:t>
            </a:r>
            <a:r>
              <a:rPr lang="vi-VN" altLang="zh-CN" sz="2800" b="1">
                <a:solidFill>
                  <a:schemeClr val="accent6">
                    <a:lumMod val="75000"/>
                  </a:schemeClr>
                </a:solidFill>
                <a:latin typeface="UTM Avo" panose="02040603050506020204" pitchFamily="18" charset="0"/>
                <a:cs typeface="Times New Roman" panose="02020603050405020304" pitchFamily="18" charset="0"/>
              </a:rPr>
              <a:t>Select All</a:t>
            </a:r>
            <a:endParaRPr lang="vi-VN" altLang="zh-CN" sz="2800">
              <a:solidFill>
                <a:schemeClr val="accent6">
                  <a:lumMod val="75000"/>
                </a:schemeClr>
              </a:solidFill>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BF487BA-844B-4826-8EFB-A16CC3EE34C0}"/>
              </a:ext>
            </a:extLst>
          </p:cNvPr>
          <p:cNvPicPr>
            <a:picLocks noChangeAspect="1"/>
          </p:cNvPicPr>
          <p:nvPr/>
        </p:nvPicPr>
        <p:blipFill>
          <a:blip r:embed="rId2"/>
          <a:stretch>
            <a:fillRect/>
          </a:stretch>
        </p:blipFill>
        <p:spPr>
          <a:xfrm>
            <a:off x="5656436" y="1739414"/>
            <a:ext cx="5419048" cy="4666667"/>
          </a:xfrm>
          <a:prstGeom prst="rect">
            <a:avLst/>
          </a:prstGeom>
        </p:spPr>
      </p:pic>
      <p:sp>
        <p:nvSpPr>
          <p:cNvPr id="95" name="Flowchart: Process 94">
            <a:extLst>
              <a:ext uri="{FF2B5EF4-FFF2-40B4-BE49-F238E27FC236}">
                <a16:creationId xmlns:a16="http://schemas.microsoft.com/office/drawing/2014/main" id="{2F37DEF7-5339-4256-8048-D3CF4E039BC8}"/>
              </a:ext>
            </a:extLst>
          </p:cNvPr>
          <p:cNvSpPr/>
          <p:nvPr/>
        </p:nvSpPr>
        <p:spPr>
          <a:xfrm>
            <a:off x="6096001" y="297405"/>
            <a:ext cx="2618514" cy="1151062"/>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a:solidFill>
                  <a:prstClr val="black"/>
                </a:solidFill>
                <a:latin typeface="UTM Avo" panose="02040603050506020204" pitchFamily="18" charset="0"/>
              </a:rPr>
              <a:t>2. Nháy chuột vào đây để chọn</a:t>
            </a:r>
          </a:p>
          <a:p>
            <a:pPr lvl="0" algn="ctr">
              <a:defRPr/>
            </a:pPr>
            <a:r>
              <a:rPr lang="en-US" sz="2000">
                <a:solidFill>
                  <a:prstClr val="black"/>
                </a:solidFill>
                <a:latin typeface="UTM Avo" panose="02040603050506020204" pitchFamily="18" charset="0"/>
              </a:rPr>
              <a:t>hoặc bỏ chọn tất cả các ô</a:t>
            </a:r>
          </a:p>
        </p:txBody>
      </p:sp>
      <p:cxnSp>
        <p:nvCxnSpPr>
          <p:cNvPr id="110" name="Straight Arrow Connector 109">
            <a:extLst>
              <a:ext uri="{FF2B5EF4-FFF2-40B4-BE49-F238E27FC236}">
                <a16:creationId xmlns:a16="http://schemas.microsoft.com/office/drawing/2014/main" id="{72D1EB64-0209-4ADE-BAED-477BA9E54008}"/>
              </a:ext>
            </a:extLst>
          </p:cNvPr>
          <p:cNvCxnSpPr>
            <a:cxnSpLocks/>
          </p:cNvCxnSpPr>
          <p:nvPr/>
        </p:nvCxnSpPr>
        <p:spPr>
          <a:xfrm>
            <a:off x="7847525" y="1448467"/>
            <a:ext cx="0" cy="3544447"/>
          </a:xfrm>
          <a:prstGeom prst="straightConnector1">
            <a:avLst/>
          </a:prstGeom>
          <a:ln w="76200">
            <a:solidFill>
              <a:srgbClr val="FF006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CC04973E-082D-4E3D-B06C-30D57DE936B7}"/>
              </a:ext>
            </a:extLst>
          </p:cNvPr>
          <p:cNvCxnSpPr>
            <a:cxnSpLocks/>
          </p:cNvCxnSpPr>
          <p:nvPr/>
        </p:nvCxnSpPr>
        <p:spPr>
          <a:xfrm>
            <a:off x="7847525" y="4992914"/>
            <a:ext cx="432875" cy="0"/>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grpSp>
        <p:nvGrpSpPr>
          <p:cNvPr id="218" name="组合 90">
            <a:extLst>
              <a:ext uri="{FF2B5EF4-FFF2-40B4-BE49-F238E27FC236}">
                <a16:creationId xmlns:a16="http://schemas.microsoft.com/office/drawing/2014/main" id="{11563216-0EE2-433E-BDB5-EC18C1D7087D}"/>
              </a:ext>
            </a:extLst>
          </p:cNvPr>
          <p:cNvGrpSpPr/>
          <p:nvPr/>
        </p:nvGrpSpPr>
        <p:grpSpPr>
          <a:xfrm rot="16200000">
            <a:off x="2415191" y="-494879"/>
            <a:ext cx="695088" cy="2393034"/>
            <a:chOff x="3196603" y="3415833"/>
            <a:chExt cx="1311951" cy="1831006"/>
          </a:xfrm>
        </p:grpSpPr>
        <p:sp>
          <p:nvSpPr>
            <p:cNvPr id="219" name="椭圆 31">
              <a:extLst>
                <a:ext uri="{FF2B5EF4-FFF2-40B4-BE49-F238E27FC236}">
                  <a16:creationId xmlns:a16="http://schemas.microsoft.com/office/drawing/2014/main" id="{2A876A82-08F6-4E54-80DB-D40B0370F736}"/>
                </a:ext>
              </a:extLst>
            </p:cNvPr>
            <p:cNvSpPr/>
            <p:nvPr/>
          </p:nvSpPr>
          <p:spPr>
            <a:xfrm>
              <a:off x="3196603" y="3415833"/>
              <a:ext cx="1311951" cy="1739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AF3E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AE7F4F"/>
                </a:solidFill>
              </a:endParaRPr>
            </a:p>
          </p:txBody>
        </p:sp>
        <p:sp>
          <p:nvSpPr>
            <p:cNvPr id="220" name="文本框 89">
              <a:extLst>
                <a:ext uri="{FF2B5EF4-FFF2-40B4-BE49-F238E27FC236}">
                  <a16:creationId xmlns:a16="http://schemas.microsoft.com/office/drawing/2014/main" id="{AB99CF91-C50F-4A40-94CA-A2CFF9CEA1EF}"/>
                </a:ext>
              </a:extLst>
            </p:cNvPr>
            <p:cNvSpPr txBox="1"/>
            <p:nvPr/>
          </p:nvSpPr>
          <p:spPr>
            <a:xfrm>
              <a:off x="3324136" y="3581812"/>
              <a:ext cx="1056886" cy="1665027"/>
            </a:xfrm>
            <a:prstGeom prst="rect">
              <a:avLst/>
            </a:prstGeom>
            <a:noFill/>
          </p:spPr>
          <p:txBody>
            <a:bodyPr vert="eaVert" wrap="square" rtlCol="0">
              <a:spAutoFit/>
            </a:bodyPr>
            <a:lstStyle/>
            <a:p>
              <a:endParaRPr lang="zh-CN" altLang="en-US" sz="6000" dirty="0">
                <a:solidFill>
                  <a:srgbClr val="AE7F4F"/>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221" name="组合 209">
            <a:extLst>
              <a:ext uri="{FF2B5EF4-FFF2-40B4-BE49-F238E27FC236}">
                <a16:creationId xmlns:a16="http://schemas.microsoft.com/office/drawing/2014/main" id="{BB6483FF-5F8D-48A3-98E5-5A1D2AC9E95E}"/>
              </a:ext>
            </a:extLst>
          </p:cNvPr>
          <p:cNvGrpSpPr/>
          <p:nvPr/>
        </p:nvGrpSpPr>
        <p:grpSpPr>
          <a:xfrm>
            <a:off x="462364" y="66658"/>
            <a:ext cx="1375396" cy="2272793"/>
            <a:chOff x="4699681" y="-47625"/>
            <a:chExt cx="2694359" cy="5098596"/>
          </a:xfrm>
        </p:grpSpPr>
        <p:sp>
          <p:nvSpPr>
            <p:cNvPr id="222" name="Freeform 24">
              <a:extLst>
                <a:ext uri="{FF2B5EF4-FFF2-40B4-BE49-F238E27FC236}">
                  <a16:creationId xmlns:a16="http://schemas.microsoft.com/office/drawing/2014/main" id="{B7345AFA-46AD-45FC-BEBC-3539579CCF4E}"/>
                </a:ext>
              </a:extLst>
            </p:cNvPr>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25">
              <a:extLst>
                <a:ext uri="{FF2B5EF4-FFF2-40B4-BE49-F238E27FC236}">
                  <a16:creationId xmlns:a16="http://schemas.microsoft.com/office/drawing/2014/main" id="{97995016-595C-4061-A97C-4FA1F38BDF1A}"/>
                </a:ext>
              </a:extLst>
            </p:cNvPr>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24" name="组合 212">
              <a:extLst>
                <a:ext uri="{FF2B5EF4-FFF2-40B4-BE49-F238E27FC236}">
                  <a16:creationId xmlns:a16="http://schemas.microsoft.com/office/drawing/2014/main" id="{E971C998-EE65-480A-9189-FEAF1194EE5A}"/>
                </a:ext>
              </a:extLst>
            </p:cNvPr>
            <p:cNvGrpSpPr/>
            <p:nvPr/>
          </p:nvGrpSpPr>
          <p:grpSpPr>
            <a:xfrm>
              <a:off x="4699681" y="-47625"/>
              <a:ext cx="2596018" cy="5098596"/>
              <a:chOff x="2928938" y="-120650"/>
              <a:chExt cx="2946400" cy="6084888"/>
            </a:xfrm>
          </p:grpSpPr>
          <p:sp>
            <p:nvSpPr>
              <p:cNvPr id="225" name="Freeform 5">
                <a:extLst>
                  <a:ext uri="{FF2B5EF4-FFF2-40B4-BE49-F238E27FC236}">
                    <a16:creationId xmlns:a16="http://schemas.microsoft.com/office/drawing/2014/main" id="{CCB11425-0123-4BD0-ACAC-91751A12DA17}"/>
                  </a:ext>
                </a:extLst>
              </p:cNvPr>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26" name="Freeform 6">
                <a:extLst>
                  <a:ext uri="{FF2B5EF4-FFF2-40B4-BE49-F238E27FC236}">
                    <a16:creationId xmlns:a16="http://schemas.microsoft.com/office/drawing/2014/main" id="{8FEA0DA3-E0E3-482F-8FD0-EFF1ADF1656E}"/>
                  </a:ext>
                </a:extLst>
              </p:cNvPr>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7">
                <a:extLst>
                  <a:ext uri="{FF2B5EF4-FFF2-40B4-BE49-F238E27FC236}">
                    <a16:creationId xmlns:a16="http://schemas.microsoft.com/office/drawing/2014/main" id="{EFC14F12-791C-4036-A56D-4F97191368F0}"/>
                  </a:ext>
                </a:extLst>
              </p:cNvPr>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8">
                <a:extLst>
                  <a:ext uri="{FF2B5EF4-FFF2-40B4-BE49-F238E27FC236}">
                    <a16:creationId xmlns:a16="http://schemas.microsoft.com/office/drawing/2014/main" id="{C8B326BB-F7EA-4BAA-8A8A-5CF77B77C338}"/>
                  </a:ext>
                </a:extLst>
              </p:cNvPr>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9">
                <a:extLst>
                  <a:ext uri="{FF2B5EF4-FFF2-40B4-BE49-F238E27FC236}">
                    <a16:creationId xmlns:a16="http://schemas.microsoft.com/office/drawing/2014/main" id="{16D708C0-224B-44D6-8E39-61EDEA028CBC}"/>
                  </a:ext>
                </a:extLst>
              </p:cNvPr>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0">
                <a:extLst>
                  <a:ext uri="{FF2B5EF4-FFF2-40B4-BE49-F238E27FC236}">
                    <a16:creationId xmlns:a16="http://schemas.microsoft.com/office/drawing/2014/main" id="{3B0DE8FD-21EB-40ED-82A0-98630AE725D4}"/>
                  </a:ext>
                </a:extLst>
              </p:cNvPr>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
                <a:extLst>
                  <a:ext uri="{FF2B5EF4-FFF2-40B4-BE49-F238E27FC236}">
                    <a16:creationId xmlns:a16="http://schemas.microsoft.com/office/drawing/2014/main" id="{59A7A0E6-21D8-4E9F-A48E-8F23ED24F1CC}"/>
                  </a:ext>
                </a:extLst>
              </p:cNvPr>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2">
                <a:extLst>
                  <a:ext uri="{FF2B5EF4-FFF2-40B4-BE49-F238E27FC236}">
                    <a16:creationId xmlns:a16="http://schemas.microsoft.com/office/drawing/2014/main" id="{596F8B28-3DEA-4CB9-8B46-69CF719401B9}"/>
                  </a:ext>
                </a:extLst>
              </p:cNvPr>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3">
                <a:extLst>
                  <a:ext uri="{FF2B5EF4-FFF2-40B4-BE49-F238E27FC236}">
                    <a16:creationId xmlns:a16="http://schemas.microsoft.com/office/drawing/2014/main" id="{2AF839F8-472C-4D0E-9608-C56DBDB90523}"/>
                  </a:ext>
                </a:extLst>
              </p:cNvPr>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4">
                <a:extLst>
                  <a:ext uri="{FF2B5EF4-FFF2-40B4-BE49-F238E27FC236}">
                    <a16:creationId xmlns:a16="http://schemas.microsoft.com/office/drawing/2014/main" id="{0261331B-CD29-4DAF-AC20-3F748C7F867B}"/>
                  </a:ext>
                </a:extLst>
              </p:cNvPr>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5">
                <a:extLst>
                  <a:ext uri="{FF2B5EF4-FFF2-40B4-BE49-F238E27FC236}">
                    <a16:creationId xmlns:a16="http://schemas.microsoft.com/office/drawing/2014/main" id="{0B0678F5-623D-41E7-B399-D076E36955F4}"/>
                  </a:ext>
                </a:extLst>
              </p:cNvPr>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6">
                <a:extLst>
                  <a:ext uri="{FF2B5EF4-FFF2-40B4-BE49-F238E27FC236}">
                    <a16:creationId xmlns:a16="http://schemas.microsoft.com/office/drawing/2014/main" id="{B53A552E-0C95-4867-B568-EF3D529E9D5B}"/>
                  </a:ext>
                </a:extLst>
              </p:cNvPr>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7">
                <a:extLst>
                  <a:ext uri="{FF2B5EF4-FFF2-40B4-BE49-F238E27FC236}">
                    <a16:creationId xmlns:a16="http://schemas.microsoft.com/office/drawing/2014/main" id="{B4812EF7-5A2E-48CE-A464-74CE3B16A816}"/>
                  </a:ext>
                </a:extLst>
              </p:cNvPr>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8">
                <a:extLst>
                  <a:ext uri="{FF2B5EF4-FFF2-40B4-BE49-F238E27FC236}">
                    <a16:creationId xmlns:a16="http://schemas.microsoft.com/office/drawing/2014/main" id="{F1DFC2B8-DA1A-4D12-868F-11EA04F90BF5}"/>
                  </a:ext>
                </a:extLst>
              </p:cNvPr>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9">
                <a:extLst>
                  <a:ext uri="{FF2B5EF4-FFF2-40B4-BE49-F238E27FC236}">
                    <a16:creationId xmlns:a16="http://schemas.microsoft.com/office/drawing/2014/main" id="{E1109DBD-7D2F-464A-970C-60B2CEF9DAA7}"/>
                  </a:ext>
                </a:extLst>
              </p:cNvPr>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20">
                <a:extLst>
                  <a:ext uri="{FF2B5EF4-FFF2-40B4-BE49-F238E27FC236}">
                    <a16:creationId xmlns:a16="http://schemas.microsoft.com/office/drawing/2014/main" id="{2AE8091D-B8AF-4528-9417-2A5041CA098A}"/>
                  </a:ext>
                </a:extLst>
              </p:cNvPr>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21">
                <a:extLst>
                  <a:ext uri="{FF2B5EF4-FFF2-40B4-BE49-F238E27FC236}">
                    <a16:creationId xmlns:a16="http://schemas.microsoft.com/office/drawing/2014/main" id="{11BABC03-67EA-4D35-A2BE-7C14C219FD38}"/>
                  </a:ext>
                </a:extLst>
              </p:cNvPr>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22">
                <a:extLst>
                  <a:ext uri="{FF2B5EF4-FFF2-40B4-BE49-F238E27FC236}">
                    <a16:creationId xmlns:a16="http://schemas.microsoft.com/office/drawing/2014/main" id="{EB8FDCF3-B8E6-42A3-B751-962E769441FD}"/>
                  </a:ext>
                </a:extLst>
              </p:cNvPr>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3">
                <a:extLst>
                  <a:ext uri="{FF2B5EF4-FFF2-40B4-BE49-F238E27FC236}">
                    <a16:creationId xmlns:a16="http://schemas.microsoft.com/office/drawing/2014/main" id="{36FB2B16-F09D-42DE-8577-E28E1831EF17}"/>
                  </a:ext>
                </a:extLst>
              </p:cNvPr>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26">
                <a:extLst>
                  <a:ext uri="{FF2B5EF4-FFF2-40B4-BE49-F238E27FC236}">
                    <a16:creationId xmlns:a16="http://schemas.microsoft.com/office/drawing/2014/main" id="{64A42614-1EC1-49BA-9DCD-808A293EE848}"/>
                  </a:ext>
                </a:extLst>
              </p:cNvPr>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27">
                <a:extLst>
                  <a:ext uri="{FF2B5EF4-FFF2-40B4-BE49-F238E27FC236}">
                    <a16:creationId xmlns:a16="http://schemas.microsoft.com/office/drawing/2014/main" id="{6BC1DBE7-EC50-461E-BD20-D4C9EEC1F384}"/>
                  </a:ext>
                </a:extLst>
              </p:cNvPr>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28">
                <a:extLst>
                  <a:ext uri="{FF2B5EF4-FFF2-40B4-BE49-F238E27FC236}">
                    <a16:creationId xmlns:a16="http://schemas.microsoft.com/office/drawing/2014/main" id="{E9D44796-263C-4960-AF16-1ABFAE290FF4}"/>
                  </a:ext>
                </a:extLst>
              </p:cNvPr>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29">
                <a:extLst>
                  <a:ext uri="{FF2B5EF4-FFF2-40B4-BE49-F238E27FC236}">
                    <a16:creationId xmlns:a16="http://schemas.microsoft.com/office/drawing/2014/main" id="{3E5B358A-3F12-4FF8-AFE0-38702C464346}"/>
                  </a:ext>
                </a:extLst>
              </p:cNvPr>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30">
                <a:extLst>
                  <a:ext uri="{FF2B5EF4-FFF2-40B4-BE49-F238E27FC236}">
                    <a16:creationId xmlns:a16="http://schemas.microsoft.com/office/drawing/2014/main" id="{0DFAEC30-1D82-4248-8437-E297FC803EAA}"/>
                  </a:ext>
                </a:extLst>
              </p:cNvPr>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31">
                <a:extLst>
                  <a:ext uri="{FF2B5EF4-FFF2-40B4-BE49-F238E27FC236}">
                    <a16:creationId xmlns:a16="http://schemas.microsoft.com/office/drawing/2014/main" id="{494B5035-C481-4EA5-9D53-19616E1F6C59}"/>
                  </a:ext>
                </a:extLst>
              </p:cNvPr>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32">
                <a:extLst>
                  <a:ext uri="{FF2B5EF4-FFF2-40B4-BE49-F238E27FC236}">
                    <a16:creationId xmlns:a16="http://schemas.microsoft.com/office/drawing/2014/main" id="{4FF29848-44B0-4908-BB3A-4903FDDE229F}"/>
                  </a:ext>
                </a:extLst>
              </p:cNvPr>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33">
                <a:extLst>
                  <a:ext uri="{FF2B5EF4-FFF2-40B4-BE49-F238E27FC236}">
                    <a16:creationId xmlns:a16="http://schemas.microsoft.com/office/drawing/2014/main" id="{B99E07EB-7867-47BE-A648-A7387D67C694}"/>
                  </a:ext>
                </a:extLst>
              </p:cNvPr>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34">
                <a:extLst>
                  <a:ext uri="{FF2B5EF4-FFF2-40B4-BE49-F238E27FC236}">
                    <a16:creationId xmlns:a16="http://schemas.microsoft.com/office/drawing/2014/main" id="{F1D3656E-9F4D-48C3-901B-06D65C38A63F}"/>
                  </a:ext>
                </a:extLst>
              </p:cNvPr>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35">
                <a:extLst>
                  <a:ext uri="{FF2B5EF4-FFF2-40B4-BE49-F238E27FC236}">
                    <a16:creationId xmlns:a16="http://schemas.microsoft.com/office/drawing/2014/main" id="{C858E8D8-48AA-4DCB-89E2-069DA4391D4D}"/>
                  </a:ext>
                </a:extLst>
              </p:cNvPr>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36">
                <a:extLst>
                  <a:ext uri="{FF2B5EF4-FFF2-40B4-BE49-F238E27FC236}">
                    <a16:creationId xmlns:a16="http://schemas.microsoft.com/office/drawing/2014/main" id="{F40034F9-5175-4F6A-B5DC-043C1947B330}"/>
                  </a:ext>
                </a:extLst>
              </p:cNvPr>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37">
                <a:extLst>
                  <a:ext uri="{FF2B5EF4-FFF2-40B4-BE49-F238E27FC236}">
                    <a16:creationId xmlns:a16="http://schemas.microsoft.com/office/drawing/2014/main" id="{4D9E4105-8644-46B8-8AF7-B99BCE33BA17}"/>
                  </a:ext>
                </a:extLst>
              </p:cNvPr>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38">
                <a:extLst>
                  <a:ext uri="{FF2B5EF4-FFF2-40B4-BE49-F238E27FC236}">
                    <a16:creationId xmlns:a16="http://schemas.microsoft.com/office/drawing/2014/main" id="{1832CD94-F9D3-4831-B13E-3081E15A58FF}"/>
                  </a:ext>
                </a:extLst>
              </p:cNvPr>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39">
                <a:extLst>
                  <a:ext uri="{FF2B5EF4-FFF2-40B4-BE49-F238E27FC236}">
                    <a16:creationId xmlns:a16="http://schemas.microsoft.com/office/drawing/2014/main" id="{5B7C6D29-C9C5-4DA5-828D-DF0D823BECB7}"/>
                  </a:ext>
                </a:extLst>
              </p:cNvPr>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40">
                <a:extLst>
                  <a:ext uri="{FF2B5EF4-FFF2-40B4-BE49-F238E27FC236}">
                    <a16:creationId xmlns:a16="http://schemas.microsoft.com/office/drawing/2014/main" id="{0CFFBAA4-F500-4B56-9A68-8F2D49FB4BCB}"/>
                  </a:ext>
                </a:extLst>
              </p:cNvPr>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41">
                <a:extLst>
                  <a:ext uri="{FF2B5EF4-FFF2-40B4-BE49-F238E27FC236}">
                    <a16:creationId xmlns:a16="http://schemas.microsoft.com/office/drawing/2014/main" id="{C002018B-C90E-42A0-BF22-0D25C8AA1618}"/>
                  </a:ext>
                </a:extLst>
              </p:cNvPr>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42">
                <a:extLst>
                  <a:ext uri="{FF2B5EF4-FFF2-40B4-BE49-F238E27FC236}">
                    <a16:creationId xmlns:a16="http://schemas.microsoft.com/office/drawing/2014/main" id="{028B9B9E-EC11-4866-9D23-2F67B5195502}"/>
                  </a:ext>
                </a:extLst>
              </p:cNvPr>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43">
                <a:extLst>
                  <a:ext uri="{FF2B5EF4-FFF2-40B4-BE49-F238E27FC236}">
                    <a16:creationId xmlns:a16="http://schemas.microsoft.com/office/drawing/2014/main" id="{7E849B77-6AAC-4EFC-93D8-34876283F2D2}"/>
                  </a:ext>
                </a:extLst>
              </p:cNvPr>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44">
                <a:extLst>
                  <a:ext uri="{FF2B5EF4-FFF2-40B4-BE49-F238E27FC236}">
                    <a16:creationId xmlns:a16="http://schemas.microsoft.com/office/drawing/2014/main" id="{8CDD5327-8E22-4A1E-90DA-FA8AEFC345AB}"/>
                  </a:ext>
                </a:extLst>
              </p:cNvPr>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45">
                <a:extLst>
                  <a:ext uri="{FF2B5EF4-FFF2-40B4-BE49-F238E27FC236}">
                    <a16:creationId xmlns:a16="http://schemas.microsoft.com/office/drawing/2014/main" id="{CA049E6D-65C1-4598-B08D-746CE5CC693F}"/>
                  </a:ext>
                </a:extLst>
              </p:cNvPr>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94">
                <a:extLst>
                  <a:ext uri="{FF2B5EF4-FFF2-40B4-BE49-F238E27FC236}">
                    <a16:creationId xmlns:a16="http://schemas.microsoft.com/office/drawing/2014/main" id="{B2A0CD7A-E546-4A8D-A363-E450F49B92F2}"/>
                  </a:ext>
                </a:extLst>
              </p:cNvPr>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95">
                <a:extLst>
                  <a:ext uri="{FF2B5EF4-FFF2-40B4-BE49-F238E27FC236}">
                    <a16:creationId xmlns:a16="http://schemas.microsoft.com/office/drawing/2014/main" id="{D8B95F05-2E35-4A15-9AC0-21B8A323ADCA}"/>
                  </a:ext>
                </a:extLst>
              </p:cNvPr>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96">
                <a:extLst>
                  <a:ext uri="{FF2B5EF4-FFF2-40B4-BE49-F238E27FC236}">
                    <a16:creationId xmlns:a16="http://schemas.microsoft.com/office/drawing/2014/main" id="{1DCAFBD9-6AC8-4C92-B94E-11720386EB09}"/>
                  </a:ext>
                </a:extLst>
              </p:cNvPr>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97">
                <a:extLst>
                  <a:ext uri="{FF2B5EF4-FFF2-40B4-BE49-F238E27FC236}">
                    <a16:creationId xmlns:a16="http://schemas.microsoft.com/office/drawing/2014/main" id="{D7086C52-B64B-4874-AA79-B69CB458087D}"/>
                  </a:ext>
                </a:extLst>
              </p:cNvPr>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98">
                <a:extLst>
                  <a:ext uri="{FF2B5EF4-FFF2-40B4-BE49-F238E27FC236}">
                    <a16:creationId xmlns:a16="http://schemas.microsoft.com/office/drawing/2014/main" id="{8CDBBD3E-CB05-4CCF-B42A-BE4424CDAD31}"/>
                  </a:ext>
                </a:extLst>
              </p:cNvPr>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07">
                <a:extLst>
                  <a:ext uri="{FF2B5EF4-FFF2-40B4-BE49-F238E27FC236}">
                    <a16:creationId xmlns:a16="http://schemas.microsoft.com/office/drawing/2014/main" id="{FD783657-ED99-4B7E-81D2-585B087EE9F6}"/>
                  </a:ext>
                </a:extLst>
              </p:cNvPr>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08">
                <a:extLst>
                  <a:ext uri="{FF2B5EF4-FFF2-40B4-BE49-F238E27FC236}">
                    <a16:creationId xmlns:a16="http://schemas.microsoft.com/office/drawing/2014/main" id="{390F2325-34E5-4BD1-9140-EF2D5D617D6C}"/>
                  </a:ext>
                </a:extLst>
              </p:cNvPr>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09">
                <a:extLst>
                  <a:ext uri="{FF2B5EF4-FFF2-40B4-BE49-F238E27FC236}">
                    <a16:creationId xmlns:a16="http://schemas.microsoft.com/office/drawing/2014/main" id="{C4808526-9583-42FB-B832-56D56ECDEF62}"/>
                  </a:ext>
                </a:extLst>
              </p:cNvPr>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10">
                <a:extLst>
                  <a:ext uri="{FF2B5EF4-FFF2-40B4-BE49-F238E27FC236}">
                    <a16:creationId xmlns:a16="http://schemas.microsoft.com/office/drawing/2014/main" id="{D5676923-1705-4DC0-A9E6-39FE6D1B9B3A}"/>
                  </a:ext>
                </a:extLst>
              </p:cNvPr>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11">
                <a:extLst>
                  <a:ext uri="{FF2B5EF4-FFF2-40B4-BE49-F238E27FC236}">
                    <a16:creationId xmlns:a16="http://schemas.microsoft.com/office/drawing/2014/main" id="{15DC0C9D-4E6B-4EF3-B335-59366D800ED5}"/>
                  </a:ext>
                </a:extLst>
              </p:cNvPr>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12">
                <a:extLst>
                  <a:ext uri="{FF2B5EF4-FFF2-40B4-BE49-F238E27FC236}">
                    <a16:creationId xmlns:a16="http://schemas.microsoft.com/office/drawing/2014/main" id="{E1DDF073-69F0-4507-9DF0-42F4340FF647}"/>
                  </a:ext>
                </a:extLst>
              </p:cNvPr>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13">
                <a:extLst>
                  <a:ext uri="{FF2B5EF4-FFF2-40B4-BE49-F238E27FC236}">
                    <a16:creationId xmlns:a16="http://schemas.microsoft.com/office/drawing/2014/main" id="{93052E1F-B620-4283-AE75-8321FD3340BE}"/>
                  </a:ext>
                </a:extLst>
              </p:cNvPr>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14">
                <a:extLst>
                  <a:ext uri="{FF2B5EF4-FFF2-40B4-BE49-F238E27FC236}">
                    <a16:creationId xmlns:a16="http://schemas.microsoft.com/office/drawing/2014/main" id="{68B99FBD-811A-4480-8016-D99941B605CD}"/>
                  </a:ext>
                </a:extLst>
              </p:cNvPr>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15">
                <a:extLst>
                  <a:ext uri="{FF2B5EF4-FFF2-40B4-BE49-F238E27FC236}">
                    <a16:creationId xmlns:a16="http://schemas.microsoft.com/office/drawing/2014/main" id="{48A4C752-54F2-481E-BD42-4B32A03F1119}"/>
                  </a:ext>
                </a:extLst>
              </p:cNvPr>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16">
                <a:extLst>
                  <a:ext uri="{FF2B5EF4-FFF2-40B4-BE49-F238E27FC236}">
                    <a16:creationId xmlns:a16="http://schemas.microsoft.com/office/drawing/2014/main" id="{8B1C9471-991F-4010-9D4D-AD091BB0660E}"/>
                  </a:ext>
                </a:extLst>
              </p:cNvPr>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17">
                <a:extLst>
                  <a:ext uri="{FF2B5EF4-FFF2-40B4-BE49-F238E27FC236}">
                    <a16:creationId xmlns:a16="http://schemas.microsoft.com/office/drawing/2014/main" id="{4D7A87D3-8C76-435C-B713-DDE65258B0C2}"/>
                  </a:ext>
                </a:extLst>
              </p:cNvPr>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18">
                <a:extLst>
                  <a:ext uri="{FF2B5EF4-FFF2-40B4-BE49-F238E27FC236}">
                    <a16:creationId xmlns:a16="http://schemas.microsoft.com/office/drawing/2014/main" id="{7F029218-7A7A-49E4-9C62-7BC3B042F619}"/>
                  </a:ext>
                </a:extLst>
              </p:cNvPr>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19">
                <a:extLst>
                  <a:ext uri="{FF2B5EF4-FFF2-40B4-BE49-F238E27FC236}">
                    <a16:creationId xmlns:a16="http://schemas.microsoft.com/office/drawing/2014/main" id="{3C71207C-AB71-41DA-BC35-D19B8AA8DDA0}"/>
                  </a:ext>
                </a:extLst>
              </p:cNvPr>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20">
                <a:extLst>
                  <a:ext uri="{FF2B5EF4-FFF2-40B4-BE49-F238E27FC236}">
                    <a16:creationId xmlns:a16="http://schemas.microsoft.com/office/drawing/2014/main" id="{4E6DA257-65C2-412A-AFC3-D998547524B1}"/>
                  </a:ext>
                </a:extLst>
              </p:cNvPr>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21">
                <a:extLst>
                  <a:ext uri="{FF2B5EF4-FFF2-40B4-BE49-F238E27FC236}">
                    <a16:creationId xmlns:a16="http://schemas.microsoft.com/office/drawing/2014/main" id="{E5E228D9-5DE1-4A7F-9252-C46AA5BFF5A4}"/>
                  </a:ext>
                </a:extLst>
              </p:cNvPr>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22">
                <a:extLst>
                  <a:ext uri="{FF2B5EF4-FFF2-40B4-BE49-F238E27FC236}">
                    <a16:creationId xmlns:a16="http://schemas.microsoft.com/office/drawing/2014/main" id="{7CAA0E44-0EC5-488A-B202-4F433FD0C826}"/>
                  </a:ext>
                </a:extLst>
              </p:cNvPr>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23">
                <a:extLst>
                  <a:ext uri="{FF2B5EF4-FFF2-40B4-BE49-F238E27FC236}">
                    <a16:creationId xmlns:a16="http://schemas.microsoft.com/office/drawing/2014/main" id="{451CD16A-75FB-4A8E-ADCF-052930FE8937}"/>
                  </a:ext>
                </a:extLst>
              </p:cNvPr>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24">
                <a:extLst>
                  <a:ext uri="{FF2B5EF4-FFF2-40B4-BE49-F238E27FC236}">
                    <a16:creationId xmlns:a16="http://schemas.microsoft.com/office/drawing/2014/main" id="{23ABC7AC-3DE5-4934-A62C-FB2F334A24E7}"/>
                  </a:ext>
                </a:extLst>
              </p:cNvPr>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25">
                <a:extLst>
                  <a:ext uri="{FF2B5EF4-FFF2-40B4-BE49-F238E27FC236}">
                    <a16:creationId xmlns:a16="http://schemas.microsoft.com/office/drawing/2014/main" id="{D6C9B7FF-1A7D-4350-A6B8-4D9B14330A28}"/>
                  </a:ext>
                </a:extLst>
              </p:cNvPr>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26">
                <a:extLst>
                  <a:ext uri="{FF2B5EF4-FFF2-40B4-BE49-F238E27FC236}">
                    <a16:creationId xmlns:a16="http://schemas.microsoft.com/office/drawing/2014/main" id="{FDADDAAC-8C00-4F0C-9F47-ED472ECAF3C8}"/>
                  </a:ext>
                </a:extLst>
              </p:cNvPr>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27">
                <a:extLst>
                  <a:ext uri="{FF2B5EF4-FFF2-40B4-BE49-F238E27FC236}">
                    <a16:creationId xmlns:a16="http://schemas.microsoft.com/office/drawing/2014/main" id="{39E23745-A78E-416C-876A-CDB1233174D4}"/>
                  </a:ext>
                </a:extLst>
              </p:cNvPr>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28">
                <a:extLst>
                  <a:ext uri="{FF2B5EF4-FFF2-40B4-BE49-F238E27FC236}">
                    <a16:creationId xmlns:a16="http://schemas.microsoft.com/office/drawing/2014/main" id="{A2A0D0C0-0C8C-45DA-8DA2-55E6AFAEB510}"/>
                  </a:ext>
                </a:extLst>
              </p:cNvPr>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29">
                <a:extLst>
                  <a:ext uri="{FF2B5EF4-FFF2-40B4-BE49-F238E27FC236}">
                    <a16:creationId xmlns:a16="http://schemas.microsoft.com/office/drawing/2014/main" id="{E72AE970-D793-4B08-B803-80327D647D38}"/>
                  </a:ext>
                </a:extLst>
              </p:cNvPr>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30">
                <a:extLst>
                  <a:ext uri="{FF2B5EF4-FFF2-40B4-BE49-F238E27FC236}">
                    <a16:creationId xmlns:a16="http://schemas.microsoft.com/office/drawing/2014/main" id="{F3BD1BA6-3489-4B08-96ED-2B0554FEE82F}"/>
                  </a:ext>
                </a:extLst>
              </p:cNvPr>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131">
                <a:extLst>
                  <a:ext uri="{FF2B5EF4-FFF2-40B4-BE49-F238E27FC236}">
                    <a16:creationId xmlns:a16="http://schemas.microsoft.com/office/drawing/2014/main" id="{9DA0C59F-284B-4C57-AE55-3ED9A3B3C127}"/>
                  </a:ext>
                </a:extLst>
              </p:cNvPr>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132">
                <a:extLst>
                  <a:ext uri="{FF2B5EF4-FFF2-40B4-BE49-F238E27FC236}">
                    <a16:creationId xmlns:a16="http://schemas.microsoft.com/office/drawing/2014/main" id="{E388DADC-630D-4CDB-9C9D-09C6EF3D11B8}"/>
                  </a:ext>
                </a:extLst>
              </p:cNvPr>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133">
                <a:extLst>
                  <a:ext uri="{FF2B5EF4-FFF2-40B4-BE49-F238E27FC236}">
                    <a16:creationId xmlns:a16="http://schemas.microsoft.com/office/drawing/2014/main" id="{E013C545-5307-46A2-B689-6AF971D55FC5}"/>
                  </a:ext>
                </a:extLst>
              </p:cNvPr>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134">
                <a:extLst>
                  <a:ext uri="{FF2B5EF4-FFF2-40B4-BE49-F238E27FC236}">
                    <a16:creationId xmlns:a16="http://schemas.microsoft.com/office/drawing/2014/main" id="{BF986581-DD32-403D-B32C-A452791E7399}"/>
                  </a:ext>
                </a:extLst>
              </p:cNvPr>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297" name="TextBox 296">
            <a:extLst>
              <a:ext uri="{FF2B5EF4-FFF2-40B4-BE49-F238E27FC236}">
                <a16:creationId xmlns:a16="http://schemas.microsoft.com/office/drawing/2014/main" id="{8608BA04-D206-4D68-A4F5-CE5477CF9862}"/>
              </a:ext>
            </a:extLst>
          </p:cNvPr>
          <p:cNvSpPr txBox="1"/>
          <p:nvPr/>
        </p:nvSpPr>
        <p:spPr>
          <a:xfrm>
            <a:off x="1696167" y="447742"/>
            <a:ext cx="2402214" cy="461665"/>
          </a:xfrm>
          <a:prstGeom prst="rect">
            <a:avLst/>
          </a:prstGeom>
          <a:noFill/>
        </p:spPr>
        <p:txBody>
          <a:bodyPr wrap="square">
            <a:spAutoFit/>
          </a:bodyPr>
          <a:lstStyle/>
          <a:p>
            <a:r>
              <a:rPr kumimoji="0" lang="vi-VN" altLang="zh-CN" sz="2400" b="1" i="0" u="none" strike="noStrike" kern="1200" cap="none" spc="0" normalizeH="0" baseline="0" noProof="0">
                <a:ln>
                  <a:noFill/>
                </a:ln>
                <a:solidFill>
                  <a:schemeClr val="accent6">
                    <a:lumMod val="75000"/>
                  </a:schemeClr>
                </a:solidFill>
                <a:effectLst/>
                <a:uLnTx/>
                <a:uFillTx/>
                <a:latin typeface="UTM Avo" panose="02040603050506020204" pitchFamily="18" charset="0"/>
                <a:ea typeface="+mn-ea"/>
                <a:cs typeface="Times New Roman" panose="02020603050405020304" pitchFamily="18" charset="0"/>
              </a:rPr>
              <a:t>Hướ</a:t>
            </a:r>
            <a:r>
              <a:rPr lang="en-US" altLang="zh-CN" sz="2400" b="1">
                <a:solidFill>
                  <a:schemeClr val="accent6">
                    <a:lumMod val="75000"/>
                  </a:schemeClr>
                </a:solidFill>
                <a:latin typeface="UTM Avo" panose="02040603050506020204" pitchFamily="18" charset="0"/>
                <a:cs typeface="Times New Roman" panose="02020603050405020304" pitchFamily="18" charset="0"/>
              </a:rPr>
              <a:t>ng dẫn</a:t>
            </a:r>
            <a:endParaRPr lang="en-US" b="1">
              <a:solidFill>
                <a:schemeClr val="accent6">
                  <a:lumMod val="75000"/>
                </a:schemeClr>
              </a:solidFill>
            </a:endParaRPr>
          </a:p>
        </p:txBody>
      </p:sp>
      <p:sp>
        <p:nvSpPr>
          <p:cNvPr id="91" name="TextBox 90">
            <a:extLst>
              <a:ext uri="{FF2B5EF4-FFF2-40B4-BE49-F238E27FC236}">
                <a16:creationId xmlns:a16="http://schemas.microsoft.com/office/drawing/2014/main" id="{028B4994-7472-4C62-BC4F-41E648AE1D35}"/>
              </a:ext>
            </a:extLst>
          </p:cNvPr>
          <p:cNvSpPr txBox="1"/>
          <p:nvPr/>
        </p:nvSpPr>
        <p:spPr>
          <a:xfrm>
            <a:off x="644436" y="4411168"/>
            <a:ext cx="4627422" cy="1384995"/>
          </a:xfrm>
          <a:prstGeom prst="rect">
            <a:avLst/>
          </a:prstGeom>
          <a:noFill/>
        </p:spPr>
        <p:txBody>
          <a:bodyPr wrap="square">
            <a:spAutoFit/>
          </a:bodyPr>
          <a:lstStyle/>
          <a:p>
            <a:r>
              <a:rPr lang="vi-VN" altLang="zh-CN" sz="2800" b="1">
                <a:solidFill>
                  <a:schemeClr val="accent6">
                    <a:lumMod val="75000"/>
                  </a:schemeClr>
                </a:solidFill>
                <a:latin typeface="UTM Avo" panose="02040603050506020204" pitchFamily="18" charset="0"/>
                <a:cs typeface="Times New Roman" panose="02020603050405020304" pitchFamily="18" charset="0"/>
              </a:rPr>
              <a:t>Lưu ý: </a:t>
            </a:r>
            <a:r>
              <a:rPr lang="vi-VN" altLang="zh-CN" sz="2800">
                <a:solidFill>
                  <a:schemeClr val="accent6">
                    <a:lumMod val="75000"/>
                  </a:schemeClr>
                </a:solidFill>
                <a:latin typeface="UTM Avo" panose="02040603050506020204" pitchFamily="18" charset="0"/>
                <a:cs typeface="Times New Roman" panose="02020603050405020304" pitchFamily="18" charset="0"/>
              </a:rPr>
              <a:t>Dữ liệu không đúng với điều kiện lọc sẽ bị ẩn đi.</a:t>
            </a:r>
          </a:p>
        </p:txBody>
      </p:sp>
    </p:spTree>
    <p:extLst>
      <p:ext uri="{BB962C8B-B14F-4D97-AF65-F5344CB8AC3E}">
        <p14:creationId xmlns:p14="http://schemas.microsoft.com/office/powerpoint/2010/main" val="246933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cBhvr additive="base">
                                        <p:cTn id="7" dur="750" fill="hold"/>
                                        <p:tgtEl>
                                          <p:spTgt spid="221"/>
                                        </p:tgtEl>
                                        <p:attrNameLst>
                                          <p:attrName>ppt_x</p:attrName>
                                        </p:attrNameLst>
                                      </p:cBhvr>
                                      <p:tavLst>
                                        <p:tav tm="0">
                                          <p:val>
                                            <p:strVal val="#ppt_x"/>
                                          </p:val>
                                        </p:tav>
                                        <p:tav tm="100000">
                                          <p:val>
                                            <p:strVal val="#ppt_x"/>
                                          </p:val>
                                        </p:tav>
                                      </p:tavLst>
                                    </p:anim>
                                    <p:anim calcmode="lin" valueType="num">
                                      <p:cBhvr additive="base">
                                        <p:cTn id="8" dur="750" fill="hold"/>
                                        <p:tgtEl>
                                          <p:spTgt spid="221"/>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218"/>
                                        </p:tgtEl>
                                        <p:attrNameLst>
                                          <p:attrName>style.visibility</p:attrName>
                                        </p:attrNameLst>
                                      </p:cBhvr>
                                      <p:to>
                                        <p:strVal val="visible"/>
                                      </p:to>
                                    </p:set>
                                    <p:animEffect transition="in" filter="wipe(down)">
                                      <p:cBhvr>
                                        <p:cTn id="12" dur="500"/>
                                        <p:tgtEl>
                                          <p:spTgt spid="218"/>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297"/>
                                        </p:tgtEl>
                                        <p:attrNameLst>
                                          <p:attrName>style.visibility</p:attrName>
                                        </p:attrNameLst>
                                      </p:cBhvr>
                                      <p:to>
                                        <p:strVal val="visible"/>
                                      </p:to>
                                    </p:set>
                                    <p:animEffect transition="in" filter="fade">
                                      <p:cBhvr>
                                        <p:cTn id="16" dur="500"/>
                                        <p:tgtEl>
                                          <p:spTgt spid="297"/>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86"/>
                                        </p:tgtEl>
                                        <p:attrNameLst>
                                          <p:attrName>style.visibility</p:attrName>
                                        </p:attrNameLst>
                                      </p:cBhvr>
                                      <p:to>
                                        <p:strVal val="visible"/>
                                      </p:to>
                                    </p:set>
                                    <p:animEffect transition="in" filter="fade">
                                      <p:cBhvr>
                                        <p:cTn id="20" dur="500"/>
                                        <p:tgtEl>
                                          <p:spTgt spid="18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5"/>
                                        </p:tgtEl>
                                        <p:attrNameLst>
                                          <p:attrName>style.visibility</p:attrName>
                                        </p:attrNameLst>
                                      </p:cBhvr>
                                      <p:to>
                                        <p:strVal val="visible"/>
                                      </p:to>
                                    </p:set>
                                    <p:animEffect transition="in" filter="fade">
                                      <p:cBhvr>
                                        <p:cTn id="25" dur="500"/>
                                        <p:tgtEl>
                                          <p:spTgt spid="95"/>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110"/>
                                        </p:tgtEl>
                                        <p:attrNameLst>
                                          <p:attrName>style.visibility</p:attrName>
                                        </p:attrNameLst>
                                      </p:cBhvr>
                                      <p:to>
                                        <p:strVal val="visible"/>
                                      </p:to>
                                    </p:set>
                                    <p:animEffect transition="in" filter="wipe(up)">
                                      <p:cBhvr>
                                        <p:cTn id="29" dur="500"/>
                                        <p:tgtEl>
                                          <p:spTgt spid="110"/>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112"/>
                                        </p:tgtEl>
                                        <p:attrNameLst>
                                          <p:attrName>style.visibility</p:attrName>
                                        </p:attrNameLst>
                                      </p:cBhvr>
                                      <p:to>
                                        <p:strVal val="visible"/>
                                      </p:to>
                                    </p:set>
                                    <p:animEffect transition="in" filter="wipe(left)">
                                      <p:cBhvr>
                                        <p:cTn id="33" dur="500"/>
                                        <p:tgtEl>
                                          <p:spTgt spid="1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1"/>
                                        </p:tgtEl>
                                        <p:attrNameLst>
                                          <p:attrName>style.visibility</p:attrName>
                                        </p:attrNameLst>
                                      </p:cBhvr>
                                      <p:to>
                                        <p:strVal val="visible"/>
                                      </p:to>
                                    </p:set>
                                    <p:animEffect transition="in" filter="fade">
                                      <p:cBhvr>
                                        <p:cTn id="38"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P spid="95" grpId="0" animBg="1"/>
      <p:bldP spid="297" grpId="0"/>
      <p:bldP spid="9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69440" y="1139018"/>
            <a:ext cx="9396478" cy="4876561"/>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649171" y="888905"/>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940338" y="2087311"/>
            <a:ext cx="9763331" cy="2728889"/>
          </a:xfrm>
          <a:prstGeom prst="rect">
            <a:avLst/>
          </a:prstGeom>
          <a:noFill/>
        </p:spPr>
        <p:txBody>
          <a:bodyPr wrap="square" rtlCol="0">
            <a:spAutoFit/>
          </a:bodyPr>
          <a:lstStyle/>
          <a:p>
            <a:pPr algn="ctr">
              <a:lnSpc>
                <a:spcPct val="150000"/>
              </a:lnSpc>
            </a:pPr>
            <a:r>
              <a:rPr lang="en-US" sz="4000" b="1">
                <a:solidFill>
                  <a:schemeClr val="accent6">
                    <a:lumMod val="50000"/>
                  </a:schemeClr>
                </a:solidFill>
                <a:latin typeface="UTM Avo" panose="02040603050506020204" pitchFamily="18" charset="0"/>
              </a:rPr>
              <a:t>NHIỆM VỤ 2</a:t>
            </a:r>
            <a:r>
              <a:rPr lang="en-US" sz="4000">
                <a:solidFill>
                  <a:schemeClr val="accent6">
                    <a:lumMod val="50000"/>
                  </a:schemeClr>
                </a:solidFill>
                <a:latin typeface="UTM Avo" panose="02040603050506020204" pitchFamily="18" charset="0"/>
              </a:rPr>
              <a:t> (lọc theo nhiều tiêu chí): Lọc danh sách HS của Tổ 1 muốn tìm hiểu nội dung Đồ hoạ máy tính.</a:t>
            </a:r>
            <a:endParaRPr lang="vi-VN" sz="4000">
              <a:solidFill>
                <a:schemeClr val="accent6">
                  <a:lumMod val="50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6233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90">
            <a:extLst>
              <a:ext uri="{FF2B5EF4-FFF2-40B4-BE49-F238E27FC236}">
                <a16:creationId xmlns:a16="http://schemas.microsoft.com/office/drawing/2014/main" id="{9AA6B3B5-B511-4B90-8950-CC8ED8567435}"/>
              </a:ext>
            </a:extLst>
          </p:cNvPr>
          <p:cNvGrpSpPr/>
          <p:nvPr/>
        </p:nvGrpSpPr>
        <p:grpSpPr>
          <a:xfrm rot="16200000">
            <a:off x="2657867" y="-347146"/>
            <a:ext cx="695088" cy="2393034"/>
            <a:chOff x="3196603" y="3415833"/>
            <a:chExt cx="1311951" cy="1831006"/>
          </a:xfrm>
        </p:grpSpPr>
        <p:sp>
          <p:nvSpPr>
            <p:cNvPr id="15" name="椭圆 31">
              <a:extLst>
                <a:ext uri="{FF2B5EF4-FFF2-40B4-BE49-F238E27FC236}">
                  <a16:creationId xmlns:a16="http://schemas.microsoft.com/office/drawing/2014/main" id="{69105BD3-1EC3-4CF0-B703-4766E9038FBF}"/>
                </a:ext>
              </a:extLst>
            </p:cNvPr>
            <p:cNvSpPr/>
            <p:nvPr/>
          </p:nvSpPr>
          <p:spPr>
            <a:xfrm>
              <a:off x="3196603" y="3415833"/>
              <a:ext cx="1311951" cy="1739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AF3E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AE7F4F"/>
                </a:solidFill>
              </a:endParaRPr>
            </a:p>
          </p:txBody>
        </p:sp>
        <p:sp>
          <p:nvSpPr>
            <p:cNvPr id="16" name="文本框 89">
              <a:extLst>
                <a:ext uri="{FF2B5EF4-FFF2-40B4-BE49-F238E27FC236}">
                  <a16:creationId xmlns:a16="http://schemas.microsoft.com/office/drawing/2014/main" id="{D260DD75-EEA1-4E2B-AEAB-567945EBC256}"/>
                </a:ext>
              </a:extLst>
            </p:cNvPr>
            <p:cNvSpPr txBox="1"/>
            <p:nvPr/>
          </p:nvSpPr>
          <p:spPr>
            <a:xfrm>
              <a:off x="3324136" y="3581812"/>
              <a:ext cx="1056886" cy="1665027"/>
            </a:xfrm>
            <a:prstGeom prst="rect">
              <a:avLst/>
            </a:prstGeom>
            <a:noFill/>
          </p:spPr>
          <p:txBody>
            <a:bodyPr vert="eaVert" wrap="square" rtlCol="0">
              <a:spAutoFit/>
            </a:bodyPr>
            <a:lstStyle/>
            <a:p>
              <a:endParaRPr lang="zh-CN" altLang="en-US" sz="6000" dirty="0">
                <a:solidFill>
                  <a:srgbClr val="AE7F4F"/>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17" name="组合 209">
            <a:extLst>
              <a:ext uri="{FF2B5EF4-FFF2-40B4-BE49-F238E27FC236}">
                <a16:creationId xmlns:a16="http://schemas.microsoft.com/office/drawing/2014/main" id="{C98B0623-48CA-42C3-B480-E7199E2F1BC8}"/>
              </a:ext>
            </a:extLst>
          </p:cNvPr>
          <p:cNvGrpSpPr/>
          <p:nvPr/>
        </p:nvGrpSpPr>
        <p:grpSpPr>
          <a:xfrm>
            <a:off x="541961" y="-540922"/>
            <a:ext cx="1375396" cy="2272793"/>
            <a:chOff x="4699681" y="-47625"/>
            <a:chExt cx="2694359" cy="5098596"/>
          </a:xfrm>
        </p:grpSpPr>
        <p:sp>
          <p:nvSpPr>
            <p:cNvPr id="18" name="Freeform 24">
              <a:extLst>
                <a:ext uri="{FF2B5EF4-FFF2-40B4-BE49-F238E27FC236}">
                  <a16:creationId xmlns:a16="http://schemas.microsoft.com/office/drawing/2014/main" id="{FAADFCCB-DD4B-4BCA-A935-681BCDA94E9C}"/>
                </a:ext>
              </a:extLst>
            </p:cNvPr>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5">
              <a:extLst>
                <a:ext uri="{FF2B5EF4-FFF2-40B4-BE49-F238E27FC236}">
                  <a16:creationId xmlns:a16="http://schemas.microsoft.com/office/drawing/2014/main" id="{3574C915-FF7F-4228-8792-EFF09660B98F}"/>
                </a:ext>
              </a:extLst>
            </p:cNvPr>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0" name="组合 212">
              <a:extLst>
                <a:ext uri="{FF2B5EF4-FFF2-40B4-BE49-F238E27FC236}">
                  <a16:creationId xmlns:a16="http://schemas.microsoft.com/office/drawing/2014/main" id="{A3EC1EF9-87B9-44F6-9C6F-41AF15E260F8}"/>
                </a:ext>
              </a:extLst>
            </p:cNvPr>
            <p:cNvGrpSpPr/>
            <p:nvPr/>
          </p:nvGrpSpPr>
          <p:grpSpPr>
            <a:xfrm>
              <a:off x="4699681" y="-47625"/>
              <a:ext cx="2596018" cy="5098596"/>
              <a:chOff x="2928938" y="-120650"/>
              <a:chExt cx="2946400" cy="6084888"/>
            </a:xfrm>
          </p:grpSpPr>
          <p:sp>
            <p:nvSpPr>
              <p:cNvPr id="21" name="Freeform 5">
                <a:extLst>
                  <a:ext uri="{FF2B5EF4-FFF2-40B4-BE49-F238E27FC236}">
                    <a16:creationId xmlns:a16="http://schemas.microsoft.com/office/drawing/2014/main" id="{C8503900-7479-41F1-9567-D36242ADBE83}"/>
                  </a:ext>
                </a:extLst>
              </p:cNvPr>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2" name="Freeform 6">
                <a:extLst>
                  <a:ext uri="{FF2B5EF4-FFF2-40B4-BE49-F238E27FC236}">
                    <a16:creationId xmlns:a16="http://schemas.microsoft.com/office/drawing/2014/main" id="{678DE0BC-F108-4738-93E4-416682249763}"/>
                  </a:ext>
                </a:extLst>
              </p:cNvPr>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
                <a:extLst>
                  <a:ext uri="{FF2B5EF4-FFF2-40B4-BE49-F238E27FC236}">
                    <a16:creationId xmlns:a16="http://schemas.microsoft.com/office/drawing/2014/main" id="{F5169296-936F-425C-9AF1-6A54EC1DAE4E}"/>
                  </a:ext>
                </a:extLst>
              </p:cNvPr>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8">
                <a:extLst>
                  <a:ext uri="{FF2B5EF4-FFF2-40B4-BE49-F238E27FC236}">
                    <a16:creationId xmlns:a16="http://schemas.microsoft.com/office/drawing/2014/main" id="{A360E855-142A-495A-96B4-39D30F7A2F44}"/>
                  </a:ext>
                </a:extLst>
              </p:cNvPr>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a:extLst>
                  <a:ext uri="{FF2B5EF4-FFF2-40B4-BE49-F238E27FC236}">
                    <a16:creationId xmlns:a16="http://schemas.microsoft.com/office/drawing/2014/main" id="{67605643-73AC-4EBF-834E-FE643E0C5155}"/>
                  </a:ext>
                </a:extLst>
              </p:cNvPr>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
                <a:extLst>
                  <a:ext uri="{FF2B5EF4-FFF2-40B4-BE49-F238E27FC236}">
                    <a16:creationId xmlns:a16="http://schemas.microsoft.com/office/drawing/2014/main" id="{04649096-7003-44FC-96A2-D105243A3252}"/>
                  </a:ext>
                </a:extLst>
              </p:cNvPr>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1">
                <a:extLst>
                  <a:ext uri="{FF2B5EF4-FFF2-40B4-BE49-F238E27FC236}">
                    <a16:creationId xmlns:a16="http://schemas.microsoft.com/office/drawing/2014/main" id="{934229BB-B504-4A10-869D-45EBED1C91CC}"/>
                  </a:ext>
                </a:extLst>
              </p:cNvPr>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2">
                <a:extLst>
                  <a:ext uri="{FF2B5EF4-FFF2-40B4-BE49-F238E27FC236}">
                    <a16:creationId xmlns:a16="http://schemas.microsoft.com/office/drawing/2014/main" id="{31D55B88-1271-43C5-9753-001221F2CFE3}"/>
                  </a:ext>
                </a:extLst>
              </p:cNvPr>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3">
                <a:extLst>
                  <a:ext uri="{FF2B5EF4-FFF2-40B4-BE49-F238E27FC236}">
                    <a16:creationId xmlns:a16="http://schemas.microsoft.com/office/drawing/2014/main" id="{E3175E69-8818-409C-AB33-2B7FA7056A92}"/>
                  </a:ext>
                </a:extLst>
              </p:cNvPr>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4">
                <a:extLst>
                  <a:ext uri="{FF2B5EF4-FFF2-40B4-BE49-F238E27FC236}">
                    <a16:creationId xmlns:a16="http://schemas.microsoft.com/office/drawing/2014/main" id="{E3DA6AA9-6BB3-4776-ADEC-C7565D8197DE}"/>
                  </a:ext>
                </a:extLst>
              </p:cNvPr>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5">
                <a:extLst>
                  <a:ext uri="{FF2B5EF4-FFF2-40B4-BE49-F238E27FC236}">
                    <a16:creationId xmlns:a16="http://schemas.microsoft.com/office/drawing/2014/main" id="{38E7B69F-E074-45D3-9CEB-A3BC90FE7F1C}"/>
                  </a:ext>
                </a:extLst>
              </p:cNvPr>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6">
                <a:extLst>
                  <a:ext uri="{FF2B5EF4-FFF2-40B4-BE49-F238E27FC236}">
                    <a16:creationId xmlns:a16="http://schemas.microsoft.com/office/drawing/2014/main" id="{78B81AD8-7E50-4E79-B1F7-CC20297F3F18}"/>
                  </a:ext>
                </a:extLst>
              </p:cNvPr>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7">
                <a:extLst>
                  <a:ext uri="{FF2B5EF4-FFF2-40B4-BE49-F238E27FC236}">
                    <a16:creationId xmlns:a16="http://schemas.microsoft.com/office/drawing/2014/main" id="{93926B5C-6351-41DC-AFFC-7ED38CC2871C}"/>
                  </a:ext>
                </a:extLst>
              </p:cNvPr>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8">
                <a:extLst>
                  <a:ext uri="{FF2B5EF4-FFF2-40B4-BE49-F238E27FC236}">
                    <a16:creationId xmlns:a16="http://schemas.microsoft.com/office/drawing/2014/main" id="{15906C8A-BEF8-446C-A360-CD916E86AF29}"/>
                  </a:ext>
                </a:extLst>
              </p:cNvPr>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9">
                <a:extLst>
                  <a:ext uri="{FF2B5EF4-FFF2-40B4-BE49-F238E27FC236}">
                    <a16:creationId xmlns:a16="http://schemas.microsoft.com/office/drawing/2014/main" id="{D66B725D-46A0-4131-B0EC-30EB1B693D75}"/>
                  </a:ext>
                </a:extLst>
              </p:cNvPr>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0">
                <a:extLst>
                  <a:ext uri="{FF2B5EF4-FFF2-40B4-BE49-F238E27FC236}">
                    <a16:creationId xmlns:a16="http://schemas.microsoft.com/office/drawing/2014/main" id="{C090608C-2BAA-4362-8162-64E9DB082892}"/>
                  </a:ext>
                </a:extLst>
              </p:cNvPr>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1">
                <a:extLst>
                  <a:ext uri="{FF2B5EF4-FFF2-40B4-BE49-F238E27FC236}">
                    <a16:creationId xmlns:a16="http://schemas.microsoft.com/office/drawing/2014/main" id="{376C3086-2E19-4C98-B48C-A306E70F41E3}"/>
                  </a:ext>
                </a:extLst>
              </p:cNvPr>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
                <a:extLst>
                  <a:ext uri="{FF2B5EF4-FFF2-40B4-BE49-F238E27FC236}">
                    <a16:creationId xmlns:a16="http://schemas.microsoft.com/office/drawing/2014/main" id="{2EA65F82-0AF2-4E1B-9126-FE1996AEAC4D}"/>
                  </a:ext>
                </a:extLst>
              </p:cNvPr>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3">
                <a:extLst>
                  <a:ext uri="{FF2B5EF4-FFF2-40B4-BE49-F238E27FC236}">
                    <a16:creationId xmlns:a16="http://schemas.microsoft.com/office/drawing/2014/main" id="{17C731AD-8172-4E21-A76B-BD0CEE4E606B}"/>
                  </a:ext>
                </a:extLst>
              </p:cNvPr>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6">
                <a:extLst>
                  <a:ext uri="{FF2B5EF4-FFF2-40B4-BE49-F238E27FC236}">
                    <a16:creationId xmlns:a16="http://schemas.microsoft.com/office/drawing/2014/main" id="{577EA336-1D01-4742-BA44-0AFC2EDF9AA2}"/>
                  </a:ext>
                </a:extLst>
              </p:cNvPr>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7">
                <a:extLst>
                  <a:ext uri="{FF2B5EF4-FFF2-40B4-BE49-F238E27FC236}">
                    <a16:creationId xmlns:a16="http://schemas.microsoft.com/office/drawing/2014/main" id="{FCBA3C5A-4E8B-46DB-8064-052358F6913D}"/>
                  </a:ext>
                </a:extLst>
              </p:cNvPr>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8">
                <a:extLst>
                  <a:ext uri="{FF2B5EF4-FFF2-40B4-BE49-F238E27FC236}">
                    <a16:creationId xmlns:a16="http://schemas.microsoft.com/office/drawing/2014/main" id="{2BA133F3-50D7-4186-AC0B-8B1AA8C81B8A}"/>
                  </a:ext>
                </a:extLst>
              </p:cNvPr>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9">
                <a:extLst>
                  <a:ext uri="{FF2B5EF4-FFF2-40B4-BE49-F238E27FC236}">
                    <a16:creationId xmlns:a16="http://schemas.microsoft.com/office/drawing/2014/main" id="{C2BB57D2-B455-46C7-AAC5-7289470165DF}"/>
                  </a:ext>
                </a:extLst>
              </p:cNvPr>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0">
                <a:extLst>
                  <a:ext uri="{FF2B5EF4-FFF2-40B4-BE49-F238E27FC236}">
                    <a16:creationId xmlns:a16="http://schemas.microsoft.com/office/drawing/2014/main" id="{094D0C5A-576C-46EF-8877-D7AB8AD7CFFE}"/>
                  </a:ext>
                </a:extLst>
              </p:cNvPr>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1">
                <a:extLst>
                  <a:ext uri="{FF2B5EF4-FFF2-40B4-BE49-F238E27FC236}">
                    <a16:creationId xmlns:a16="http://schemas.microsoft.com/office/drawing/2014/main" id="{D695886F-AE4F-4D02-9D72-32E507D4632A}"/>
                  </a:ext>
                </a:extLst>
              </p:cNvPr>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2">
                <a:extLst>
                  <a:ext uri="{FF2B5EF4-FFF2-40B4-BE49-F238E27FC236}">
                    <a16:creationId xmlns:a16="http://schemas.microsoft.com/office/drawing/2014/main" id="{9219460C-64FE-400C-87C2-09E818E80C88}"/>
                  </a:ext>
                </a:extLst>
              </p:cNvPr>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3">
                <a:extLst>
                  <a:ext uri="{FF2B5EF4-FFF2-40B4-BE49-F238E27FC236}">
                    <a16:creationId xmlns:a16="http://schemas.microsoft.com/office/drawing/2014/main" id="{F3679DC3-555F-427E-99B6-A583A39781A8}"/>
                  </a:ext>
                </a:extLst>
              </p:cNvPr>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4">
                <a:extLst>
                  <a:ext uri="{FF2B5EF4-FFF2-40B4-BE49-F238E27FC236}">
                    <a16:creationId xmlns:a16="http://schemas.microsoft.com/office/drawing/2014/main" id="{11A3D5DC-E4D3-4663-86AD-CF53543FB4F1}"/>
                  </a:ext>
                </a:extLst>
              </p:cNvPr>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5">
                <a:extLst>
                  <a:ext uri="{FF2B5EF4-FFF2-40B4-BE49-F238E27FC236}">
                    <a16:creationId xmlns:a16="http://schemas.microsoft.com/office/drawing/2014/main" id="{67E0C5FA-C586-4848-8050-31EC3923AA04}"/>
                  </a:ext>
                </a:extLst>
              </p:cNvPr>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6">
                <a:extLst>
                  <a:ext uri="{FF2B5EF4-FFF2-40B4-BE49-F238E27FC236}">
                    <a16:creationId xmlns:a16="http://schemas.microsoft.com/office/drawing/2014/main" id="{86561492-9AB6-4A8D-AA45-9F2D64AD990F}"/>
                  </a:ext>
                </a:extLst>
              </p:cNvPr>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7">
                <a:extLst>
                  <a:ext uri="{FF2B5EF4-FFF2-40B4-BE49-F238E27FC236}">
                    <a16:creationId xmlns:a16="http://schemas.microsoft.com/office/drawing/2014/main" id="{0F2EF47D-5D90-40B5-B28C-0D0DFE9E9B60}"/>
                  </a:ext>
                </a:extLst>
              </p:cNvPr>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8">
                <a:extLst>
                  <a:ext uri="{FF2B5EF4-FFF2-40B4-BE49-F238E27FC236}">
                    <a16:creationId xmlns:a16="http://schemas.microsoft.com/office/drawing/2014/main" id="{92CA54B5-85E7-40D2-80DF-5A26C101B484}"/>
                  </a:ext>
                </a:extLst>
              </p:cNvPr>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9">
                <a:extLst>
                  <a:ext uri="{FF2B5EF4-FFF2-40B4-BE49-F238E27FC236}">
                    <a16:creationId xmlns:a16="http://schemas.microsoft.com/office/drawing/2014/main" id="{E90C7759-DDD6-4610-BDEF-2D524BB9A273}"/>
                  </a:ext>
                </a:extLst>
              </p:cNvPr>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0">
                <a:extLst>
                  <a:ext uri="{FF2B5EF4-FFF2-40B4-BE49-F238E27FC236}">
                    <a16:creationId xmlns:a16="http://schemas.microsoft.com/office/drawing/2014/main" id="{D0B1E5AB-ABBE-4B05-B721-CF095AB18EC6}"/>
                  </a:ext>
                </a:extLst>
              </p:cNvPr>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1">
                <a:extLst>
                  <a:ext uri="{FF2B5EF4-FFF2-40B4-BE49-F238E27FC236}">
                    <a16:creationId xmlns:a16="http://schemas.microsoft.com/office/drawing/2014/main" id="{846C6C83-6687-457C-AACE-69653E7330BF}"/>
                  </a:ext>
                </a:extLst>
              </p:cNvPr>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2">
                <a:extLst>
                  <a:ext uri="{FF2B5EF4-FFF2-40B4-BE49-F238E27FC236}">
                    <a16:creationId xmlns:a16="http://schemas.microsoft.com/office/drawing/2014/main" id="{639CAF43-D58C-45B5-8E73-A285A841BB3E}"/>
                  </a:ext>
                </a:extLst>
              </p:cNvPr>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3">
                <a:extLst>
                  <a:ext uri="{FF2B5EF4-FFF2-40B4-BE49-F238E27FC236}">
                    <a16:creationId xmlns:a16="http://schemas.microsoft.com/office/drawing/2014/main" id="{F8130F67-2BB2-4571-885E-925F36683F75}"/>
                  </a:ext>
                </a:extLst>
              </p:cNvPr>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4">
                <a:extLst>
                  <a:ext uri="{FF2B5EF4-FFF2-40B4-BE49-F238E27FC236}">
                    <a16:creationId xmlns:a16="http://schemas.microsoft.com/office/drawing/2014/main" id="{0CF7D328-314E-4AA3-BD4D-3F607CAECAD3}"/>
                  </a:ext>
                </a:extLst>
              </p:cNvPr>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5">
                <a:extLst>
                  <a:ext uri="{FF2B5EF4-FFF2-40B4-BE49-F238E27FC236}">
                    <a16:creationId xmlns:a16="http://schemas.microsoft.com/office/drawing/2014/main" id="{0FEF3410-332A-4A93-B661-CFC5727F3AEE}"/>
                  </a:ext>
                </a:extLst>
              </p:cNvPr>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4">
                <a:extLst>
                  <a:ext uri="{FF2B5EF4-FFF2-40B4-BE49-F238E27FC236}">
                    <a16:creationId xmlns:a16="http://schemas.microsoft.com/office/drawing/2014/main" id="{5A954379-E457-4C74-A5EE-8D4A0BB9930E}"/>
                  </a:ext>
                </a:extLst>
              </p:cNvPr>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5">
                <a:extLst>
                  <a:ext uri="{FF2B5EF4-FFF2-40B4-BE49-F238E27FC236}">
                    <a16:creationId xmlns:a16="http://schemas.microsoft.com/office/drawing/2014/main" id="{EC4ADFD0-308F-4D2C-99EF-4F4CD70811D6}"/>
                  </a:ext>
                </a:extLst>
              </p:cNvPr>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6">
                <a:extLst>
                  <a:ext uri="{FF2B5EF4-FFF2-40B4-BE49-F238E27FC236}">
                    <a16:creationId xmlns:a16="http://schemas.microsoft.com/office/drawing/2014/main" id="{94151D3A-9B1C-4E36-B326-BB019FF9905A}"/>
                  </a:ext>
                </a:extLst>
              </p:cNvPr>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97">
                <a:extLst>
                  <a:ext uri="{FF2B5EF4-FFF2-40B4-BE49-F238E27FC236}">
                    <a16:creationId xmlns:a16="http://schemas.microsoft.com/office/drawing/2014/main" id="{8555525F-76F9-4D33-BA82-ACD8F6D6E446}"/>
                  </a:ext>
                </a:extLst>
              </p:cNvPr>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98">
                <a:extLst>
                  <a:ext uri="{FF2B5EF4-FFF2-40B4-BE49-F238E27FC236}">
                    <a16:creationId xmlns:a16="http://schemas.microsoft.com/office/drawing/2014/main" id="{35E03B2B-DD1A-4916-A6B3-B44FEA78949C}"/>
                  </a:ext>
                </a:extLst>
              </p:cNvPr>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7">
                <a:extLst>
                  <a:ext uri="{FF2B5EF4-FFF2-40B4-BE49-F238E27FC236}">
                    <a16:creationId xmlns:a16="http://schemas.microsoft.com/office/drawing/2014/main" id="{A8DCC41B-0785-40CD-8039-C1461BBAB3FB}"/>
                  </a:ext>
                </a:extLst>
              </p:cNvPr>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8">
                <a:extLst>
                  <a:ext uri="{FF2B5EF4-FFF2-40B4-BE49-F238E27FC236}">
                    <a16:creationId xmlns:a16="http://schemas.microsoft.com/office/drawing/2014/main" id="{AA19FF5A-31E2-476E-8399-41368A4DC160}"/>
                  </a:ext>
                </a:extLst>
              </p:cNvPr>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9">
                <a:extLst>
                  <a:ext uri="{FF2B5EF4-FFF2-40B4-BE49-F238E27FC236}">
                    <a16:creationId xmlns:a16="http://schemas.microsoft.com/office/drawing/2014/main" id="{8A294AD9-AAEF-49EA-9F21-5E23133A07C5}"/>
                  </a:ext>
                </a:extLst>
              </p:cNvPr>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10">
                <a:extLst>
                  <a:ext uri="{FF2B5EF4-FFF2-40B4-BE49-F238E27FC236}">
                    <a16:creationId xmlns:a16="http://schemas.microsoft.com/office/drawing/2014/main" id="{4767DB3A-5CEB-41D8-9FCC-ED93B2F8AAC8}"/>
                  </a:ext>
                </a:extLst>
              </p:cNvPr>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11">
                <a:extLst>
                  <a:ext uri="{FF2B5EF4-FFF2-40B4-BE49-F238E27FC236}">
                    <a16:creationId xmlns:a16="http://schemas.microsoft.com/office/drawing/2014/main" id="{D8A127C0-6C55-46EF-AE6D-61196CDF1DFD}"/>
                  </a:ext>
                </a:extLst>
              </p:cNvPr>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12">
                <a:extLst>
                  <a:ext uri="{FF2B5EF4-FFF2-40B4-BE49-F238E27FC236}">
                    <a16:creationId xmlns:a16="http://schemas.microsoft.com/office/drawing/2014/main" id="{D1DC5F5A-46F7-4FB4-8D6D-ADF503810C4D}"/>
                  </a:ext>
                </a:extLst>
              </p:cNvPr>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13">
                <a:extLst>
                  <a:ext uri="{FF2B5EF4-FFF2-40B4-BE49-F238E27FC236}">
                    <a16:creationId xmlns:a16="http://schemas.microsoft.com/office/drawing/2014/main" id="{C4B73B41-9A05-4867-B941-556001D34565}"/>
                  </a:ext>
                </a:extLst>
              </p:cNvPr>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14">
                <a:extLst>
                  <a:ext uri="{FF2B5EF4-FFF2-40B4-BE49-F238E27FC236}">
                    <a16:creationId xmlns:a16="http://schemas.microsoft.com/office/drawing/2014/main" id="{146D4CC6-CD75-4E45-BBF1-B4686AF1F267}"/>
                  </a:ext>
                </a:extLst>
              </p:cNvPr>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5">
                <a:extLst>
                  <a:ext uri="{FF2B5EF4-FFF2-40B4-BE49-F238E27FC236}">
                    <a16:creationId xmlns:a16="http://schemas.microsoft.com/office/drawing/2014/main" id="{BB0CBDD6-2FA4-4585-ACEA-BE4011ED1B41}"/>
                  </a:ext>
                </a:extLst>
              </p:cNvPr>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6">
                <a:extLst>
                  <a:ext uri="{FF2B5EF4-FFF2-40B4-BE49-F238E27FC236}">
                    <a16:creationId xmlns:a16="http://schemas.microsoft.com/office/drawing/2014/main" id="{C8AAB552-3399-40ED-B05B-9E3B540C779B}"/>
                  </a:ext>
                </a:extLst>
              </p:cNvPr>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7">
                <a:extLst>
                  <a:ext uri="{FF2B5EF4-FFF2-40B4-BE49-F238E27FC236}">
                    <a16:creationId xmlns:a16="http://schemas.microsoft.com/office/drawing/2014/main" id="{DBFF5A61-60EA-4AEE-8507-E8393E440DF0}"/>
                  </a:ext>
                </a:extLst>
              </p:cNvPr>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8">
                <a:extLst>
                  <a:ext uri="{FF2B5EF4-FFF2-40B4-BE49-F238E27FC236}">
                    <a16:creationId xmlns:a16="http://schemas.microsoft.com/office/drawing/2014/main" id="{7B4216BF-B676-4B6F-9651-32E05AB5CE15}"/>
                  </a:ext>
                </a:extLst>
              </p:cNvPr>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9">
                <a:extLst>
                  <a:ext uri="{FF2B5EF4-FFF2-40B4-BE49-F238E27FC236}">
                    <a16:creationId xmlns:a16="http://schemas.microsoft.com/office/drawing/2014/main" id="{A83838C2-9925-4748-8056-1B1A085733F8}"/>
                  </a:ext>
                </a:extLst>
              </p:cNvPr>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20">
                <a:extLst>
                  <a:ext uri="{FF2B5EF4-FFF2-40B4-BE49-F238E27FC236}">
                    <a16:creationId xmlns:a16="http://schemas.microsoft.com/office/drawing/2014/main" id="{B204156A-04BF-4BCD-A427-2220E06BB818}"/>
                  </a:ext>
                </a:extLst>
              </p:cNvPr>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21">
                <a:extLst>
                  <a:ext uri="{FF2B5EF4-FFF2-40B4-BE49-F238E27FC236}">
                    <a16:creationId xmlns:a16="http://schemas.microsoft.com/office/drawing/2014/main" id="{3B05BA66-A5EA-492A-AA3F-0297F23ADC58}"/>
                  </a:ext>
                </a:extLst>
              </p:cNvPr>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22">
                <a:extLst>
                  <a:ext uri="{FF2B5EF4-FFF2-40B4-BE49-F238E27FC236}">
                    <a16:creationId xmlns:a16="http://schemas.microsoft.com/office/drawing/2014/main" id="{EB01ADB0-7121-447B-9DE9-0F8F78A3CA03}"/>
                  </a:ext>
                </a:extLst>
              </p:cNvPr>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23">
                <a:extLst>
                  <a:ext uri="{FF2B5EF4-FFF2-40B4-BE49-F238E27FC236}">
                    <a16:creationId xmlns:a16="http://schemas.microsoft.com/office/drawing/2014/main" id="{E281AD01-447A-4B5F-BA4B-757750B21B36}"/>
                  </a:ext>
                </a:extLst>
              </p:cNvPr>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24">
                <a:extLst>
                  <a:ext uri="{FF2B5EF4-FFF2-40B4-BE49-F238E27FC236}">
                    <a16:creationId xmlns:a16="http://schemas.microsoft.com/office/drawing/2014/main" id="{BD9B6460-FF14-4C54-838E-8B6C071F6273}"/>
                  </a:ext>
                </a:extLst>
              </p:cNvPr>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25">
                <a:extLst>
                  <a:ext uri="{FF2B5EF4-FFF2-40B4-BE49-F238E27FC236}">
                    <a16:creationId xmlns:a16="http://schemas.microsoft.com/office/drawing/2014/main" id="{ABB2B739-FF8E-4A80-B9BE-14F6236004C3}"/>
                  </a:ext>
                </a:extLst>
              </p:cNvPr>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26">
                <a:extLst>
                  <a:ext uri="{FF2B5EF4-FFF2-40B4-BE49-F238E27FC236}">
                    <a16:creationId xmlns:a16="http://schemas.microsoft.com/office/drawing/2014/main" id="{BACB8851-F935-43F6-AE66-B07C26A9CFC9}"/>
                  </a:ext>
                </a:extLst>
              </p:cNvPr>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27">
                <a:extLst>
                  <a:ext uri="{FF2B5EF4-FFF2-40B4-BE49-F238E27FC236}">
                    <a16:creationId xmlns:a16="http://schemas.microsoft.com/office/drawing/2014/main" id="{0ACF5CC0-ED4C-4E09-B886-98BB332C67B1}"/>
                  </a:ext>
                </a:extLst>
              </p:cNvPr>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28">
                <a:extLst>
                  <a:ext uri="{FF2B5EF4-FFF2-40B4-BE49-F238E27FC236}">
                    <a16:creationId xmlns:a16="http://schemas.microsoft.com/office/drawing/2014/main" id="{58C0F824-63E4-4ACA-BA8F-64D61146AFCC}"/>
                  </a:ext>
                </a:extLst>
              </p:cNvPr>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29">
                <a:extLst>
                  <a:ext uri="{FF2B5EF4-FFF2-40B4-BE49-F238E27FC236}">
                    <a16:creationId xmlns:a16="http://schemas.microsoft.com/office/drawing/2014/main" id="{E9B94874-B167-4428-BDB8-07AE684A10D5}"/>
                  </a:ext>
                </a:extLst>
              </p:cNvPr>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30">
                <a:extLst>
                  <a:ext uri="{FF2B5EF4-FFF2-40B4-BE49-F238E27FC236}">
                    <a16:creationId xmlns:a16="http://schemas.microsoft.com/office/drawing/2014/main" id="{603D2992-C931-491C-8917-F7808499DB60}"/>
                  </a:ext>
                </a:extLst>
              </p:cNvPr>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31">
                <a:extLst>
                  <a:ext uri="{FF2B5EF4-FFF2-40B4-BE49-F238E27FC236}">
                    <a16:creationId xmlns:a16="http://schemas.microsoft.com/office/drawing/2014/main" id="{C649413D-503E-4DE9-A955-BCF74907C430}"/>
                  </a:ext>
                </a:extLst>
              </p:cNvPr>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32">
                <a:extLst>
                  <a:ext uri="{FF2B5EF4-FFF2-40B4-BE49-F238E27FC236}">
                    <a16:creationId xmlns:a16="http://schemas.microsoft.com/office/drawing/2014/main" id="{8888FB40-4F68-4710-A0CD-274CB2910A2F}"/>
                  </a:ext>
                </a:extLst>
              </p:cNvPr>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33">
                <a:extLst>
                  <a:ext uri="{FF2B5EF4-FFF2-40B4-BE49-F238E27FC236}">
                    <a16:creationId xmlns:a16="http://schemas.microsoft.com/office/drawing/2014/main" id="{EBEB9E87-19AA-44EB-9A7F-E8373C71DA3E}"/>
                  </a:ext>
                </a:extLst>
              </p:cNvPr>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34">
                <a:extLst>
                  <a:ext uri="{FF2B5EF4-FFF2-40B4-BE49-F238E27FC236}">
                    <a16:creationId xmlns:a16="http://schemas.microsoft.com/office/drawing/2014/main" id="{AFA9ED7F-159E-4803-AD9E-BB0DC4D6971C}"/>
                  </a:ext>
                </a:extLst>
              </p:cNvPr>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85" name="TextBox 184">
            <a:extLst>
              <a:ext uri="{FF2B5EF4-FFF2-40B4-BE49-F238E27FC236}">
                <a16:creationId xmlns:a16="http://schemas.microsoft.com/office/drawing/2014/main" id="{C1A73926-F28A-4DDE-925A-AD3C1A2F8B28}"/>
              </a:ext>
            </a:extLst>
          </p:cNvPr>
          <p:cNvSpPr txBox="1"/>
          <p:nvPr/>
        </p:nvSpPr>
        <p:spPr>
          <a:xfrm>
            <a:off x="1938843" y="595475"/>
            <a:ext cx="2402214" cy="461665"/>
          </a:xfrm>
          <a:prstGeom prst="rect">
            <a:avLst/>
          </a:prstGeom>
          <a:noFill/>
        </p:spPr>
        <p:txBody>
          <a:bodyPr wrap="square">
            <a:spAutoFit/>
          </a:bodyPr>
          <a:lstStyle/>
          <a:p>
            <a:r>
              <a:rPr kumimoji="0" lang="vi-VN" altLang="zh-CN" sz="2400" b="1" i="0" u="none" strike="noStrike" kern="1200" cap="none" spc="0" normalizeH="0" baseline="0" noProof="0">
                <a:ln>
                  <a:noFill/>
                </a:ln>
                <a:solidFill>
                  <a:schemeClr val="accent6">
                    <a:lumMod val="75000"/>
                  </a:schemeClr>
                </a:solidFill>
                <a:effectLst/>
                <a:uLnTx/>
                <a:uFillTx/>
                <a:latin typeface="UTM Avo" panose="02040603050506020204" pitchFamily="18" charset="0"/>
                <a:ea typeface="+mn-ea"/>
                <a:cs typeface="Times New Roman" panose="02020603050405020304" pitchFamily="18" charset="0"/>
              </a:rPr>
              <a:t>Hướ</a:t>
            </a:r>
            <a:r>
              <a:rPr lang="en-US" altLang="zh-CN" sz="2400" b="1">
                <a:solidFill>
                  <a:schemeClr val="accent6">
                    <a:lumMod val="75000"/>
                  </a:schemeClr>
                </a:solidFill>
                <a:latin typeface="UTM Avo" panose="02040603050506020204" pitchFamily="18" charset="0"/>
                <a:cs typeface="Times New Roman" panose="02020603050405020304" pitchFamily="18" charset="0"/>
              </a:rPr>
              <a:t>ng dẫn</a:t>
            </a:r>
            <a:endParaRPr lang="en-US" b="1">
              <a:solidFill>
                <a:schemeClr val="accent6">
                  <a:lumMod val="75000"/>
                </a:schemeClr>
              </a:solidFill>
            </a:endParaRPr>
          </a:p>
        </p:txBody>
      </p:sp>
      <p:sp>
        <p:nvSpPr>
          <p:cNvPr id="186" name="TextBox 185">
            <a:extLst>
              <a:ext uri="{FF2B5EF4-FFF2-40B4-BE49-F238E27FC236}">
                <a16:creationId xmlns:a16="http://schemas.microsoft.com/office/drawing/2014/main" id="{E55C4CD9-B033-463B-A543-D55D3C2BC369}"/>
              </a:ext>
            </a:extLst>
          </p:cNvPr>
          <p:cNvSpPr txBox="1"/>
          <p:nvPr/>
        </p:nvSpPr>
        <p:spPr>
          <a:xfrm>
            <a:off x="793291" y="1902790"/>
            <a:ext cx="10350946" cy="3970318"/>
          </a:xfrm>
          <a:prstGeom prst="rect">
            <a:avLst/>
          </a:prstGeom>
          <a:noFill/>
        </p:spPr>
        <p:txBody>
          <a:bodyPr wrap="square">
            <a:spAutoFit/>
          </a:bodyPr>
          <a:lstStyle/>
          <a:p>
            <a:r>
              <a:rPr lang="vi-VN" altLang="zh-CN" sz="2800" b="1">
                <a:solidFill>
                  <a:schemeClr val="accent6">
                    <a:lumMod val="75000"/>
                  </a:schemeClr>
                </a:solidFill>
                <a:latin typeface="UTM Avo" panose="02040603050506020204" pitchFamily="18" charset="0"/>
                <a:cs typeface="Times New Roman" panose="02020603050405020304" pitchFamily="18" charset="0"/>
              </a:rPr>
              <a:t>Bước 1. </a:t>
            </a:r>
            <a:r>
              <a:rPr lang="vi-VN" altLang="zh-CN" sz="2800">
                <a:solidFill>
                  <a:schemeClr val="accent6">
                    <a:lumMod val="75000"/>
                  </a:schemeClr>
                </a:solidFill>
                <a:latin typeface="UTM Avo" panose="02040603050506020204" pitchFamily="18" charset="0"/>
                <a:cs typeface="Times New Roman" panose="02020603050405020304" pitchFamily="18" charset="0"/>
              </a:rPr>
              <a:t>Thực hiện Bước 1 và Bước 2 như ở Nhiệm vụ 1.</a:t>
            </a:r>
            <a:endParaRPr lang="en-US" altLang="zh-CN" sz="2800">
              <a:solidFill>
                <a:schemeClr val="accent6">
                  <a:lumMod val="75000"/>
                </a:schemeClr>
              </a:solidFill>
              <a:latin typeface="UTM Avo" panose="02040603050506020204" pitchFamily="18" charset="0"/>
              <a:cs typeface="Times New Roman" panose="02020603050405020304" pitchFamily="18" charset="0"/>
            </a:endParaRPr>
          </a:p>
          <a:p>
            <a:endParaRPr lang="vi-VN" altLang="zh-CN" sz="2800">
              <a:solidFill>
                <a:schemeClr val="accent6">
                  <a:lumMod val="75000"/>
                </a:schemeClr>
              </a:solidFill>
              <a:latin typeface="UTM Avo" panose="02040603050506020204" pitchFamily="18" charset="0"/>
              <a:cs typeface="Times New Roman" panose="02020603050405020304" pitchFamily="18" charset="0"/>
            </a:endParaRPr>
          </a:p>
          <a:p>
            <a:r>
              <a:rPr lang="vi-VN" altLang="zh-CN" sz="2800" b="1">
                <a:solidFill>
                  <a:schemeClr val="accent6">
                    <a:lumMod val="75000"/>
                  </a:schemeClr>
                </a:solidFill>
                <a:latin typeface="UTM Avo" panose="02040603050506020204" pitchFamily="18" charset="0"/>
                <a:cs typeface="Times New Roman" panose="02020603050405020304" pitchFamily="18" charset="0"/>
              </a:rPr>
              <a:t>Bước 2. </a:t>
            </a:r>
            <a:r>
              <a:rPr lang="vi-VN" altLang="zh-CN" sz="2800">
                <a:solidFill>
                  <a:schemeClr val="accent6">
                    <a:lumMod val="75000"/>
                  </a:schemeClr>
                </a:solidFill>
                <a:latin typeface="UTM Avo" panose="02040603050506020204" pitchFamily="18" charset="0"/>
                <a:cs typeface="Times New Roman" panose="02020603050405020304" pitchFamily="18" charset="0"/>
              </a:rPr>
              <a:t>Trong cột </a:t>
            </a:r>
            <a:r>
              <a:rPr lang="vi-VN" altLang="zh-CN" sz="2800" b="1">
                <a:solidFill>
                  <a:schemeClr val="accent6">
                    <a:lumMod val="75000"/>
                  </a:schemeClr>
                </a:solidFill>
                <a:latin typeface="UTM Avo" panose="02040603050506020204" pitchFamily="18" charset="0"/>
                <a:cs typeface="Times New Roman" panose="02020603050405020304" pitchFamily="18" charset="0"/>
              </a:rPr>
              <a:t>Nội dung</a:t>
            </a:r>
            <a:r>
              <a:rPr lang="vi-VN" altLang="zh-CN" sz="2800">
                <a:solidFill>
                  <a:schemeClr val="accent6">
                    <a:lumMod val="75000"/>
                  </a:schemeClr>
                </a:solidFill>
                <a:latin typeface="UTM Avo" panose="02040603050506020204" pitchFamily="18" charset="0"/>
                <a:cs typeface="Times New Roman" panose="02020603050405020304" pitchFamily="18" charset="0"/>
              </a:rPr>
              <a:t>, chọn tiêu chí lọc là </a:t>
            </a:r>
            <a:r>
              <a:rPr lang="vi-VN" altLang="zh-CN" sz="2800" b="1">
                <a:solidFill>
                  <a:schemeClr val="accent6">
                    <a:lumMod val="75000"/>
                  </a:schemeClr>
                </a:solidFill>
                <a:latin typeface="UTM Avo" panose="02040603050506020204" pitchFamily="18" charset="0"/>
                <a:cs typeface="Times New Roman" panose="02020603050405020304" pitchFamily="18" charset="0"/>
              </a:rPr>
              <a:t>Đồ hoạ máy tính.</a:t>
            </a:r>
            <a:endParaRPr lang="en-US" altLang="zh-CN" sz="2800" b="1">
              <a:solidFill>
                <a:schemeClr val="accent6">
                  <a:lumMod val="75000"/>
                </a:schemeClr>
              </a:solidFill>
              <a:latin typeface="UTM Avo" panose="02040603050506020204" pitchFamily="18" charset="0"/>
              <a:cs typeface="Times New Roman" panose="02020603050405020304" pitchFamily="18" charset="0"/>
            </a:endParaRPr>
          </a:p>
          <a:p>
            <a:endParaRPr lang="vi-VN" altLang="zh-CN" sz="2800">
              <a:solidFill>
                <a:schemeClr val="accent6">
                  <a:lumMod val="75000"/>
                </a:schemeClr>
              </a:solidFill>
              <a:latin typeface="UTM Avo" panose="02040603050506020204" pitchFamily="18" charset="0"/>
              <a:cs typeface="Times New Roman" panose="02020603050405020304" pitchFamily="18" charset="0"/>
            </a:endParaRPr>
          </a:p>
          <a:p>
            <a:r>
              <a:rPr lang="vi-VN" altLang="zh-CN" sz="2800" b="1">
                <a:solidFill>
                  <a:schemeClr val="accent6">
                    <a:lumMod val="75000"/>
                  </a:schemeClr>
                </a:solidFill>
                <a:latin typeface="UTM Avo" panose="02040603050506020204" pitchFamily="18" charset="0"/>
                <a:cs typeface="Times New Roman" panose="02020603050405020304" pitchFamily="18" charset="0"/>
              </a:rPr>
              <a:t>Bước 3. </a:t>
            </a:r>
            <a:r>
              <a:rPr lang="vi-VN" altLang="zh-CN" sz="2800">
                <a:solidFill>
                  <a:schemeClr val="accent6">
                    <a:lumMod val="75000"/>
                  </a:schemeClr>
                </a:solidFill>
                <a:latin typeface="UTM Avo" panose="02040603050506020204" pitchFamily="18" charset="0"/>
                <a:cs typeface="Times New Roman" panose="02020603050405020304" pitchFamily="18" charset="0"/>
              </a:rPr>
              <a:t>Trong cột </a:t>
            </a:r>
            <a:r>
              <a:rPr lang="vi-VN" altLang="zh-CN" sz="2800" b="1">
                <a:solidFill>
                  <a:schemeClr val="accent6">
                    <a:lumMod val="75000"/>
                  </a:schemeClr>
                </a:solidFill>
                <a:latin typeface="UTM Avo" panose="02040603050506020204" pitchFamily="18" charset="0"/>
                <a:cs typeface="Times New Roman" panose="02020603050405020304" pitchFamily="18" charset="0"/>
              </a:rPr>
              <a:t>Tổ</a:t>
            </a:r>
            <a:r>
              <a:rPr lang="vi-VN" altLang="zh-CN" sz="2800">
                <a:solidFill>
                  <a:schemeClr val="accent6">
                    <a:lumMod val="75000"/>
                  </a:schemeClr>
                </a:solidFill>
                <a:latin typeface="UTM Avo" panose="02040603050506020204" pitchFamily="18" charset="0"/>
                <a:cs typeface="Times New Roman" panose="02020603050405020304" pitchFamily="18" charset="0"/>
              </a:rPr>
              <a:t>, chọn tiêu chí lọc là </a:t>
            </a:r>
            <a:r>
              <a:rPr lang="vi-VN" altLang="zh-CN" sz="2800" b="1">
                <a:solidFill>
                  <a:schemeClr val="accent6">
                    <a:lumMod val="75000"/>
                  </a:schemeClr>
                </a:solidFill>
                <a:latin typeface="UTM Avo" panose="02040603050506020204" pitchFamily="18" charset="0"/>
                <a:cs typeface="Times New Roman" panose="02020603050405020304" pitchFamily="18" charset="0"/>
              </a:rPr>
              <a:t>1</a:t>
            </a:r>
            <a:r>
              <a:rPr lang="vi-VN" altLang="zh-CN" sz="2800">
                <a:solidFill>
                  <a:schemeClr val="accent6">
                    <a:lumMod val="75000"/>
                  </a:schemeClr>
                </a:solidFill>
                <a:latin typeface="UTM Avo" panose="02040603050506020204" pitchFamily="18" charset="0"/>
                <a:cs typeface="Times New Roman" panose="02020603050405020304" pitchFamily="18" charset="0"/>
              </a:rPr>
              <a:t>.</a:t>
            </a:r>
            <a:endParaRPr lang="en-US" altLang="zh-CN" sz="2800">
              <a:solidFill>
                <a:schemeClr val="accent6">
                  <a:lumMod val="75000"/>
                </a:schemeClr>
              </a:solidFill>
              <a:latin typeface="UTM Avo" panose="02040603050506020204" pitchFamily="18" charset="0"/>
              <a:cs typeface="Times New Roman" panose="02020603050405020304" pitchFamily="18" charset="0"/>
            </a:endParaRPr>
          </a:p>
          <a:p>
            <a:endParaRPr lang="vi-VN" altLang="zh-CN" sz="2800">
              <a:solidFill>
                <a:schemeClr val="accent6">
                  <a:lumMod val="75000"/>
                </a:schemeClr>
              </a:solidFill>
              <a:latin typeface="UTM Avo" panose="02040603050506020204" pitchFamily="18" charset="0"/>
              <a:cs typeface="Times New Roman" panose="02020603050405020304" pitchFamily="18" charset="0"/>
            </a:endParaRPr>
          </a:p>
          <a:p>
            <a:r>
              <a:rPr lang="vi-VN" altLang="zh-CN" sz="2800" b="1">
                <a:solidFill>
                  <a:schemeClr val="accent6">
                    <a:lumMod val="75000"/>
                  </a:schemeClr>
                </a:solidFill>
                <a:latin typeface="UTM Avo" panose="02040603050506020204" pitchFamily="18" charset="0"/>
                <a:cs typeface="Times New Roman" panose="02020603050405020304" pitchFamily="18" charset="0"/>
              </a:rPr>
              <a:t>Bước 4. </a:t>
            </a:r>
            <a:r>
              <a:rPr lang="vi-VN" altLang="zh-CN" sz="2800">
                <a:solidFill>
                  <a:schemeClr val="accent6">
                    <a:lumMod val="75000"/>
                  </a:schemeClr>
                </a:solidFill>
                <a:latin typeface="UTM Avo" panose="02040603050506020204" pitchFamily="18" charset="0"/>
                <a:cs typeface="Times New Roman" panose="02020603050405020304" pitchFamily="18" charset="0"/>
              </a:rPr>
              <a:t>Để bỏ lọc dữ liệu, thực hiện tương tự như Bước 4 ở Nhiệm vụ 1 đối với cột </a:t>
            </a:r>
            <a:r>
              <a:rPr lang="vi-VN" altLang="zh-CN" sz="2800" b="1">
                <a:solidFill>
                  <a:schemeClr val="accent6">
                    <a:lumMod val="75000"/>
                  </a:schemeClr>
                </a:solidFill>
                <a:latin typeface="UTM Avo" panose="02040603050506020204" pitchFamily="18" charset="0"/>
                <a:cs typeface="Times New Roman" panose="02020603050405020304" pitchFamily="18" charset="0"/>
              </a:rPr>
              <a:t>Nội dung </a:t>
            </a:r>
            <a:r>
              <a:rPr lang="vi-VN" altLang="zh-CN" sz="2800">
                <a:solidFill>
                  <a:schemeClr val="accent6">
                    <a:lumMod val="75000"/>
                  </a:schemeClr>
                </a:solidFill>
                <a:latin typeface="UTM Avo" panose="02040603050506020204" pitchFamily="18" charset="0"/>
                <a:cs typeface="Times New Roman" panose="02020603050405020304" pitchFamily="18" charset="0"/>
              </a:rPr>
              <a:t>và cột </a:t>
            </a:r>
            <a:r>
              <a:rPr lang="vi-VN" altLang="zh-CN" sz="2800" b="1">
                <a:solidFill>
                  <a:schemeClr val="accent6">
                    <a:lumMod val="75000"/>
                  </a:schemeClr>
                </a:solidFill>
                <a:latin typeface="UTM Avo" panose="02040603050506020204" pitchFamily="18" charset="0"/>
                <a:cs typeface="Times New Roman" panose="02020603050405020304" pitchFamily="18" charset="0"/>
              </a:rPr>
              <a:t>Tổ</a:t>
            </a:r>
            <a:r>
              <a:rPr lang="vi-VN" altLang="zh-CN" sz="2800">
                <a:solidFill>
                  <a:schemeClr val="accent6">
                    <a:lumMod val="75000"/>
                  </a:schemeClr>
                </a:solidFill>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240973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85"/>
                                        </p:tgtEl>
                                        <p:attrNameLst>
                                          <p:attrName>style.visibility</p:attrName>
                                        </p:attrNameLst>
                                      </p:cBhvr>
                                      <p:to>
                                        <p:strVal val="visible"/>
                                      </p:to>
                                    </p:set>
                                    <p:animEffect transition="in" filter="fade">
                                      <p:cBhvr>
                                        <p:cTn id="16" dur="500"/>
                                        <p:tgtEl>
                                          <p:spTgt spid="185"/>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86"/>
                                        </p:tgtEl>
                                        <p:attrNameLst>
                                          <p:attrName>style.visibility</p:attrName>
                                        </p:attrNameLst>
                                      </p:cBhvr>
                                      <p:to>
                                        <p:strVal val="visible"/>
                                      </p:to>
                                    </p:set>
                                    <p:animEffect transition="in" filter="fade">
                                      <p:cBhvr>
                                        <p:cTn id="20"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p:bldP spid="18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kids sitting at a table with laptops&#10;&#10;Description automatically generated with low confidence">
            <a:extLst>
              <a:ext uri="{FF2B5EF4-FFF2-40B4-BE49-F238E27FC236}">
                <a16:creationId xmlns:a16="http://schemas.microsoft.com/office/drawing/2014/main" id="{D44AABFC-6548-4FD3-B12C-AAEF58E12F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526" y="3116870"/>
            <a:ext cx="4063181" cy="3318402"/>
          </a:xfrm>
          <a:prstGeom prst="rect">
            <a:avLst/>
          </a:prstGeom>
        </p:spPr>
      </p:pic>
      <p:sp>
        <p:nvSpPr>
          <p:cNvPr id="2" name="Thought Bubble: Cloud 1">
            <a:extLst>
              <a:ext uri="{FF2B5EF4-FFF2-40B4-BE49-F238E27FC236}">
                <a16:creationId xmlns:a16="http://schemas.microsoft.com/office/drawing/2014/main" id="{C5A84AD8-0FB8-4AF8-81F9-3427127A21A4}"/>
              </a:ext>
            </a:extLst>
          </p:cNvPr>
          <p:cNvSpPr/>
          <p:nvPr/>
        </p:nvSpPr>
        <p:spPr>
          <a:xfrm>
            <a:off x="2887580" y="311235"/>
            <a:ext cx="8634568" cy="3628002"/>
          </a:xfrm>
          <a:prstGeom prst="cloudCallout">
            <a:avLst>
              <a:gd name="adj1" fmla="val -41967"/>
              <a:gd name="adj2" fmla="val 48073"/>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10" name="TextBox 9">
            <a:extLst>
              <a:ext uri="{FF2B5EF4-FFF2-40B4-BE49-F238E27FC236}">
                <a16:creationId xmlns:a16="http://schemas.microsoft.com/office/drawing/2014/main" id="{5FC2FA51-8526-47FE-B365-72618F6EF5F4}"/>
              </a:ext>
            </a:extLst>
          </p:cNvPr>
          <p:cNvSpPr txBox="1"/>
          <p:nvPr/>
        </p:nvSpPr>
        <p:spPr>
          <a:xfrm>
            <a:off x="3530930" y="682064"/>
            <a:ext cx="7347867" cy="3108543"/>
          </a:xfrm>
          <a:prstGeom prst="rect">
            <a:avLst/>
          </a:prstGeom>
          <a:noFill/>
        </p:spPr>
        <p:txBody>
          <a:bodyPr wrap="square">
            <a:spAutoFit/>
          </a:bodyPr>
          <a:lstStyle/>
          <a:p>
            <a:pPr algn="ctr" fontAlgn="t"/>
            <a:r>
              <a:rPr lang="en-US" altLang="zh-CN" sz="2800">
                <a:latin typeface="UTM Avo" panose="02040603050506020204" pitchFamily="18" charset="0"/>
                <a:cs typeface="Times New Roman" panose="02020603050405020304" pitchFamily="18" charset="0"/>
              </a:rPr>
              <a:t>Chúng tớ đã </a:t>
            </a:r>
            <a:r>
              <a:rPr lang="vi-VN" altLang="zh-CN" sz="2800">
                <a:latin typeface="UTM Avo" panose="02040603050506020204" pitchFamily="18" charset="0"/>
                <a:cs typeface="Times New Roman" panose="02020603050405020304" pitchFamily="18" charset="0"/>
              </a:rPr>
              <a:t>thực hiện một</a:t>
            </a:r>
          </a:p>
          <a:p>
            <a:pPr algn="ctr" fontAlgn="t"/>
            <a:r>
              <a:rPr lang="vi-VN" altLang="zh-CN" sz="2800">
                <a:latin typeface="UTM Avo" panose="02040603050506020204" pitchFamily="18" charset="0"/>
                <a:cs typeface="Times New Roman" panose="02020603050405020304" pitchFamily="18" charset="0"/>
              </a:rPr>
              <a:t>cuộc khảo sát trong</a:t>
            </a:r>
            <a:r>
              <a:rPr lang="en-US" altLang="zh-CN" sz="2800">
                <a:latin typeface="UTM Avo" panose="02040603050506020204" pitchFamily="18" charset="0"/>
                <a:cs typeface="Times New Roman" panose="02020603050405020304" pitchFamily="18" charset="0"/>
              </a:rPr>
              <a:t> </a:t>
            </a:r>
            <a:r>
              <a:rPr lang="vi-VN" altLang="zh-CN" sz="2800">
                <a:latin typeface="UTM Avo" panose="02040603050506020204" pitchFamily="18" charset="0"/>
                <a:cs typeface="Times New Roman" panose="02020603050405020304" pitchFamily="18" charset="0"/>
              </a:rPr>
              <a:t>khối 8 để tìm hiểu sự ảnh hưởng của công nghệ kĩ thuật số</a:t>
            </a:r>
            <a:r>
              <a:rPr lang="en-US" altLang="zh-CN" sz="2800">
                <a:latin typeface="UTM Avo" panose="02040603050506020204" pitchFamily="18" charset="0"/>
                <a:cs typeface="Times New Roman" panose="02020603050405020304" pitchFamily="18" charset="0"/>
              </a:rPr>
              <a:t> </a:t>
            </a:r>
            <a:r>
              <a:rPr lang="vi-VN" altLang="zh-CN" sz="2800">
                <a:latin typeface="UTM Avo" panose="02040603050506020204" pitchFamily="18" charset="0"/>
                <a:cs typeface="Times New Roman" panose="02020603050405020304" pitchFamily="18" charset="0"/>
              </a:rPr>
              <a:t>đến</a:t>
            </a:r>
            <a:r>
              <a:rPr lang="en-US" altLang="zh-CN" sz="2800">
                <a:latin typeface="UTM Avo" panose="02040603050506020204" pitchFamily="18" charset="0"/>
                <a:cs typeface="Times New Roman" panose="02020603050405020304" pitchFamily="18" charset="0"/>
              </a:rPr>
              <a:t> </a:t>
            </a:r>
            <a:r>
              <a:rPr lang="vi-VN" altLang="zh-CN" sz="2800">
                <a:latin typeface="UTM Avo" panose="02040603050506020204" pitchFamily="18" charset="0"/>
                <a:cs typeface="Times New Roman" panose="02020603050405020304" pitchFamily="18" charset="0"/>
              </a:rPr>
              <a:t>cuộc sống của học</a:t>
            </a:r>
            <a:r>
              <a:rPr lang="en-US" altLang="zh-CN" sz="2800">
                <a:latin typeface="UTM Avo" panose="02040603050506020204" pitchFamily="18" charset="0"/>
                <a:cs typeface="Times New Roman" panose="02020603050405020304" pitchFamily="18" charset="0"/>
              </a:rPr>
              <a:t> </a:t>
            </a:r>
            <a:r>
              <a:rPr lang="vi-VN" altLang="zh-CN" sz="2800">
                <a:latin typeface="UTM Avo" panose="02040603050506020204" pitchFamily="18" charset="0"/>
                <a:cs typeface="Times New Roman" panose="02020603050405020304" pitchFamily="18" charset="0"/>
              </a:rPr>
              <a:t>sinh. Bảng dữ liệu dưới đây thống kê số học sinh của mỗi lớp đã trả lời </a:t>
            </a:r>
            <a:r>
              <a:rPr lang="en-US" altLang="zh-CN" sz="2800">
                <a:latin typeface="UTM Avo" panose="02040603050506020204" pitchFamily="18" charset="0"/>
                <a:cs typeface="Times New Roman" panose="02020603050405020304" pitchFamily="18" charset="0"/>
              </a:rPr>
              <a:t>các </a:t>
            </a:r>
            <a:r>
              <a:rPr lang="vi-VN" altLang="zh-CN" sz="2800">
                <a:latin typeface="UTM Avo" panose="02040603050506020204" pitchFamily="18" charset="0"/>
                <a:cs typeface="Times New Roman" panose="02020603050405020304" pitchFamily="18" charset="0"/>
              </a:rPr>
              <a:t>câu hỏi</a:t>
            </a:r>
            <a:r>
              <a:rPr lang="en-US" altLang="zh-CN" sz="2800">
                <a:latin typeface="UTM Avo" panose="02040603050506020204" pitchFamily="18" charset="0"/>
                <a:cs typeface="Times New Roman" panose="02020603050405020304" pitchFamily="18" charset="0"/>
              </a:rPr>
              <a:t>.</a:t>
            </a:r>
            <a:endParaRPr lang="vi-VN" altLang="zh-CN" sz="2800">
              <a:latin typeface="UTM Avo" panose="02040603050506020204" pitchFamily="18" charset="0"/>
              <a:cs typeface="Times New Roman" panose="02020603050405020304" pitchFamily="18" charset="0"/>
            </a:endParaRPr>
          </a:p>
          <a:p>
            <a:pPr algn="ctr" fontAlgn="t"/>
            <a:endParaRPr lang="en-US" sz="2800">
              <a:latin typeface="UTM Avo" panose="02040603050506020204" pitchFamily="18" charset="0"/>
            </a:endParaRPr>
          </a:p>
        </p:txBody>
      </p:sp>
      <p:pic>
        <p:nvPicPr>
          <p:cNvPr id="6" name="Picture 5">
            <a:extLst>
              <a:ext uri="{FF2B5EF4-FFF2-40B4-BE49-F238E27FC236}">
                <a16:creationId xmlns:a16="http://schemas.microsoft.com/office/drawing/2014/main" id="{938FC2B7-9266-4BA1-8CAD-70296C6788F1}"/>
              </a:ext>
            </a:extLst>
          </p:cNvPr>
          <p:cNvPicPr>
            <a:picLocks noChangeAspect="1"/>
          </p:cNvPicPr>
          <p:nvPr/>
        </p:nvPicPr>
        <p:blipFill>
          <a:blip r:embed="rId3"/>
          <a:stretch>
            <a:fillRect/>
          </a:stretch>
        </p:blipFill>
        <p:spPr>
          <a:xfrm>
            <a:off x="533495" y="230527"/>
            <a:ext cx="888648" cy="903074"/>
          </a:xfrm>
          <a:prstGeom prst="rect">
            <a:avLst/>
          </a:prstGeom>
        </p:spPr>
      </p:pic>
      <p:pic>
        <p:nvPicPr>
          <p:cNvPr id="13" name="Picture 12">
            <a:extLst>
              <a:ext uri="{FF2B5EF4-FFF2-40B4-BE49-F238E27FC236}">
                <a16:creationId xmlns:a16="http://schemas.microsoft.com/office/drawing/2014/main" id="{4A47D374-1490-45DF-AF73-5154393F8BA3}"/>
              </a:ext>
            </a:extLst>
          </p:cNvPr>
          <p:cNvPicPr>
            <a:picLocks noChangeAspect="1"/>
          </p:cNvPicPr>
          <p:nvPr/>
        </p:nvPicPr>
        <p:blipFill>
          <a:blip r:embed="rId4"/>
          <a:stretch>
            <a:fillRect/>
          </a:stretch>
        </p:blipFill>
        <p:spPr>
          <a:xfrm>
            <a:off x="5746661" y="3745241"/>
            <a:ext cx="5132136" cy="2560526"/>
          </a:xfrm>
          <a:prstGeom prst="rect">
            <a:avLst/>
          </a:prstGeom>
        </p:spPr>
      </p:pic>
    </p:spTree>
    <p:extLst>
      <p:ext uri="{BB962C8B-B14F-4D97-AF65-F5344CB8AC3E}">
        <p14:creationId xmlns:p14="http://schemas.microsoft.com/office/powerpoint/2010/main" val="200731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D78E80-1ABA-4E05-8895-5E8F21E8B483}"/>
              </a:ext>
            </a:extLst>
          </p:cNvPr>
          <p:cNvPicPr>
            <a:picLocks noChangeAspect="1"/>
          </p:cNvPicPr>
          <p:nvPr/>
        </p:nvPicPr>
        <p:blipFill>
          <a:blip r:embed="rId2"/>
          <a:stretch>
            <a:fillRect/>
          </a:stretch>
        </p:blipFill>
        <p:spPr>
          <a:xfrm>
            <a:off x="1686476" y="680456"/>
            <a:ext cx="8819048" cy="4400000"/>
          </a:xfrm>
          <a:prstGeom prst="rect">
            <a:avLst/>
          </a:prstGeom>
        </p:spPr>
      </p:pic>
      <p:sp>
        <p:nvSpPr>
          <p:cNvPr id="4" name="TextBox 3">
            <a:extLst>
              <a:ext uri="{FF2B5EF4-FFF2-40B4-BE49-F238E27FC236}">
                <a16:creationId xmlns:a16="http://schemas.microsoft.com/office/drawing/2014/main" id="{44901FE3-3BA6-489E-9A22-82BEEFDC7F21}"/>
              </a:ext>
            </a:extLst>
          </p:cNvPr>
          <p:cNvSpPr txBox="1"/>
          <p:nvPr/>
        </p:nvSpPr>
        <p:spPr>
          <a:xfrm>
            <a:off x="1077838" y="5223437"/>
            <a:ext cx="9800376" cy="954107"/>
          </a:xfrm>
          <a:prstGeom prst="rect">
            <a:avLst/>
          </a:prstGeom>
          <a:noFill/>
        </p:spPr>
        <p:txBody>
          <a:bodyPr wrap="square">
            <a:spAutoFit/>
          </a:bodyPr>
          <a:lstStyle/>
          <a:p>
            <a:pPr algn="ctr"/>
            <a:r>
              <a:rPr lang="vi-VN" altLang="zh-CN" sz="2800">
                <a:solidFill>
                  <a:schemeClr val="accent6">
                    <a:lumMod val="75000"/>
                  </a:schemeClr>
                </a:solidFill>
                <a:latin typeface="UTM Avo" panose="02040603050506020204" pitchFamily="18" charset="0"/>
                <a:cs typeface="Times New Roman" panose="02020603050405020304" pitchFamily="18" charset="0"/>
              </a:rPr>
              <a:t>Hình 6.9. B</a:t>
            </a:r>
            <a:r>
              <a:rPr lang="en-US" altLang="zh-CN" sz="2800">
                <a:solidFill>
                  <a:schemeClr val="accent6">
                    <a:lumMod val="75000"/>
                  </a:schemeClr>
                </a:solidFill>
                <a:latin typeface="UTM Avo" panose="02040603050506020204" pitchFamily="18" charset="0"/>
                <a:cs typeface="Times New Roman" panose="02020603050405020304" pitchFamily="18" charset="0"/>
              </a:rPr>
              <a:t>ả</a:t>
            </a:r>
            <a:r>
              <a:rPr lang="vi-VN" altLang="zh-CN" sz="2800">
                <a:solidFill>
                  <a:schemeClr val="accent6">
                    <a:lumMod val="75000"/>
                  </a:schemeClr>
                </a:solidFill>
                <a:latin typeface="UTM Avo" panose="02040603050506020204" pitchFamily="18" charset="0"/>
                <a:cs typeface="Times New Roman" panose="02020603050405020304" pitchFamily="18" charset="0"/>
              </a:rPr>
              <a:t>ng dữ liệu kh</a:t>
            </a:r>
            <a:r>
              <a:rPr lang="en-US" altLang="zh-CN" sz="2800">
                <a:solidFill>
                  <a:schemeClr val="accent6">
                    <a:lumMod val="75000"/>
                  </a:schemeClr>
                </a:solidFill>
                <a:latin typeface="UTM Avo" panose="02040603050506020204" pitchFamily="18" charset="0"/>
                <a:cs typeface="Times New Roman" panose="02020603050405020304" pitchFamily="18" charset="0"/>
              </a:rPr>
              <a:t>ả</a:t>
            </a:r>
            <a:r>
              <a:rPr lang="vi-VN" altLang="zh-CN" sz="2800">
                <a:solidFill>
                  <a:schemeClr val="accent6">
                    <a:lumMod val="75000"/>
                  </a:schemeClr>
                </a:solidFill>
                <a:latin typeface="UTM Avo" panose="02040603050506020204" pitchFamily="18" charset="0"/>
                <a:cs typeface="Times New Roman" panose="02020603050405020304" pitchFamily="18" charset="0"/>
              </a:rPr>
              <a:t>o s</a:t>
            </a:r>
            <a:r>
              <a:rPr lang="en-US" altLang="zh-CN" sz="2800">
                <a:solidFill>
                  <a:schemeClr val="accent6">
                    <a:lumMod val="75000"/>
                  </a:schemeClr>
                </a:solidFill>
                <a:latin typeface="UTM Avo" panose="02040603050506020204" pitchFamily="18" charset="0"/>
                <a:cs typeface="Times New Roman" panose="02020603050405020304" pitchFamily="18" charset="0"/>
              </a:rPr>
              <a:t>á</a:t>
            </a:r>
            <a:r>
              <a:rPr lang="vi-VN" altLang="zh-CN" sz="2800">
                <a:solidFill>
                  <a:schemeClr val="accent6">
                    <a:lumMod val="75000"/>
                  </a:schemeClr>
                </a:solidFill>
                <a:latin typeface="UTM Avo" panose="02040603050506020204" pitchFamily="18" charset="0"/>
                <a:cs typeface="Times New Roman" panose="02020603050405020304" pitchFamily="18" charset="0"/>
              </a:rPr>
              <a:t>t thời gian học sinh </a:t>
            </a:r>
            <a:endParaRPr lang="en-US" altLang="zh-CN" sz="2800">
              <a:solidFill>
                <a:schemeClr val="accent6">
                  <a:lumMod val="75000"/>
                </a:schemeClr>
              </a:solidFill>
              <a:latin typeface="UTM Avo" panose="02040603050506020204" pitchFamily="18" charset="0"/>
              <a:cs typeface="Times New Roman" panose="02020603050405020304" pitchFamily="18" charset="0"/>
            </a:endParaRPr>
          </a:p>
          <a:p>
            <a:pPr algn="ctr"/>
            <a:r>
              <a:rPr lang="vi-VN" altLang="zh-CN" sz="2800">
                <a:solidFill>
                  <a:schemeClr val="accent6">
                    <a:lumMod val="75000"/>
                  </a:schemeClr>
                </a:solidFill>
                <a:latin typeface="UTM Avo" panose="02040603050506020204" pitchFamily="18" charset="0"/>
                <a:cs typeface="Times New Roman" panose="02020603050405020304" pitchFamily="18" charset="0"/>
              </a:rPr>
              <a:t>sử dụng thiết bị số mỗi ngày</a:t>
            </a:r>
          </a:p>
        </p:txBody>
      </p:sp>
    </p:spTree>
    <p:extLst>
      <p:ext uri="{BB962C8B-B14F-4D97-AF65-F5344CB8AC3E}">
        <p14:creationId xmlns:p14="http://schemas.microsoft.com/office/powerpoint/2010/main" val="257093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5350B1E-8072-4C4B-BD9E-D36B90F3D519}"/>
              </a:ext>
            </a:extLst>
          </p:cNvPr>
          <p:cNvSpPr txBox="1"/>
          <p:nvPr/>
        </p:nvSpPr>
        <p:spPr>
          <a:xfrm>
            <a:off x="753838" y="404910"/>
            <a:ext cx="10330479" cy="5096780"/>
          </a:xfrm>
          <a:prstGeom prst="rect">
            <a:avLst/>
          </a:prstGeom>
          <a:noFill/>
        </p:spPr>
        <p:txBody>
          <a:bodyPr wrap="square">
            <a:spAutoFit/>
          </a:bodyPr>
          <a:lstStyle/>
          <a:p>
            <a:pPr lvl="0" algn="ctr"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Em hãy thực hiện:</a:t>
            </a:r>
          </a:p>
          <a:p>
            <a:pPr lvl="0"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a)</a:t>
            </a:r>
            <a:r>
              <a:rPr lang="vi-VN" sz="2400" b="1">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Tạo bảng dữ liệu và định dạng theo mẫu ở Hình 6.9 và lưu tệp với tên </a:t>
            </a:r>
            <a:r>
              <a:rPr lang="vi-VN" sz="2400" b="1">
                <a:solidFill>
                  <a:srgbClr val="C00000"/>
                </a:solidFill>
                <a:latin typeface="UTM Avo" panose="02040603050506020204" pitchFamily="18" charset="0"/>
                <a:cs typeface="Times New Roman" panose="02020603050405020304" pitchFamily="18" charset="0"/>
              </a:rPr>
              <a:t>TGSDThietbiso.xlsx.</a:t>
            </a:r>
          </a:p>
          <a:p>
            <a:pPr lvl="0"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b)	Sắp xếp bảng dữ liệu theo thứ tự giá trị giảm dần của cột </a:t>
            </a:r>
            <a:r>
              <a:rPr lang="vi-VN" sz="2400" b="1">
                <a:solidFill>
                  <a:srgbClr val="C00000"/>
                </a:solidFill>
                <a:latin typeface="UTM Avo" panose="02040603050506020204" pitchFamily="18" charset="0"/>
                <a:cs typeface="Times New Roman" panose="02020603050405020304" pitchFamily="18" charset="0"/>
              </a:rPr>
              <a:t>Không sử dụng</a:t>
            </a:r>
            <a:r>
              <a:rPr lang="vi-VN" sz="2400">
                <a:solidFill>
                  <a:srgbClr val="000000"/>
                </a:solidFill>
                <a:latin typeface="UTM Avo" panose="02040603050506020204" pitchFamily="18" charset="0"/>
                <a:cs typeface="Times New Roman" panose="02020603050405020304" pitchFamily="18" charset="0"/>
              </a:rPr>
              <a:t>.</a:t>
            </a:r>
          </a:p>
          <a:p>
            <a:pPr lvl="0"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c)	Sắp xếp bảng dữ liệu theo hai tiêu chí: giá trị giảm dần của cột </a:t>
            </a:r>
            <a:r>
              <a:rPr lang="vi-VN" sz="2400" b="1">
                <a:solidFill>
                  <a:srgbClr val="C00000"/>
                </a:solidFill>
                <a:latin typeface="UTM Avo" panose="02040603050506020204" pitchFamily="18" charset="0"/>
                <a:cs typeface="Times New Roman" panose="02020603050405020304" pitchFamily="18" charset="0"/>
              </a:rPr>
              <a:t>Không sử dụng</a:t>
            </a:r>
            <a:r>
              <a:rPr lang="vi-VN" sz="2400">
                <a:solidFill>
                  <a:srgbClr val="000000"/>
                </a:solidFill>
                <a:latin typeface="UTM Avo" panose="02040603050506020204" pitchFamily="18" charset="0"/>
                <a:cs typeface="Times New Roman" panose="02020603050405020304" pitchFamily="18" charset="0"/>
              </a:rPr>
              <a:t>, nếu bằng nhau thì sắp xếp theo giá trị giảm dần của cột </a:t>
            </a:r>
            <a:r>
              <a:rPr lang="vi-VN" sz="2400" b="1">
                <a:solidFill>
                  <a:srgbClr val="C00000"/>
                </a:solidFill>
                <a:latin typeface="UTM Avo" panose="02040603050506020204" pitchFamily="18" charset="0"/>
                <a:cs typeface="Times New Roman" panose="02020603050405020304" pitchFamily="18" charset="0"/>
              </a:rPr>
              <a:t>Dưới 1 giờ</a:t>
            </a:r>
            <a:r>
              <a:rPr lang="vi-VN" sz="2400">
                <a:solidFill>
                  <a:srgbClr val="000000"/>
                </a:solidFill>
                <a:latin typeface="UTM Avo" panose="02040603050506020204" pitchFamily="18" charset="0"/>
                <a:cs typeface="Times New Roman" panose="02020603050405020304" pitchFamily="18" charset="0"/>
              </a:rPr>
              <a:t>.</a:t>
            </a:r>
          </a:p>
          <a:p>
            <a:pPr lvl="0"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d)	Lọc danh sách các lớp không có học sinh sử </a:t>
            </a:r>
            <a:endParaRPr lang="en-US" sz="2400">
              <a:solidFill>
                <a:srgbClr val="000000"/>
              </a:solidFill>
              <a:latin typeface="UTM Avo" panose="02040603050506020204" pitchFamily="18" charset="0"/>
              <a:cs typeface="Times New Roman" panose="02020603050405020304" pitchFamily="18" charset="0"/>
            </a:endParaRPr>
          </a:p>
          <a:p>
            <a:pPr lvl="0"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dụng thiết bị số từ 5 giờ trở lên.</a:t>
            </a:r>
          </a:p>
        </p:txBody>
      </p:sp>
      <p:pic>
        <p:nvPicPr>
          <p:cNvPr id="4" name="Picture 3" descr="A cartoon of a person holding a sword&#10;&#10;Description automatically generated with low confidence">
            <a:extLst>
              <a:ext uri="{FF2B5EF4-FFF2-40B4-BE49-F238E27FC236}">
                <a16:creationId xmlns:a16="http://schemas.microsoft.com/office/drawing/2014/main" id="{E66880C8-6E56-4787-BB25-9FD9741F3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838" y="4568532"/>
            <a:ext cx="2399301" cy="1884558"/>
          </a:xfrm>
          <a:prstGeom prst="rect">
            <a:avLst/>
          </a:prstGeom>
        </p:spPr>
      </p:pic>
    </p:spTree>
    <p:extLst>
      <p:ext uri="{BB962C8B-B14F-4D97-AF65-F5344CB8AC3E}">
        <p14:creationId xmlns:p14="http://schemas.microsoft.com/office/powerpoint/2010/main" val="178515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4522777"/>
          </a:xfrm>
          <a:prstGeom prst="rect">
            <a:avLst/>
          </a:prstGeom>
        </p:spPr>
        <p:txBody>
          <a:bodyPr wrap="square">
            <a:spAutoFit/>
          </a:bodyPr>
          <a:lstStyle/>
          <a:p>
            <a:pPr algn="just" defTabSz="342900">
              <a:lnSpc>
                <a:spcPct val="150000"/>
              </a:lnSpc>
              <a:spcAft>
                <a:spcPts val="600"/>
              </a:spcAft>
            </a:pP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Ngoài các chức năng lọc mà em đã tìm hiểu trong phần thực hành, phần mềm bảng tính còn có chức năng lọc theo điều kiện. Khi nháy chuột vào nút lệnh lọc dữ liệu, em còn thấy tuỳ chọn </a:t>
            </a:r>
            <a:r>
              <a:rPr lang="vi-VN" sz="2400" b="1">
                <a:latin typeface="UTM Avo" panose="02040603050506020204" pitchFamily="18" charset="0"/>
                <a:cs typeface="Times New Roman" panose="02020603050405020304" pitchFamily="18" charset="0"/>
              </a:rPr>
              <a:t>Number Filters </a:t>
            </a:r>
            <a:r>
              <a:rPr lang="vi-VN" sz="2400">
                <a:latin typeface="UTM Avo" panose="02040603050506020204" pitchFamily="18" charset="0"/>
                <a:cs typeface="Times New Roman" panose="02020603050405020304" pitchFamily="18" charset="0"/>
              </a:rPr>
              <a:t>(hoặc </a:t>
            </a:r>
            <a:r>
              <a:rPr lang="vi-VN" sz="2400" b="1">
                <a:latin typeface="UTM Avo" panose="02040603050506020204" pitchFamily="18" charset="0"/>
                <a:cs typeface="Times New Roman" panose="02020603050405020304" pitchFamily="18" charset="0"/>
              </a:rPr>
              <a:t>Text Filters) </a:t>
            </a:r>
            <a:r>
              <a:rPr lang="vi-VN" sz="2400">
                <a:latin typeface="UTM Avo" panose="02040603050506020204" pitchFamily="18" charset="0"/>
                <a:cs typeface="Times New Roman" panose="02020603050405020304" pitchFamily="18" charset="0"/>
              </a:rPr>
              <a:t>nếu phần lớn các ô trong cột đó chứa dữ liệu số (hoặc kí tự).</a:t>
            </a:r>
          </a:p>
          <a:p>
            <a:pPr algn="just" defTabSz="342900">
              <a:lnSpc>
                <a:spcPct val="150000"/>
              </a:lnSpc>
              <a:spcAft>
                <a:spcPts val="600"/>
              </a:spcAft>
            </a:pP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Em hãy mở tệp dữ liệu </a:t>
            </a:r>
            <a:r>
              <a:rPr lang="vi-VN" sz="2400" b="1">
                <a:solidFill>
                  <a:srgbClr val="C00000"/>
                </a:solidFill>
                <a:latin typeface="UTM Avo" panose="02040603050506020204" pitchFamily="18" charset="0"/>
                <a:cs typeface="Times New Roman" panose="02020603050405020304" pitchFamily="18" charset="0"/>
              </a:rPr>
              <a:t>TGSDThietbiso.xlsx</a:t>
            </a:r>
            <a:r>
              <a:rPr lang="vi-VN" sz="2400">
                <a:latin typeface="UTM Avo" panose="02040603050506020204" pitchFamily="18" charset="0"/>
                <a:cs typeface="Times New Roman" panose="02020603050405020304" pitchFamily="18" charset="0"/>
              </a:rPr>
              <a:t>, tìm hiểu chức năng </a:t>
            </a:r>
            <a:r>
              <a:rPr lang="vi-VN" sz="2400" b="1">
                <a:latin typeface="UTM Avo" panose="02040603050506020204" pitchFamily="18" charset="0"/>
                <a:cs typeface="Times New Roman" panose="02020603050405020304" pitchFamily="18" charset="0"/>
              </a:rPr>
              <a:t>Number Filters </a:t>
            </a:r>
            <a:r>
              <a:rPr lang="vi-VN" sz="2400">
                <a:latin typeface="UTM Avo" panose="02040603050506020204" pitchFamily="18" charset="0"/>
                <a:cs typeface="Times New Roman" panose="02020603050405020304" pitchFamily="18" charset="0"/>
              </a:rPr>
              <a:t>để lọc danh sách các lớp có số học sinh sử dụng thiết bị số từ 3 đến 4 giờ lớn hơn hoặc b</a:t>
            </a:r>
            <a:r>
              <a:rPr lang="en-US" sz="2400">
                <a:latin typeface="UTM Avo" panose="02040603050506020204" pitchFamily="18" charset="0"/>
                <a:cs typeface="Times New Roman" panose="02020603050405020304" pitchFamily="18" charset="0"/>
              </a:rPr>
              <a:t>ằ</a:t>
            </a:r>
            <a:r>
              <a:rPr lang="vi-VN" sz="2400">
                <a:latin typeface="UTM Avo" panose="02040603050506020204" pitchFamily="18" charset="0"/>
                <a:cs typeface="Times New Roman" panose="02020603050405020304" pitchFamily="18" charset="0"/>
              </a:rPr>
              <a:t>ng 10 học sinh.</a:t>
            </a:r>
          </a:p>
        </p:txBody>
      </p:sp>
      <p:pic>
        <p:nvPicPr>
          <p:cNvPr id="7" name="Picture 6">
            <a:extLst>
              <a:ext uri="{FF2B5EF4-FFF2-40B4-BE49-F238E27FC236}">
                <a16:creationId xmlns:a16="http://schemas.microsoft.com/office/drawing/2014/main" id="{6912133D-A9F3-4A66-8E87-6DA8BCAD8983}"/>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id="{DAD4E2F6-1F76-4474-9707-1C87608F7A9E}"/>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VẬN DỤNG</a:t>
            </a:r>
            <a:endParaRPr lang="vi-VN" sz="3200">
              <a:solidFill>
                <a:srgbClr val="00B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6669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kids sitting at a table with laptops&#10;&#10;Description automatically generated with low confidence">
            <a:extLst>
              <a:ext uri="{FF2B5EF4-FFF2-40B4-BE49-F238E27FC236}">
                <a16:creationId xmlns:a16="http://schemas.microsoft.com/office/drawing/2014/main" id="{D44AABFC-6548-4FD3-B12C-AAEF58E12F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526" y="3116870"/>
            <a:ext cx="4063181" cy="3318402"/>
          </a:xfrm>
          <a:prstGeom prst="rect">
            <a:avLst/>
          </a:prstGeom>
        </p:spPr>
      </p:pic>
      <p:sp>
        <p:nvSpPr>
          <p:cNvPr id="2" name="Thought Bubble: Cloud 1">
            <a:extLst>
              <a:ext uri="{FF2B5EF4-FFF2-40B4-BE49-F238E27FC236}">
                <a16:creationId xmlns:a16="http://schemas.microsoft.com/office/drawing/2014/main" id="{C5A84AD8-0FB8-4AF8-81F9-3427127A21A4}"/>
              </a:ext>
            </a:extLst>
          </p:cNvPr>
          <p:cNvSpPr/>
          <p:nvPr/>
        </p:nvSpPr>
        <p:spPr>
          <a:xfrm>
            <a:off x="614525" y="996207"/>
            <a:ext cx="4063182" cy="2120663"/>
          </a:xfrm>
          <a:prstGeom prst="cloudCallout">
            <a:avLst>
              <a:gd name="adj1" fmla="val 4557"/>
              <a:gd name="adj2" fmla="val 50726"/>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10" name="TextBox 9">
            <a:extLst>
              <a:ext uri="{FF2B5EF4-FFF2-40B4-BE49-F238E27FC236}">
                <a16:creationId xmlns:a16="http://schemas.microsoft.com/office/drawing/2014/main" id="{5FC2FA51-8526-47FE-B365-72618F6EF5F4}"/>
              </a:ext>
            </a:extLst>
          </p:cNvPr>
          <p:cNvSpPr txBox="1"/>
          <p:nvPr/>
        </p:nvSpPr>
        <p:spPr>
          <a:xfrm>
            <a:off x="977820" y="1348820"/>
            <a:ext cx="3401676" cy="1914370"/>
          </a:xfrm>
          <a:prstGeom prst="rect">
            <a:avLst/>
          </a:prstGeom>
          <a:noFill/>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UTM Avo" panose="02040603050506020204" pitchFamily="18" charset="0"/>
                <a:ea typeface="+mn-ea"/>
                <a:cs typeface="Times New Roman" panose="02020603050405020304" pitchFamily="18" charset="0"/>
              </a:rPr>
              <a:t>Thành</a:t>
            </a:r>
            <a:r>
              <a:rPr kumimoji="0" lang="en-US" sz="32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UTM Avo" panose="02040603050506020204" pitchFamily="18" charset="0"/>
                <a:ea typeface="+mn-ea"/>
                <a:cs typeface="Times New Roman" panose="02020603050405020304" pitchFamily="18" charset="0"/>
              </a:rPr>
              <a:t>lập</a:t>
            </a:r>
            <a:r>
              <a:rPr kumimoji="0" lang="en-US" sz="32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rPr>
              <a:t> </a:t>
            </a:r>
          </a:p>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rPr>
              <a:t>CLB Tin </a:t>
            </a:r>
            <a:r>
              <a:rPr kumimoji="0" lang="en-US" sz="3200" b="1" i="0" u="none" strike="noStrike" kern="1200" cap="none" spc="0" normalizeH="0" baseline="0" noProof="0" dirty="0" err="1">
                <a:ln>
                  <a:noFill/>
                </a:ln>
                <a:solidFill>
                  <a:srgbClr val="000000"/>
                </a:solidFill>
                <a:effectLst/>
                <a:uLnTx/>
                <a:uFillTx/>
                <a:latin typeface="UTM Avo" panose="02040603050506020204" pitchFamily="18" charset="0"/>
                <a:ea typeface="+mn-ea"/>
                <a:cs typeface="Times New Roman" panose="02020603050405020304" pitchFamily="18" charset="0"/>
              </a:rPr>
              <a:t>học</a:t>
            </a:r>
            <a:endParaRPr kumimoji="0" lang="en-US" sz="32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a:extLst>
              <a:ext uri="{FF2B5EF4-FFF2-40B4-BE49-F238E27FC236}">
                <a16:creationId xmlns:a16="http://schemas.microsoft.com/office/drawing/2014/main" id="{938FC2B7-9266-4BA1-8CAD-70296C6788F1}"/>
              </a:ext>
            </a:extLst>
          </p:cNvPr>
          <p:cNvPicPr>
            <a:picLocks noChangeAspect="1"/>
          </p:cNvPicPr>
          <p:nvPr/>
        </p:nvPicPr>
        <p:blipFill>
          <a:blip r:embed="rId3"/>
          <a:stretch>
            <a:fillRect/>
          </a:stretch>
        </p:blipFill>
        <p:spPr>
          <a:xfrm>
            <a:off x="533495" y="230527"/>
            <a:ext cx="888648" cy="903074"/>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B66F87E7-4C0E-46B4-B73C-C58F1EABE5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7707" y="1281381"/>
            <a:ext cx="6476190" cy="4295238"/>
          </a:xfrm>
          <a:prstGeom prst="rect">
            <a:avLst/>
          </a:prstGeom>
        </p:spPr>
      </p:pic>
    </p:spTree>
    <p:extLst>
      <p:ext uri="{BB962C8B-B14F-4D97-AF65-F5344CB8AC3E}">
        <p14:creationId xmlns:p14="http://schemas.microsoft.com/office/powerpoint/2010/main" val="406195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3" y="1115318"/>
            <a:ext cx="10567281" cy="2313680"/>
            <a:chOff x="1117599" y="3499627"/>
            <a:chExt cx="10824275" cy="1236989"/>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1236989"/>
              <a:chOff x="1493519" y="3862639"/>
              <a:chExt cx="10824275" cy="1236989"/>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6518559" cy="632409"/>
              </a:xfrm>
              <a:prstGeom prst="roundRect">
                <a:avLst>
                  <a:gd name="adj" fmla="val 24968"/>
                </a:avLst>
              </a:prstGeom>
              <a:solidFill>
                <a:schemeClr val="accent1">
                  <a:lumMod val="25000"/>
                  <a:lumOff val="75000"/>
                </a:schemeClr>
              </a:solidFill>
              <a:ln w="28575">
                <a:solidFill>
                  <a:schemeClr val="accent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891940"/>
              </a:xfrm>
              <a:prstGeom prst="roundRect">
                <a:avLst>
                  <a:gd name="adj" fmla="val 12944"/>
                </a:avLst>
              </a:prstGeom>
              <a:solidFill>
                <a:schemeClr val="bg1"/>
              </a:solid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24129"/>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1</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3674226"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2" y="3504661"/>
              <a:ext cx="3674228" cy="3241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Phiếu khảo sát</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1" y="1797702"/>
            <a:ext cx="10121247" cy="1523494"/>
          </a:xfrm>
          <a:prstGeom prst="rect">
            <a:avLst/>
          </a:prstGeom>
        </p:spPr>
        <p:txBody>
          <a:bodyPr wrap="square">
            <a:spAutoFit/>
          </a:bodyPr>
          <a:lstStyle/>
          <a:p>
            <a:pPr lvl="0" algn="just" defTabSz="342900">
              <a:lnSpc>
                <a:spcPct val="135000"/>
              </a:lnSpc>
            </a:pPr>
            <a:r>
              <a:rPr lang="vi-VN" sz="2400" dirty="0">
                <a:solidFill>
                  <a:srgbClr val="000000"/>
                </a:solidFill>
                <a:latin typeface="UTM Avo" panose="02040603050506020204" pitchFamily="18" charset="0"/>
                <a:cs typeface="Times New Roman" panose="02020603050405020304" pitchFamily="18" charset="0"/>
              </a:rPr>
              <a:t>Phiếu khảo sát được phát cho các bạn trong lớp. Câu trả lời của các bạn cần được lưu trữ trong bảng tính. Theo em, bảng tính gồm các cột nào? Mỗi hàng của bảng lưu trữ dữ liệu gì?</a:t>
            </a:r>
          </a:p>
        </p:txBody>
      </p:sp>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2"/>
          <a:stretch>
            <a:fillRect/>
          </a:stretch>
        </p:blipFill>
        <p:spPr>
          <a:xfrm>
            <a:off x="533495" y="230527"/>
            <a:ext cx="888648" cy="903074"/>
          </a:xfrm>
          <a:prstGeom prst="rect">
            <a:avLst/>
          </a:prstGeom>
        </p:spPr>
      </p:pic>
    </p:spTree>
    <p:extLst>
      <p:ext uri="{BB962C8B-B14F-4D97-AF65-F5344CB8AC3E}">
        <p14:creationId xmlns:p14="http://schemas.microsoft.com/office/powerpoint/2010/main" val="226209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93968" y="918048"/>
            <a:ext cx="9578275" cy="4032740"/>
          </a:xfrm>
          <a:prstGeom prst="rect">
            <a:avLst/>
          </a:pr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836003" y="56449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884120" y="1065938"/>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889498" y="1503942"/>
            <a:ext cx="9932677" cy="2748253"/>
          </a:xfrm>
          <a:prstGeom prst="rect">
            <a:avLst/>
          </a:prstGeom>
          <a:noFill/>
        </p:spPr>
        <p:txBody>
          <a:bodyPr wrap="square" rtlCol="0">
            <a:spAutoFit/>
          </a:bodyPr>
          <a:lstStyle/>
          <a:p>
            <a:pPr marL="914400" indent="-914400" algn="ctr">
              <a:lnSpc>
                <a:spcPct val="150000"/>
              </a:lnSpc>
              <a:buAutoNum type="arabicPeriod"/>
            </a:pPr>
            <a:r>
              <a:rPr lang="vi-VN" sz="4000" dirty="0">
                <a:ln>
                  <a:solidFill>
                    <a:schemeClr val="bg1"/>
                  </a:solidFill>
                </a:ln>
                <a:solidFill>
                  <a:schemeClr val="accent6">
                    <a:lumMod val="50000"/>
                  </a:schemeClr>
                </a:solidFill>
                <a:latin typeface="+mj-lt"/>
              </a:rPr>
              <a:t>SỬ DỤNG PHẦN MỀM BẢNG TÍNH TRỢ GIÚP GIẢI QUY</a:t>
            </a:r>
            <a:r>
              <a:rPr lang="en-US" sz="4000" dirty="0">
                <a:ln>
                  <a:solidFill>
                    <a:schemeClr val="bg1"/>
                  </a:solidFill>
                </a:ln>
                <a:solidFill>
                  <a:schemeClr val="accent6">
                    <a:lumMod val="50000"/>
                  </a:schemeClr>
                </a:solidFill>
                <a:latin typeface="+mj-lt"/>
              </a:rPr>
              <a:t>Ế</a:t>
            </a:r>
            <a:r>
              <a:rPr lang="vi-VN" sz="4000" dirty="0">
                <a:ln>
                  <a:solidFill>
                    <a:schemeClr val="bg1"/>
                  </a:solidFill>
                </a:ln>
                <a:solidFill>
                  <a:schemeClr val="accent6">
                    <a:lumMod val="50000"/>
                  </a:schemeClr>
                </a:solidFill>
                <a:latin typeface="+mj-lt"/>
              </a:rPr>
              <a:t>T B</a:t>
            </a:r>
            <a:r>
              <a:rPr lang="en-US" sz="4000" dirty="0">
                <a:ln>
                  <a:solidFill>
                    <a:schemeClr val="bg1"/>
                  </a:solidFill>
                </a:ln>
                <a:solidFill>
                  <a:schemeClr val="accent6">
                    <a:lumMod val="50000"/>
                  </a:schemeClr>
                </a:solidFill>
                <a:latin typeface="+mj-lt"/>
              </a:rPr>
              <a:t>À</a:t>
            </a:r>
            <a:r>
              <a:rPr lang="vi-VN" sz="4000" dirty="0">
                <a:ln>
                  <a:solidFill>
                    <a:schemeClr val="bg1"/>
                  </a:solidFill>
                </a:ln>
                <a:solidFill>
                  <a:schemeClr val="accent6">
                    <a:lumMod val="50000"/>
                  </a:schemeClr>
                </a:solidFill>
                <a:latin typeface="+mj-lt"/>
              </a:rPr>
              <a:t>I T</a:t>
            </a:r>
            <a:r>
              <a:rPr lang="en-US" sz="4000" dirty="0">
                <a:ln>
                  <a:solidFill>
                    <a:schemeClr val="bg1"/>
                  </a:solidFill>
                </a:ln>
                <a:solidFill>
                  <a:schemeClr val="accent6">
                    <a:lumMod val="50000"/>
                  </a:schemeClr>
                </a:solidFill>
                <a:latin typeface="+mj-lt"/>
              </a:rPr>
              <a:t>O</a:t>
            </a:r>
            <a:r>
              <a:rPr lang="vi-VN" sz="4000" dirty="0">
                <a:ln>
                  <a:solidFill>
                    <a:schemeClr val="bg1"/>
                  </a:solidFill>
                </a:ln>
                <a:solidFill>
                  <a:schemeClr val="accent6">
                    <a:lumMod val="50000"/>
                  </a:schemeClr>
                </a:solidFill>
                <a:latin typeface="+mj-lt"/>
              </a:rPr>
              <a:t>ÁN THỰC TẾ</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539328" y="599171"/>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Phiếu khảo sát gồm ba thông tin chính là:</a:t>
            </a:r>
            <a:endParaRPr kumimoji="0" lang="en-US" sz="2400" b="1"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7" name="Rectangle 6">
            <a:extLst>
              <a:ext uri="{FF2B5EF4-FFF2-40B4-BE49-F238E27FC236}">
                <a16:creationId xmlns:a16="http://schemas.microsoft.com/office/drawing/2014/main" id="{0BE57655-764F-4097-9FA6-64EFA6909CA7}"/>
              </a:ext>
            </a:extLst>
          </p:cNvPr>
          <p:cNvSpPr/>
          <p:nvPr/>
        </p:nvSpPr>
        <p:spPr>
          <a:xfrm>
            <a:off x="2068715" y="1403682"/>
            <a:ext cx="8085935" cy="623376"/>
          </a:xfrm>
          <a:prstGeom prst="rect">
            <a:avLst/>
          </a:prstGeom>
        </p:spPr>
        <p:txBody>
          <a:bodyPr wrap="square">
            <a:spAutoFit/>
          </a:bodyPr>
          <a:lstStyle/>
          <a:p>
            <a:pPr lvl="0" algn="just" defTabSz="342900">
              <a:lnSpc>
                <a:spcPct val="135000"/>
              </a:lnSpc>
              <a:defRPr/>
            </a:pPr>
            <a:r>
              <a:rPr lang="en-US" sz="2800" dirty="0" err="1">
                <a:solidFill>
                  <a:srgbClr val="000000"/>
                </a:solidFill>
                <a:latin typeface="UTM Avo" panose="02040603050506020204" pitchFamily="18" charset="0"/>
                <a:cs typeface="Times New Roman" panose="02020603050405020304" pitchFamily="18" charset="0"/>
              </a:rPr>
              <a:t>Họ</a:t>
            </a:r>
            <a:r>
              <a:rPr lang="en-US" sz="2800" dirty="0">
                <a:solidFill>
                  <a:srgbClr val="000000"/>
                </a:solidFill>
                <a:latin typeface="UTM Avo" panose="02040603050506020204" pitchFamily="18" charset="0"/>
                <a:cs typeface="Times New Roman" panose="02020603050405020304" pitchFamily="18" charset="0"/>
              </a:rPr>
              <a:t> </a:t>
            </a:r>
            <a:r>
              <a:rPr lang="en-US" sz="2800" dirty="0" err="1">
                <a:solidFill>
                  <a:srgbClr val="000000"/>
                </a:solidFill>
                <a:latin typeface="UTM Avo" panose="02040603050506020204" pitchFamily="18" charset="0"/>
                <a:cs typeface="Times New Roman" panose="02020603050405020304" pitchFamily="18" charset="0"/>
              </a:rPr>
              <a:t>và</a:t>
            </a:r>
            <a:r>
              <a:rPr lang="en-US" sz="2800" dirty="0">
                <a:solidFill>
                  <a:srgbClr val="000000"/>
                </a:solidFill>
                <a:latin typeface="UTM Avo" panose="02040603050506020204" pitchFamily="18" charset="0"/>
                <a:cs typeface="Times New Roman" panose="02020603050405020304" pitchFamily="18" charset="0"/>
              </a:rPr>
              <a:t> </a:t>
            </a:r>
            <a:r>
              <a:rPr lang="en-US" sz="2800" dirty="0" err="1">
                <a:solidFill>
                  <a:srgbClr val="000000"/>
                </a:solidFill>
                <a:latin typeface="UTM Avo" panose="02040603050506020204" pitchFamily="18" charset="0"/>
                <a:cs typeface="Times New Roman" panose="02020603050405020304" pitchFamily="18" charset="0"/>
              </a:rPr>
              <a:t>tên</a:t>
            </a:r>
            <a:r>
              <a:rPr lang="en-US" sz="2800" dirty="0">
                <a:solidFill>
                  <a:srgbClr val="000000"/>
                </a:solidFill>
                <a:latin typeface="UTM Avo" panose="02040603050506020204" pitchFamily="18" charset="0"/>
                <a:cs typeface="Times New Roman" panose="02020603050405020304" pitchFamily="18" charset="0"/>
              </a:rPr>
              <a:t> </a:t>
            </a:r>
            <a:r>
              <a:rPr lang="en-US" sz="2800" dirty="0" err="1">
                <a:solidFill>
                  <a:srgbClr val="000000"/>
                </a:solidFill>
                <a:latin typeface="UTM Avo" panose="02040603050506020204" pitchFamily="18" charset="0"/>
                <a:cs typeface="Times New Roman" panose="02020603050405020304" pitchFamily="18" charset="0"/>
              </a:rPr>
              <a:t>học</a:t>
            </a:r>
            <a:r>
              <a:rPr lang="en-US" sz="2800" dirty="0">
                <a:solidFill>
                  <a:srgbClr val="000000"/>
                </a:solidFill>
                <a:latin typeface="UTM Avo" panose="02040603050506020204" pitchFamily="18" charset="0"/>
                <a:cs typeface="Times New Roman" panose="02020603050405020304" pitchFamily="18" charset="0"/>
              </a:rPr>
              <a:t> </a:t>
            </a:r>
            <a:r>
              <a:rPr lang="en-US" sz="2800" dirty="0" err="1">
                <a:solidFill>
                  <a:srgbClr val="000000"/>
                </a:solidFill>
                <a:latin typeface="UTM Avo" panose="02040603050506020204" pitchFamily="18" charset="0"/>
                <a:cs typeface="Times New Roman" panose="02020603050405020304" pitchFamily="18" charset="0"/>
              </a:rPr>
              <a:t>sinh</a:t>
            </a:r>
            <a:r>
              <a:rPr lang="en-US" sz="2800" dirty="0">
                <a:solidFill>
                  <a:srgbClr val="000000"/>
                </a:solidFill>
                <a:latin typeface="UTM Avo" panose="02040603050506020204" pitchFamily="18" charset="0"/>
                <a:cs typeface="Times New Roman" panose="02020603050405020304" pitchFamily="18" charset="0"/>
              </a:rPr>
              <a:t>					</a:t>
            </a:r>
            <a:r>
              <a:rPr lang="en-US" sz="2800" dirty="0" err="1">
                <a:solidFill>
                  <a:srgbClr val="000000"/>
                </a:solidFill>
                <a:latin typeface="UTM Avo" panose="02040603050506020204" pitchFamily="18" charset="0"/>
                <a:cs typeface="Times New Roman" panose="02020603050405020304" pitchFamily="18" charset="0"/>
              </a:rPr>
              <a:t>Tổ</a:t>
            </a:r>
            <a:r>
              <a:rPr lang="en-US" sz="2800" dirty="0">
                <a:solidFill>
                  <a:srgbClr val="000000"/>
                </a:solidFill>
                <a:latin typeface="UTM Avo" panose="02040603050506020204" pitchFamily="18" charset="0"/>
                <a:cs typeface="Times New Roman" panose="02020603050405020304" pitchFamily="18" charset="0"/>
              </a:rPr>
              <a:t>				</a:t>
            </a:r>
            <a:r>
              <a:rPr lang="en-US" sz="2800" dirty="0" err="1">
                <a:solidFill>
                  <a:srgbClr val="000000"/>
                </a:solidFill>
                <a:latin typeface="UTM Avo" panose="02040603050506020204" pitchFamily="18" charset="0"/>
                <a:cs typeface="Times New Roman" panose="02020603050405020304" pitchFamily="18" charset="0"/>
              </a:rPr>
              <a:t>Nội</a:t>
            </a:r>
            <a:r>
              <a:rPr lang="en-US" sz="2800" dirty="0">
                <a:solidFill>
                  <a:srgbClr val="000000"/>
                </a:solidFill>
                <a:latin typeface="UTM Avo" panose="02040603050506020204" pitchFamily="18" charset="0"/>
                <a:cs typeface="Times New Roman" panose="02020603050405020304" pitchFamily="18" charset="0"/>
              </a:rPr>
              <a:t> dung</a:t>
            </a:r>
            <a:endParaRPr kumimoji="0" lang="en-US" sz="2800" u="none" strike="noStrike" kern="1200" cap="none" spc="0" normalizeH="0" baseline="0" noProof="0" dirty="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3" name="Right Brace 2">
            <a:extLst>
              <a:ext uri="{FF2B5EF4-FFF2-40B4-BE49-F238E27FC236}">
                <a16:creationId xmlns:a16="http://schemas.microsoft.com/office/drawing/2014/main" id="{CDFC0FCA-9983-4F86-8EDA-D64B9A2530CE}"/>
              </a:ext>
            </a:extLst>
          </p:cNvPr>
          <p:cNvSpPr/>
          <p:nvPr/>
        </p:nvSpPr>
        <p:spPr>
          <a:xfrm rot="5400000">
            <a:off x="5203121" y="-735779"/>
            <a:ext cx="746672" cy="626881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a:extLst>
              <a:ext uri="{FF2B5EF4-FFF2-40B4-BE49-F238E27FC236}">
                <a16:creationId xmlns:a16="http://schemas.microsoft.com/office/drawing/2014/main" id="{B703D5AD-BFF3-4EB1-8FB5-BAAA5FE9C768}"/>
              </a:ext>
            </a:extLst>
          </p:cNvPr>
          <p:cNvSpPr/>
          <p:nvPr/>
        </p:nvSpPr>
        <p:spPr>
          <a:xfrm>
            <a:off x="1503174" y="2928244"/>
            <a:ext cx="8085935" cy="532838"/>
          </a:xfrm>
          <a:prstGeom prst="rect">
            <a:avLst/>
          </a:prstGeom>
        </p:spPr>
        <p:txBody>
          <a:bodyPr wrap="square">
            <a:spAutoFit/>
          </a:bodyPr>
          <a:lstStyle/>
          <a:p>
            <a:pPr lvl="0" algn="ctr"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Ba thông tin này là tiêu đề của các cột dữ liệu</a:t>
            </a:r>
            <a:endParaRPr kumimoji="0" lang="en-US" sz="2400" b="1"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92117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3"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539328" y="599171"/>
            <a:ext cx="9489056" cy="1031436"/>
          </a:xfrm>
          <a:prstGeom prst="rect">
            <a:avLst/>
          </a:prstGeom>
        </p:spPr>
        <p:txBody>
          <a:bodyPr wrap="square">
            <a:spAutoFit/>
          </a:bodyPr>
          <a:lstStyle/>
          <a:p>
            <a:pPr lvl="0" algn="just"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Mỗi phiếu khảo sát được trả lời là một hàng dữ liệu được lưu trong bảng tính</a:t>
            </a:r>
            <a:endParaRPr kumimoji="0" lang="en-US" sz="2400" b="1"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9" name="Rectangle 8">
            <a:extLst>
              <a:ext uri="{FF2B5EF4-FFF2-40B4-BE49-F238E27FC236}">
                <a16:creationId xmlns:a16="http://schemas.microsoft.com/office/drawing/2014/main" id="{B703D5AD-BFF3-4EB1-8FB5-BAAA5FE9C768}"/>
              </a:ext>
            </a:extLst>
          </p:cNvPr>
          <p:cNvSpPr/>
          <p:nvPr/>
        </p:nvSpPr>
        <p:spPr>
          <a:xfrm>
            <a:off x="466955" y="2128894"/>
            <a:ext cx="3405709" cy="3521220"/>
          </a:xfrm>
          <a:prstGeom prst="rect">
            <a:avLst/>
          </a:prstGeom>
        </p:spPr>
        <p:txBody>
          <a:bodyPr wrap="square">
            <a:spAutoFit/>
          </a:bodyPr>
          <a:lstStyle/>
          <a:p>
            <a:pPr lvl="0" defTabSz="342900">
              <a:lnSpc>
                <a:spcPct val="135000"/>
              </a:lnSpc>
              <a:defRPr/>
            </a:pPr>
            <a:r>
              <a:rPr lang="en-US" sz="2800" dirty="0">
                <a:solidFill>
                  <a:srgbClr val="000000"/>
                </a:solidFill>
                <a:latin typeface="UTM Avo" panose="02040603050506020204" pitchFamily="18" charset="0"/>
                <a:cs typeface="Times New Roman" panose="02020603050405020304" pitchFamily="18" charset="0"/>
              </a:rPr>
              <a:t>B</a:t>
            </a:r>
            <a:r>
              <a:rPr lang="vi-VN" sz="2800" dirty="0">
                <a:solidFill>
                  <a:srgbClr val="000000"/>
                </a:solidFill>
                <a:latin typeface="UTM Avo" panose="02040603050506020204" pitchFamily="18" charset="0"/>
                <a:cs typeface="Times New Roman" panose="02020603050405020304" pitchFamily="18" charset="0"/>
              </a:rPr>
              <a:t>ảng tính lưu trữ kết quả của 10 phiếu khảo sát thu được, trong đó cột thứ tự (TT) được bổ sung để theo dõi số lượng phiếu khảo sát.</a:t>
            </a:r>
            <a:endParaRPr kumimoji="0" lang="en-US" sz="2800" u="none" strike="noStrike" kern="1200" cap="none" spc="0" normalizeH="0" baseline="0" noProof="0" dirty="0">
              <a:ln>
                <a:noFill/>
              </a:ln>
              <a:solidFill>
                <a:srgbClr val="000000"/>
              </a:solidFill>
              <a:effectLst/>
              <a:uLnTx/>
              <a:uFillTx/>
              <a:latin typeface="UTM Avo" panose="020406030505060202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D15085BA-1BDE-4158-9B64-337651E61273}"/>
              </a:ext>
            </a:extLst>
          </p:cNvPr>
          <p:cNvGraphicFramePr>
            <a:graphicFrameLocks noGrp="1"/>
          </p:cNvGraphicFramePr>
          <p:nvPr>
            <p:extLst>
              <p:ext uri="{D42A27DB-BD31-4B8C-83A1-F6EECF244321}">
                <p14:modId xmlns:p14="http://schemas.microsoft.com/office/powerpoint/2010/main" val="3479944338"/>
              </p:ext>
            </p:extLst>
          </p:nvPr>
        </p:nvGraphicFramePr>
        <p:xfrm>
          <a:off x="4054553" y="1430575"/>
          <a:ext cx="7255597" cy="4905858"/>
        </p:xfrm>
        <a:graphic>
          <a:graphicData uri="http://schemas.openxmlformats.org/drawingml/2006/table">
            <a:tbl>
              <a:tblPr/>
              <a:tblGrid>
                <a:gridCol w="395929">
                  <a:extLst>
                    <a:ext uri="{9D8B030D-6E8A-4147-A177-3AD203B41FA5}">
                      <a16:colId xmlns:a16="http://schemas.microsoft.com/office/drawing/2014/main" val="3005527877"/>
                    </a:ext>
                  </a:extLst>
                </a:gridCol>
                <a:gridCol w="548090">
                  <a:extLst>
                    <a:ext uri="{9D8B030D-6E8A-4147-A177-3AD203B41FA5}">
                      <a16:colId xmlns:a16="http://schemas.microsoft.com/office/drawing/2014/main" val="4190176319"/>
                    </a:ext>
                  </a:extLst>
                </a:gridCol>
                <a:gridCol w="2165966">
                  <a:extLst>
                    <a:ext uri="{9D8B030D-6E8A-4147-A177-3AD203B41FA5}">
                      <a16:colId xmlns:a16="http://schemas.microsoft.com/office/drawing/2014/main" val="828604930"/>
                    </a:ext>
                  </a:extLst>
                </a:gridCol>
                <a:gridCol w="885018">
                  <a:extLst>
                    <a:ext uri="{9D8B030D-6E8A-4147-A177-3AD203B41FA5}">
                      <a16:colId xmlns:a16="http://schemas.microsoft.com/office/drawing/2014/main" val="3395354106"/>
                    </a:ext>
                  </a:extLst>
                </a:gridCol>
                <a:gridCol w="698699">
                  <a:extLst>
                    <a:ext uri="{9D8B030D-6E8A-4147-A177-3AD203B41FA5}">
                      <a16:colId xmlns:a16="http://schemas.microsoft.com/office/drawing/2014/main" val="314124199"/>
                    </a:ext>
                  </a:extLst>
                </a:gridCol>
                <a:gridCol w="2561895">
                  <a:extLst>
                    <a:ext uri="{9D8B030D-6E8A-4147-A177-3AD203B41FA5}">
                      <a16:colId xmlns:a16="http://schemas.microsoft.com/office/drawing/2014/main" val="277633125"/>
                    </a:ext>
                  </a:extLst>
                </a:gridCol>
              </a:tblGrid>
              <a:tr h="306443">
                <a:tc>
                  <a:txBody>
                    <a:bodyPr/>
                    <a:lstStyle/>
                    <a:p>
                      <a:pPr>
                        <a:lnSpc>
                          <a:spcPct val="100000"/>
                        </a:lnSpc>
                      </a:pPr>
                      <a:r>
                        <a:rPr lang="vi-VN" sz="20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endParaRPr lang="en-US" sz="20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indent="139700">
                        <a:lnSpc>
                          <a:spcPct val="100000"/>
                        </a:lnSpc>
                        <a:spcAft>
                          <a:spcPts val="4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indent="457200">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E</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686685114"/>
                  </a:ext>
                </a:extLst>
              </a:tr>
              <a:tr h="311870">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5">
                  <a:txBody>
                    <a:bodyPr/>
                    <a:lstStyle/>
                    <a:p>
                      <a:pPr algn="ctr">
                        <a:lnSpc>
                          <a:spcPct val="100000"/>
                        </a:lnSpc>
                        <a:spcAft>
                          <a:spcPts val="400"/>
                        </a:spcAft>
                      </a:pPr>
                      <a:r>
                        <a:rPr lang="vi-VN"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BẢNG KẾT QUẢ KHẢO SÁT LỚP 8A</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r>
                        <a:rPr lang="vi-VN" sz="2000">
                          <a:solidFill>
                            <a:srgbClr val="000000"/>
                          </a:solidFill>
                          <a:effectLst/>
                          <a:latin typeface="Courier New" panose="02070309020205020404" pitchFamily="49" charset="0"/>
                          <a:ea typeface="Courier New" panose="02070309020205020404" pitchFamily="49" charset="0"/>
                        </a:rPr>
                        <a:t> </a:t>
                      </a:r>
                      <a:endParaRPr lang="en-US" sz="2000">
                        <a:solidFill>
                          <a:srgbClr val="000000"/>
                        </a:solidFill>
                        <a:effectLst/>
                        <a:latin typeface="Courier New" panose="02070309020205020404" pitchFamily="49" charset="0"/>
                        <a:ea typeface="Courier New" panose="02070309020205020404" pitchFamily="49"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1907524"/>
                  </a:ext>
                </a:extLst>
              </a:tr>
              <a:tr h="305218">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TT</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indent="228600">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Họ đệm</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ê</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ổ</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indent="254000">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Nội dung</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extLst>
                  <a:ext uri="{0D108BD9-81ED-4DB2-BD59-A6C34878D82A}">
                    <a16:rowId xmlns:a16="http://schemas.microsoft.com/office/drawing/2014/main" val="1761838714"/>
                  </a:ext>
                </a:extLst>
              </a:tr>
              <a:tr h="424182">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Phạm Hoàng B</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ả</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o</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An</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indent="0"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Mạng máy tính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39953296"/>
                  </a:ext>
                </a:extLst>
              </a:tr>
              <a:tr h="424182">
                <a:tc>
                  <a:txBody>
                    <a:bodyPr/>
                    <a:lstStyle/>
                    <a:p>
                      <a:pPr>
                        <a:lnSpc>
                          <a:spcPct val="100000"/>
                        </a:lnSpc>
                        <a:spcAft>
                          <a:spcPts val="400"/>
                        </a:spcAft>
                      </a:pPr>
                      <a:r>
                        <a:rPr lang="vi-VN" sz="2000">
                          <a:solidFill>
                            <a:srgbClr val="55413F"/>
                          </a:solidFill>
                          <a:effectLst/>
                          <a:latin typeface="Times New Roman" panose="02020603050405020304" pitchFamily="18" charset="0"/>
                          <a:ea typeface="Arial" panose="020B0604020202020204" pitchFamily="34" charset="0"/>
                          <a:cs typeface="Times New Roman" panose="02020603050405020304" pitchFamily="18" charset="0"/>
                        </a:rPr>
                        <a:t>4</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Trương Thanh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Hà</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Soạn thảo v</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ă</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b</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ả</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16406096"/>
                  </a:ext>
                </a:extLst>
              </a:tr>
              <a:tr h="424182">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5</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Vũ Th</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ị</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Minh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An</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i="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2000" i="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75333123"/>
                  </a:ext>
                </a:extLst>
              </a:tr>
              <a:tr h="365754">
                <a:tc>
                  <a:txBody>
                    <a:bodyPr/>
                    <a:lstStyle/>
                    <a:p>
                      <a:pPr>
                        <a:lnSpc>
                          <a:spcPct val="100000"/>
                        </a:lnSpc>
                        <a:spcAft>
                          <a:spcPts val="400"/>
                        </a:spcAft>
                      </a:pPr>
                      <a:r>
                        <a:rPr lang="vi-VN" sz="2000">
                          <a:solidFill>
                            <a:srgbClr val="55413F"/>
                          </a:solidFill>
                          <a:effectLst/>
                          <a:latin typeface="Times New Roman" panose="02020603050405020304" pitchFamily="18" charset="0"/>
                          <a:ea typeface="Arial" panose="020B0604020202020204" pitchFamily="34" charset="0"/>
                          <a:cs typeface="Times New Roman" panose="02020603050405020304" pitchFamily="18" charset="0"/>
                        </a:rPr>
                        <a:t>6</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203628"/>
                          </a:solidFill>
                          <a:effectLst/>
                          <a:latin typeface="Times New Roman" panose="02020603050405020304" pitchFamily="18" charset="0"/>
                          <a:ea typeface="Arial" panose="020B0604020202020204" pitchFamily="34" charset="0"/>
                          <a:cs typeface="Times New Roman" panose="02020603050405020304" pitchFamily="18" charset="0"/>
                        </a:rPr>
                        <a:t>4</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ỗ</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Minh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Giang</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i="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2000" i="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Bảng tính điện từ</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95986363"/>
                  </a:ext>
                </a:extLst>
              </a:tr>
              <a:tr h="424182">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7</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5</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Trần Minh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Châu</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i="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000" i="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64428671"/>
                  </a:ext>
                </a:extLst>
              </a:tr>
              <a:tr h="395478">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8</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6</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Ngô Hà</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Trang</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203628"/>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Đồ hoạ máy t</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í</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82884531"/>
                  </a:ext>
                </a:extLst>
              </a:tr>
              <a:tr h="370785">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9</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7</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Dương Gia</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Khánh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3</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Phần mềm tr</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ì</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 chiếu</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53305535"/>
                  </a:ext>
                </a:extLst>
              </a:tr>
              <a:tr h="424182">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10</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8</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Đặng Mai</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Trang</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44704106"/>
                  </a:ext>
                </a:extLst>
              </a:tr>
              <a:tr h="424182">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11</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55413F"/>
                          </a:solidFill>
                          <a:effectLst/>
                          <a:latin typeface="Times New Roman" panose="02020603050405020304" pitchFamily="18" charset="0"/>
                          <a:ea typeface="Arial" panose="020B0604020202020204" pitchFamily="34" charset="0"/>
                          <a:cs typeface="Times New Roman" panose="02020603050405020304" pitchFamily="18" charset="0"/>
                        </a:rPr>
                        <a:t>9</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Phùng Khánh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Toàn</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04398024"/>
                  </a:ext>
                </a:extLst>
              </a:tr>
              <a:tr h="305218">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12</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0</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Phạm Ngọc</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Li</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Đồ</a:t>
                      </a:r>
                      <a:r>
                        <a:rPr lang="en-US"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hoạ máy t</a:t>
                      </a:r>
                      <a:r>
                        <a:rPr lang="en-US"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í</a:t>
                      </a:r>
                      <a:r>
                        <a:rPr lang="vi-VN"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03389634"/>
                  </a:ext>
                </a:extLst>
              </a:tr>
            </a:tbl>
          </a:graphicData>
        </a:graphic>
      </p:graphicFrame>
      <p:sp>
        <p:nvSpPr>
          <p:cNvPr id="5" name="Rectangle 4">
            <a:extLst>
              <a:ext uri="{FF2B5EF4-FFF2-40B4-BE49-F238E27FC236}">
                <a16:creationId xmlns:a16="http://schemas.microsoft.com/office/drawing/2014/main" id="{FD7F7CE0-FF99-4BE4-8AB3-3EAE3173CB87}"/>
              </a:ext>
            </a:extLst>
          </p:cNvPr>
          <p:cNvSpPr/>
          <p:nvPr/>
        </p:nvSpPr>
        <p:spPr>
          <a:xfrm>
            <a:off x="4914901" y="2574757"/>
            <a:ext cx="6323810" cy="425617"/>
          </a:xfrm>
          <a:prstGeom prst="rect">
            <a:avLst/>
          </a:prstGeom>
          <a:solidFill>
            <a:srgbClr val="EE81BD">
              <a:alpha val="3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783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42" presetClass="path" presetSubtype="0" accel="50000" decel="50000" fill="hold" grpId="2" nodeType="afterEffect">
                                  <p:stCondLst>
                                    <p:cond delay="0"/>
                                  </p:stCondLst>
                                  <p:childTnLst>
                                    <p:animMotion origin="layout" path="M 1.11022E-16 -1.48148E-6 L -0.00833 0.68287 " pathEditMode="relative" rAng="0" ptsTypes="AA">
                                      <p:cBhvr>
                                        <p:cTn id="14" dur="6000" fill="hold"/>
                                        <p:tgtEl>
                                          <p:spTgt spid="5"/>
                                        </p:tgtEl>
                                        <p:attrNameLst>
                                          <p:attrName>ppt_x</p:attrName>
                                          <p:attrName>ppt_y</p:attrName>
                                        </p:attrNameLst>
                                      </p:cBhvr>
                                      <p:rCtr x="-417" y="34144"/>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xit" presetSubtype="0" fill="hold" grpId="1" nodeType="with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5" grpId="0" animBg="1"/>
      <p:bldP spid="5" grpId="1" animBg="1"/>
      <p:bldP spid="5"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503174" y="321535"/>
            <a:ext cx="9489056" cy="1031436"/>
          </a:xfrm>
          <a:prstGeom prst="rect">
            <a:avLst/>
          </a:prstGeom>
        </p:spPr>
        <p:txBody>
          <a:bodyPr wrap="square">
            <a:spAutoFit/>
          </a:bodyPr>
          <a:lstStyle/>
          <a:p>
            <a:pPr lvl="0" algn="just" defTabSz="342900">
              <a:lnSpc>
                <a:spcPct val="135000"/>
              </a:lnSpc>
              <a:defRPr/>
            </a:pPr>
            <a:r>
              <a:rPr lang="vi-VN" sz="2400" b="1" dirty="0">
                <a:solidFill>
                  <a:srgbClr val="000000"/>
                </a:solidFill>
                <a:latin typeface="UTM Avo" panose="02040603050506020204" pitchFamily="18" charset="0"/>
                <a:cs typeface="Times New Roman" panose="02020603050405020304" pitchFamily="18" charset="0"/>
              </a:rPr>
              <a:t>Mục đích của việc khảo sát là thu thập thông tin để quyết định CLB Tin học sẽ được tổ chức như thế nào</a:t>
            </a:r>
            <a:r>
              <a:rPr lang="en-US" sz="2400" b="1" dirty="0">
                <a:solidFill>
                  <a:srgbClr val="000000"/>
                </a:solidFill>
                <a:latin typeface="UTM Avo" panose="02040603050506020204" pitchFamily="18" charset="0"/>
                <a:cs typeface="Times New Roman" panose="02020603050405020304" pitchFamily="18" charset="0"/>
              </a:rPr>
              <a:t>.</a:t>
            </a:r>
            <a:endParaRPr kumimoji="0" lang="en-US" sz="2400" b="1" u="none" strike="noStrike" kern="1200" cap="none" spc="0" normalizeH="0" baseline="0" noProof="0" dirty="0">
              <a:ln>
                <a:noFill/>
              </a:ln>
              <a:solidFill>
                <a:srgbClr val="000000"/>
              </a:solidFill>
              <a:effectLst/>
              <a:uLnTx/>
              <a:uFillTx/>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9" name="Rectangle 8">
            <a:extLst>
              <a:ext uri="{FF2B5EF4-FFF2-40B4-BE49-F238E27FC236}">
                <a16:creationId xmlns:a16="http://schemas.microsoft.com/office/drawing/2014/main" id="{B703D5AD-BFF3-4EB1-8FB5-BAAA5FE9C768}"/>
              </a:ext>
            </a:extLst>
          </p:cNvPr>
          <p:cNvSpPr/>
          <p:nvPr/>
        </p:nvSpPr>
        <p:spPr>
          <a:xfrm>
            <a:off x="614527" y="1170647"/>
            <a:ext cx="6457785" cy="1089529"/>
          </a:xfrm>
          <a:prstGeom prst="rect">
            <a:avLst/>
          </a:prstGeom>
        </p:spPr>
        <p:txBody>
          <a:bodyPr wrap="square">
            <a:spAutoFit/>
          </a:bodyPr>
          <a:lstStyle/>
          <a:p>
            <a:pPr lvl="0" algn="ctr" defTabSz="342900">
              <a:lnSpc>
                <a:spcPct val="135000"/>
              </a:lnSpc>
              <a:defRPr/>
            </a:pPr>
            <a:r>
              <a:rPr lang="en-US" sz="2400" dirty="0" err="1">
                <a:solidFill>
                  <a:srgbClr val="000000"/>
                </a:solidFill>
                <a:latin typeface="UTM Avo" panose="02040603050506020204" pitchFamily="18" charset="0"/>
                <a:cs typeface="Times New Roman" panose="02020603050405020304" pitchFamily="18" charset="0"/>
              </a:rPr>
              <a:t>Các</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bạn</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học</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sinh</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của</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lớp</a:t>
            </a:r>
            <a:r>
              <a:rPr lang="en-US" sz="2400" dirty="0">
                <a:solidFill>
                  <a:srgbClr val="000000"/>
                </a:solidFill>
                <a:latin typeface="UTM Avo" panose="02040603050506020204" pitchFamily="18" charset="0"/>
                <a:cs typeface="Times New Roman" panose="02020603050405020304" pitchFamily="18" charset="0"/>
              </a:rPr>
              <a:t> 8A </a:t>
            </a:r>
            <a:r>
              <a:rPr lang="en-US" sz="2400" dirty="0" err="1">
                <a:solidFill>
                  <a:srgbClr val="000000"/>
                </a:solidFill>
                <a:latin typeface="UTM Avo" panose="02040603050506020204" pitchFamily="18" charset="0"/>
                <a:cs typeface="Times New Roman" panose="02020603050405020304" pitchFamily="18" charset="0"/>
              </a:rPr>
              <a:t>cần</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thực</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hiện</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một</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số</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thao</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tác</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xử</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lí</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dữ</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liệu</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Ví</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dụ</a:t>
            </a:r>
            <a:r>
              <a:rPr lang="en-US" sz="2400" dirty="0">
                <a:solidFill>
                  <a:srgbClr val="000000"/>
                </a:solidFill>
                <a:latin typeface="UTM Avo" panose="02040603050506020204" pitchFamily="18" charset="0"/>
                <a:cs typeface="Times New Roman" panose="02020603050405020304" pitchFamily="18" charset="0"/>
              </a:rPr>
              <a:t>:</a:t>
            </a:r>
            <a:endParaRPr kumimoji="0" lang="en-US" sz="2400" u="none" strike="noStrike" kern="1200" cap="none" spc="0" normalizeH="0" baseline="0" noProof="0" dirty="0">
              <a:ln>
                <a:noFill/>
              </a:ln>
              <a:solidFill>
                <a:srgbClr val="000000"/>
              </a:solidFill>
              <a:effectLst/>
              <a:uLnTx/>
              <a:uFillTx/>
              <a:latin typeface="UTM Avo" panose="020406030505060202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D15085BA-1BDE-4158-9B64-337651E61273}"/>
              </a:ext>
            </a:extLst>
          </p:cNvPr>
          <p:cNvGraphicFramePr>
            <a:graphicFrameLocks noGrp="1"/>
          </p:cNvGraphicFramePr>
          <p:nvPr>
            <p:extLst>
              <p:ext uri="{D42A27DB-BD31-4B8C-83A1-F6EECF244321}">
                <p14:modId xmlns:p14="http://schemas.microsoft.com/office/powerpoint/2010/main" val="1971361727"/>
              </p:ext>
            </p:extLst>
          </p:nvPr>
        </p:nvGraphicFramePr>
        <p:xfrm>
          <a:off x="7170821" y="1604770"/>
          <a:ext cx="4067886" cy="3973482"/>
        </p:xfrm>
        <a:graphic>
          <a:graphicData uri="http://schemas.openxmlformats.org/drawingml/2006/table">
            <a:tbl>
              <a:tblPr/>
              <a:tblGrid>
                <a:gridCol w="221979">
                  <a:extLst>
                    <a:ext uri="{9D8B030D-6E8A-4147-A177-3AD203B41FA5}">
                      <a16:colId xmlns:a16="http://schemas.microsoft.com/office/drawing/2014/main" val="3005527877"/>
                    </a:ext>
                  </a:extLst>
                </a:gridCol>
                <a:gridCol w="307290">
                  <a:extLst>
                    <a:ext uri="{9D8B030D-6E8A-4147-A177-3AD203B41FA5}">
                      <a16:colId xmlns:a16="http://schemas.microsoft.com/office/drawing/2014/main" val="4190176319"/>
                    </a:ext>
                  </a:extLst>
                </a:gridCol>
                <a:gridCol w="1214360">
                  <a:extLst>
                    <a:ext uri="{9D8B030D-6E8A-4147-A177-3AD203B41FA5}">
                      <a16:colId xmlns:a16="http://schemas.microsoft.com/office/drawing/2014/main" val="828604930"/>
                    </a:ext>
                  </a:extLst>
                </a:gridCol>
                <a:gridCol w="496190">
                  <a:extLst>
                    <a:ext uri="{9D8B030D-6E8A-4147-A177-3AD203B41FA5}">
                      <a16:colId xmlns:a16="http://schemas.microsoft.com/office/drawing/2014/main" val="3395354106"/>
                    </a:ext>
                  </a:extLst>
                </a:gridCol>
                <a:gridCol w="391728">
                  <a:extLst>
                    <a:ext uri="{9D8B030D-6E8A-4147-A177-3AD203B41FA5}">
                      <a16:colId xmlns:a16="http://schemas.microsoft.com/office/drawing/2014/main" val="314124199"/>
                    </a:ext>
                  </a:extLst>
                </a:gridCol>
                <a:gridCol w="1436339">
                  <a:extLst>
                    <a:ext uri="{9D8B030D-6E8A-4147-A177-3AD203B41FA5}">
                      <a16:colId xmlns:a16="http://schemas.microsoft.com/office/drawing/2014/main" val="277633125"/>
                    </a:ext>
                  </a:extLst>
                </a:gridCol>
              </a:tblGrid>
              <a:tr h="194989">
                <a:tc>
                  <a:txBody>
                    <a:bodyPr/>
                    <a:lstStyle/>
                    <a:p>
                      <a:pPr>
                        <a:lnSpc>
                          <a:spcPct val="100000"/>
                        </a:lnSpc>
                      </a:pPr>
                      <a:r>
                        <a:rPr lang="vi-VN" sz="14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endParaRPr lang="en-US" sz="14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indent="139700">
                        <a:lnSpc>
                          <a:spcPct val="100000"/>
                        </a:lnSpc>
                        <a:spcAft>
                          <a:spcPts val="4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indent="457200">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E</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686685114"/>
                  </a:ext>
                </a:extLst>
              </a:tr>
              <a:tr h="236661">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5">
                  <a:txBody>
                    <a:bodyPr/>
                    <a:lstStyle/>
                    <a:p>
                      <a:pPr algn="ctr">
                        <a:lnSpc>
                          <a:spcPct val="100000"/>
                        </a:lnSpc>
                        <a:spcAft>
                          <a:spcPts val="400"/>
                        </a:spcAft>
                      </a:pPr>
                      <a:r>
                        <a:rPr lang="vi-VN"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BẢNG KẾT QUẢ KHẢO SÁT LỚP 8A</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r>
                        <a:rPr lang="vi-VN" sz="2000">
                          <a:solidFill>
                            <a:srgbClr val="000000"/>
                          </a:solidFill>
                          <a:effectLst/>
                          <a:latin typeface="Courier New" panose="02070309020205020404" pitchFamily="49" charset="0"/>
                          <a:ea typeface="Courier New" panose="02070309020205020404" pitchFamily="49" charset="0"/>
                        </a:rPr>
                        <a:t> </a:t>
                      </a:r>
                      <a:endParaRPr lang="en-US" sz="2000">
                        <a:solidFill>
                          <a:srgbClr val="000000"/>
                        </a:solidFill>
                        <a:effectLst/>
                        <a:latin typeface="Courier New" panose="02070309020205020404" pitchFamily="49" charset="0"/>
                        <a:ea typeface="Courier New" panose="02070309020205020404" pitchFamily="49"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1907524"/>
                  </a:ext>
                </a:extLst>
              </a:tr>
              <a:tr h="236661">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TT</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indent="228600">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Họ đệm</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ê</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ổ</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indent="254000">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Nội dung</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extLst>
                  <a:ext uri="{0D108BD9-81ED-4DB2-BD59-A6C34878D82A}">
                    <a16:rowId xmlns:a16="http://schemas.microsoft.com/office/drawing/2014/main" val="1761838714"/>
                  </a:ext>
                </a:extLst>
              </a:tr>
              <a:tr h="389979">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Phạm Hoàng B</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ả</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o</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An</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indent="0"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Mạng máy tính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39953296"/>
                  </a:ext>
                </a:extLst>
              </a:tr>
              <a:tr h="304170">
                <a:tc>
                  <a:txBody>
                    <a:bodyPr/>
                    <a:lstStyle/>
                    <a:p>
                      <a:pPr>
                        <a:lnSpc>
                          <a:spcPct val="100000"/>
                        </a:lnSpc>
                        <a:spcAft>
                          <a:spcPts val="400"/>
                        </a:spcAft>
                      </a:pPr>
                      <a:r>
                        <a:rPr lang="vi-VN" sz="1400">
                          <a:solidFill>
                            <a:srgbClr val="55413F"/>
                          </a:solidFill>
                          <a:effectLst/>
                          <a:latin typeface="Times New Roman" panose="02020603050405020304" pitchFamily="18" charset="0"/>
                          <a:ea typeface="Arial" panose="020B0604020202020204" pitchFamily="34" charset="0"/>
                          <a:cs typeface="Times New Roman" panose="02020603050405020304" pitchFamily="18" charset="0"/>
                        </a:rPr>
                        <a:t>4</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Trương Thanh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Hà</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Soạn thảo v</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ă</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b</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ả</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16406096"/>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5</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Vũ Th</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ị</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Minh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An</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i="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1400" i="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75333123"/>
                  </a:ext>
                </a:extLst>
              </a:tr>
              <a:tr h="304170">
                <a:tc>
                  <a:txBody>
                    <a:bodyPr/>
                    <a:lstStyle/>
                    <a:p>
                      <a:pPr>
                        <a:lnSpc>
                          <a:spcPct val="100000"/>
                        </a:lnSpc>
                        <a:spcAft>
                          <a:spcPts val="400"/>
                        </a:spcAft>
                      </a:pPr>
                      <a:r>
                        <a:rPr lang="vi-VN" sz="1400">
                          <a:solidFill>
                            <a:srgbClr val="55413F"/>
                          </a:solidFill>
                          <a:effectLst/>
                          <a:latin typeface="Times New Roman" panose="02020603050405020304" pitchFamily="18" charset="0"/>
                          <a:ea typeface="Arial" panose="020B0604020202020204" pitchFamily="34" charset="0"/>
                          <a:cs typeface="Times New Roman" panose="02020603050405020304" pitchFamily="18" charset="0"/>
                        </a:rPr>
                        <a:t>6</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203628"/>
                          </a:solidFill>
                          <a:effectLst/>
                          <a:latin typeface="Times New Roman" panose="02020603050405020304" pitchFamily="18" charset="0"/>
                          <a:ea typeface="Arial" panose="020B0604020202020204" pitchFamily="34" charset="0"/>
                          <a:cs typeface="Times New Roman" panose="02020603050405020304" pitchFamily="18" charset="0"/>
                        </a:rPr>
                        <a:t>4</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ỗ</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Minh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Giang</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i="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1400" i="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Bảng tính điện từ</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95986363"/>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7</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5</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Trần Minh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Châu</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i="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400" i="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64428671"/>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8</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6</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Ngô Hà</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Trang</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203628"/>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Đồ hoạ máy t</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í</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82884531"/>
                  </a:ext>
                </a:extLst>
              </a:tr>
              <a:tr h="389979">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9</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7</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Dương Gia</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Khánh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en-US" sz="1400">
                          <a:effectLst/>
                          <a:latin typeface="Times New Roman" panose="02020603050405020304" pitchFamily="18" charset="0"/>
                          <a:ea typeface="Arial" panose="020B0604020202020204" pitchFamily="34" charset="0"/>
                          <a:cs typeface="Times New Roman" panose="02020603050405020304" pitchFamily="18" charset="0"/>
                        </a:rPr>
                        <a:t>3</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Phần mềm tr</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ì</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 chiếu</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53305535"/>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10</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8</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Đặng Mai</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Trang</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44704106"/>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55413F"/>
                          </a:solidFill>
                          <a:effectLst/>
                          <a:latin typeface="Times New Roman" panose="02020603050405020304" pitchFamily="18" charset="0"/>
                          <a:ea typeface="Arial" panose="020B0604020202020204" pitchFamily="34" charset="0"/>
                          <a:cs typeface="Times New Roman" panose="02020603050405020304" pitchFamily="18" charset="0"/>
                        </a:rPr>
                        <a:t>9</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Phùng Khánh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Toàn</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04398024"/>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12</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0</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Phạm Ngọc</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Li</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Đồ</a:t>
                      </a:r>
                      <a:r>
                        <a:rPr lang="en-US"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hoạ máy t</a:t>
                      </a:r>
                      <a:r>
                        <a:rPr lang="en-US"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í</a:t>
                      </a:r>
                      <a:r>
                        <a:rPr lang="vi-VN"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endParaRPr lang="en-US"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03389634"/>
                  </a:ext>
                </a:extLst>
              </a:tr>
            </a:tbl>
          </a:graphicData>
        </a:graphic>
      </p:graphicFrame>
      <p:sp>
        <p:nvSpPr>
          <p:cNvPr id="7" name="Rectangle 6">
            <a:extLst>
              <a:ext uri="{FF2B5EF4-FFF2-40B4-BE49-F238E27FC236}">
                <a16:creationId xmlns:a16="http://schemas.microsoft.com/office/drawing/2014/main" id="{167D34E4-D97F-4A2F-9F94-724D9CA03415}"/>
              </a:ext>
            </a:extLst>
          </p:cNvPr>
          <p:cNvSpPr/>
          <p:nvPr/>
        </p:nvSpPr>
        <p:spPr>
          <a:xfrm>
            <a:off x="671679" y="2366840"/>
            <a:ext cx="6457785" cy="3416320"/>
          </a:xfrm>
          <a:prstGeom prst="rect">
            <a:avLst/>
          </a:prstGeom>
        </p:spPr>
        <p:txBody>
          <a:bodyPr wrap="square">
            <a:spAutoFit/>
          </a:bodyPr>
          <a:lstStyle/>
          <a:p>
            <a:pPr lvl="0" defTabSz="342900">
              <a:defRPr/>
            </a:pPr>
            <a:r>
              <a:rPr lang="vi-VN" sz="2400" dirty="0">
                <a:solidFill>
                  <a:srgbClr val="000000"/>
                </a:solidFill>
                <a:latin typeface="UTM Avo" panose="02040603050506020204" pitchFamily="18" charset="0"/>
                <a:cs typeface="Times New Roman" panose="02020603050405020304" pitchFamily="18" charset="0"/>
              </a:rPr>
              <a:t>1)	Họ và tên học sinh trong bảng kết quả cần được sắp xếp theo thứ tự của bảng chữ cái để </a:t>
            </a:r>
            <a:r>
              <a:rPr lang="en-US" sz="2400" dirty="0" err="1">
                <a:solidFill>
                  <a:srgbClr val="000000"/>
                </a:solidFill>
                <a:latin typeface="UTM Avo" panose="02040603050506020204" pitchFamily="18" charset="0"/>
                <a:cs typeface="Times New Roman" panose="02020603050405020304" pitchFamily="18" charset="0"/>
              </a:rPr>
              <a:t>dễ</a:t>
            </a:r>
            <a:r>
              <a:rPr lang="vi-VN" sz="2400" dirty="0">
                <a:solidFill>
                  <a:srgbClr val="000000"/>
                </a:solidFill>
                <a:latin typeface="UTM Avo" panose="02040603050506020204" pitchFamily="18" charset="0"/>
                <a:cs typeface="Times New Roman" panose="02020603050405020304" pitchFamily="18" charset="0"/>
              </a:rPr>
              <a:t> tìm kiếm.</a:t>
            </a:r>
          </a:p>
          <a:p>
            <a:pPr lvl="0" defTabSz="342900">
              <a:defRPr/>
            </a:pPr>
            <a:r>
              <a:rPr lang="vi-VN" sz="2400" dirty="0">
                <a:solidFill>
                  <a:srgbClr val="000000"/>
                </a:solidFill>
                <a:latin typeface="UTM Avo" panose="02040603050506020204" pitchFamily="18" charset="0"/>
                <a:cs typeface="Times New Roman" panose="02020603050405020304" pitchFamily="18" charset="0"/>
              </a:rPr>
              <a:t>2)	</a:t>
            </a:r>
            <a:r>
              <a:rPr lang="en-US" sz="2400" dirty="0">
                <a:solidFill>
                  <a:srgbClr val="000000"/>
                </a:solidFill>
                <a:latin typeface="UTM Avo" panose="02040603050506020204" pitchFamily="18" charset="0"/>
                <a:cs typeface="Times New Roman" panose="02020603050405020304" pitchFamily="18" charset="0"/>
              </a:rPr>
              <a:t>Ở</a:t>
            </a:r>
            <a:r>
              <a:rPr lang="vi-VN" sz="2400" dirty="0">
                <a:solidFill>
                  <a:srgbClr val="000000"/>
                </a:solidFill>
                <a:latin typeface="UTM Avo" panose="02040603050506020204" pitchFamily="18" charset="0"/>
                <a:cs typeface="Times New Roman" panose="02020603050405020304" pitchFamily="18" charset="0"/>
              </a:rPr>
              <a:t> mỗi nội dung Tin học, danh sách học sinh muốn tìm hiểu thêm là những ai?</a:t>
            </a:r>
          </a:p>
          <a:p>
            <a:pPr lvl="0" defTabSz="342900">
              <a:defRPr/>
            </a:pPr>
            <a:r>
              <a:rPr lang="vi-VN" sz="2400" dirty="0">
                <a:solidFill>
                  <a:srgbClr val="000000"/>
                </a:solidFill>
                <a:latin typeface="UTM Avo" panose="02040603050506020204" pitchFamily="18" charset="0"/>
                <a:cs typeface="Times New Roman" panose="02020603050405020304" pitchFamily="18" charset="0"/>
              </a:rPr>
              <a:t>3)	Nội dung Tin học nào có nhiều học sinh lựa chọn nhất? Đó là những học sinh nào?</a:t>
            </a:r>
            <a:endParaRPr lang="en-US" sz="2400" dirty="0">
              <a:solidFill>
                <a:srgbClr val="000000"/>
              </a:solidFill>
              <a:latin typeface="UTM Avo" panose="02040603050506020204" pitchFamily="18" charset="0"/>
              <a:cs typeface="Times New Roman" panose="02020603050405020304" pitchFamily="18" charset="0"/>
            </a:endParaRPr>
          </a:p>
          <a:p>
            <a:pPr lvl="0" defTabSz="342900">
              <a:defRPr/>
            </a:pPr>
            <a:r>
              <a:rPr lang="vi-VN" sz="2400" dirty="0">
                <a:solidFill>
                  <a:srgbClr val="000000"/>
                </a:solidFill>
                <a:latin typeface="UTM Avo" panose="02040603050506020204" pitchFamily="18" charset="0"/>
                <a:cs typeface="Times New Roman" panose="02020603050405020304" pitchFamily="18" charset="0"/>
              </a:rPr>
              <a:t>4)	Với mỗi nội dung, học sinh thuộc những tổ nào để có căn cứ chia nhóm học tập?</a:t>
            </a:r>
          </a:p>
        </p:txBody>
      </p:sp>
    </p:spTree>
    <p:extLst>
      <p:ext uri="{BB962C8B-B14F-4D97-AF65-F5344CB8AC3E}">
        <p14:creationId xmlns:p14="http://schemas.microsoft.com/office/powerpoint/2010/main" val="317263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up)">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up)">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up)">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wipe(up)">
                                      <p:cBhvr>
                                        <p:cTn id="3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7" grpId="0" build="p"/>
    </p:bldLst>
  </p:timing>
</p:sld>
</file>

<file path=ppt/theme/theme1.xml><?xml version="1.0" encoding="utf-8"?>
<a:theme xmlns:a="http://schemas.openxmlformats.org/drawingml/2006/main" name="Office Theme">
  <a:themeElements>
    <a:clrScheme name="Custom 15">
      <a:dk1>
        <a:sysClr val="windowText" lastClr="000000"/>
      </a:dk1>
      <a:lt1>
        <a:sysClr val="window" lastClr="FFFFFF"/>
      </a:lt1>
      <a:dk2>
        <a:srgbClr val="454551"/>
      </a:dk2>
      <a:lt2>
        <a:srgbClr val="D8D9DC"/>
      </a:lt2>
      <a:accent1>
        <a:srgbClr val="EE81BD"/>
      </a:accent1>
      <a:accent2>
        <a:srgbClr val="F4D5F5"/>
      </a:accent2>
      <a:accent3>
        <a:srgbClr val="4EA6DC"/>
      </a:accent3>
      <a:accent4>
        <a:srgbClr val="4775E7"/>
      </a:accent4>
      <a:accent5>
        <a:srgbClr val="8971E1"/>
      </a:accent5>
      <a:accent6>
        <a:srgbClr val="D54773"/>
      </a:accent6>
      <a:hlink>
        <a:srgbClr val="6B9F25"/>
      </a:hlink>
      <a:folHlink>
        <a:srgbClr val="8C8C8C"/>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2939</TotalTime>
  <Words>2152</Words>
  <Application>Microsoft Office PowerPoint</Application>
  <PresentationFormat>Widescreen</PresentationFormat>
  <Paragraphs>331</Paragraphs>
  <Slides>36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Calibri</vt:lpstr>
      <vt:lpstr>Arial</vt:lpstr>
      <vt:lpstr>UTM Avo</vt:lpstr>
      <vt:lpstr>萝莉体 第二版</vt:lpstr>
      <vt:lpstr>方正静蕾简体</vt:lpstr>
      <vt:lpstr>UTM Cookies</vt:lpstr>
      <vt:lpstr>Times New Roman</vt:lpstr>
      <vt:lpstr>Segoe Print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HP</cp:lastModifiedBy>
  <cp:revision>269</cp:revision>
  <dcterms:created xsi:type="dcterms:W3CDTF">2021-06-02T01:34:28Z</dcterms:created>
  <dcterms:modified xsi:type="dcterms:W3CDTF">2025-11-23T16:16:22Z</dcterms:modified>
</cp:coreProperties>
</file>