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7" r:id="rId3"/>
    <p:sldId id="258" r:id="rId4"/>
    <p:sldId id="287" r:id="rId5"/>
    <p:sldId id="271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74" r:id="rId14"/>
    <p:sldId id="286" r:id="rId15"/>
    <p:sldId id="283" r:id="rId16"/>
    <p:sldId id="281" r:id="rId17"/>
    <p:sldId id="279" r:id="rId18"/>
    <p:sldId id="280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5DF2-B10B-46C2-80C7-05A98241E0B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792-CBD2-422A-8CA9-B59DB1BA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5DF2-B10B-46C2-80C7-05A98241E0B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792-CBD2-422A-8CA9-B59DB1BA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0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5DF2-B10B-46C2-80C7-05A98241E0B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792-CBD2-422A-8CA9-B59DB1BA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5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5DF2-B10B-46C2-80C7-05A98241E0B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792-CBD2-422A-8CA9-B59DB1BA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5DF2-B10B-46C2-80C7-05A98241E0B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792-CBD2-422A-8CA9-B59DB1BA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2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5DF2-B10B-46C2-80C7-05A98241E0B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792-CBD2-422A-8CA9-B59DB1BA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6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5DF2-B10B-46C2-80C7-05A98241E0B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792-CBD2-422A-8CA9-B59DB1BA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5DF2-B10B-46C2-80C7-05A98241E0B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792-CBD2-422A-8CA9-B59DB1BA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8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5DF2-B10B-46C2-80C7-05A98241E0B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792-CBD2-422A-8CA9-B59DB1BA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9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5DF2-B10B-46C2-80C7-05A98241E0B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792-CBD2-422A-8CA9-B59DB1BA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5DF2-B10B-46C2-80C7-05A98241E0B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2792-CBD2-422A-8CA9-B59DB1BA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3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65DF2-B10B-46C2-80C7-05A98241E0B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2792-CBD2-422A-8CA9-B59DB1BA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8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731001" y="4368800"/>
            <a:ext cx="2417762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2"/>
          <p:cNvGrpSpPr>
            <a:grpSpLocks noChangeAspect="1"/>
          </p:cNvGrpSpPr>
          <p:nvPr/>
        </p:nvGrpSpPr>
        <p:grpSpPr bwMode="auto">
          <a:xfrm>
            <a:off x="0" y="4241800"/>
            <a:ext cx="1403350" cy="2540000"/>
            <a:chOff x="0" y="2672"/>
            <a:chExt cx="884" cy="1600"/>
          </a:xfrm>
        </p:grpSpPr>
        <p:sp>
          <p:nvSpPr>
            <p:cNvPr id="308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2672"/>
              <a:ext cx="884" cy="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3"/>
            <p:cNvSpPr>
              <a:spLocks/>
            </p:cNvSpPr>
            <p:nvPr/>
          </p:nvSpPr>
          <p:spPr bwMode="auto">
            <a:xfrm>
              <a:off x="83" y="3631"/>
              <a:ext cx="730" cy="639"/>
            </a:xfrm>
            <a:custGeom>
              <a:avLst/>
              <a:gdLst>
                <a:gd name="T0" fmla="*/ 546 w 1460"/>
                <a:gd name="T1" fmla="*/ 614 h 1276"/>
                <a:gd name="T2" fmla="*/ 505 w 1460"/>
                <a:gd name="T3" fmla="*/ 622 h 1276"/>
                <a:gd name="T4" fmla="*/ 449 w 1460"/>
                <a:gd name="T5" fmla="*/ 632 h 1276"/>
                <a:gd name="T6" fmla="*/ 394 w 1460"/>
                <a:gd name="T7" fmla="*/ 638 h 1276"/>
                <a:gd name="T8" fmla="*/ 341 w 1460"/>
                <a:gd name="T9" fmla="*/ 636 h 1276"/>
                <a:gd name="T10" fmla="*/ 273 w 1460"/>
                <a:gd name="T11" fmla="*/ 625 h 1276"/>
                <a:gd name="T12" fmla="*/ 211 w 1460"/>
                <a:gd name="T13" fmla="*/ 610 h 1276"/>
                <a:gd name="T14" fmla="*/ 176 w 1460"/>
                <a:gd name="T15" fmla="*/ 601 h 1276"/>
                <a:gd name="T16" fmla="*/ 163 w 1460"/>
                <a:gd name="T17" fmla="*/ 564 h 1276"/>
                <a:gd name="T18" fmla="*/ 110 w 1460"/>
                <a:gd name="T19" fmla="*/ 541 h 1276"/>
                <a:gd name="T20" fmla="*/ 70 w 1460"/>
                <a:gd name="T21" fmla="*/ 513 h 1276"/>
                <a:gd name="T22" fmla="*/ 30 w 1460"/>
                <a:gd name="T23" fmla="*/ 471 h 1276"/>
                <a:gd name="T24" fmla="*/ 10 w 1460"/>
                <a:gd name="T25" fmla="*/ 417 h 1276"/>
                <a:gd name="T26" fmla="*/ 0 w 1460"/>
                <a:gd name="T27" fmla="*/ 354 h 1276"/>
                <a:gd name="T28" fmla="*/ 10 w 1460"/>
                <a:gd name="T29" fmla="*/ 300 h 1276"/>
                <a:gd name="T30" fmla="*/ 31 w 1460"/>
                <a:gd name="T31" fmla="*/ 253 h 1276"/>
                <a:gd name="T32" fmla="*/ 55 w 1460"/>
                <a:gd name="T33" fmla="*/ 218 h 1276"/>
                <a:gd name="T34" fmla="*/ 82 w 1460"/>
                <a:gd name="T35" fmla="*/ 192 h 1276"/>
                <a:gd name="T36" fmla="*/ 111 w 1460"/>
                <a:gd name="T37" fmla="*/ 167 h 1276"/>
                <a:gd name="T38" fmla="*/ 133 w 1460"/>
                <a:gd name="T39" fmla="*/ 146 h 1276"/>
                <a:gd name="T40" fmla="*/ 147 w 1460"/>
                <a:gd name="T41" fmla="*/ 122 h 1276"/>
                <a:gd name="T42" fmla="*/ 135 w 1460"/>
                <a:gd name="T43" fmla="*/ 102 h 1276"/>
                <a:gd name="T44" fmla="*/ 122 w 1460"/>
                <a:gd name="T45" fmla="*/ 77 h 1276"/>
                <a:gd name="T46" fmla="*/ 130 w 1460"/>
                <a:gd name="T47" fmla="*/ 47 h 1276"/>
                <a:gd name="T48" fmla="*/ 144 w 1460"/>
                <a:gd name="T49" fmla="*/ 25 h 1276"/>
                <a:gd name="T50" fmla="*/ 173 w 1460"/>
                <a:gd name="T51" fmla="*/ 14 h 1276"/>
                <a:gd name="T52" fmla="*/ 229 w 1460"/>
                <a:gd name="T53" fmla="*/ 9 h 1276"/>
                <a:gd name="T54" fmla="*/ 301 w 1460"/>
                <a:gd name="T55" fmla="*/ 4 h 1276"/>
                <a:gd name="T56" fmla="*/ 365 w 1460"/>
                <a:gd name="T57" fmla="*/ 1 h 1276"/>
                <a:gd name="T58" fmla="*/ 405 w 1460"/>
                <a:gd name="T59" fmla="*/ 0 h 1276"/>
                <a:gd name="T60" fmla="*/ 447 w 1460"/>
                <a:gd name="T61" fmla="*/ 1 h 1276"/>
                <a:gd name="T62" fmla="*/ 490 w 1460"/>
                <a:gd name="T63" fmla="*/ 2 h 1276"/>
                <a:gd name="T64" fmla="*/ 526 w 1460"/>
                <a:gd name="T65" fmla="*/ 6 h 1276"/>
                <a:gd name="T66" fmla="*/ 562 w 1460"/>
                <a:gd name="T67" fmla="*/ 18 h 1276"/>
                <a:gd name="T68" fmla="*/ 602 w 1460"/>
                <a:gd name="T69" fmla="*/ 40 h 1276"/>
                <a:gd name="T70" fmla="*/ 614 w 1460"/>
                <a:gd name="T71" fmla="*/ 80 h 1276"/>
                <a:gd name="T72" fmla="*/ 596 w 1460"/>
                <a:gd name="T73" fmla="*/ 117 h 1276"/>
                <a:gd name="T74" fmla="*/ 588 w 1460"/>
                <a:gd name="T75" fmla="*/ 129 h 1276"/>
                <a:gd name="T76" fmla="*/ 596 w 1460"/>
                <a:gd name="T77" fmla="*/ 142 h 1276"/>
                <a:gd name="T78" fmla="*/ 619 w 1460"/>
                <a:gd name="T79" fmla="*/ 163 h 1276"/>
                <a:gd name="T80" fmla="*/ 652 w 1460"/>
                <a:gd name="T81" fmla="*/ 190 h 1276"/>
                <a:gd name="T82" fmla="*/ 702 w 1460"/>
                <a:gd name="T83" fmla="*/ 246 h 1276"/>
                <a:gd name="T84" fmla="*/ 719 w 1460"/>
                <a:gd name="T85" fmla="*/ 282 h 1276"/>
                <a:gd name="T86" fmla="*/ 730 w 1460"/>
                <a:gd name="T87" fmla="*/ 384 h 1276"/>
                <a:gd name="T88" fmla="*/ 693 w 1460"/>
                <a:gd name="T89" fmla="*/ 474 h 1276"/>
                <a:gd name="T90" fmla="*/ 655 w 1460"/>
                <a:gd name="T91" fmla="*/ 520 h 1276"/>
                <a:gd name="T92" fmla="*/ 602 w 1460"/>
                <a:gd name="T93" fmla="*/ 558 h 1276"/>
                <a:gd name="T94" fmla="*/ 563 w 1460"/>
                <a:gd name="T95" fmla="*/ 577 h 12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60" h="1276">
                  <a:moveTo>
                    <a:pt x="1112" y="1221"/>
                  </a:moveTo>
                  <a:lnTo>
                    <a:pt x="1110" y="1222"/>
                  </a:lnTo>
                  <a:lnTo>
                    <a:pt x="1102" y="1223"/>
                  </a:lnTo>
                  <a:lnTo>
                    <a:pt x="1091" y="1226"/>
                  </a:lnTo>
                  <a:lnTo>
                    <a:pt x="1076" y="1229"/>
                  </a:lnTo>
                  <a:lnTo>
                    <a:pt x="1056" y="1234"/>
                  </a:lnTo>
                  <a:lnTo>
                    <a:pt x="1034" y="1237"/>
                  </a:lnTo>
                  <a:lnTo>
                    <a:pt x="1010" y="1243"/>
                  </a:lnTo>
                  <a:lnTo>
                    <a:pt x="983" y="1248"/>
                  </a:lnTo>
                  <a:lnTo>
                    <a:pt x="956" y="1252"/>
                  </a:lnTo>
                  <a:lnTo>
                    <a:pt x="927" y="1257"/>
                  </a:lnTo>
                  <a:lnTo>
                    <a:pt x="898" y="1263"/>
                  </a:lnTo>
                  <a:lnTo>
                    <a:pt x="869" y="1266"/>
                  </a:lnTo>
                  <a:lnTo>
                    <a:pt x="841" y="1269"/>
                  </a:lnTo>
                  <a:lnTo>
                    <a:pt x="813" y="1273"/>
                  </a:lnTo>
                  <a:lnTo>
                    <a:pt x="787" y="1275"/>
                  </a:lnTo>
                  <a:lnTo>
                    <a:pt x="762" y="1276"/>
                  </a:lnTo>
                  <a:lnTo>
                    <a:pt x="738" y="1276"/>
                  </a:lnTo>
                  <a:lnTo>
                    <a:pt x="711" y="1274"/>
                  </a:lnTo>
                  <a:lnTo>
                    <a:pt x="681" y="1271"/>
                  </a:lnTo>
                  <a:lnTo>
                    <a:pt x="647" y="1266"/>
                  </a:lnTo>
                  <a:lnTo>
                    <a:pt x="614" y="1260"/>
                  </a:lnTo>
                  <a:lnTo>
                    <a:pt x="579" y="1254"/>
                  </a:lnTo>
                  <a:lnTo>
                    <a:pt x="545" y="1248"/>
                  </a:lnTo>
                  <a:lnTo>
                    <a:pt x="511" y="1240"/>
                  </a:lnTo>
                  <a:lnTo>
                    <a:pt x="479" y="1233"/>
                  </a:lnTo>
                  <a:lnTo>
                    <a:pt x="448" y="1226"/>
                  </a:lnTo>
                  <a:lnTo>
                    <a:pt x="421" y="1219"/>
                  </a:lnTo>
                  <a:lnTo>
                    <a:pt x="397" y="1213"/>
                  </a:lnTo>
                  <a:lnTo>
                    <a:pt x="376" y="1207"/>
                  </a:lnTo>
                  <a:lnTo>
                    <a:pt x="362" y="1204"/>
                  </a:lnTo>
                  <a:lnTo>
                    <a:pt x="352" y="1201"/>
                  </a:lnTo>
                  <a:lnTo>
                    <a:pt x="349" y="1200"/>
                  </a:lnTo>
                  <a:lnTo>
                    <a:pt x="347" y="1135"/>
                  </a:lnTo>
                  <a:lnTo>
                    <a:pt x="341" y="1132"/>
                  </a:lnTo>
                  <a:lnTo>
                    <a:pt x="326" y="1127"/>
                  </a:lnTo>
                  <a:lnTo>
                    <a:pt x="303" y="1117"/>
                  </a:lnTo>
                  <a:lnTo>
                    <a:pt x="275" y="1107"/>
                  </a:lnTo>
                  <a:lnTo>
                    <a:pt x="246" y="1094"/>
                  </a:lnTo>
                  <a:lnTo>
                    <a:pt x="219" y="1080"/>
                  </a:lnTo>
                  <a:lnTo>
                    <a:pt x="193" y="1067"/>
                  </a:lnTo>
                  <a:lnTo>
                    <a:pt x="175" y="1054"/>
                  </a:lnTo>
                  <a:lnTo>
                    <a:pt x="159" y="1040"/>
                  </a:lnTo>
                  <a:lnTo>
                    <a:pt x="139" y="1024"/>
                  </a:lnTo>
                  <a:lnTo>
                    <a:pt x="118" y="1006"/>
                  </a:lnTo>
                  <a:lnTo>
                    <a:pt x="98" y="985"/>
                  </a:lnTo>
                  <a:lnTo>
                    <a:pt x="77" y="963"/>
                  </a:lnTo>
                  <a:lnTo>
                    <a:pt x="59" y="940"/>
                  </a:lnTo>
                  <a:lnTo>
                    <a:pt x="45" y="916"/>
                  </a:lnTo>
                  <a:lnTo>
                    <a:pt x="34" y="890"/>
                  </a:lnTo>
                  <a:lnTo>
                    <a:pt x="26" y="863"/>
                  </a:lnTo>
                  <a:lnTo>
                    <a:pt x="19" y="833"/>
                  </a:lnTo>
                  <a:lnTo>
                    <a:pt x="13" y="802"/>
                  </a:lnTo>
                  <a:lnTo>
                    <a:pt x="6" y="769"/>
                  </a:lnTo>
                  <a:lnTo>
                    <a:pt x="2" y="737"/>
                  </a:lnTo>
                  <a:lnTo>
                    <a:pt x="0" y="706"/>
                  </a:lnTo>
                  <a:lnTo>
                    <a:pt x="0" y="677"/>
                  </a:lnTo>
                  <a:lnTo>
                    <a:pt x="4" y="650"/>
                  </a:lnTo>
                  <a:lnTo>
                    <a:pt x="11" y="624"/>
                  </a:lnTo>
                  <a:lnTo>
                    <a:pt x="19" y="600"/>
                  </a:lnTo>
                  <a:lnTo>
                    <a:pt x="29" y="576"/>
                  </a:lnTo>
                  <a:lnTo>
                    <a:pt x="38" y="552"/>
                  </a:lnTo>
                  <a:lnTo>
                    <a:pt x="49" y="529"/>
                  </a:lnTo>
                  <a:lnTo>
                    <a:pt x="61" y="505"/>
                  </a:lnTo>
                  <a:lnTo>
                    <a:pt x="75" y="482"/>
                  </a:lnTo>
                  <a:lnTo>
                    <a:pt x="90" y="459"/>
                  </a:lnTo>
                  <a:lnTo>
                    <a:pt x="99" y="448"/>
                  </a:lnTo>
                  <a:lnTo>
                    <a:pt x="109" y="436"/>
                  </a:lnTo>
                  <a:lnTo>
                    <a:pt x="121" y="424"/>
                  </a:lnTo>
                  <a:lnTo>
                    <a:pt x="135" y="411"/>
                  </a:lnTo>
                  <a:lnTo>
                    <a:pt x="148" y="397"/>
                  </a:lnTo>
                  <a:lnTo>
                    <a:pt x="163" y="384"/>
                  </a:lnTo>
                  <a:lnTo>
                    <a:pt x="178" y="372"/>
                  </a:lnTo>
                  <a:lnTo>
                    <a:pt x="193" y="359"/>
                  </a:lnTo>
                  <a:lnTo>
                    <a:pt x="207" y="346"/>
                  </a:lnTo>
                  <a:lnTo>
                    <a:pt x="222" y="334"/>
                  </a:lnTo>
                  <a:lnTo>
                    <a:pt x="235" y="322"/>
                  </a:lnTo>
                  <a:lnTo>
                    <a:pt x="246" y="312"/>
                  </a:lnTo>
                  <a:lnTo>
                    <a:pt x="257" y="302"/>
                  </a:lnTo>
                  <a:lnTo>
                    <a:pt x="266" y="292"/>
                  </a:lnTo>
                  <a:lnTo>
                    <a:pt x="272" y="283"/>
                  </a:lnTo>
                  <a:lnTo>
                    <a:pt x="276" y="276"/>
                  </a:lnTo>
                  <a:lnTo>
                    <a:pt x="287" y="255"/>
                  </a:lnTo>
                  <a:lnTo>
                    <a:pt x="294" y="244"/>
                  </a:lnTo>
                  <a:lnTo>
                    <a:pt x="294" y="235"/>
                  </a:lnTo>
                  <a:lnTo>
                    <a:pt x="286" y="222"/>
                  </a:lnTo>
                  <a:lnTo>
                    <a:pt x="279" y="213"/>
                  </a:lnTo>
                  <a:lnTo>
                    <a:pt x="269" y="204"/>
                  </a:lnTo>
                  <a:lnTo>
                    <a:pt x="261" y="192"/>
                  </a:lnTo>
                  <a:lnTo>
                    <a:pt x="253" y="181"/>
                  </a:lnTo>
                  <a:lnTo>
                    <a:pt x="247" y="168"/>
                  </a:lnTo>
                  <a:lnTo>
                    <a:pt x="244" y="154"/>
                  </a:lnTo>
                  <a:lnTo>
                    <a:pt x="244" y="139"/>
                  </a:lnTo>
                  <a:lnTo>
                    <a:pt x="249" y="123"/>
                  </a:lnTo>
                  <a:lnTo>
                    <a:pt x="254" y="108"/>
                  </a:lnTo>
                  <a:lnTo>
                    <a:pt x="260" y="93"/>
                  </a:lnTo>
                  <a:lnTo>
                    <a:pt x="266" y="80"/>
                  </a:lnTo>
                  <a:lnTo>
                    <a:pt x="272" y="69"/>
                  </a:lnTo>
                  <a:lnTo>
                    <a:pt x="279" y="58"/>
                  </a:lnTo>
                  <a:lnTo>
                    <a:pt x="288" y="49"/>
                  </a:lnTo>
                  <a:lnTo>
                    <a:pt x="299" y="41"/>
                  </a:lnTo>
                  <a:lnTo>
                    <a:pt x="315" y="34"/>
                  </a:lnTo>
                  <a:lnTo>
                    <a:pt x="328" y="31"/>
                  </a:lnTo>
                  <a:lnTo>
                    <a:pt x="345" y="28"/>
                  </a:lnTo>
                  <a:lnTo>
                    <a:pt x="368" y="25"/>
                  </a:lnTo>
                  <a:lnTo>
                    <a:pt x="395" y="23"/>
                  </a:lnTo>
                  <a:lnTo>
                    <a:pt x="425" y="19"/>
                  </a:lnTo>
                  <a:lnTo>
                    <a:pt x="458" y="17"/>
                  </a:lnTo>
                  <a:lnTo>
                    <a:pt x="493" y="13"/>
                  </a:lnTo>
                  <a:lnTo>
                    <a:pt x="529" y="11"/>
                  </a:lnTo>
                  <a:lnTo>
                    <a:pt x="565" y="9"/>
                  </a:lnTo>
                  <a:lnTo>
                    <a:pt x="601" y="7"/>
                  </a:lnTo>
                  <a:lnTo>
                    <a:pt x="637" y="5"/>
                  </a:lnTo>
                  <a:lnTo>
                    <a:pt x="670" y="3"/>
                  </a:lnTo>
                  <a:lnTo>
                    <a:pt x="701" y="2"/>
                  </a:lnTo>
                  <a:lnTo>
                    <a:pt x="729" y="1"/>
                  </a:lnTo>
                  <a:lnTo>
                    <a:pt x="753" y="0"/>
                  </a:lnTo>
                  <a:lnTo>
                    <a:pt x="773" y="0"/>
                  </a:lnTo>
                  <a:lnTo>
                    <a:pt x="790" y="0"/>
                  </a:lnTo>
                  <a:lnTo>
                    <a:pt x="810" y="0"/>
                  </a:lnTo>
                  <a:lnTo>
                    <a:pt x="829" y="0"/>
                  </a:lnTo>
                  <a:lnTo>
                    <a:pt x="851" y="0"/>
                  </a:lnTo>
                  <a:lnTo>
                    <a:pt x="872" y="1"/>
                  </a:lnTo>
                  <a:lnTo>
                    <a:pt x="894" y="1"/>
                  </a:lnTo>
                  <a:lnTo>
                    <a:pt x="916" y="1"/>
                  </a:lnTo>
                  <a:lnTo>
                    <a:pt x="937" y="2"/>
                  </a:lnTo>
                  <a:lnTo>
                    <a:pt x="958" y="3"/>
                  </a:lnTo>
                  <a:lnTo>
                    <a:pt x="979" y="4"/>
                  </a:lnTo>
                  <a:lnTo>
                    <a:pt x="1000" y="7"/>
                  </a:lnTo>
                  <a:lnTo>
                    <a:pt x="1018" y="8"/>
                  </a:lnTo>
                  <a:lnTo>
                    <a:pt x="1035" y="10"/>
                  </a:lnTo>
                  <a:lnTo>
                    <a:pt x="1051" y="12"/>
                  </a:lnTo>
                  <a:lnTo>
                    <a:pt x="1065" y="16"/>
                  </a:lnTo>
                  <a:lnTo>
                    <a:pt x="1077" y="19"/>
                  </a:lnTo>
                  <a:lnTo>
                    <a:pt x="1100" y="27"/>
                  </a:lnTo>
                  <a:lnTo>
                    <a:pt x="1123" y="36"/>
                  </a:lnTo>
                  <a:lnTo>
                    <a:pt x="1146" y="48"/>
                  </a:lnTo>
                  <a:lnTo>
                    <a:pt x="1169" y="58"/>
                  </a:lnTo>
                  <a:lnTo>
                    <a:pt x="1189" y="70"/>
                  </a:lnTo>
                  <a:lnTo>
                    <a:pt x="1203" y="80"/>
                  </a:lnTo>
                  <a:lnTo>
                    <a:pt x="1215" y="91"/>
                  </a:lnTo>
                  <a:lnTo>
                    <a:pt x="1220" y="100"/>
                  </a:lnTo>
                  <a:lnTo>
                    <a:pt x="1223" y="125"/>
                  </a:lnTo>
                  <a:lnTo>
                    <a:pt x="1227" y="160"/>
                  </a:lnTo>
                  <a:lnTo>
                    <a:pt x="1223" y="194"/>
                  </a:lnTo>
                  <a:lnTo>
                    <a:pt x="1209" y="220"/>
                  </a:lnTo>
                  <a:lnTo>
                    <a:pt x="1199" y="227"/>
                  </a:lnTo>
                  <a:lnTo>
                    <a:pt x="1191" y="234"/>
                  </a:lnTo>
                  <a:lnTo>
                    <a:pt x="1184" y="240"/>
                  </a:lnTo>
                  <a:lnTo>
                    <a:pt x="1178" y="246"/>
                  </a:lnTo>
                  <a:lnTo>
                    <a:pt x="1176" y="252"/>
                  </a:lnTo>
                  <a:lnTo>
                    <a:pt x="1175" y="258"/>
                  </a:lnTo>
                  <a:lnTo>
                    <a:pt x="1176" y="263"/>
                  </a:lnTo>
                  <a:lnTo>
                    <a:pt x="1178" y="269"/>
                  </a:lnTo>
                  <a:lnTo>
                    <a:pt x="1183" y="276"/>
                  </a:lnTo>
                  <a:lnTo>
                    <a:pt x="1191" y="283"/>
                  </a:lnTo>
                  <a:lnTo>
                    <a:pt x="1200" y="292"/>
                  </a:lnTo>
                  <a:lnTo>
                    <a:pt x="1212" y="303"/>
                  </a:lnTo>
                  <a:lnTo>
                    <a:pt x="1223" y="313"/>
                  </a:lnTo>
                  <a:lnTo>
                    <a:pt x="1237" y="325"/>
                  </a:lnTo>
                  <a:lnTo>
                    <a:pt x="1250" y="336"/>
                  </a:lnTo>
                  <a:lnTo>
                    <a:pt x="1263" y="348"/>
                  </a:lnTo>
                  <a:lnTo>
                    <a:pt x="1281" y="361"/>
                  </a:lnTo>
                  <a:lnTo>
                    <a:pt x="1303" y="380"/>
                  </a:lnTo>
                  <a:lnTo>
                    <a:pt x="1328" y="403"/>
                  </a:lnTo>
                  <a:lnTo>
                    <a:pt x="1354" y="429"/>
                  </a:lnTo>
                  <a:lnTo>
                    <a:pt x="1381" y="459"/>
                  </a:lnTo>
                  <a:lnTo>
                    <a:pt x="1404" y="492"/>
                  </a:lnTo>
                  <a:lnTo>
                    <a:pt x="1422" y="526"/>
                  </a:lnTo>
                  <a:lnTo>
                    <a:pt x="1435" y="563"/>
                  </a:lnTo>
                  <a:lnTo>
                    <a:pt x="1434" y="550"/>
                  </a:lnTo>
                  <a:lnTo>
                    <a:pt x="1438" y="563"/>
                  </a:lnTo>
                  <a:lnTo>
                    <a:pt x="1447" y="597"/>
                  </a:lnTo>
                  <a:lnTo>
                    <a:pt x="1455" y="645"/>
                  </a:lnTo>
                  <a:lnTo>
                    <a:pt x="1460" y="704"/>
                  </a:lnTo>
                  <a:lnTo>
                    <a:pt x="1459" y="766"/>
                  </a:lnTo>
                  <a:lnTo>
                    <a:pt x="1449" y="827"/>
                  </a:lnTo>
                  <a:lnTo>
                    <a:pt x="1426" y="882"/>
                  </a:lnTo>
                  <a:lnTo>
                    <a:pt x="1404" y="917"/>
                  </a:lnTo>
                  <a:lnTo>
                    <a:pt x="1385" y="947"/>
                  </a:lnTo>
                  <a:lnTo>
                    <a:pt x="1367" y="973"/>
                  </a:lnTo>
                  <a:lnTo>
                    <a:pt x="1349" y="996"/>
                  </a:lnTo>
                  <a:lnTo>
                    <a:pt x="1330" y="1017"/>
                  </a:lnTo>
                  <a:lnTo>
                    <a:pt x="1309" y="1038"/>
                  </a:lnTo>
                  <a:lnTo>
                    <a:pt x="1285" y="1059"/>
                  </a:lnTo>
                  <a:lnTo>
                    <a:pt x="1258" y="1080"/>
                  </a:lnTo>
                  <a:lnTo>
                    <a:pt x="1230" y="1099"/>
                  </a:lnTo>
                  <a:lnTo>
                    <a:pt x="1203" y="1115"/>
                  </a:lnTo>
                  <a:lnTo>
                    <a:pt x="1179" y="1129"/>
                  </a:lnTo>
                  <a:lnTo>
                    <a:pt x="1157" y="1139"/>
                  </a:lnTo>
                  <a:lnTo>
                    <a:pt x="1139" y="1147"/>
                  </a:lnTo>
                  <a:lnTo>
                    <a:pt x="1125" y="1152"/>
                  </a:lnTo>
                  <a:lnTo>
                    <a:pt x="1117" y="1155"/>
                  </a:lnTo>
                  <a:lnTo>
                    <a:pt x="1114" y="1157"/>
                  </a:lnTo>
                  <a:lnTo>
                    <a:pt x="1112" y="12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4"/>
            <p:cNvSpPr>
              <a:spLocks/>
            </p:cNvSpPr>
            <p:nvPr/>
          </p:nvSpPr>
          <p:spPr bwMode="auto">
            <a:xfrm>
              <a:off x="93" y="3639"/>
              <a:ext cx="703" cy="617"/>
            </a:xfrm>
            <a:custGeom>
              <a:avLst/>
              <a:gdLst>
                <a:gd name="T0" fmla="*/ 192 w 1408"/>
                <a:gd name="T1" fmla="*/ 81 h 1235"/>
                <a:gd name="T2" fmla="*/ 253 w 1408"/>
                <a:gd name="T3" fmla="*/ 89 h 1235"/>
                <a:gd name="T4" fmla="*/ 303 w 1408"/>
                <a:gd name="T5" fmla="*/ 92 h 1235"/>
                <a:gd name="T6" fmla="*/ 349 w 1408"/>
                <a:gd name="T7" fmla="*/ 92 h 1235"/>
                <a:gd name="T8" fmla="*/ 380 w 1408"/>
                <a:gd name="T9" fmla="*/ 90 h 1235"/>
                <a:gd name="T10" fmla="*/ 425 w 1408"/>
                <a:gd name="T11" fmla="*/ 87 h 1235"/>
                <a:gd name="T12" fmla="*/ 495 w 1408"/>
                <a:gd name="T13" fmla="*/ 77 h 1235"/>
                <a:gd name="T14" fmla="*/ 553 w 1408"/>
                <a:gd name="T15" fmla="*/ 60 h 1235"/>
                <a:gd name="T16" fmla="*/ 525 w 1408"/>
                <a:gd name="T17" fmla="*/ 35 h 1235"/>
                <a:gd name="T18" fmla="*/ 493 w 1408"/>
                <a:gd name="T19" fmla="*/ 30 h 1235"/>
                <a:gd name="T20" fmla="*/ 432 w 1408"/>
                <a:gd name="T21" fmla="*/ 24 h 1235"/>
                <a:gd name="T22" fmla="*/ 375 w 1408"/>
                <a:gd name="T23" fmla="*/ 23 h 1235"/>
                <a:gd name="T24" fmla="*/ 335 w 1408"/>
                <a:gd name="T25" fmla="*/ 23 h 1235"/>
                <a:gd name="T26" fmla="*/ 304 w 1408"/>
                <a:gd name="T27" fmla="*/ 23 h 1235"/>
                <a:gd name="T28" fmla="*/ 260 w 1408"/>
                <a:gd name="T29" fmla="*/ 26 h 1235"/>
                <a:gd name="T30" fmla="*/ 233 w 1408"/>
                <a:gd name="T31" fmla="*/ 28 h 1235"/>
                <a:gd name="T32" fmla="*/ 203 w 1408"/>
                <a:gd name="T33" fmla="*/ 31 h 1235"/>
                <a:gd name="T34" fmla="*/ 128 w 1408"/>
                <a:gd name="T35" fmla="*/ 51 h 1235"/>
                <a:gd name="T36" fmla="*/ 134 w 1408"/>
                <a:gd name="T37" fmla="*/ 31 h 1235"/>
                <a:gd name="T38" fmla="*/ 161 w 1408"/>
                <a:gd name="T39" fmla="*/ 16 h 1235"/>
                <a:gd name="T40" fmla="*/ 225 w 1408"/>
                <a:gd name="T41" fmla="*/ 9 h 1235"/>
                <a:gd name="T42" fmla="*/ 312 w 1408"/>
                <a:gd name="T43" fmla="*/ 2 h 1235"/>
                <a:gd name="T44" fmla="*/ 375 w 1408"/>
                <a:gd name="T45" fmla="*/ 0 h 1235"/>
                <a:gd name="T46" fmla="*/ 428 w 1408"/>
                <a:gd name="T47" fmla="*/ 1 h 1235"/>
                <a:gd name="T48" fmla="*/ 485 w 1408"/>
                <a:gd name="T49" fmla="*/ 5 h 1235"/>
                <a:gd name="T50" fmla="*/ 525 w 1408"/>
                <a:gd name="T51" fmla="*/ 12 h 1235"/>
                <a:gd name="T52" fmla="*/ 572 w 1408"/>
                <a:gd name="T53" fmla="*/ 27 h 1235"/>
                <a:gd name="T54" fmla="*/ 589 w 1408"/>
                <a:gd name="T55" fmla="*/ 62 h 1235"/>
                <a:gd name="T56" fmla="*/ 570 w 1408"/>
                <a:gd name="T57" fmla="*/ 102 h 1235"/>
                <a:gd name="T58" fmla="*/ 568 w 1408"/>
                <a:gd name="T59" fmla="*/ 125 h 1235"/>
                <a:gd name="T60" fmla="*/ 596 w 1408"/>
                <a:gd name="T61" fmla="*/ 156 h 1235"/>
                <a:gd name="T62" fmla="*/ 635 w 1408"/>
                <a:gd name="T63" fmla="*/ 191 h 1235"/>
                <a:gd name="T64" fmla="*/ 689 w 1408"/>
                <a:gd name="T65" fmla="*/ 259 h 1235"/>
                <a:gd name="T66" fmla="*/ 701 w 1408"/>
                <a:gd name="T67" fmla="*/ 319 h 1235"/>
                <a:gd name="T68" fmla="*/ 677 w 1408"/>
                <a:gd name="T69" fmla="*/ 448 h 1235"/>
                <a:gd name="T70" fmla="*/ 634 w 1408"/>
                <a:gd name="T71" fmla="*/ 503 h 1235"/>
                <a:gd name="T72" fmla="*/ 571 w 1408"/>
                <a:gd name="T73" fmla="*/ 549 h 1235"/>
                <a:gd name="T74" fmla="*/ 536 w 1408"/>
                <a:gd name="T75" fmla="*/ 572 h 1235"/>
                <a:gd name="T76" fmla="*/ 516 w 1408"/>
                <a:gd name="T77" fmla="*/ 596 h 1235"/>
                <a:gd name="T78" fmla="*/ 454 w 1408"/>
                <a:gd name="T79" fmla="*/ 607 h 1235"/>
                <a:gd name="T80" fmla="*/ 384 w 1408"/>
                <a:gd name="T81" fmla="*/ 615 h 1235"/>
                <a:gd name="T82" fmla="*/ 324 w 1408"/>
                <a:gd name="T83" fmla="*/ 615 h 1235"/>
                <a:gd name="T84" fmla="*/ 248 w 1408"/>
                <a:gd name="T85" fmla="*/ 602 h 1235"/>
                <a:gd name="T86" fmla="*/ 189 w 1408"/>
                <a:gd name="T87" fmla="*/ 589 h 1235"/>
                <a:gd name="T88" fmla="*/ 181 w 1408"/>
                <a:gd name="T89" fmla="*/ 557 h 1235"/>
                <a:gd name="T90" fmla="*/ 119 w 1408"/>
                <a:gd name="T91" fmla="*/ 530 h 1235"/>
                <a:gd name="T92" fmla="*/ 66 w 1408"/>
                <a:gd name="T93" fmla="*/ 489 h 1235"/>
                <a:gd name="T94" fmla="*/ 16 w 1408"/>
                <a:gd name="T95" fmla="*/ 423 h 1235"/>
                <a:gd name="T96" fmla="*/ 1 w 1408"/>
                <a:gd name="T97" fmla="*/ 354 h 1235"/>
                <a:gd name="T98" fmla="*/ 9 w 1408"/>
                <a:gd name="T99" fmla="*/ 292 h 1235"/>
                <a:gd name="T100" fmla="*/ 34 w 1408"/>
                <a:gd name="T101" fmla="*/ 239 h 1235"/>
                <a:gd name="T102" fmla="*/ 64 w 1408"/>
                <a:gd name="T103" fmla="*/ 204 h 1235"/>
                <a:gd name="T104" fmla="*/ 106 w 1408"/>
                <a:gd name="T105" fmla="*/ 170 h 1235"/>
                <a:gd name="T106" fmla="*/ 140 w 1408"/>
                <a:gd name="T107" fmla="*/ 141 h 1235"/>
                <a:gd name="T108" fmla="*/ 143 w 1408"/>
                <a:gd name="T109" fmla="*/ 94 h 1235"/>
                <a:gd name="T110" fmla="*/ 127 w 1408"/>
                <a:gd name="T111" fmla="*/ 71 h 1235"/>
                <a:gd name="T112" fmla="*/ 153 w 1408"/>
                <a:gd name="T113" fmla="*/ 54 h 12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08" h="1235">
                  <a:moveTo>
                    <a:pt x="306" y="109"/>
                  </a:moveTo>
                  <a:lnTo>
                    <a:pt x="325" y="130"/>
                  </a:lnTo>
                  <a:lnTo>
                    <a:pt x="345" y="146"/>
                  </a:lnTo>
                  <a:lnTo>
                    <a:pt x="363" y="156"/>
                  </a:lnTo>
                  <a:lnTo>
                    <a:pt x="384" y="163"/>
                  </a:lnTo>
                  <a:lnTo>
                    <a:pt x="405" y="168"/>
                  </a:lnTo>
                  <a:lnTo>
                    <a:pt x="429" y="170"/>
                  </a:lnTo>
                  <a:lnTo>
                    <a:pt x="455" y="174"/>
                  </a:lnTo>
                  <a:lnTo>
                    <a:pt x="486" y="177"/>
                  </a:lnTo>
                  <a:lnTo>
                    <a:pt x="506" y="178"/>
                  </a:lnTo>
                  <a:lnTo>
                    <a:pt x="526" y="181"/>
                  </a:lnTo>
                  <a:lnTo>
                    <a:pt x="545" y="182"/>
                  </a:lnTo>
                  <a:lnTo>
                    <a:pt x="566" y="183"/>
                  </a:lnTo>
                  <a:lnTo>
                    <a:pt x="587" y="183"/>
                  </a:lnTo>
                  <a:lnTo>
                    <a:pt x="606" y="184"/>
                  </a:lnTo>
                  <a:lnTo>
                    <a:pt x="626" y="184"/>
                  </a:lnTo>
                  <a:lnTo>
                    <a:pt x="645" y="184"/>
                  </a:lnTo>
                  <a:lnTo>
                    <a:pt x="664" y="184"/>
                  </a:lnTo>
                  <a:lnTo>
                    <a:pt x="681" y="184"/>
                  </a:lnTo>
                  <a:lnTo>
                    <a:pt x="698" y="184"/>
                  </a:lnTo>
                  <a:lnTo>
                    <a:pt x="713" y="184"/>
                  </a:lnTo>
                  <a:lnTo>
                    <a:pt x="727" y="183"/>
                  </a:lnTo>
                  <a:lnTo>
                    <a:pt x="740" y="183"/>
                  </a:lnTo>
                  <a:lnTo>
                    <a:pt x="751" y="182"/>
                  </a:lnTo>
                  <a:lnTo>
                    <a:pt x="761" y="181"/>
                  </a:lnTo>
                  <a:lnTo>
                    <a:pt x="772" y="179"/>
                  </a:lnTo>
                  <a:lnTo>
                    <a:pt x="787" y="178"/>
                  </a:lnTo>
                  <a:lnTo>
                    <a:pt x="806" y="177"/>
                  </a:lnTo>
                  <a:lnTo>
                    <a:pt x="827" y="175"/>
                  </a:lnTo>
                  <a:lnTo>
                    <a:pt x="852" y="174"/>
                  </a:lnTo>
                  <a:lnTo>
                    <a:pt x="878" y="170"/>
                  </a:lnTo>
                  <a:lnTo>
                    <a:pt x="906" y="168"/>
                  </a:lnTo>
                  <a:lnTo>
                    <a:pt x="935" y="164"/>
                  </a:lnTo>
                  <a:lnTo>
                    <a:pt x="963" y="160"/>
                  </a:lnTo>
                  <a:lnTo>
                    <a:pt x="991" y="155"/>
                  </a:lnTo>
                  <a:lnTo>
                    <a:pt x="1019" y="149"/>
                  </a:lnTo>
                  <a:lnTo>
                    <a:pt x="1045" y="144"/>
                  </a:lnTo>
                  <a:lnTo>
                    <a:pt x="1068" y="137"/>
                  </a:lnTo>
                  <a:lnTo>
                    <a:pt x="1089" y="130"/>
                  </a:lnTo>
                  <a:lnTo>
                    <a:pt x="1107" y="121"/>
                  </a:lnTo>
                  <a:lnTo>
                    <a:pt x="1121" y="111"/>
                  </a:lnTo>
                  <a:lnTo>
                    <a:pt x="1105" y="94"/>
                  </a:lnTo>
                  <a:lnTo>
                    <a:pt x="1088" y="83"/>
                  </a:lnTo>
                  <a:lnTo>
                    <a:pt x="1069" y="74"/>
                  </a:lnTo>
                  <a:lnTo>
                    <a:pt x="1051" y="70"/>
                  </a:lnTo>
                  <a:lnTo>
                    <a:pt x="1034" y="68"/>
                  </a:lnTo>
                  <a:lnTo>
                    <a:pt x="1019" y="66"/>
                  </a:lnTo>
                  <a:lnTo>
                    <a:pt x="1007" y="65"/>
                  </a:lnTo>
                  <a:lnTo>
                    <a:pt x="998" y="63"/>
                  </a:lnTo>
                  <a:lnTo>
                    <a:pt x="988" y="60"/>
                  </a:lnTo>
                  <a:lnTo>
                    <a:pt x="970" y="56"/>
                  </a:lnTo>
                  <a:lnTo>
                    <a:pt x="947" y="54"/>
                  </a:lnTo>
                  <a:lnTo>
                    <a:pt x="922" y="51"/>
                  </a:lnTo>
                  <a:lnTo>
                    <a:pt x="893" y="49"/>
                  </a:lnTo>
                  <a:lnTo>
                    <a:pt x="865" y="48"/>
                  </a:lnTo>
                  <a:lnTo>
                    <a:pt x="839" y="47"/>
                  </a:lnTo>
                  <a:lnTo>
                    <a:pt x="815" y="46"/>
                  </a:lnTo>
                  <a:lnTo>
                    <a:pt x="793" y="46"/>
                  </a:lnTo>
                  <a:lnTo>
                    <a:pt x="772" y="45"/>
                  </a:lnTo>
                  <a:lnTo>
                    <a:pt x="751" y="46"/>
                  </a:lnTo>
                  <a:lnTo>
                    <a:pt x="733" y="46"/>
                  </a:lnTo>
                  <a:lnTo>
                    <a:pt x="715" y="46"/>
                  </a:lnTo>
                  <a:lnTo>
                    <a:pt x="698" y="47"/>
                  </a:lnTo>
                  <a:lnTo>
                    <a:pt x="683" y="46"/>
                  </a:lnTo>
                  <a:lnTo>
                    <a:pt x="671" y="46"/>
                  </a:lnTo>
                  <a:lnTo>
                    <a:pt x="663" y="46"/>
                  </a:lnTo>
                  <a:lnTo>
                    <a:pt x="652" y="46"/>
                  </a:lnTo>
                  <a:lnTo>
                    <a:pt x="640" y="46"/>
                  </a:lnTo>
                  <a:lnTo>
                    <a:pt x="625" y="47"/>
                  </a:lnTo>
                  <a:lnTo>
                    <a:pt x="609" y="47"/>
                  </a:lnTo>
                  <a:lnTo>
                    <a:pt x="591" y="48"/>
                  </a:lnTo>
                  <a:lnTo>
                    <a:pt x="574" y="49"/>
                  </a:lnTo>
                  <a:lnTo>
                    <a:pt x="556" y="50"/>
                  </a:lnTo>
                  <a:lnTo>
                    <a:pt x="538" y="51"/>
                  </a:lnTo>
                  <a:lnTo>
                    <a:pt x="521" y="53"/>
                  </a:lnTo>
                  <a:lnTo>
                    <a:pt x="506" y="54"/>
                  </a:lnTo>
                  <a:lnTo>
                    <a:pt x="492" y="55"/>
                  </a:lnTo>
                  <a:lnTo>
                    <a:pt x="481" y="56"/>
                  </a:lnTo>
                  <a:lnTo>
                    <a:pt x="473" y="56"/>
                  </a:lnTo>
                  <a:lnTo>
                    <a:pt x="467" y="57"/>
                  </a:lnTo>
                  <a:lnTo>
                    <a:pt x="465" y="57"/>
                  </a:lnTo>
                  <a:lnTo>
                    <a:pt x="460" y="57"/>
                  </a:lnTo>
                  <a:lnTo>
                    <a:pt x="447" y="58"/>
                  </a:lnTo>
                  <a:lnTo>
                    <a:pt x="429" y="60"/>
                  </a:lnTo>
                  <a:lnTo>
                    <a:pt x="406" y="63"/>
                  </a:lnTo>
                  <a:lnTo>
                    <a:pt x="381" y="70"/>
                  </a:lnTo>
                  <a:lnTo>
                    <a:pt x="354" y="79"/>
                  </a:lnTo>
                  <a:lnTo>
                    <a:pt x="329" y="92"/>
                  </a:lnTo>
                  <a:lnTo>
                    <a:pt x="306" y="109"/>
                  </a:lnTo>
                  <a:lnTo>
                    <a:pt x="256" y="102"/>
                  </a:lnTo>
                  <a:lnTo>
                    <a:pt x="256" y="99"/>
                  </a:lnTo>
                  <a:lnTo>
                    <a:pt x="257" y="93"/>
                  </a:lnTo>
                  <a:lnTo>
                    <a:pt x="260" y="84"/>
                  </a:lnTo>
                  <a:lnTo>
                    <a:pt x="263" y="74"/>
                  </a:lnTo>
                  <a:lnTo>
                    <a:pt x="269" y="63"/>
                  </a:lnTo>
                  <a:lnTo>
                    <a:pt x="277" y="53"/>
                  </a:lnTo>
                  <a:lnTo>
                    <a:pt x="288" y="43"/>
                  </a:lnTo>
                  <a:lnTo>
                    <a:pt x="303" y="36"/>
                  </a:lnTo>
                  <a:lnTo>
                    <a:pt x="309" y="35"/>
                  </a:lnTo>
                  <a:lnTo>
                    <a:pt x="322" y="33"/>
                  </a:lnTo>
                  <a:lnTo>
                    <a:pt x="340" y="31"/>
                  </a:lnTo>
                  <a:lnTo>
                    <a:pt x="362" y="28"/>
                  </a:lnTo>
                  <a:lnTo>
                    <a:pt x="389" y="26"/>
                  </a:lnTo>
                  <a:lnTo>
                    <a:pt x="417" y="23"/>
                  </a:lnTo>
                  <a:lnTo>
                    <a:pt x="450" y="19"/>
                  </a:lnTo>
                  <a:lnTo>
                    <a:pt x="484" y="16"/>
                  </a:lnTo>
                  <a:lnTo>
                    <a:pt x="519" y="13"/>
                  </a:lnTo>
                  <a:lnTo>
                    <a:pt x="554" y="10"/>
                  </a:lnTo>
                  <a:lnTo>
                    <a:pt x="589" y="8"/>
                  </a:lnTo>
                  <a:lnTo>
                    <a:pt x="624" y="5"/>
                  </a:lnTo>
                  <a:lnTo>
                    <a:pt x="656" y="3"/>
                  </a:lnTo>
                  <a:lnTo>
                    <a:pt x="686" y="1"/>
                  </a:lnTo>
                  <a:lnTo>
                    <a:pt x="712" y="0"/>
                  </a:lnTo>
                  <a:lnTo>
                    <a:pt x="735" y="0"/>
                  </a:lnTo>
                  <a:lnTo>
                    <a:pt x="751" y="0"/>
                  </a:lnTo>
                  <a:lnTo>
                    <a:pt x="770" y="0"/>
                  </a:lnTo>
                  <a:lnTo>
                    <a:pt x="791" y="0"/>
                  </a:lnTo>
                  <a:lnTo>
                    <a:pt x="811" y="1"/>
                  </a:lnTo>
                  <a:lnTo>
                    <a:pt x="834" y="1"/>
                  </a:lnTo>
                  <a:lnTo>
                    <a:pt x="857" y="2"/>
                  </a:lnTo>
                  <a:lnTo>
                    <a:pt x="880" y="3"/>
                  </a:lnTo>
                  <a:lnTo>
                    <a:pt x="905" y="4"/>
                  </a:lnTo>
                  <a:lnTo>
                    <a:pt x="928" y="7"/>
                  </a:lnTo>
                  <a:lnTo>
                    <a:pt x="950" y="8"/>
                  </a:lnTo>
                  <a:lnTo>
                    <a:pt x="971" y="10"/>
                  </a:lnTo>
                  <a:lnTo>
                    <a:pt x="991" y="12"/>
                  </a:lnTo>
                  <a:lnTo>
                    <a:pt x="1009" y="15"/>
                  </a:lnTo>
                  <a:lnTo>
                    <a:pt x="1026" y="18"/>
                  </a:lnTo>
                  <a:lnTo>
                    <a:pt x="1039" y="20"/>
                  </a:lnTo>
                  <a:lnTo>
                    <a:pt x="1051" y="24"/>
                  </a:lnTo>
                  <a:lnTo>
                    <a:pt x="1070" y="31"/>
                  </a:lnTo>
                  <a:lnTo>
                    <a:pt x="1091" y="36"/>
                  </a:lnTo>
                  <a:lnTo>
                    <a:pt x="1111" y="42"/>
                  </a:lnTo>
                  <a:lnTo>
                    <a:pt x="1130" y="49"/>
                  </a:lnTo>
                  <a:lnTo>
                    <a:pt x="1146" y="55"/>
                  </a:lnTo>
                  <a:lnTo>
                    <a:pt x="1159" y="61"/>
                  </a:lnTo>
                  <a:lnTo>
                    <a:pt x="1168" y="68"/>
                  </a:lnTo>
                  <a:lnTo>
                    <a:pt x="1172" y="74"/>
                  </a:lnTo>
                  <a:lnTo>
                    <a:pt x="1175" y="96"/>
                  </a:lnTo>
                  <a:lnTo>
                    <a:pt x="1179" y="125"/>
                  </a:lnTo>
                  <a:lnTo>
                    <a:pt x="1176" y="154"/>
                  </a:lnTo>
                  <a:lnTo>
                    <a:pt x="1164" y="176"/>
                  </a:lnTo>
                  <a:lnTo>
                    <a:pt x="1155" y="184"/>
                  </a:lnTo>
                  <a:lnTo>
                    <a:pt x="1148" y="193"/>
                  </a:lnTo>
                  <a:lnTo>
                    <a:pt x="1142" y="204"/>
                  </a:lnTo>
                  <a:lnTo>
                    <a:pt x="1137" y="214"/>
                  </a:lnTo>
                  <a:lnTo>
                    <a:pt x="1135" y="225"/>
                  </a:lnTo>
                  <a:lnTo>
                    <a:pt x="1135" y="235"/>
                  </a:lnTo>
                  <a:lnTo>
                    <a:pt x="1136" y="243"/>
                  </a:lnTo>
                  <a:lnTo>
                    <a:pt x="1138" y="250"/>
                  </a:lnTo>
                  <a:lnTo>
                    <a:pt x="1144" y="257"/>
                  </a:lnTo>
                  <a:lnTo>
                    <a:pt x="1153" y="267"/>
                  </a:lnTo>
                  <a:lnTo>
                    <a:pt x="1165" y="281"/>
                  </a:lnTo>
                  <a:lnTo>
                    <a:pt x="1179" y="296"/>
                  </a:lnTo>
                  <a:lnTo>
                    <a:pt x="1194" y="312"/>
                  </a:lnTo>
                  <a:lnTo>
                    <a:pt x="1209" y="327"/>
                  </a:lnTo>
                  <a:lnTo>
                    <a:pt x="1224" y="342"/>
                  </a:lnTo>
                  <a:lnTo>
                    <a:pt x="1236" y="353"/>
                  </a:lnTo>
                  <a:lnTo>
                    <a:pt x="1251" y="366"/>
                  </a:lnTo>
                  <a:lnTo>
                    <a:pt x="1272" y="383"/>
                  </a:lnTo>
                  <a:lnTo>
                    <a:pt x="1295" y="404"/>
                  </a:lnTo>
                  <a:lnTo>
                    <a:pt x="1319" y="428"/>
                  </a:lnTo>
                  <a:lnTo>
                    <a:pt x="1342" y="456"/>
                  </a:lnTo>
                  <a:lnTo>
                    <a:pt x="1364" y="486"/>
                  </a:lnTo>
                  <a:lnTo>
                    <a:pt x="1380" y="518"/>
                  </a:lnTo>
                  <a:lnTo>
                    <a:pt x="1392" y="552"/>
                  </a:lnTo>
                  <a:lnTo>
                    <a:pt x="1389" y="541"/>
                  </a:lnTo>
                  <a:lnTo>
                    <a:pt x="1393" y="556"/>
                  </a:lnTo>
                  <a:lnTo>
                    <a:pt x="1399" y="590"/>
                  </a:lnTo>
                  <a:lnTo>
                    <a:pt x="1404" y="638"/>
                  </a:lnTo>
                  <a:lnTo>
                    <a:pt x="1408" y="696"/>
                  </a:lnTo>
                  <a:lnTo>
                    <a:pt x="1406" y="756"/>
                  </a:lnTo>
                  <a:lnTo>
                    <a:pt x="1395" y="814"/>
                  </a:lnTo>
                  <a:lnTo>
                    <a:pt x="1375" y="865"/>
                  </a:lnTo>
                  <a:lnTo>
                    <a:pt x="1355" y="896"/>
                  </a:lnTo>
                  <a:lnTo>
                    <a:pt x="1338" y="924"/>
                  </a:lnTo>
                  <a:lnTo>
                    <a:pt x="1322" y="947"/>
                  </a:lnTo>
                  <a:lnTo>
                    <a:pt x="1305" y="969"/>
                  </a:lnTo>
                  <a:lnTo>
                    <a:pt x="1288" y="988"/>
                  </a:lnTo>
                  <a:lnTo>
                    <a:pt x="1269" y="1007"/>
                  </a:lnTo>
                  <a:lnTo>
                    <a:pt x="1247" y="1025"/>
                  </a:lnTo>
                  <a:lnTo>
                    <a:pt x="1221" y="1045"/>
                  </a:lnTo>
                  <a:lnTo>
                    <a:pt x="1196" y="1063"/>
                  </a:lnTo>
                  <a:lnTo>
                    <a:pt x="1170" y="1082"/>
                  </a:lnTo>
                  <a:lnTo>
                    <a:pt x="1144" y="1098"/>
                  </a:lnTo>
                  <a:lnTo>
                    <a:pt x="1121" y="1113"/>
                  </a:lnTo>
                  <a:lnTo>
                    <a:pt x="1102" y="1125"/>
                  </a:lnTo>
                  <a:lnTo>
                    <a:pt x="1087" y="1136"/>
                  </a:lnTo>
                  <a:lnTo>
                    <a:pt x="1076" y="1142"/>
                  </a:lnTo>
                  <a:lnTo>
                    <a:pt x="1073" y="1144"/>
                  </a:lnTo>
                  <a:lnTo>
                    <a:pt x="1073" y="1186"/>
                  </a:lnTo>
                  <a:lnTo>
                    <a:pt x="1070" y="1186"/>
                  </a:lnTo>
                  <a:lnTo>
                    <a:pt x="1062" y="1189"/>
                  </a:lnTo>
                  <a:lnTo>
                    <a:pt x="1050" y="1191"/>
                  </a:lnTo>
                  <a:lnTo>
                    <a:pt x="1034" y="1193"/>
                  </a:lnTo>
                  <a:lnTo>
                    <a:pt x="1014" y="1197"/>
                  </a:lnTo>
                  <a:lnTo>
                    <a:pt x="991" y="1200"/>
                  </a:lnTo>
                  <a:lnTo>
                    <a:pt x="966" y="1205"/>
                  </a:lnTo>
                  <a:lnTo>
                    <a:pt x="939" y="1210"/>
                  </a:lnTo>
                  <a:lnTo>
                    <a:pt x="910" y="1214"/>
                  </a:lnTo>
                  <a:lnTo>
                    <a:pt x="882" y="1218"/>
                  </a:lnTo>
                  <a:lnTo>
                    <a:pt x="852" y="1222"/>
                  </a:lnTo>
                  <a:lnTo>
                    <a:pt x="823" y="1226"/>
                  </a:lnTo>
                  <a:lnTo>
                    <a:pt x="795" y="1229"/>
                  </a:lnTo>
                  <a:lnTo>
                    <a:pt x="769" y="1231"/>
                  </a:lnTo>
                  <a:lnTo>
                    <a:pt x="743" y="1234"/>
                  </a:lnTo>
                  <a:lnTo>
                    <a:pt x="721" y="1235"/>
                  </a:lnTo>
                  <a:lnTo>
                    <a:pt x="700" y="1235"/>
                  </a:lnTo>
                  <a:lnTo>
                    <a:pt x="674" y="1234"/>
                  </a:lnTo>
                  <a:lnTo>
                    <a:pt x="648" y="1230"/>
                  </a:lnTo>
                  <a:lnTo>
                    <a:pt x="619" y="1227"/>
                  </a:lnTo>
                  <a:lnTo>
                    <a:pt x="588" y="1222"/>
                  </a:lnTo>
                  <a:lnTo>
                    <a:pt x="558" y="1216"/>
                  </a:lnTo>
                  <a:lnTo>
                    <a:pt x="527" y="1211"/>
                  </a:lnTo>
                  <a:lnTo>
                    <a:pt x="497" y="1205"/>
                  </a:lnTo>
                  <a:lnTo>
                    <a:pt x="468" y="1199"/>
                  </a:lnTo>
                  <a:lnTo>
                    <a:pt x="442" y="1193"/>
                  </a:lnTo>
                  <a:lnTo>
                    <a:pt x="417" y="1188"/>
                  </a:lnTo>
                  <a:lnTo>
                    <a:pt x="397" y="1183"/>
                  </a:lnTo>
                  <a:lnTo>
                    <a:pt x="378" y="1178"/>
                  </a:lnTo>
                  <a:lnTo>
                    <a:pt x="366" y="1175"/>
                  </a:lnTo>
                  <a:lnTo>
                    <a:pt x="357" y="1174"/>
                  </a:lnTo>
                  <a:lnTo>
                    <a:pt x="354" y="1173"/>
                  </a:lnTo>
                  <a:lnTo>
                    <a:pt x="369" y="1116"/>
                  </a:lnTo>
                  <a:lnTo>
                    <a:pt x="363" y="1114"/>
                  </a:lnTo>
                  <a:lnTo>
                    <a:pt x="347" y="1108"/>
                  </a:lnTo>
                  <a:lnTo>
                    <a:pt x="323" y="1098"/>
                  </a:lnTo>
                  <a:lnTo>
                    <a:pt x="295" y="1086"/>
                  </a:lnTo>
                  <a:lnTo>
                    <a:pt x="265" y="1074"/>
                  </a:lnTo>
                  <a:lnTo>
                    <a:pt x="238" y="1060"/>
                  </a:lnTo>
                  <a:lnTo>
                    <a:pt x="212" y="1046"/>
                  </a:lnTo>
                  <a:lnTo>
                    <a:pt x="195" y="1033"/>
                  </a:lnTo>
                  <a:lnTo>
                    <a:pt x="179" y="1019"/>
                  </a:lnTo>
                  <a:lnTo>
                    <a:pt x="157" y="1000"/>
                  </a:lnTo>
                  <a:lnTo>
                    <a:pt x="133" y="978"/>
                  </a:lnTo>
                  <a:lnTo>
                    <a:pt x="108" y="953"/>
                  </a:lnTo>
                  <a:lnTo>
                    <a:pt x="82" y="926"/>
                  </a:lnTo>
                  <a:lnTo>
                    <a:pt x="60" y="898"/>
                  </a:lnTo>
                  <a:lnTo>
                    <a:pt x="42" y="872"/>
                  </a:lnTo>
                  <a:lnTo>
                    <a:pt x="32" y="847"/>
                  </a:lnTo>
                  <a:lnTo>
                    <a:pt x="25" y="821"/>
                  </a:lnTo>
                  <a:lnTo>
                    <a:pt x="18" y="795"/>
                  </a:lnTo>
                  <a:lnTo>
                    <a:pt x="12" y="766"/>
                  </a:lnTo>
                  <a:lnTo>
                    <a:pt x="6" y="737"/>
                  </a:lnTo>
                  <a:lnTo>
                    <a:pt x="3" y="708"/>
                  </a:lnTo>
                  <a:lnTo>
                    <a:pt x="0" y="681"/>
                  </a:lnTo>
                  <a:lnTo>
                    <a:pt x="2" y="653"/>
                  </a:lnTo>
                  <a:lnTo>
                    <a:pt x="5" y="629"/>
                  </a:lnTo>
                  <a:lnTo>
                    <a:pt x="11" y="606"/>
                  </a:lnTo>
                  <a:lnTo>
                    <a:pt x="18" y="584"/>
                  </a:lnTo>
                  <a:lnTo>
                    <a:pt x="26" y="562"/>
                  </a:lnTo>
                  <a:lnTo>
                    <a:pt x="35" y="540"/>
                  </a:lnTo>
                  <a:lnTo>
                    <a:pt x="45" y="519"/>
                  </a:lnTo>
                  <a:lnTo>
                    <a:pt x="56" y="499"/>
                  </a:lnTo>
                  <a:lnTo>
                    <a:pt x="68" y="478"/>
                  </a:lnTo>
                  <a:lnTo>
                    <a:pt x="82" y="457"/>
                  </a:lnTo>
                  <a:lnTo>
                    <a:pt x="90" y="447"/>
                  </a:lnTo>
                  <a:lnTo>
                    <a:pt x="102" y="434"/>
                  </a:lnTo>
                  <a:lnTo>
                    <a:pt x="114" y="421"/>
                  </a:lnTo>
                  <a:lnTo>
                    <a:pt x="129" y="409"/>
                  </a:lnTo>
                  <a:lnTo>
                    <a:pt x="144" y="395"/>
                  </a:lnTo>
                  <a:lnTo>
                    <a:pt x="162" y="381"/>
                  </a:lnTo>
                  <a:lnTo>
                    <a:pt x="179" y="367"/>
                  </a:lnTo>
                  <a:lnTo>
                    <a:pt x="196" y="353"/>
                  </a:lnTo>
                  <a:lnTo>
                    <a:pt x="212" y="340"/>
                  </a:lnTo>
                  <a:lnTo>
                    <a:pt x="228" y="327"/>
                  </a:lnTo>
                  <a:lnTo>
                    <a:pt x="245" y="314"/>
                  </a:lnTo>
                  <a:lnTo>
                    <a:pt x="258" y="303"/>
                  </a:lnTo>
                  <a:lnTo>
                    <a:pt x="270" y="292"/>
                  </a:lnTo>
                  <a:lnTo>
                    <a:pt x="280" y="282"/>
                  </a:lnTo>
                  <a:lnTo>
                    <a:pt x="287" y="274"/>
                  </a:lnTo>
                  <a:lnTo>
                    <a:pt x="292" y="267"/>
                  </a:lnTo>
                  <a:lnTo>
                    <a:pt x="298" y="240"/>
                  </a:lnTo>
                  <a:lnTo>
                    <a:pt x="295" y="214"/>
                  </a:lnTo>
                  <a:lnTo>
                    <a:pt x="287" y="189"/>
                  </a:lnTo>
                  <a:lnTo>
                    <a:pt x="276" y="169"/>
                  </a:lnTo>
                  <a:lnTo>
                    <a:pt x="269" y="161"/>
                  </a:lnTo>
                  <a:lnTo>
                    <a:pt x="263" y="155"/>
                  </a:lnTo>
                  <a:lnTo>
                    <a:pt x="258" y="148"/>
                  </a:lnTo>
                  <a:lnTo>
                    <a:pt x="254" y="142"/>
                  </a:lnTo>
                  <a:lnTo>
                    <a:pt x="252" y="134"/>
                  </a:lnTo>
                  <a:lnTo>
                    <a:pt x="250" y="126"/>
                  </a:lnTo>
                  <a:lnTo>
                    <a:pt x="252" y="115"/>
                  </a:lnTo>
                  <a:lnTo>
                    <a:pt x="256" y="102"/>
                  </a:lnTo>
                  <a:lnTo>
                    <a:pt x="306" y="109"/>
                  </a:lnTo>
                  <a:close/>
                </a:path>
              </a:pathLst>
            </a:custGeom>
            <a:solidFill>
              <a:srgbClr val="B2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5"/>
            <p:cNvSpPr>
              <a:spLocks/>
            </p:cNvSpPr>
            <p:nvPr/>
          </p:nvSpPr>
          <p:spPr bwMode="auto">
            <a:xfrm>
              <a:off x="286" y="4197"/>
              <a:ext cx="331" cy="32"/>
            </a:xfrm>
            <a:custGeom>
              <a:avLst/>
              <a:gdLst>
                <a:gd name="T0" fmla="*/ 2 w 664"/>
                <a:gd name="T1" fmla="*/ 0 h 66"/>
                <a:gd name="T2" fmla="*/ 14 w 664"/>
                <a:gd name="T3" fmla="*/ 6 h 66"/>
                <a:gd name="T4" fmla="*/ 37 w 664"/>
                <a:gd name="T5" fmla="*/ 14 h 66"/>
                <a:gd name="T6" fmla="*/ 66 w 664"/>
                <a:gd name="T7" fmla="*/ 22 h 66"/>
                <a:gd name="T8" fmla="*/ 90 w 664"/>
                <a:gd name="T9" fmla="*/ 26 h 66"/>
                <a:gd name="T10" fmla="*/ 109 w 664"/>
                <a:gd name="T11" fmla="*/ 28 h 66"/>
                <a:gd name="T12" fmla="*/ 131 w 664"/>
                <a:gd name="T13" fmla="*/ 30 h 66"/>
                <a:gd name="T14" fmla="*/ 153 w 664"/>
                <a:gd name="T15" fmla="*/ 31 h 66"/>
                <a:gd name="T16" fmla="*/ 174 w 664"/>
                <a:gd name="T17" fmla="*/ 32 h 66"/>
                <a:gd name="T18" fmla="*/ 196 w 664"/>
                <a:gd name="T19" fmla="*/ 32 h 66"/>
                <a:gd name="T20" fmla="*/ 216 w 664"/>
                <a:gd name="T21" fmla="*/ 32 h 66"/>
                <a:gd name="T22" fmla="*/ 234 w 664"/>
                <a:gd name="T23" fmla="*/ 31 h 66"/>
                <a:gd name="T24" fmla="*/ 257 w 664"/>
                <a:gd name="T25" fmla="*/ 28 h 66"/>
                <a:gd name="T26" fmla="*/ 288 w 664"/>
                <a:gd name="T27" fmla="*/ 21 h 66"/>
                <a:gd name="T28" fmla="*/ 313 w 664"/>
                <a:gd name="T29" fmla="*/ 14 h 66"/>
                <a:gd name="T30" fmla="*/ 329 w 664"/>
                <a:gd name="T31" fmla="*/ 8 h 66"/>
                <a:gd name="T32" fmla="*/ 330 w 664"/>
                <a:gd name="T33" fmla="*/ 7 h 66"/>
                <a:gd name="T34" fmla="*/ 321 w 664"/>
                <a:gd name="T35" fmla="*/ 8 h 66"/>
                <a:gd name="T36" fmla="*/ 304 w 664"/>
                <a:gd name="T37" fmla="*/ 11 h 66"/>
                <a:gd name="T38" fmla="*/ 282 w 664"/>
                <a:gd name="T39" fmla="*/ 13 h 66"/>
                <a:gd name="T40" fmla="*/ 256 w 664"/>
                <a:gd name="T41" fmla="*/ 16 h 66"/>
                <a:gd name="T42" fmla="*/ 229 w 664"/>
                <a:gd name="T43" fmla="*/ 18 h 66"/>
                <a:gd name="T44" fmla="*/ 202 w 664"/>
                <a:gd name="T45" fmla="*/ 20 h 66"/>
                <a:gd name="T46" fmla="*/ 176 w 664"/>
                <a:gd name="T47" fmla="*/ 21 h 66"/>
                <a:gd name="T48" fmla="*/ 155 w 664"/>
                <a:gd name="T49" fmla="*/ 21 h 66"/>
                <a:gd name="T50" fmla="*/ 129 w 664"/>
                <a:gd name="T51" fmla="*/ 19 h 66"/>
                <a:gd name="T52" fmla="*/ 102 w 664"/>
                <a:gd name="T53" fmla="*/ 16 h 66"/>
                <a:gd name="T54" fmla="*/ 75 w 664"/>
                <a:gd name="T55" fmla="*/ 13 h 66"/>
                <a:gd name="T56" fmla="*/ 49 w 664"/>
                <a:gd name="T57" fmla="*/ 8 h 66"/>
                <a:gd name="T58" fmla="*/ 27 w 664"/>
                <a:gd name="T59" fmla="*/ 5 h 66"/>
                <a:gd name="T60" fmla="*/ 10 w 664"/>
                <a:gd name="T61" fmla="*/ 2 h 66"/>
                <a:gd name="T62" fmla="*/ 1 w 664"/>
                <a:gd name="T63" fmla="*/ 0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64" h="66">
                  <a:moveTo>
                    <a:pt x="0" y="0"/>
                  </a:moveTo>
                  <a:lnTo>
                    <a:pt x="4" y="1"/>
                  </a:lnTo>
                  <a:lnTo>
                    <a:pt x="14" y="6"/>
                  </a:lnTo>
                  <a:lnTo>
                    <a:pt x="29" y="13"/>
                  </a:lnTo>
                  <a:lnTo>
                    <a:pt x="50" y="20"/>
                  </a:lnTo>
                  <a:lnTo>
                    <a:pt x="74" y="29"/>
                  </a:lnTo>
                  <a:lnTo>
                    <a:pt x="102" y="37"/>
                  </a:lnTo>
                  <a:lnTo>
                    <a:pt x="132" y="45"/>
                  </a:lnTo>
                  <a:lnTo>
                    <a:pt x="164" y="51"/>
                  </a:lnTo>
                  <a:lnTo>
                    <a:pt x="181" y="53"/>
                  </a:lnTo>
                  <a:lnTo>
                    <a:pt x="200" y="55"/>
                  </a:lnTo>
                  <a:lnTo>
                    <a:pt x="219" y="58"/>
                  </a:lnTo>
                  <a:lnTo>
                    <a:pt x="240" y="60"/>
                  </a:lnTo>
                  <a:lnTo>
                    <a:pt x="262" y="61"/>
                  </a:lnTo>
                  <a:lnTo>
                    <a:pt x="284" y="62"/>
                  </a:lnTo>
                  <a:lnTo>
                    <a:pt x="306" y="63"/>
                  </a:lnTo>
                  <a:lnTo>
                    <a:pt x="327" y="65"/>
                  </a:lnTo>
                  <a:lnTo>
                    <a:pt x="349" y="66"/>
                  </a:lnTo>
                  <a:lnTo>
                    <a:pt x="371" y="66"/>
                  </a:lnTo>
                  <a:lnTo>
                    <a:pt x="393" y="66"/>
                  </a:lnTo>
                  <a:lnTo>
                    <a:pt x="414" y="66"/>
                  </a:lnTo>
                  <a:lnTo>
                    <a:pt x="433" y="65"/>
                  </a:lnTo>
                  <a:lnTo>
                    <a:pt x="452" y="65"/>
                  </a:lnTo>
                  <a:lnTo>
                    <a:pt x="469" y="63"/>
                  </a:lnTo>
                  <a:lnTo>
                    <a:pt x="485" y="62"/>
                  </a:lnTo>
                  <a:lnTo>
                    <a:pt x="516" y="58"/>
                  </a:lnTo>
                  <a:lnTo>
                    <a:pt x="547" y="52"/>
                  </a:lnTo>
                  <a:lnTo>
                    <a:pt x="577" y="44"/>
                  </a:lnTo>
                  <a:lnTo>
                    <a:pt x="605" y="36"/>
                  </a:lnTo>
                  <a:lnTo>
                    <a:pt x="628" y="28"/>
                  </a:lnTo>
                  <a:lnTo>
                    <a:pt x="648" y="21"/>
                  </a:lnTo>
                  <a:lnTo>
                    <a:pt x="659" y="16"/>
                  </a:lnTo>
                  <a:lnTo>
                    <a:pt x="664" y="15"/>
                  </a:lnTo>
                  <a:lnTo>
                    <a:pt x="661" y="15"/>
                  </a:lnTo>
                  <a:lnTo>
                    <a:pt x="655" y="16"/>
                  </a:lnTo>
                  <a:lnTo>
                    <a:pt x="643" y="17"/>
                  </a:lnTo>
                  <a:lnTo>
                    <a:pt x="628" y="20"/>
                  </a:lnTo>
                  <a:lnTo>
                    <a:pt x="610" y="22"/>
                  </a:lnTo>
                  <a:lnTo>
                    <a:pt x="589" y="24"/>
                  </a:lnTo>
                  <a:lnTo>
                    <a:pt x="566" y="27"/>
                  </a:lnTo>
                  <a:lnTo>
                    <a:pt x="540" y="29"/>
                  </a:lnTo>
                  <a:lnTo>
                    <a:pt x="514" y="32"/>
                  </a:lnTo>
                  <a:lnTo>
                    <a:pt x="486" y="35"/>
                  </a:lnTo>
                  <a:lnTo>
                    <a:pt x="459" y="37"/>
                  </a:lnTo>
                  <a:lnTo>
                    <a:pt x="431" y="39"/>
                  </a:lnTo>
                  <a:lnTo>
                    <a:pt x="405" y="42"/>
                  </a:lnTo>
                  <a:lnTo>
                    <a:pt x="379" y="43"/>
                  </a:lnTo>
                  <a:lnTo>
                    <a:pt x="354" y="44"/>
                  </a:lnTo>
                  <a:lnTo>
                    <a:pt x="332" y="44"/>
                  </a:lnTo>
                  <a:lnTo>
                    <a:pt x="310" y="44"/>
                  </a:lnTo>
                  <a:lnTo>
                    <a:pt x="285" y="42"/>
                  </a:lnTo>
                  <a:lnTo>
                    <a:pt x="259" y="39"/>
                  </a:lnTo>
                  <a:lnTo>
                    <a:pt x="233" y="37"/>
                  </a:lnTo>
                  <a:lnTo>
                    <a:pt x="205" y="33"/>
                  </a:lnTo>
                  <a:lnTo>
                    <a:pt x="178" y="30"/>
                  </a:lnTo>
                  <a:lnTo>
                    <a:pt x="150" y="27"/>
                  </a:lnTo>
                  <a:lnTo>
                    <a:pt x="124" y="22"/>
                  </a:lnTo>
                  <a:lnTo>
                    <a:pt x="98" y="17"/>
                  </a:lnTo>
                  <a:lnTo>
                    <a:pt x="75" y="14"/>
                  </a:lnTo>
                  <a:lnTo>
                    <a:pt x="54" y="10"/>
                  </a:lnTo>
                  <a:lnTo>
                    <a:pt x="36" y="7"/>
                  </a:lnTo>
                  <a:lnTo>
                    <a:pt x="21" y="5"/>
                  </a:lnTo>
                  <a:lnTo>
                    <a:pt x="1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6"/>
            <p:cNvSpPr>
              <a:spLocks/>
            </p:cNvSpPr>
            <p:nvPr/>
          </p:nvSpPr>
          <p:spPr bwMode="auto">
            <a:xfrm>
              <a:off x="464" y="2727"/>
              <a:ext cx="293" cy="831"/>
            </a:xfrm>
            <a:custGeom>
              <a:avLst/>
              <a:gdLst>
                <a:gd name="T0" fmla="*/ 226 w 586"/>
                <a:gd name="T1" fmla="*/ 300 h 1661"/>
                <a:gd name="T2" fmla="*/ 264 w 586"/>
                <a:gd name="T3" fmla="*/ 293 h 1661"/>
                <a:gd name="T4" fmla="*/ 293 w 586"/>
                <a:gd name="T5" fmla="*/ 290 h 1661"/>
                <a:gd name="T6" fmla="*/ 275 w 586"/>
                <a:gd name="T7" fmla="*/ 285 h 1661"/>
                <a:gd name="T8" fmla="*/ 249 w 586"/>
                <a:gd name="T9" fmla="*/ 285 h 1661"/>
                <a:gd name="T10" fmla="*/ 220 w 586"/>
                <a:gd name="T11" fmla="*/ 289 h 1661"/>
                <a:gd name="T12" fmla="*/ 192 w 586"/>
                <a:gd name="T13" fmla="*/ 294 h 1661"/>
                <a:gd name="T14" fmla="*/ 171 w 586"/>
                <a:gd name="T15" fmla="*/ 300 h 1661"/>
                <a:gd name="T16" fmla="*/ 148 w 586"/>
                <a:gd name="T17" fmla="*/ 304 h 1661"/>
                <a:gd name="T18" fmla="*/ 126 w 586"/>
                <a:gd name="T19" fmla="*/ 300 h 1661"/>
                <a:gd name="T20" fmla="*/ 118 w 586"/>
                <a:gd name="T21" fmla="*/ 289 h 1661"/>
                <a:gd name="T22" fmla="*/ 146 w 586"/>
                <a:gd name="T23" fmla="*/ 267 h 1661"/>
                <a:gd name="T24" fmla="*/ 173 w 586"/>
                <a:gd name="T25" fmla="*/ 238 h 1661"/>
                <a:gd name="T26" fmla="*/ 196 w 586"/>
                <a:gd name="T27" fmla="*/ 204 h 1661"/>
                <a:gd name="T28" fmla="*/ 215 w 586"/>
                <a:gd name="T29" fmla="*/ 169 h 1661"/>
                <a:gd name="T30" fmla="*/ 229 w 586"/>
                <a:gd name="T31" fmla="*/ 136 h 1661"/>
                <a:gd name="T32" fmla="*/ 241 w 586"/>
                <a:gd name="T33" fmla="*/ 89 h 1661"/>
                <a:gd name="T34" fmla="*/ 253 w 586"/>
                <a:gd name="T35" fmla="*/ 39 h 1661"/>
                <a:gd name="T36" fmla="*/ 272 w 586"/>
                <a:gd name="T37" fmla="*/ 0 h 1661"/>
                <a:gd name="T38" fmla="*/ 245 w 586"/>
                <a:gd name="T39" fmla="*/ 46 h 1661"/>
                <a:gd name="T40" fmla="*/ 230 w 586"/>
                <a:gd name="T41" fmla="*/ 101 h 1661"/>
                <a:gd name="T42" fmla="*/ 224 w 586"/>
                <a:gd name="T43" fmla="*/ 126 h 1661"/>
                <a:gd name="T44" fmla="*/ 213 w 586"/>
                <a:gd name="T45" fmla="*/ 146 h 1661"/>
                <a:gd name="T46" fmla="*/ 195 w 586"/>
                <a:gd name="T47" fmla="*/ 179 h 1661"/>
                <a:gd name="T48" fmla="*/ 172 w 586"/>
                <a:gd name="T49" fmla="*/ 216 h 1661"/>
                <a:gd name="T50" fmla="*/ 144 w 586"/>
                <a:gd name="T51" fmla="*/ 251 h 1661"/>
                <a:gd name="T52" fmla="*/ 116 w 586"/>
                <a:gd name="T53" fmla="*/ 279 h 1661"/>
                <a:gd name="T54" fmla="*/ 88 w 586"/>
                <a:gd name="T55" fmla="*/ 308 h 1661"/>
                <a:gd name="T56" fmla="*/ 64 w 586"/>
                <a:gd name="T57" fmla="*/ 352 h 1661"/>
                <a:gd name="T58" fmla="*/ 45 w 586"/>
                <a:gd name="T59" fmla="*/ 403 h 1661"/>
                <a:gd name="T60" fmla="*/ 30 w 586"/>
                <a:gd name="T61" fmla="*/ 458 h 1661"/>
                <a:gd name="T62" fmla="*/ 23 w 586"/>
                <a:gd name="T63" fmla="*/ 510 h 1661"/>
                <a:gd name="T64" fmla="*/ 16 w 586"/>
                <a:gd name="T65" fmla="*/ 562 h 1661"/>
                <a:gd name="T66" fmla="*/ 8 w 586"/>
                <a:gd name="T67" fmla="*/ 644 h 1661"/>
                <a:gd name="T68" fmla="*/ 0 w 586"/>
                <a:gd name="T69" fmla="*/ 718 h 1661"/>
                <a:gd name="T70" fmla="*/ 6 w 586"/>
                <a:gd name="T71" fmla="*/ 772 h 1661"/>
                <a:gd name="T72" fmla="*/ 19 w 586"/>
                <a:gd name="T73" fmla="*/ 789 h 1661"/>
                <a:gd name="T74" fmla="*/ 27 w 586"/>
                <a:gd name="T75" fmla="*/ 711 h 1661"/>
                <a:gd name="T76" fmla="*/ 41 w 586"/>
                <a:gd name="T77" fmla="*/ 527 h 1661"/>
                <a:gd name="T78" fmla="*/ 51 w 586"/>
                <a:gd name="T79" fmla="*/ 447 h 1661"/>
                <a:gd name="T80" fmla="*/ 74 w 586"/>
                <a:gd name="T81" fmla="*/ 356 h 1661"/>
                <a:gd name="T82" fmla="*/ 102 w 586"/>
                <a:gd name="T83" fmla="*/ 313 h 1661"/>
                <a:gd name="T84" fmla="*/ 124 w 586"/>
                <a:gd name="T85" fmla="*/ 318 h 1661"/>
                <a:gd name="T86" fmla="*/ 153 w 586"/>
                <a:gd name="T87" fmla="*/ 316 h 1661"/>
                <a:gd name="T88" fmla="*/ 167 w 586"/>
                <a:gd name="T89" fmla="*/ 313 h 1661"/>
                <a:gd name="T90" fmla="*/ 175 w 586"/>
                <a:gd name="T91" fmla="*/ 311 h 1661"/>
                <a:gd name="T92" fmla="*/ 185 w 586"/>
                <a:gd name="T93" fmla="*/ 309 h 16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86" h="1661">
                  <a:moveTo>
                    <a:pt x="404" y="608"/>
                  </a:moveTo>
                  <a:lnTo>
                    <a:pt x="428" y="603"/>
                  </a:lnTo>
                  <a:lnTo>
                    <a:pt x="452" y="599"/>
                  </a:lnTo>
                  <a:lnTo>
                    <a:pt x="477" y="594"/>
                  </a:lnTo>
                  <a:lnTo>
                    <a:pt x="502" y="590"/>
                  </a:lnTo>
                  <a:lnTo>
                    <a:pt x="527" y="585"/>
                  </a:lnTo>
                  <a:lnTo>
                    <a:pt x="548" y="583"/>
                  </a:lnTo>
                  <a:lnTo>
                    <a:pt x="569" y="580"/>
                  </a:lnTo>
                  <a:lnTo>
                    <a:pt x="586" y="579"/>
                  </a:lnTo>
                  <a:lnTo>
                    <a:pt x="576" y="575"/>
                  </a:lnTo>
                  <a:lnTo>
                    <a:pt x="563" y="571"/>
                  </a:lnTo>
                  <a:lnTo>
                    <a:pt x="550" y="569"/>
                  </a:lnTo>
                  <a:lnTo>
                    <a:pt x="533" y="569"/>
                  </a:lnTo>
                  <a:lnTo>
                    <a:pt x="516" y="569"/>
                  </a:lnTo>
                  <a:lnTo>
                    <a:pt x="498" y="570"/>
                  </a:lnTo>
                  <a:lnTo>
                    <a:pt x="478" y="572"/>
                  </a:lnTo>
                  <a:lnTo>
                    <a:pt x="459" y="575"/>
                  </a:lnTo>
                  <a:lnTo>
                    <a:pt x="439" y="577"/>
                  </a:lnTo>
                  <a:lnTo>
                    <a:pt x="419" y="580"/>
                  </a:lnTo>
                  <a:lnTo>
                    <a:pt x="401" y="585"/>
                  </a:lnTo>
                  <a:lnTo>
                    <a:pt x="384" y="588"/>
                  </a:lnTo>
                  <a:lnTo>
                    <a:pt x="368" y="592"/>
                  </a:lnTo>
                  <a:lnTo>
                    <a:pt x="354" y="595"/>
                  </a:lnTo>
                  <a:lnTo>
                    <a:pt x="341" y="599"/>
                  </a:lnTo>
                  <a:lnTo>
                    <a:pt x="331" y="602"/>
                  </a:lnTo>
                  <a:lnTo>
                    <a:pt x="313" y="607"/>
                  </a:lnTo>
                  <a:lnTo>
                    <a:pt x="295" y="608"/>
                  </a:lnTo>
                  <a:lnTo>
                    <a:pt x="279" y="607"/>
                  </a:lnTo>
                  <a:lnTo>
                    <a:pt x="264" y="603"/>
                  </a:lnTo>
                  <a:lnTo>
                    <a:pt x="252" y="599"/>
                  </a:lnTo>
                  <a:lnTo>
                    <a:pt x="242" y="592"/>
                  </a:lnTo>
                  <a:lnTo>
                    <a:pt x="236" y="585"/>
                  </a:lnTo>
                  <a:lnTo>
                    <a:pt x="235" y="578"/>
                  </a:lnTo>
                  <a:lnTo>
                    <a:pt x="254" y="565"/>
                  </a:lnTo>
                  <a:lnTo>
                    <a:pt x="273" y="552"/>
                  </a:lnTo>
                  <a:lnTo>
                    <a:pt x="292" y="534"/>
                  </a:lnTo>
                  <a:lnTo>
                    <a:pt x="310" y="516"/>
                  </a:lnTo>
                  <a:lnTo>
                    <a:pt x="327" y="496"/>
                  </a:lnTo>
                  <a:lnTo>
                    <a:pt x="345" y="476"/>
                  </a:lnTo>
                  <a:lnTo>
                    <a:pt x="361" y="454"/>
                  </a:lnTo>
                  <a:lnTo>
                    <a:pt x="377" y="431"/>
                  </a:lnTo>
                  <a:lnTo>
                    <a:pt x="392" y="408"/>
                  </a:lnTo>
                  <a:lnTo>
                    <a:pt x="406" y="383"/>
                  </a:lnTo>
                  <a:lnTo>
                    <a:pt x="418" y="360"/>
                  </a:lnTo>
                  <a:lnTo>
                    <a:pt x="430" y="337"/>
                  </a:lnTo>
                  <a:lnTo>
                    <a:pt x="440" y="314"/>
                  </a:lnTo>
                  <a:lnTo>
                    <a:pt x="449" y="292"/>
                  </a:lnTo>
                  <a:lnTo>
                    <a:pt x="457" y="272"/>
                  </a:lnTo>
                  <a:lnTo>
                    <a:pt x="463" y="252"/>
                  </a:lnTo>
                  <a:lnTo>
                    <a:pt x="472" y="215"/>
                  </a:lnTo>
                  <a:lnTo>
                    <a:pt x="482" y="178"/>
                  </a:lnTo>
                  <a:lnTo>
                    <a:pt x="490" y="143"/>
                  </a:lnTo>
                  <a:lnTo>
                    <a:pt x="498" y="108"/>
                  </a:lnTo>
                  <a:lnTo>
                    <a:pt x="506" y="77"/>
                  </a:lnTo>
                  <a:lnTo>
                    <a:pt x="516" y="48"/>
                  </a:lnTo>
                  <a:lnTo>
                    <a:pt x="528" y="22"/>
                  </a:lnTo>
                  <a:lnTo>
                    <a:pt x="543" y="0"/>
                  </a:lnTo>
                  <a:lnTo>
                    <a:pt x="521" y="23"/>
                  </a:lnTo>
                  <a:lnTo>
                    <a:pt x="502" y="54"/>
                  </a:lnTo>
                  <a:lnTo>
                    <a:pt x="489" y="91"/>
                  </a:lnTo>
                  <a:lnTo>
                    <a:pt x="476" y="130"/>
                  </a:lnTo>
                  <a:lnTo>
                    <a:pt x="467" y="169"/>
                  </a:lnTo>
                  <a:lnTo>
                    <a:pt x="460" y="202"/>
                  </a:lnTo>
                  <a:lnTo>
                    <a:pt x="454" y="229"/>
                  </a:lnTo>
                  <a:lnTo>
                    <a:pt x="449" y="244"/>
                  </a:lnTo>
                  <a:lnTo>
                    <a:pt x="447" y="251"/>
                  </a:lnTo>
                  <a:lnTo>
                    <a:pt x="441" y="261"/>
                  </a:lnTo>
                  <a:lnTo>
                    <a:pt x="434" y="275"/>
                  </a:lnTo>
                  <a:lnTo>
                    <a:pt x="426" y="292"/>
                  </a:lnTo>
                  <a:lnTo>
                    <a:pt x="416" y="312"/>
                  </a:lnTo>
                  <a:lnTo>
                    <a:pt x="403" y="334"/>
                  </a:lnTo>
                  <a:lnTo>
                    <a:pt x="389" y="357"/>
                  </a:lnTo>
                  <a:lnTo>
                    <a:pt x="376" y="381"/>
                  </a:lnTo>
                  <a:lnTo>
                    <a:pt x="360" y="406"/>
                  </a:lnTo>
                  <a:lnTo>
                    <a:pt x="343" y="432"/>
                  </a:lnTo>
                  <a:lnTo>
                    <a:pt x="325" y="456"/>
                  </a:lnTo>
                  <a:lnTo>
                    <a:pt x="308" y="480"/>
                  </a:lnTo>
                  <a:lnTo>
                    <a:pt x="288" y="502"/>
                  </a:lnTo>
                  <a:lnTo>
                    <a:pt x="270" y="523"/>
                  </a:lnTo>
                  <a:lnTo>
                    <a:pt x="250" y="541"/>
                  </a:lnTo>
                  <a:lnTo>
                    <a:pt x="231" y="557"/>
                  </a:lnTo>
                  <a:lnTo>
                    <a:pt x="211" y="573"/>
                  </a:lnTo>
                  <a:lnTo>
                    <a:pt x="193" y="593"/>
                  </a:lnTo>
                  <a:lnTo>
                    <a:pt x="175" y="616"/>
                  </a:lnTo>
                  <a:lnTo>
                    <a:pt x="158" y="643"/>
                  </a:lnTo>
                  <a:lnTo>
                    <a:pt x="143" y="671"/>
                  </a:lnTo>
                  <a:lnTo>
                    <a:pt x="127" y="703"/>
                  </a:lnTo>
                  <a:lnTo>
                    <a:pt x="113" y="736"/>
                  </a:lnTo>
                  <a:lnTo>
                    <a:pt x="100" y="769"/>
                  </a:lnTo>
                  <a:lnTo>
                    <a:pt x="89" y="805"/>
                  </a:lnTo>
                  <a:lnTo>
                    <a:pt x="77" y="842"/>
                  </a:lnTo>
                  <a:lnTo>
                    <a:pt x="68" y="879"/>
                  </a:lnTo>
                  <a:lnTo>
                    <a:pt x="60" y="915"/>
                  </a:lnTo>
                  <a:lnTo>
                    <a:pt x="54" y="950"/>
                  </a:lnTo>
                  <a:lnTo>
                    <a:pt x="49" y="986"/>
                  </a:lnTo>
                  <a:lnTo>
                    <a:pt x="45" y="1019"/>
                  </a:lnTo>
                  <a:lnTo>
                    <a:pt x="43" y="1052"/>
                  </a:lnTo>
                  <a:lnTo>
                    <a:pt x="38" y="1082"/>
                  </a:lnTo>
                  <a:lnTo>
                    <a:pt x="32" y="1123"/>
                  </a:lnTo>
                  <a:lnTo>
                    <a:pt x="27" y="1174"/>
                  </a:lnTo>
                  <a:lnTo>
                    <a:pt x="21" y="1229"/>
                  </a:lnTo>
                  <a:lnTo>
                    <a:pt x="15" y="1287"/>
                  </a:lnTo>
                  <a:lnTo>
                    <a:pt x="9" y="1342"/>
                  </a:lnTo>
                  <a:lnTo>
                    <a:pt x="5" y="1393"/>
                  </a:lnTo>
                  <a:lnTo>
                    <a:pt x="0" y="1435"/>
                  </a:lnTo>
                  <a:lnTo>
                    <a:pt x="6" y="1488"/>
                  </a:lnTo>
                  <a:lnTo>
                    <a:pt x="7" y="1505"/>
                  </a:lnTo>
                  <a:lnTo>
                    <a:pt x="12" y="1544"/>
                  </a:lnTo>
                  <a:lnTo>
                    <a:pt x="24" y="1661"/>
                  </a:lnTo>
                  <a:lnTo>
                    <a:pt x="30" y="1620"/>
                  </a:lnTo>
                  <a:lnTo>
                    <a:pt x="38" y="1577"/>
                  </a:lnTo>
                  <a:lnTo>
                    <a:pt x="45" y="1539"/>
                  </a:lnTo>
                  <a:lnTo>
                    <a:pt x="49" y="1509"/>
                  </a:lnTo>
                  <a:lnTo>
                    <a:pt x="54" y="1422"/>
                  </a:lnTo>
                  <a:lnTo>
                    <a:pt x="66" y="1301"/>
                  </a:lnTo>
                  <a:lnTo>
                    <a:pt x="77" y="1170"/>
                  </a:lnTo>
                  <a:lnTo>
                    <a:pt x="82" y="1053"/>
                  </a:lnTo>
                  <a:lnTo>
                    <a:pt x="85" y="1007"/>
                  </a:lnTo>
                  <a:lnTo>
                    <a:pt x="92" y="953"/>
                  </a:lnTo>
                  <a:lnTo>
                    <a:pt x="102" y="894"/>
                  </a:lnTo>
                  <a:lnTo>
                    <a:pt x="113" y="832"/>
                  </a:lnTo>
                  <a:lnTo>
                    <a:pt x="129" y="771"/>
                  </a:lnTo>
                  <a:lnTo>
                    <a:pt x="148" y="712"/>
                  </a:lnTo>
                  <a:lnTo>
                    <a:pt x="171" y="660"/>
                  </a:lnTo>
                  <a:lnTo>
                    <a:pt x="196" y="617"/>
                  </a:lnTo>
                  <a:lnTo>
                    <a:pt x="203" y="626"/>
                  </a:lnTo>
                  <a:lnTo>
                    <a:pt x="214" y="632"/>
                  </a:lnTo>
                  <a:lnTo>
                    <a:pt x="229" y="636"/>
                  </a:lnTo>
                  <a:lnTo>
                    <a:pt x="247" y="636"/>
                  </a:lnTo>
                  <a:lnTo>
                    <a:pt x="265" y="636"/>
                  </a:lnTo>
                  <a:lnTo>
                    <a:pt x="285" y="633"/>
                  </a:lnTo>
                  <a:lnTo>
                    <a:pt x="305" y="631"/>
                  </a:lnTo>
                  <a:lnTo>
                    <a:pt x="324" y="628"/>
                  </a:lnTo>
                  <a:lnTo>
                    <a:pt x="328" y="626"/>
                  </a:lnTo>
                  <a:lnTo>
                    <a:pt x="333" y="625"/>
                  </a:lnTo>
                  <a:lnTo>
                    <a:pt x="338" y="624"/>
                  </a:lnTo>
                  <a:lnTo>
                    <a:pt x="343" y="623"/>
                  </a:lnTo>
                  <a:lnTo>
                    <a:pt x="350" y="622"/>
                  </a:lnTo>
                  <a:lnTo>
                    <a:pt x="356" y="620"/>
                  </a:lnTo>
                  <a:lnTo>
                    <a:pt x="363" y="618"/>
                  </a:lnTo>
                  <a:lnTo>
                    <a:pt x="370" y="617"/>
                  </a:lnTo>
                  <a:lnTo>
                    <a:pt x="404" y="60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7"/>
            <p:cNvSpPr>
              <a:spLocks/>
            </p:cNvSpPr>
            <p:nvPr/>
          </p:nvSpPr>
          <p:spPr bwMode="auto">
            <a:xfrm>
              <a:off x="685" y="2770"/>
              <a:ext cx="24" cy="24"/>
            </a:xfrm>
            <a:custGeom>
              <a:avLst/>
              <a:gdLst>
                <a:gd name="T0" fmla="*/ 13 w 47"/>
                <a:gd name="T1" fmla="*/ 24 h 47"/>
                <a:gd name="T2" fmla="*/ 8 w 47"/>
                <a:gd name="T3" fmla="*/ 23 h 47"/>
                <a:gd name="T4" fmla="*/ 4 w 47"/>
                <a:gd name="T5" fmla="*/ 21 h 47"/>
                <a:gd name="T6" fmla="*/ 1 w 47"/>
                <a:gd name="T7" fmla="*/ 18 h 47"/>
                <a:gd name="T8" fmla="*/ 0 w 47"/>
                <a:gd name="T9" fmla="*/ 13 h 47"/>
                <a:gd name="T10" fmla="*/ 1 w 47"/>
                <a:gd name="T11" fmla="*/ 8 h 47"/>
                <a:gd name="T12" fmla="*/ 3 w 47"/>
                <a:gd name="T13" fmla="*/ 4 h 47"/>
                <a:gd name="T14" fmla="*/ 6 w 47"/>
                <a:gd name="T15" fmla="*/ 1 h 47"/>
                <a:gd name="T16" fmla="*/ 10 w 47"/>
                <a:gd name="T17" fmla="*/ 0 h 47"/>
                <a:gd name="T18" fmla="*/ 16 w 47"/>
                <a:gd name="T19" fmla="*/ 0 h 47"/>
                <a:gd name="T20" fmla="*/ 20 w 47"/>
                <a:gd name="T21" fmla="*/ 3 h 47"/>
                <a:gd name="T22" fmla="*/ 23 w 47"/>
                <a:gd name="T23" fmla="*/ 6 h 47"/>
                <a:gd name="T24" fmla="*/ 24 w 47"/>
                <a:gd name="T25" fmla="*/ 11 h 47"/>
                <a:gd name="T26" fmla="*/ 23 w 47"/>
                <a:gd name="T27" fmla="*/ 16 h 47"/>
                <a:gd name="T28" fmla="*/ 21 w 47"/>
                <a:gd name="T29" fmla="*/ 20 h 47"/>
                <a:gd name="T30" fmla="*/ 18 w 47"/>
                <a:gd name="T31" fmla="*/ 23 h 47"/>
                <a:gd name="T32" fmla="*/ 13 w 47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26" y="47"/>
                  </a:moveTo>
                  <a:lnTo>
                    <a:pt x="16" y="46"/>
                  </a:lnTo>
                  <a:lnTo>
                    <a:pt x="8" y="41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1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9" y="5"/>
                  </a:lnTo>
                  <a:lnTo>
                    <a:pt x="45" y="11"/>
                  </a:lnTo>
                  <a:lnTo>
                    <a:pt x="47" y="21"/>
                  </a:lnTo>
                  <a:lnTo>
                    <a:pt x="46" y="31"/>
                  </a:lnTo>
                  <a:lnTo>
                    <a:pt x="42" y="39"/>
                  </a:lnTo>
                  <a:lnTo>
                    <a:pt x="35" y="45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8"/>
            <p:cNvSpPr>
              <a:spLocks/>
            </p:cNvSpPr>
            <p:nvPr/>
          </p:nvSpPr>
          <p:spPr bwMode="auto">
            <a:xfrm>
              <a:off x="676" y="2791"/>
              <a:ext cx="24" cy="24"/>
            </a:xfrm>
            <a:custGeom>
              <a:avLst/>
              <a:gdLst>
                <a:gd name="T0" fmla="*/ 14 w 47"/>
                <a:gd name="T1" fmla="*/ 24 h 48"/>
                <a:gd name="T2" fmla="*/ 8 w 47"/>
                <a:gd name="T3" fmla="*/ 24 h 48"/>
                <a:gd name="T4" fmla="*/ 4 w 47"/>
                <a:gd name="T5" fmla="*/ 21 h 48"/>
                <a:gd name="T6" fmla="*/ 2 w 47"/>
                <a:gd name="T7" fmla="*/ 18 h 48"/>
                <a:gd name="T8" fmla="*/ 0 w 47"/>
                <a:gd name="T9" fmla="*/ 13 h 48"/>
                <a:gd name="T10" fmla="*/ 1 w 47"/>
                <a:gd name="T11" fmla="*/ 9 h 48"/>
                <a:gd name="T12" fmla="*/ 3 w 47"/>
                <a:gd name="T13" fmla="*/ 5 h 48"/>
                <a:gd name="T14" fmla="*/ 6 w 47"/>
                <a:gd name="T15" fmla="*/ 2 h 48"/>
                <a:gd name="T16" fmla="*/ 11 w 47"/>
                <a:gd name="T17" fmla="*/ 0 h 48"/>
                <a:gd name="T18" fmla="*/ 16 w 47"/>
                <a:gd name="T19" fmla="*/ 1 h 48"/>
                <a:gd name="T20" fmla="*/ 20 w 47"/>
                <a:gd name="T21" fmla="*/ 3 h 48"/>
                <a:gd name="T22" fmla="*/ 23 w 47"/>
                <a:gd name="T23" fmla="*/ 6 h 48"/>
                <a:gd name="T24" fmla="*/ 24 w 47"/>
                <a:gd name="T25" fmla="*/ 11 h 48"/>
                <a:gd name="T26" fmla="*/ 23 w 47"/>
                <a:gd name="T27" fmla="*/ 16 h 48"/>
                <a:gd name="T28" fmla="*/ 22 w 47"/>
                <a:gd name="T29" fmla="*/ 20 h 48"/>
                <a:gd name="T30" fmla="*/ 18 w 47"/>
                <a:gd name="T31" fmla="*/ 22 h 48"/>
                <a:gd name="T32" fmla="*/ 14 w 47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8">
                  <a:moveTo>
                    <a:pt x="27" y="48"/>
                  </a:moveTo>
                  <a:lnTo>
                    <a:pt x="16" y="47"/>
                  </a:lnTo>
                  <a:lnTo>
                    <a:pt x="8" y="42"/>
                  </a:lnTo>
                  <a:lnTo>
                    <a:pt x="3" y="35"/>
                  </a:lnTo>
                  <a:lnTo>
                    <a:pt x="0" y="26"/>
                  </a:lnTo>
                  <a:lnTo>
                    <a:pt x="1" y="17"/>
                  </a:lnTo>
                  <a:lnTo>
                    <a:pt x="6" y="9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31" y="1"/>
                  </a:lnTo>
                  <a:lnTo>
                    <a:pt x="39" y="5"/>
                  </a:lnTo>
                  <a:lnTo>
                    <a:pt x="45" y="12"/>
                  </a:lnTo>
                  <a:lnTo>
                    <a:pt x="47" y="21"/>
                  </a:lnTo>
                  <a:lnTo>
                    <a:pt x="46" y="31"/>
                  </a:lnTo>
                  <a:lnTo>
                    <a:pt x="43" y="39"/>
                  </a:lnTo>
                  <a:lnTo>
                    <a:pt x="36" y="44"/>
                  </a:lnTo>
                  <a:lnTo>
                    <a:pt x="27" y="4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9"/>
            <p:cNvSpPr>
              <a:spLocks/>
            </p:cNvSpPr>
            <p:nvPr/>
          </p:nvSpPr>
          <p:spPr bwMode="auto">
            <a:xfrm>
              <a:off x="700" y="2789"/>
              <a:ext cx="23" cy="24"/>
            </a:xfrm>
            <a:custGeom>
              <a:avLst/>
              <a:gdLst>
                <a:gd name="T0" fmla="*/ 12 w 48"/>
                <a:gd name="T1" fmla="*/ 24 h 47"/>
                <a:gd name="T2" fmla="*/ 8 w 48"/>
                <a:gd name="T3" fmla="*/ 23 h 47"/>
                <a:gd name="T4" fmla="*/ 4 w 48"/>
                <a:gd name="T5" fmla="*/ 21 h 47"/>
                <a:gd name="T6" fmla="*/ 1 w 48"/>
                <a:gd name="T7" fmla="*/ 18 h 47"/>
                <a:gd name="T8" fmla="*/ 0 w 48"/>
                <a:gd name="T9" fmla="*/ 13 h 47"/>
                <a:gd name="T10" fmla="*/ 0 w 48"/>
                <a:gd name="T11" fmla="*/ 8 h 47"/>
                <a:gd name="T12" fmla="*/ 2 w 48"/>
                <a:gd name="T13" fmla="*/ 4 h 47"/>
                <a:gd name="T14" fmla="*/ 6 w 48"/>
                <a:gd name="T15" fmla="*/ 1 h 47"/>
                <a:gd name="T16" fmla="*/ 10 w 48"/>
                <a:gd name="T17" fmla="*/ 0 h 47"/>
                <a:gd name="T18" fmla="*/ 14 w 48"/>
                <a:gd name="T19" fmla="*/ 1 h 47"/>
                <a:gd name="T20" fmla="*/ 18 w 48"/>
                <a:gd name="T21" fmla="*/ 3 h 47"/>
                <a:gd name="T22" fmla="*/ 22 w 48"/>
                <a:gd name="T23" fmla="*/ 6 h 47"/>
                <a:gd name="T24" fmla="*/ 23 w 48"/>
                <a:gd name="T25" fmla="*/ 11 h 47"/>
                <a:gd name="T26" fmla="*/ 22 w 48"/>
                <a:gd name="T27" fmla="*/ 16 h 47"/>
                <a:gd name="T28" fmla="*/ 20 w 48"/>
                <a:gd name="T29" fmla="*/ 20 h 47"/>
                <a:gd name="T30" fmla="*/ 17 w 48"/>
                <a:gd name="T31" fmla="*/ 23 h 47"/>
                <a:gd name="T32" fmla="*/ 12 w 48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7">
                  <a:moveTo>
                    <a:pt x="26" y="47"/>
                  </a:moveTo>
                  <a:lnTo>
                    <a:pt x="17" y="46"/>
                  </a:lnTo>
                  <a:lnTo>
                    <a:pt x="8" y="41"/>
                  </a:lnTo>
                  <a:lnTo>
                    <a:pt x="3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30" y="1"/>
                  </a:lnTo>
                  <a:lnTo>
                    <a:pt x="38" y="5"/>
                  </a:lnTo>
                  <a:lnTo>
                    <a:pt x="45" y="11"/>
                  </a:lnTo>
                  <a:lnTo>
                    <a:pt x="48" y="21"/>
                  </a:lnTo>
                  <a:lnTo>
                    <a:pt x="46" y="31"/>
                  </a:lnTo>
                  <a:lnTo>
                    <a:pt x="42" y="39"/>
                  </a:lnTo>
                  <a:lnTo>
                    <a:pt x="35" y="45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20"/>
            <p:cNvSpPr>
              <a:spLocks/>
            </p:cNvSpPr>
            <p:nvPr/>
          </p:nvSpPr>
          <p:spPr bwMode="auto">
            <a:xfrm>
              <a:off x="642" y="2853"/>
              <a:ext cx="24" cy="24"/>
            </a:xfrm>
            <a:custGeom>
              <a:avLst/>
              <a:gdLst>
                <a:gd name="T0" fmla="*/ 14 w 47"/>
                <a:gd name="T1" fmla="*/ 24 h 47"/>
                <a:gd name="T2" fmla="*/ 8 w 47"/>
                <a:gd name="T3" fmla="*/ 24 h 47"/>
                <a:gd name="T4" fmla="*/ 4 w 47"/>
                <a:gd name="T5" fmla="*/ 22 h 47"/>
                <a:gd name="T6" fmla="*/ 2 w 47"/>
                <a:gd name="T7" fmla="*/ 18 h 47"/>
                <a:gd name="T8" fmla="*/ 0 w 47"/>
                <a:gd name="T9" fmla="*/ 13 h 47"/>
                <a:gd name="T10" fmla="*/ 0 w 47"/>
                <a:gd name="T11" fmla="*/ 9 h 47"/>
                <a:gd name="T12" fmla="*/ 3 w 47"/>
                <a:gd name="T13" fmla="*/ 5 h 47"/>
                <a:gd name="T14" fmla="*/ 6 w 47"/>
                <a:gd name="T15" fmla="*/ 1 h 47"/>
                <a:gd name="T16" fmla="*/ 11 w 47"/>
                <a:gd name="T17" fmla="*/ 0 h 47"/>
                <a:gd name="T18" fmla="*/ 16 w 47"/>
                <a:gd name="T19" fmla="*/ 1 h 47"/>
                <a:gd name="T20" fmla="*/ 20 w 47"/>
                <a:gd name="T21" fmla="*/ 3 h 47"/>
                <a:gd name="T22" fmla="*/ 23 w 47"/>
                <a:gd name="T23" fmla="*/ 7 h 47"/>
                <a:gd name="T24" fmla="*/ 24 w 47"/>
                <a:gd name="T25" fmla="*/ 11 h 47"/>
                <a:gd name="T26" fmla="*/ 23 w 47"/>
                <a:gd name="T27" fmla="*/ 16 h 47"/>
                <a:gd name="T28" fmla="*/ 22 w 47"/>
                <a:gd name="T29" fmla="*/ 20 h 47"/>
                <a:gd name="T30" fmla="*/ 18 w 47"/>
                <a:gd name="T31" fmla="*/ 23 h 47"/>
                <a:gd name="T32" fmla="*/ 14 w 47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27" y="47"/>
                  </a:moveTo>
                  <a:lnTo>
                    <a:pt x="16" y="47"/>
                  </a:lnTo>
                  <a:lnTo>
                    <a:pt x="8" y="43"/>
                  </a:lnTo>
                  <a:lnTo>
                    <a:pt x="3" y="3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5" y="9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31" y="1"/>
                  </a:lnTo>
                  <a:lnTo>
                    <a:pt x="39" y="6"/>
                  </a:lnTo>
                  <a:lnTo>
                    <a:pt x="45" y="13"/>
                  </a:lnTo>
                  <a:lnTo>
                    <a:pt x="47" y="22"/>
                  </a:lnTo>
                  <a:lnTo>
                    <a:pt x="46" y="31"/>
                  </a:lnTo>
                  <a:lnTo>
                    <a:pt x="43" y="39"/>
                  </a:lnTo>
                  <a:lnTo>
                    <a:pt x="36" y="45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21"/>
            <p:cNvSpPr>
              <a:spLocks/>
            </p:cNvSpPr>
            <p:nvPr/>
          </p:nvSpPr>
          <p:spPr bwMode="auto">
            <a:xfrm>
              <a:off x="633" y="2875"/>
              <a:ext cx="24" cy="24"/>
            </a:xfrm>
            <a:custGeom>
              <a:avLst/>
              <a:gdLst>
                <a:gd name="T0" fmla="*/ 13 w 47"/>
                <a:gd name="T1" fmla="*/ 24 h 47"/>
                <a:gd name="T2" fmla="*/ 8 w 47"/>
                <a:gd name="T3" fmla="*/ 23 h 47"/>
                <a:gd name="T4" fmla="*/ 4 w 47"/>
                <a:gd name="T5" fmla="*/ 21 h 47"/>
                <a:gd name="T6" fmla="*/ 1 w 47"/>
                <a:gd name="T7" fmla="*/ 18 h 47"/>
                <a:gd name="T8" fmla="*/ 0 w 47"/>
                <a:gd name="T9" fmla="*/ 13 h 47"/>
                <a:gd name="T10" fmla="*/ 0 w 47"/>
                <a:gd name="T11" fmla="*/ 8 h 47"/>
                <a:gd name="T12" fmla="*/ 2 w 47"/>
                <a:gd name="T13" fmla="*/ 4 h 47"/>
                <a:gd name="T14" fmla="*/ 6 w 47"/>
                <a:gd name="T15" fmla="*/ 1 h 47"/>
                <a:gd name="T16" fmla="*/ 11 w 47"/>
                <a:gd name="T17" fmla="*/ 0 h 47"/>
                <a:gd name="T18" fmla="*/ 16 w 47"/>
                <a:gd name="T19" fmla="*/ 0 h 47"/>
                <a:gd name="T20" fmla="*/ 20 w 47"/>
                <a:gd name="T21" fmla="*/ 2 h 47"/>
                <a:gd name="T22" fmla="*/ 23 w 47"/>
                <a:gd name="T23" fmla="*/ 6 h 47"/>
                <a:gd name="T24" fmla="*/ 24 w 47"/>
                <a:gd name="T25" fmla="*/ 11 h 47"/>
                <a:gd name="T26" fmla="*/ 23 w 47"/>
                <a:gd name="T27" fmla="*/ 16 h 47"/>
                <a:gd name="T28" fmla="*/ 21 w 47"/>
                <a:gd name="T29" fmla="*/ 20 h 47"/>
                <a:gd name="T30" fmla="*/ 18 w 47"/>
                <a:gd name="T31" fmla="*/ 23 h 47"/>
                <a:gd name="T32" fmla="*/ 13 w 47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26" y="47"/>
                  </a:moveTo>
                  <a:lnTo>
                    <a:pt x="16" y="46"/>
                  </a:lnTo>
                  <a:lnTo>
                    <a:pt x="8" y="41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9" y="4"/>
                  </a:lnTo>
                  <a:lnTo>
                    <a:pt x="45" y="11"/>
                  </a:lnTo>
                  <a:lnTo>
                    <a:pt x="47" y="21"/>
                  </a:lnTo>
                  <a:lnTo>
                    <a:pt x="46" y="31"/>
                  </a:lnTo>
                  <a:lnTo>
                    <a:pt x="42" y="39"/>
                  </a:lnTo>
                  <a:lnTo>
                    <a:pt x="36" y="45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22"/>
            <p:cNvSpPr>
              <a:spLocks/>
            </p:cNvSpPr>
            <p:nvPr/>
          </p:nvSpPr>
          <p:spPr bwMode="auto">
            <a:xfrm>
              <a:off x="656" y="2873"/>
              <a:ext cx="24" cy="24"/>
            </a:xfrm>
            <a:custGeom>
              <a:avLst/>
              <a:gdLst>
                <a:gd name="T0" fmla="*/ 13 w 48"/>
                <a:gd name="T1" fmla="*/ 24 h 48"/>
                <a:gd name="T2" fmla="*/ 9 w 48"/>
                <a:gd name="T3" fmla="*/ 24 h 48"/>
                <a:gd name="T4" fmla="*/ 5 w 48"/>
                <a:gd name="T5" fmla="*/ 22 h 48"/>
                <a:gd name="T6" fmla="*/ 2 w 48"/>
                <a:gd name="T7" fmla="*/ 18 h 48"/>
                <a:gd name="T8" fmla="*/ 0 w 48"/>
                <a:gd name="T9" fmla="*/ 14 h 48"/>
                <a:gd name="T10" fmla="*/ 1 w 48"/>
                <a:gd name="T11" fmla="*/ 9 h 48"/>
                <a:gd name="T12" fmla="*/ 3 w 48"/>
                <a:gd name="T13" fmla="*/ 5 h 48"/>
                <a:gd name="T14" fmla="*/ 7 w 48"/>
                <a:gd name="T15" fmla="*/ 2 h 48"/>
                <a:gd name="T16" fmla="*/ 11 w 48"/>
                <a:gd name="T17" fmla="*/ 0 h 48"/>
                <a:gd name="T18" fmla="*/ 16 w 48"/>
                <a:gd name="T19" fmla="*/ 1 h 48"/>
                <a:gd name="T20" fmla="*/ 20 w 48"/>
                <a:gd name="T21" fmla="*/ 3 h 48"/>
                <a:gd name="T22" fmla="*/ 23 w 48"/>
                <a:gd name="T23" fmla="*/ 7 h 48"/>
                <a:gd name="T24" fmla="*/ 24 w 48"/>
                <a:gd name="T25" fmla="*/ 11 h 48"/>
                <a:gd name="T26" fmla="*/ 24 w 48"/>
                <a:gd name="T27" fmla="*/ 16 h 48"/>
                <a:gd name="T28" fmla="*/ 22 w 48"/>
                <a:gd name="T29" fmla="*/ 20 h 48"/>
                <a:gd name="T30" fmla="*/ 18 w 48"/>
                <a:gd name="T31" fmla="*/ 23 h 48"/>
                <a:gd name="T32" fmla="*/ 13 w 4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8">
                  <a:moveTo>
                    <a:pt x="26" y="48"/>
                  </a:moveTo>
                  <a:lnTo>
                    <a:pt x="17" y="47"/>
                  </a:lnTo>
                  <a:lnTo>
                    <a:pt x="9" y="43"/>
                  </a:lnTo>
                  <a:lnTo>
                    <a:pt x="3" y="36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6" y="9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31" y="1"/>
                  </a:lnTo>
                  <a:lnTo>
                    <a:pt x="39" y="6"/>
                  </a:lnTo>
                  <a:lnTo>
                    <a:pt x="46" y="13"/>
                  </a:lnTo>
                  <a:lnTo>
                    <a:pt x="48" y="22"/>
                  </a:lnTo>
                  <a:lnTo>
                    <a:pt x="47" y="31"/>
                  </a:lnTo>
                  <a:lnTo>
                    <a:pt x="43" y="39"/>
                  </a:lnTo>
                  <a:lnTo>
                    <a:pt x="36" y="4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3"/>
            <p:cNvSpPr>
              <a:spLocks/>
            </p:cNvSpPr>
            <p:nvPr/>
          </p:nvSpPr>
          <p:spPr bwMode="auto">
            <a:xfrm>
              <a:off x="641" y="2934"/>
              <a:ext cx="24" cy="24"/>
            </a:xfrm>
            <a:custGeom>
              <a:avLst/>
              <a:gdLst>
                <a:gd name="T0" fmla="*/ 13 w 47"/>
                <a:gd name="T1" fmla="*/ 24 h 48"/>
                <a:gd name="T2" fmla="*/ 8 w 47"/>
                <a:gd name="T3" fmla="*/ 23 h 48"/>
                <a:gd name="T4" fmla="*/ 4 w 47"/>
                <a:gd name="T5" fmla="*/ 21 h 48"/>
                <a:gd name="T6" fmla="*/ 1 w 47"/>
                <a:gd name="T7" fmla="*/ 18 h 48"/>
                <a:gd name="T8" fmla="*/ 0 w 47"/>
                <a:gd name="T9" fmla="*/ 14 h 48"/>
                <a:gd name="T10" fmla="*/ 1 w 47"/>
                <a:gd name="T11" fmla="*/ 8 h 48"/>
                <a:gd name="T12" fmla="*/ 3 w 47"/>
                <a:gd name="T13" fmla="*/ 4 h 48"/>
                <a:gd name="T14" fmla="*/ 6 w 47"/>
                <a:gd name="T15" fmla="*/ 2 h 48"/>
                <a:gd name="T16" fmla="*/ 11 w 47"/>
                <a:gd name="T17" fmla="*/ 0 h 48"/>
                <a:gd name="T18" fmla="*/ 16 w 47"/>
                <a:gd name="T19" fmla="*/ 0 h 48"/>
                <a:gd name="T20" fmla="*/ 20 w 47"/>
                <a:gd name="T21" fmla="*/ 3 h 48"/>
                <a:gd name="T22" fmla="*/ 23 w 47"/>
                <a:gd name="T23" fmla="*/ 6 h 48"/>
                <a:gd name="T24" fmla="*/ 24 w 47"/>
                <a:gd name="T25" fmla="*/ 11 h 48"/>
                <a:gd name="T26" fmla="*/ 23 w 47"/>
                <a:gd name="T27" fmla="*/ 16 h 48"/>
                <a:gd name="T28" fmla="*/ 22 w 47"/>
                <a:gd name="T29" fmla="*/ 20 h 48"/>
                <a:gd name="T30" fmla="*/ 18 w 47"/>
                <a:gd name="T31" fmla="*/ 23 h 48"/>
                <a:gd name="T32" fmla="*/ 13 w 47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8">
                  <a:moveTo>
                    <a:pt x="26" y="48"/>
                  </a:moveTo>
                  <a:lnTo>
                    <a:pt x="16" y="46"/>
                  </a:lnTo>
                  <a:lnTo>
                    <a:pt x="8" y="42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6" y="8"/>
                  </a:lnTo>
                  <a:lnTo>
                    <a:pt x="11" y="3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9" y="5"/>
                  </a:lnTo>
                  <a:lnTo>
                    <a:pt x="45" y="12"/>
                  </a:lnTo>
                  <a:lnTo>
                    <a:pt x="47" y="21"/>
                  </a:lnTo>
                  <a:lnTo>
                    <a:pt x="46" y="31"/>
                  </a:lnTo>
                  <a:lnTo>
                    <a:pt x="43" y="39"/>
                  </a:lnTo>
                  <a:lnTo>
                    <a:pt x="36" y="4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4"/>
            <p:cNvSpPr>
              <a:spLocks/>
            </p:cNvSpPr>
            <p:nvPr/>
          </p:nvSpPr>
          <p:spPr bwMode="auto">
            <a:xfrm>
              <a:off x="632" y="2955"/>
              <a:ext cx="23" cy="25"/>
            </a:xfrm>
            <a:custGeom>
              <a:avLst/>
              <a:gdLst>
                <a:gd name="T0" fmla="*/ 13 w 47"/>
                <a:gd name="T1" fmla="*/ 25 h 48"/>
                <a:gd name="T2" fmla="*/ 8 w 47"/>
                <a:gd name="T3" fmla="*/ 24 h 48"/>
                <a:gd name="T4" fmla="*/ 4 w 47"/>
                <a:gd name="T5" fmla="*/ 22 h 48"/>
                <a:gd name="T6" fmla="*/ 1 w 47"/>
                <a:gd name="T7" fmla="*/ 19 h 48"/>
                <a:gd name="T8" fmla="*/ 0 w 47"/>
                <a:gd name="T9" fmla="*/ 14 h 48"/>
                <a:gd name="T10" fmla="*/ 0 w 47"/>
                <a:gd name="T11" fmla="*/ 9 h 48"/>
                <a:gd name="T12" fmla="*/ 2 w 47"/>
                <a:gd name="T13" fmla="*/ 5 h 48"/>
                <a:gd name="T14" fmla="*/ 5 w 47"/>
                <a:gd name="T15" fmla="*/ 2 h 48"/>
                <a:gd name="T16" fmla="*/ 10 w 47"/>
                <a:gd name="T17" fmla="*/ 0 h 48"/>
                <a:gd name="T18" fmla="*/ 15 w 47"/>
                <a:gd name="T19" fmla="*/ 1 h 48"/>
                <a:gd name="T20" fmla="*/ 19 w 47"/>
                <a:gd name="T21" fmla="*/ 3 h 48"/>
                <a:gd name="T22" fmla="*/ 22 w 47"/>
                <a:gd name="T23" fmla="*/ 7 h 48"/>
                <a:gd name="T24" fmla="*/ 23 w 47"/>
                <a:gd name="T25" fmla="*/ 11 h 48"/>
                <a:gd name="T26" fmla="*/ 23 w 47"/>
                <a:gd name="T27" fmla="*/ 16 h 48"/>
                <a:gd name="T28" fmla="*/ 21 w 47"/>
                <a:gd name="T29" fmla="*/ 20 h 48"/>
                <a:gd name="T30" fmla="*/ 17 w 47"/>
                <a:gd name="T31" fmla="*/ 23 h 48"/>
                <a:gd name="T32" fmla="*/ 13 w 47"/>
                <a:gd name="T33" fmla="*/ 2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8">
                  <a:moveTo>
                    <a:pt x="26" y="48"/>
                  </a:moveTo>
                  <a:lnTo>
                    <a:pt x="16" y="47"/>
                  </a:lnTo>
                  <a:lnTo>
                    <a:pt x="8" y="43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1" y="17"/>
                  </a:lnTo>
                  <a:lnTo>
                    <a:pt x="5" y="9"/>
                  </a:lnTo>
                  <a:lnTo>
                    <a:pt x="11" y="3"/>
                  </a:lnTo>
                  <a:lnTo>
                    <a:pt x="20" y="0"/>
                  </a:lnTo>
                  <a:lnTo>
                    <a:pt x="31" y="1"/>
                  </a:lnTo>
                  <a:lnTo>
                    <a:pt x="39" y="6"/>
                  </a:lnTo>
                  <a:lnTo>
                    <a:pt x="44" y="13"/>
                  </a:lnTo>
                  <a:lnTo>
                    <a:pt x="47" y="22"/>
                  </a:lnTo>
                  <a:lnTo>
                    <a:pt x="46" y="31"/>
                  </a:lnTo>
                  <a:lnTo>
                    <a:pt x="42" y="39"/>
                  </a:lnTo>
                  <a:lnTo>
                    <a:pt x="35" y="4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5"/>
            <p:cNvSpPr>
              <a:spLocks/>
            </p:cNvSpPr>
            <p:nvPr/>
          </p:nvSpPr>
          <p:spPr bwMode="auto">
            <a:xfrm>
              <a:off x="655" y="2953"/>
              <a:ext cx="24" cy="24"/>
            </a:xfrm>
            <a:custGeom>
              <a:avLst/>
              <a:gdLst>
                <a:gd name="T0" fmla="*/ 13 w 47"/>
                <a:gd name="T1" fmla="*/ 24 h 48"/>
                <a:gd name="T2" fmla="*/ 8 w 47"/>
                <a:gd name="T3" fmla="*/ 23 h 48"/>
                <a:gd name="T4" fmla="*/ 4 w 47"/>
                <a:gd name="T5" fmla="*/ 21 h 48"/>
                <a:gd name="T6" fmla="*/ 1 w 47"/>
                <a:gd name="T7" fmla="*/ 18 h 48"/>
                <a:gd name="T8" fmla="*/ 0 w 47"/>
                <a:gd name="T9" fmla="*/ 14 h 48"/>
                <a:gd name="T10" fmla="*/ 0 w 47"/>
                <a:gd name="T11" fmla="*/ 8 h 48"/>
                <a:gd name="T12" fmla="*/ 2 w 47"/>
                <a:gd name="T13" fmla="*/ 4 h 48"/>
                <a:gd name="T14" fmla="*/ 6 w 47"/>
                <a:gd name="T15" fmla="*/ 2 h 48"/>
                <a:gd name="T16" fmla="*/ 10 w 47"/>
                <a:gd name="T17" fmla="*/ 0 h 48"/>
                <a:gd name="T18" fmla="*/ 15 w 47"/>
                <a:gd name="T19" fmla="*/ 1 h 48"/>
                <a:gd name="T20" fmla="*/ 19 w 47"/>
                <a:gd name="T21" fmla="*/ 3 h 48"/>
                <a:gd name="T22" fmla="*/ 23 w 47"/>
                <a:gd name="T23" fmla="*/ 6 h 48"/>
                <a:gd name="T24" fmla="*/ 24 w 47"/>
                <a:gd name="T25" fmla="*/ 11 h 48"/>
                <a:gd name="T26" fmla="*/ 23 w 47"/>
                <a:gd name="T27" fmla="*/ 16 h 48"/>
                <a:gd name="T28" fmla="*/ 21 w 47"/>
                <a:gd name="T29" fmla="*/ 20 h 48"/>
                <a:gd name="T30" fmla="*/ 18 w 47"/>
                <a:gd name="T31" fmla="*/ 23 h 48"/>
                <a:gd name="T32" fmla="*/ 13 w 47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8">
                  <a:moveTo>
                    <a:pt x="26" y="48"/>
                  </a:moveTo>
                  <a:lnTo>
                    <a:pt x="16" y="46"/>
                  </a:lnTo>
                  <a:lnTo>
                    <a:pt x="8" y="42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1" y="3"/>
                  </a:lnTo>
                  <a:lnTo>
                    <a:pt x="20" y="0"/>
                  </a:lnTo>
                  <a:lnTo>
                    <a:pt x="30" y="1"/>
                  </a:lnTo>
                  <a:lnTo>
                    <a:pt x="38" y="5"/>
                  </a:lnTo>
                  <a:lnTo>
                    <a:pt x="45" y="12"/>
                  </a:lnTo>
                  <a:lnTo>
                    <a:pt x="47" y="21"/>
                  </a:lnTo>
                  <a:lnTo>
                    <a:pt x="46" y="31"/>
                  </a:lnTo>
                  <a:lnTo>
                    <a:pt x="42" y="40"/>
                  </a:lnTo>
                  <a:lnTo>
                    <a:pt x="35" y="4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6"/>
            <p:cNvSpPr>
              <a:spLocks/>
            </p:cNvSpPr>
            <p:nvPr/>
          </p:nvSpPr>
          <p:spPr bwMode="auto">
            <a:xfrm>
              <a:off x="714" y="3008"/>
              <a:ext cx="24" cy="24"/>
            </a:xfrm>
            <a:custGeom>
              <a:avLst/>
              <a:gdLst>
                <a:gd name="T0" fmla="*/ 18 w 47"/>
                <a:gd name="T1" fmla="*/ 22 h 47"/>
                <a:gd name="T2" fmla="*/ 14 w 47"/>
                <a:gd name="T3" fmla="*/ 24 h 47"/>
                <a:gd name="T4" fmla="*/ 10 w 47"/>
                <a:gd name="T5" fmla="*/ 23 h 47"/>
                <a:gd name="T6" fmla="*/ 6 w 47"/>
                <a:gd name="T7" fmla="*/ 21 h 47"/>
                <a:gd name="T8" fmla="*/ 2 w 47"/>
                <a:gd name="T9" fmla="*/ 18 h 47"/>
                <a:gd name="T10" fmla="*/ 0 w 47"/>
                <a:gd name="T11" fmla="*/ 13 h 47"/>
                <a:gd name="T12" fmla="*/ 1 w 47"/>
                <a:gd name="T13" fmla="*/ 9 h 47"/>
                <a:gd name="T14" fmla="*/ 3 w 47"/>
                <a:gd name="T15" fmla="*/ 5 h 47"/>
                <a:gd name="T16" fmla="*/ 6 w 47"/>
                <a:gd name="T17" fmla="*/ 2 h 47"/>
                <a:gd name="T18" fmla="*/ 11 w 47"/>
                <a:gd name="T19" fmla="*/ 0 h 47"/>
                <a:gd name="T20" fmla="*/ 15 w 47"/>
                <a:gd name="T21" fmla="*/ 0 h 47"/>
                <a:gd name="T22" fmla="*/ 19 w 47"/>
                <a:gd name="T23" fmla="*/ 2 h 47"/>
                <a:gd name="T24" fmla="*/ 22 w 47"/>
                <a:gd name="T25" fmla="*/ 6 h 47"/>
                <a:gd name="T26" fmla="*/ 24 w 47"/>
                <a:gd name="T27" fmla="*/ 11 h 47"/>
                <a:gd name="T28" fmla="*/ 24 w 47"/>
                <a:gd name="T29" fmla="*/ 15 h 47"/>
                <a:gd name="T30" fmla="*/ 22 w 47"/>
                <a:gd name="T31" fmla="*/ 19 h 47"/>
                <a:gd name="T32" fmla="*/ 18 w 47"/>
                <a:gd name="T33" fmla="*/ 22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36" y="44"/>
                  </a:moveTo>
                  <a:lnTo>
                    <a:pt x="27" y="47"/>
                  </a:lnTo>
                  <a:lnTo>
                    <a:pt x="19" y="46"/>
                  </a:lnTo>
                  <a:lnTo>
                    <a:pt x="11" y="42"/>
                  </a:lnTo>
                  <a:lnTo>
                    <a:pt x="4" y="36"/>
                  </a:lnTo>
                  <a:lnTo>
                    <a:pt x="0" y="26"/>
                  </a:lnTo>
                  <a:lnTo>
                    <a:pt x="1" y="17"/>
                  </a:lnTo>
                  <a:lnTo>
                    <a:pt x="5" y="9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4" y="11"/>
                  </a:lnTo>
                  <a:lnTo>
                    <a:pt x="47" y="21"/>
                  </a:lnTo>
                  <a:lnTo>
                    <a:pt x="47" y="29"/>
                  </a:lnTo>
                  <a:lnTo>
                    <a:pt x="43" y="37"/>
                  </a:lnTo>
                  <a:lnTo>
                    <a:pt x="36" y="44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7"/>
            <p:cNvSpPr>
              <a:spLocks/>
            </p:cNvSpPr>
            <p:nvPr/>
          </p:nvSpPr>
          <p:spPr bwMode="auto">
            <a:xfrm>
              <a:off x="735" y="3019"/>
              <a:ext cx="24" cy="24"/>
            </a:xfrm>
            <a:custGeom>
              <a:avLst/>
              <a:gdLst>
                <a:gd name="T0" fmla="*/ 19 w 48"/>
                <a:gd name="T1" fmla="*/ 22 h 47"/>
                <a:gd name="T2" fmla="*/ 14 w 48"/>
                <a:gd name="T3" fmla="*/ 24 h 47"/>
                <a:gd name="T4" fmla="*/ 9 w 48"/>
                <a:gd name="T5" fmla="*/ 23 h 47"/>
                <a:gd name="T6" fmla="*/ 5 w 48"/>
                <a:gd name="T7" fmla="*/ 21 h 47"/>
                <a:gd name="T8" fmla="*/ 2 w 48"/>
                <a:gd name="T9" fmla="*/ 18 h 47"/>
                <a:gd name="T10" fmla="*/ 0 w 48"/>
                <a:gd name="T11" fmla="*/ 13 h 47"/>
                <a:gd name="T12" fmla="*/ 1 w 48"/>
                <a:gd name="T13" fmla="*/ 9 h 47"/>
                <a:gd name="T14" fmla="*/ 2 w 48"/>
                <a:gd name="T15" fmla="*/ 5 h 47"/>
                <a:gd name="T16" fmla="*/ 6 w 48"/>
                <a:gd name="T17" fmla="*/ 1 h 47"/>
                <a:gd name="T18" fmla="*/ 10 w 48"/>
                <a:gd name="T19" fmla="*/ 0 h 47"/>
                <a:gd name="T20" fmla="*/ 15 w 48"/>
                <a:gd name="T21" fmla="*/ 0 h 47"/>
                <a:gd name="T22" fmla="*/ 19 w 48"/>
                <a:gd name="T23" fmla="*/ 2 h 47"/>
                <a:gd name="T24" fmla="*/ 23 w 48"/>
                <a:gd name="T25" fmla="*/ 6 h 47"/>
                <a:gd name="T26" fmla="*/ 24 w 48"/>
                <a:gd name="T27" fmla="*/ 10 h 47"/>
                <a:gd name="T28" fmla="*/ 24 w 48"/>
                <a:gd name="T29" fmla="*/ 15 h 47"/>
                <a:gd name="T30" fmla="*/ 22 w 48"/>
                <a:gd name="T31" fmla="*/ 19 h 47"/>
                <a:gd name="T32" fmla="*/ 19 w 48"/>
                <a:gd name="T33" fmla="*/ 22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7">
                  <a:moveTo>
                    <a:pt x="37" y="44"/>
                  </a:moveTo>
                  <a:lnTo>
                    <a:pt x="27" y="47"/>
                  </a:lnTo>
                  <a:lnTo>
                    <a:pt x="18" y="46"/>
                  </a:lnTo>
                  <a:lnTo>
                    <a:pt x="10" y="42"/>
                  </a:lnTo>
                  <a:lnTo>
                    <a:pt x="3" y="36"/>
                  </a:lnTo>
                  <a:lnTo>
                    <a:pt x="0" y="26"/>
                  </a:lnTo>
                  <a:lnTo>
                    <a:pt x="1" y="17"/>
                  </a:lnTo>
                  <a:lnTo>
                    <a:pt x="4" y="9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5" y="11"/>
                  </a:lnTo>
                  <a:lnTo>
                    <a:pt x="48" y="19"/>
                  </a:lnTo>
                  <a:lnTo>
                    <a:pt x="47" y="29"/>
                  </a:lnTo>
                  <a:lnTo>
                    <a:pt x="43" y="37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8"/>
            <p:cNvSpPr>
              <a:spLocks/>
            </p:cNvSpPr>
            <p:nvPr/>
          </p:nvSpPr>
          <p:spPr bwMode="auto">
            <a:xfrm>
              <a:off x="542" y="2981"/>
              <a:ext cx="25" cy="24"/>
            </a:xfrm>
            <a:custGeom>
              <a:avLst/>
              <a:gdLst>
                <a:gd name="T0" fmla="*/ 14 w 48"/>
                <a:gd name="T1" fmla="*/ 24 h 48"/>
                <a:gd name="T2" fmla="*/ 9 w 48"/>
                <a:gd name="T3" fmla="*/ 24 h 48"/>
                <a:gd name="T4" fmla="*/ 5 w 48"/>
                <a:gd name="T5" fmla="*/ 21 h 48"/>
                <a:gd name="T6" fmla="*/ 1 w 48"/>
                <a:gd name="T7" fmla="*/ 18 h 48"/>
                <a:gd name="T8" fmla="*/ 0 w 48"/>
                <a:gd name="T9" fmla="*/ 13 h 48"/>
                <a:gd name="T10" fmla="*/ 1 w 48"/>
                <a:gd name="T11" fmla="*/ 9 h 48"/>
                <a:gd name="T12" fmla="*/ 3 w 48"/>
                <a:gd name="T13" fmla="*/ 5 h 48"/>
                <a:gd name="T14" fmla="*/ 7 w 48"/>
                <a:gd name="T15" fmla="*/ 2 h 48"/>
                <a:gd name="T16" fmla="*/ 11 w 48"/>
                <a:gd name="T17" fmla="*/ 0 h 48"/>
                <a:gd name="T18" fmla="*/ 16 w 48"/>
                <a:gd name="T19" fmla="*/ 1 h 48"/>
                <a:gd name="T20" fmla="*/ 20 w 48"/>
                <a:gd name="T21" fmla="*/ 3 h 48"/>
                <a:gd name="T22" fmla="*/ 23 w 48"/>
                <a:gd name="T23" fmla="*/ 6 h 48"/>
                <a:gd name="T24" fmla="*/ 25 w 48"/>
                <a:gd name="T25" fmla="*/ 11 h 48"/>
                <a:gd name="T26" fmla="*/ 24 w 48"/>
                <a:gd name="T27" fmla="*/ 16 h 48"/>
                <a:gd name="T28" fmla="*/ 22 w 48"/>
                <a:gd name="T29" fmla="*/ 20 h 48"/>
                <a:gd name="T30" fmla="*/ 19 w 48"/>
                <a:gd name="T31" fmla="*/ 23 h 48"/>
                <a:gd name="T32" fmla="*/ 14 w 4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8">
                  <a:moveTo>
                    <a:pt x="26" y="48"/>
                  </a:moveTo>
                  <a:lnTo>
                    <a:pt x="17" y="47"/>
                  </a:lnTo>
                  <a:lnTo>
                    <a:pt x="9" y="42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1" y="17"/>
                  </a:lnTo>
                  <a:lnTo>
                    <a:pt x="6" y="9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31" y="1"/>
                  </a:lnTo>
                  <a:lnTo>
                    <a:pt x="39" y="5"/>
                  </a:lnTo>
                  <a:lnTo>
                    <a:pt x="45" y="12"/>
                  </a:lnTo>
                  <a:lnTo>
                    <a:pt x="48" y="22"/>
                  </a:lnTo>
                  <a:lnTo>
                    <a:pt x="47" y="31"/>
                  </a:lnTo>
                  <a:lnTo>
                    <a:pt x="43" y="39"/>
                  </a:lnTo>
                  <a:lnTo>
                    <a:pt x="36" y="46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9"/>
            <p:cNvSpPr>
              <a:spLocks/>
            </p:cNvSpPr>
            <p:nvPr/>
          </p:nvSpPr>
          <p:spPr bwMode="auto">
            <a:xfrm>
              <a:off x="533" y="3003"/>
              <a:ext cx="24" cy="23"/>
            </a:xfrm>
            <a:custGeom>
              <a:avLst/>
              <a:gdLst>
                <a:gd name="T0" fmla="*/ 13 w 48"/>
                <a:gd name="T1" fmla="*/ 23 h 48"/>
                <a:gd name="T2" fmla="*/ 9 w 48"/>
                <a:gd name="T3" fmla="*/ 23 h 48"/>
                <a:gd name="T4" fmla="*/ 5 w 48"/>
                <a:gd name="T5" fmla="*/ 21 h 48"/>
                <a:gd name="T6" fmla="*/ 1 w 48"/>
                <a:gd name="T7" fmla="*/ 17 h 48"/>
                <a:gd name="T8" fmla="*/ 0 w 48"/>
                <a:gd name="T9" fmla="*/ 13 h 48"/>
                <a:gd name="T10" fmla="*/ 1 w 48"/>
                <a:gd name="T11" fmla="*/ 9 h 48"/>
                <a:gd name="T12" fmla="*/ 3 w 48"/>
                <a:gd name="T13" fmla="*/ 5 h 48"/>
                <a:gd name="T14" fmla="*/ 6 w 48"/>
                <a:gd name="T15" fmla="*/ 1 h 48"/>
                <a:gd name="T16" fmla="*/ 11 w 48"/>
                <a:gd name="T17" fmla="*/ 0 h 48"/>
                <a:gd name="T18" fmla="*/ 16 w 48"/>
                <a:gd name="T19" fmla="*/ 1 h 48"/>
                <a:gd name="T20" fmla="*/ 20 w 48"/>
                <a:gd name="T21" fmla="*/ 3 h 48"/>
                <a:gd name="T22" fmla="*/ 22 w 48"/>
                <a:gd name="T23" fmla="*/ 6 h 48"/>
                <a:gd name="T24" fmla="*/ 24 w 48"/>
                <a:gd name="T25" fmla="*/ 11 h 48"/>
                <a:gd name="T26" fmla="*/ 24 w 48"/>
                <a:gd name="T27" fmla="*/ 15 h 48"/>
                <a:gd name="T28" fmla="*/ 21 w 48"/>
                <a:gd name="T29" fmla="*/ 19 h 48"/>
                <a:gd name="T30" fmla="*/ 18 w 48"/>
                <a:gd name="T31" fmla="*/ 22 h 48"/>
                <a:gd name="T32" fmla="*/ 13 w 48"/>
                <a:gd name="T33" fmla="*/ 2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8">
                  <a:moveTo>
                    <a:pt x="26" y="48"/>
                  </a:moveTo>
                  <a:lnTo>
                    <a:pt x="17" y="48"/>
                  </a:lnTo>
                  <a:lnTo>
                    <a:pt x="9" y="43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1" y="18"/>
                  </a:lnTo>
                  <a:lnTo>
                    <a:pt x="5" y="10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31" y="2"/>
                  </a:lnTo>
                  <a:lnTo>
                    <a:pt x="39" y="6"/>
                  </a:lnTo>
                  <a:lnTo>
                    <a:pt x="44" y="13"/>
                  </a:lnTo>
                  <a:lnTo>
                    <a:pt x="48" y="22"/>
                  </a:lnTo>
                  <a:lnTo>
                    <a:pt x="47" y="32"/>
                  </a:lnTo>
                  <a:lnTo>
                    <a:pt x="42" y="40"/>
                  </a:lnTo>
                  <a:lnTo>
                    <a:pt x="35" y="4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30"/>
            <p:cNvSpPr>
              <a:spLocks/>
            </p:cNvSpPr>
            <p:nvPr/>
          </p:nvSpPr>
          <p:spPr bwMode="auto">
            <a:xfrm>
              <a:off x="557" y="3000"/>
              <a:ext cx="24" cy="24"/>
            </a:xfrm>
            <a:custGeom>
              <a:avLst/>
              <a:gdLst>
                <a:gd name="T0" fmla="*/ 13 w 47"/>
                <a:gd name="T1" fmla="*/ 24 h 47"/>
                <a:gd name="T2" fmla="*/ 8 w 47"/>
                <a:gd name="T3" fmla="*/ 23 h 47"/>
                <a:gd name="T4" fmla="*/ 4 w 47"/>
                <a:gd name="T5" fmla="*/ 21 h 47"/>
                <a:gd name="T6" fmla="*/ 1 w 47"/>
                <a:gd name="T7" fmla="*/ 18 h 47"/>
                <a:gd name="T8" fmla="*/ 0 w 47"/>
                <a:gd name="T9" fmla="*/ 13 h 47"/>
                <a:gd name="T10" fmla="*/ 1 w 47"/>
                <a:gd name="T11" fmla="*/ 8 h 47"/>
                <a:gd name="T12" fmla="*/ 3 w 47"/>
                <a:gd name="T13" fmla="*/ 4 h 47"/>
                <a:gd name="T14" fmla="*/ 6 w 47"/>
                <a:gd name="T15" fmla="*/ 1 h 47"/>
                <a:gd name="T16" fmla="*/ 11 w 47"/>
                <a:gd name="T17" fmla="*/ 0 h 47"/>
                <a:gd name="T18" fmla="*/ 16 w 47"/>
                <a:gd name="T19" fmla="*/ 0 h 47"/>
                <a:gd name="T20" fmla="*/ 20 w 47"/>
                <a:gd name="T21" fmla="*/ 2 h 47"/>
                <a:gd name="T22" fmla="*/ 23 w 47"/>
                <a:gd name="T23" fmla="*/ 6 h 47"/>
                <a:gd name="T24" fmla="*/ 24 w 47"/>
                <a:gd name="T25" fmla="*/ 11 h 47"/>
                <a:gd name="T26" fmla="*/ 24 w 47"/>
                <a:gd name="T27" fmla="*/ 16 h 47"/>
                <a:gd name="T28" fmla="*/ 21 w 47"/>
                <a:gd name="T29" fmla="*/ 20 h 47"/>
                <a:gd name="T30" fmla="*/ 18 w 47"/>
                <a:gd name="T31" fmla="*/ 23 h 47"/>
                <a:gd name="T32" fmla="*/ 13 w 47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26" y="47"/>
                  </a:moveTo>
                  <a:lnTo>
                    <a:pt x="16" y="46"/>
                  </a:lnTo>
                  <a:lnTo>
                    <a:pt x="8" y="41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1" y="16"/>
                  </a:lnTo>
                  <a:lnTo>
                    <a:pt x="6" y="8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9" y="4"/>
                  </a:lnTo>
                  <a:lnTo>
                    <a:pt x="45" y="11"/>
                  </a:lnTo>
                  <a:lnTo>
                    <a:pt x="47" y="21"/>
                  </a:lnTo>
                  <a:lnTo>
                    <a:pt x="47" y="31"/>
                  </a:lnTo>
                  <a:lnTo>
                    <a:pt x="42" y="39"/>
                  </a:lnTo>
                  <a:lnTo>
                    <a:pt x="35" y="45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31"/>
            <p:cNvSpPr>
              <a:spLocks/>
            </p:cNvSpPr>
            <p:nvPr/>
          </p:nvSpPr>
          <p:spPr bwMode="auto">
            <a:xfrm>
              <a:off x="645" y="2998"/>
              <a:ext cx="23" cy="24"/>
            </a:xfrm>
            <a:custGeom>
              <a:avLst/>
              <a:gdLst>
                <a:gd name="T0" fmla="*/ 9 w 46"/>
                <a:gd name="T1" fmla="*/ 24 h 47"/>
                <a:gd name="T2" fmla="*/ 5 w 46"/>
                <a:gd name="T3" fmla="*/ 22 h 47"/>
                <a:gd name="T4" fmla="*/ 2 w 46"/>
                <a:gd name="T5" fmla="*/ 19 h 47"/>
                <a:gd name="T6" fmla="*/ 0 w 46"/>
                <a:gd name="T7" fmla="*/ 15 h 47"/>
                <a:gd name="T8" fmla="*/ 0 w 46"/>
                <a:gd name="T9" fmla="*/ 10 h 47"/>
                <a:gd name="T10" fmla="*/ 2 w 46"/>
                <a:gd name="T11" fmla="*/ 6 h 47"/>
                <a:gd name="T12" fmla="*/ 5 w 46"/>
                <a:gd name="T13" fmla="*/ 3 h 47"/>
                <a:gd name="T14" fmla="*/ 9 w 46"/>
                <a:gd name="T15" fmla="*/ 0 h 47"/>
                <a:gd name="T16" fmla="*/ 14 w 46"/>
                <a:gd name="T17" fmla="*/ 0 h 47"/>
                <a:gd name="T18" fmla="*/ 19 w 46"/>
                <a:gd name="T19" fmla="*/ 2 h 47"/>
                <a:gd name="T20" fmla="*/ 22 w 46"/>
                <a:gd name="T21" fmla="*/ 6 h 47"/>
                <a:gd name="T22" fmla="*/ 23 w 46"/>
                <a:gd name="T23" fmla="*/ 10 h 47"/>
                <a:gd name="T24" fmla="*/ 23 w 46"/>
                <a:gd name="T25" fmla="*/ 15 h 47"/>
                <a:gd name="T26" fmla="*/ 22 w 46"/>
                <a:gd name="T27" fmla="*/ 19 h 47"/>
                <a:gd name="T28" fmla="*/ 19 w 46"/>
                <a:gd name="T29" fmla="*/ 22 h 47"/>
                <a:gd name="T30" fmla="*/ 15 w 46"/>
                <a:gd name="T31" fmla="*/ 24 h 47"/>
                <a:gd name="T32" fmla="*/ 9 w 46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7">
                  <a:moveTo>
                    <a:pt x="18" y="47"/>
                  </a:moveTo>
                  <a:lnTo>
                    <a:pt x="10" y="44"/>
                  </a:lnTo>
                  <a:lnTo>
                    <a:pt x="3" y="37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3" y="11"/>
                  </a:lnTo>
                  <a:lnTo>
                    <a:pt x="10" y="5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7" y="4"/>
                  </a:lnTo>
                  <a:lnTo>
                    <a:pt x="43" y="11"/>
                  </a:lnTo>
                  <a:lnTo>
                    <a:pt x="46" y="19"/>
                  </a:lnTo>
                  <a:lnTo>
                    <a:pt x="46" y="29"/>
                  </a:lnTo>
                  <a:lnTo>
                    <a:pt x="43" y="37"/>
                  </a:lnTo>
                  <a:lnTo>
                    <a:pt x="37" y="44"/>
                  </a:lnTo>
                  <a:lnTo>
                    <a:pt x="29" y="47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32"/>
            <p:cNvSpPr>
              <a:spLocks/>
            </p:cNvSpPr>
            <p:nvPr/>
          </p:nvSpPr>
          <p:spPr bwMode="auto">
            <a:xfrm>
              <a:off x="629" y="3017"/>
              <a:ext cx="24" cy="23"/>
            </a:xfrm>
            <a:custGeom>
              <a:avLst/>
              <a:gdLst>
                <a:gd name="T0" fmla="*/ 10 w 47"/>
                <a:gd name="T1" fmla="*/ 23 h 47"/>
                <a:gd name="T2" fmla="*/ 5 w 47"/>
                <a:gd name="T3" fmla="*/ 22 h 47"/>
                <a:gd name="T4" fmla="*/ 3 w 47"/>
                <a:gd name="T5" fmla="*/ 18 h 47"/>
                <a:gd name="T6" fmla="*/ 0 w 47"/>
                <a:gd name="T7" fmla="*/ 14 h 47"/>
                <a:gd name="T8" fmla="*/ 0 w 47"/>
                <a:gd name="T9" fmla="*/ 9 h 47"/>
                <a:gd name="T10" fmla="*/ 2 w 47"/>
                <a:gd name="T11" fmla="*/ 5 h 47"/>
                <a:gd name="T12" fmla="*/ 5 w 47"/>
                <a:gd name="T13" fmla="*/ 2 h 47"/>
                <a:gd name="T14" fmla="*/ 9 w 47"/>
                <a:gd name="T15" fmla="*/ 0 h 47"/>
                <a:gd name="T16" fmla="*/ 15 w 47"/>
                <a:gd name="T17" fmla="*/ 0 h 47"/>
                <a:gd name="T18" fmla="*/ 19 w 47"/>
                <a:gd name="T19" fmla="*/ 2 h 47"/>
                <a:gd name="T20" fmla="*/ 22 w 47"/>
                <a:gd name="T21" fmla="*/ 5 h 47"/>
                <a:gd name="T22" fmla="*/ 24 w 47"/>
                <a:gd name="T23" fmla="*/ 9 h 47"/>
                <a:gd name="T24" fmla="*/ 24 w 47"/>
                <a:gd name="T25" fmla="*/ 14 h 47"/>
                <a:gd name="T26" fmla="*/ 22 w 47"/>
                <a:gd name="T27" fmla="*/ 18 h 47"/>
                <a:gd name="T28" fmla="*/ 19 w 47"/>
                <a:gd name="T29" fmla="*/ 21 h 47"/>
                <a:gd name="T30" fmla="*/ 15 w 47"/>
                <a:gd name="T31" fmla="*/ 23 h 47"/>
                <a:gd name="T32" fmla="*/ 10 w 47"/>
                <a:gd name="T33" fmla="*/ 23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19" y="47"/>
                  </a:moveTo>
                  <a:lnTo>
                    <a:pt x="10" y="44"/>
                  </a:lnTo>
                  <a:lnTo>
                    <a:pt x="5" y="37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7" y="4"/>
                  </a:lnTo>
                  <a:lnTo>
                    <a:pt x="44" y="10"/>
                  </a:lnTo>
                  <a:lnTo>
                    <a:pt x="47" y="19"/>
                  </a:lnTo>
                  <a:lnTo>
                    <a:pt x="47" y="28"/>
                  </a:lnTo>
                  <a:lnTo>
                    <a:pt x="44" y="37"/>
                  </a:lnTo>
                  <a:lnTo>
                    <a:pt x="37" y="43"/>
                  </a:lnTo>
                  <a:lnTo>
                    <a:pt x="29" y="47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33"/>
            <p:cNvSpPr>
              <a:spLocks/>
            </p:cNvSpPr>
            <p:nvPr/>
          </p:nvSpPr>
          <p:spPr bwMode="auto">
            <a:xfrm>
              <a:off x="653" y="3021"/>
              <a:ext cx="24" cy="23"/>
            </a:xfrm>
            <a:custGeom>
              <a:avLst/>
              <a:gdLst>
                <a:gd name="T0" fmla="*/ 10 w 47"/>
                <a:gd name="T1" fmla="*/ 23 h 47"/>
                <a:gd name="T2" fmla="*/ 5 w 47"/>
                <a:gd name="T3" fmla="*/ 22 h 47"/>
                <a:gd name="T4" fmla="*/ 2 w 47"/>
                <a:gd name="T5" fmla="*/ 18 h 47"/>
                <a:gd name="T6" fmla="*/ 0 w 47"/>
                <a:gd name="T7" fmla="*/ 14 h 47"/>
                <a:gd name="T8" fmla="*/ 0 w 47"/>
                <a:gd name="T9" fmla="*/ 10 h 47"/>
                <a:gd name="T10" fmla="*/ 2 w 47"/>
                <a:gd name="T11" fmla="*/ 5 h 47"/>
                <a:gd name="T12" fmla="*/ 5 w 47"/>
                <a:gd name="T13" fmla="*/ 2 h 47"/>
                <a:gd name="T14" fmla="*/ 10 w 47"/>
                <a:gd name="T15" fmla="*/ 0 h 47"/>
                <a:gd name="T16" fmla="*/ 14 w 47"/>
                <a:gd name="T17" fmla="*/ 0 h 47"/>
                <a:gd name="T18" fmla="*/ 19 w 47"/>
                <a:gd name="T19" fmla="*/ 2 h 47"/>
                <a:gd name="T20" fmla="*/ 22 w 47"/>
                <a:gd name="T21" fmla="*/ 5 h 47"/>
                <a:gd name="T22" fmla="*/ 24 w 47"/>
                <a:gd name="T23" fmla="*/ 9 h 47"/>
                <a:gd name="T24" fmla="*/ 24 w 47"/>
                <a:gd name="T25" fmla="*/ 14 h 47"/>
                <a:gd name="T26" fmla="*/ 22 w 47"/>
                <a:gd name="T27" fmla="*/ 18 h 47"/>
                <a:gd name="T28" fmla="*/ 19 w 47"/>
                <a:gd name="T29" fmla="*/ 22 h 47"/>
                <a:gd name="T30" fmla="*/ 15 w 47"/>
                <a:gd name="T31" fmla="*/ 23 h 47"/>
                <a:gd name="T32" fmla="*/ 10 w 47"/>
                <a:gd name="T33" fmla="*/ 23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19" y="47"/>
                  </a:moveTo>
                  <a:lnTo>
                    <a:pt x="10" y="44"/>
                  </a:lnTo>
                  <a:lnTo>
                    <a:pt x="4" y="37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4" y="11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4"/>
                  </a:lnTo>
                  <a:lnTo>
                    <a:pt x="43" y="11"/>
                  </a:lnTo>
                  <a:lnTo>
                    <a:pt x="47" y="19"/>
                  </a:lnTo>
                  <a:lnTo>
                    <a:pt x="47" y="28"/>
                  </a:lnTo>
                  <a:lnTo>
                    <a:pt x="44" y="37"/>
                  </a:lnTo>
                  <a:lnTo>
                    <a:pt x="37" y="44"/>
                  </a:lnTo>
                  <a:lnTo>
                    <a:pt x="29" y="47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4"/>
            <p:cNvSpPr>
              <a:spLocks/>
            </p:cNvSpPr>
            <p:nvPr/>
          </p:nvSpPr>
          <p:spPr bwMode="auto">
            <a:xfrm>
              <a:off x="689" y="2674"/>
              <a:ext cx="23" cy="23"/>
            </a:xfrm>
            <a:custGeom>
              <a:avLst/>
              <a:gdLst>
                <a:gd name="T0" fmla="*/ 9 w 47"/>
                <a:gd name="T1" fmla="*/ 23 h 47"/>
                <a:gd name="T2" fmla="*/ 5 w 47"/>
                <a:gd name="T3" fmla="*/ 21 h 47"/>
                <a:gd name="T4" fmla="*/ 1 w 47"/>
                <a:gd name="T5" fmla="*/ 18 h 47"/>
                <a:gd name="T6" fmla="*/ 0 w 47"/>
                <a:gd name="T7" fmla="*/ 14 h 47"/>
                <a:gd name="T8" fmla="*/ 0 w 47"/>
                <a:gd name="T9" fmla="*/ 9 h 47"/>
                <a:gd name="T10" fmla="*/ 1 w 47"/>
                <a:gd name="T11" fmla="*/ 5 h 47"/>
                <a:gd name="T12" fmla="*/ 5 w 47"/>
                <a:gd name="T13" fmla="*/ 2 h 47"/>
                <a:gd name="T14" fmla="*/ 9 w 47"/>
                <a:gd name="T15" fmla="*/ 0 h 47"/>
                <a:gd name="T16" fmla="*/ 13 w 47"/>
                <a:gd name="T17" fmla="*/ 0 h 47"/>
                <a:gd name="T18" fmla="*/ 18 w 47"/>
                <a:gd name="T19" fmla="*/ 2 h 47"/>
                <a:gd name="T20" fmla="*/ 21 w 47"/>
                <a:gd name="T21" fmla="*/ 5 h 47"/>
                <a:gd name="T22" fmla="*/ 23 w 47"/>
                <a:gd name="T23" fmla="*/ 9 h 47"/>
                <a:gd name="T24" fmla="*/ 23 w 47"/>
                <a:gd name="T25" fmla="*/ 14 h 47"/>
                <a:gd name="T26" fmla="*/ 21 w 47"/>
                <a:gd name="T27" fmla="*/ 18 h 47"/>
                <a:gd name="T28" fmla="*/ 18 w 47"/>
                <a:gd name="T29" fmla="*/ 21 h 47"/>
                <a:gd name="T30" fmla="*/ 14 w 47"/>
                <a:gd name="T31" fmla="*/ 23 h 47"/>
                <a:gd name="T32" fmla="*/ 9 w 47"/>
                <a:gd name="T33" fmla="*/ 23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19" y="47"/>
                  </a:moveTo>
                  <a:lnTo>
                    <a:pt x="10" y="43"/>
                  </a:lnTo>
                  <a:lnTo>
                    <a:pt x="3" y="37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4"/>
                  </a:lnTo>
                  <a:lnTo>
                    <a:pt x="42" y="11"/>
                  </a:lnTo>
                  <a:lnTo>
                    <a:pt x="47" y="19"/>
                  </a:lnTo>
                  <a:lnTo>
                    <a:pt x="47" y="28"/>
                  </a:lnTo>
                  <a:lnTo>
                    <a:pt x="43" y="37"/>
                  </a:lnTo>
                  <a:lnTo>
                    <a:pt x="36" y="43"/>
                  </a:lnTo>
                  <a:lnTo>
                    <a:pt x="28" y="47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35"/>
            <p:cNvSpPr>
              <a:spLocks/>
            </p:cNvSpPr>
            <p:nvPr/>
          </p:nvSpPr>
          <p:spPr bwMode="auto">
            <a:xfrm>
              <a:off x="674" y="2692"/>
              <a:ext cx="23" cy="23"/>
            </a:xfrm>
            <a:custGeom>
              <a:avLst/>
              <a:gdLst>
                <a:gd name="T0" fmla="*/ 9 w 47"/>
                <a:gd name="T1" fmla="*/ 23 h 47"/>
                <a:gd name="T2" fmla="*/ 5 w 47"/>
                <a:gd name="T3" fmla="*/ 22 h 47"/>
                <a:gd name="T4" fmla="*/ 1 w 47"/>
                <a:gd name="T5" fmla="*/ 18 h 47"/>
                <a:gd name="T6" fmla="*/ 0 w 47"/>
                <a:gd name="T7" fmla="*/ 14 h 47"/>
                <a:gd name="T8" fmla="*/ 0 w 47"/>
                <a:gd name="T9" fmla="*/ 10 h 47"/>
                <a:gd name="T10" fmla="*/ 1 w 47"/>
                <a:gd name="T11" fmla="*/ 5 h 47"/>
                <a:gd name="T12" fmla="*/ 5 w 47"/>
                <a:gd name="T13" fmla="*/ 2 h 47"/>
                <a:gd name="T14" fmla="*/ 9 w 47"/>
                <a:gd name="T15" fmla="*/ 0 h 47"/>
                <a:gd name="T16" fmla="*/ 13 w 47"/>
                <a:gd name="T17" fmla="*/ 0 h 47"/>
                <a:gd name="T18" fmla="*/ 18 w 47"/>
                <a:gd name="T19" fmla="*/ 2 h 47"/>
                <a:gd name="T20" fmla="*/ 21 w 47"/>
                <a:gd name="T21" fmla="*/ 5 h 47"/>
                <a:gd name="T22" fmla="*/ 23 w 47"/>
                <a:gd name="T23" fmla="*/ 9 h 47"/>
                <a:gd name="T24" fmla="*/ 23 w 47"/>
                <a:gd name="T25" fmla="*/ 14 h 47"/>
                <a:gd name="T26" fmla="*/ 21 w 47"/>
                <a:gd name="T27" fmla="*/ 18 h 47"/>
                <a:gd name="T28" fmla="*/ 18 w 47"/>
                <a:gd name="T29" fmla="*/ 22 h 47"/>
                <a:gd name="T30" fmla="*/ 14 w 47"/>
                <a:gd name="T31" fmla="*/ 23 h 47"/>
                <a:gd name="T32" fmla="*/ 9 w 47"/>
                <a:gd name="T33" fmla="*/ 23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18" y="47"/>
                  </a:moveTo>
                  <a:lnTo>
                    <a:pt x="10" y="44"/>
                  </a:lnTo>
                  <a:lnTo>
                    <a:pt x="3" y="37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3" y="11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4"/>
                  </a:lnTo>
                  <a:lnTo>
                    <a:pt x="42" y="11"/>
                  </a:lnTo>
                  <a:lnTo>
                    <a:pt x="47" y="19"/>
                  </a:lnTo>
                  <a:lnTo>
                    <a:pt x="47" y="28"/>
                  </a:lnTo>
                  <a:lnTo>
                    <a:pt x="43" y="37"/>
                  </a:lnTo>
                  <a:lnTo>
                    <a:pt x="36" y="44"/>
                  </a:lnTo>
                  <a:lnTo>
                    <a:pt x="28" y="47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36"/>
            <p:cNvSpPr>
              <a:spLocks/>
            </p:cNvSpPr>
            <p:nvPr/>
          </p:nvSpPr>
          <p:spPr bwMode="auto">
            <a:xfrm>
              <a:off x="697" y="2696"/>
              <a:ext cx="23" cy="23"/>
            </a:xfrm>
            <a:custGeom>
              <a:avLst/>
              <a:gdLst>
                <a:gd name="T0" fmla="*/ 9 w 47"/>
                <a:gd name="T1" fmla="*/ 23 h 46"/>
                <a:gd name="T2" fmla="*/ 5 w 47"/>
                <a:gd name="T3" fmla="*/ 22 h 46"/>
                <a:gd name="T4" fmla="*/ 1 w 47"/>
                <a:gd name="T5" fmla="*/ 18 h 46"/>
                <a:gd name="T6" fmla="*/ 0 w 47"/>
                <a:gd name="T7" fmla="*/ 14 h 46"/>
                <a:gd name="T8" fmla="*/ 0 w 47"/>
                <a:gd name="T9" fmla="*/ 10 h 46"/>
                <a:gd name="T10" fmla="*/ 1 w 47"/>
                <a:gd name="T11" fmla="*/ 5 h 46"/>
                <a:gd name="T12" fmla="*/ 5 w 47"/>
                <a:gd name="T13" fmla="*/ 2 h 46"/>
                <a:gd name="T14" fmla="*/ 9 w 47"/>
                <a:gd name="T15" fmla="*/ 0 h 46"/>
                <a:gd name="T16" fmla="*/ 13 w 47"/>
                <a:gd name="T17" fmla="*/ 0 h 46"/>
                <a:gd name="T18" fmla="*/ 18 w 47"/>
                <a:gd name="T19" fmla="*/ 2 h 46"/>
                <a:gd name="T20" fmla="*/ 21 w 47"/>
                <a:gd name="T21" fmla="*/ 5 h 46"/>
                <a:gd name="T22" fmla="*/ 23 w 47"/>
                <a:gd name="T23" fmla="*/ 9 h 46"/>
                <a:gd name="T24" fmla="*/ 23 w 47"/>
                <a:gd name="T25" fmla="*/ 14 h 46"/>
                <a:gd name="T26" fmla="*/ 21 w 47"/>
                <a:gd name="T27" fmla="*/ 19 h 46"/>
                <a:gd name="T28" fmla="*/ 18 w 47"/>
                <a:gd name="T29" fmla="*/ 22 h 46"/>
                <a:gd name="T30" fmla="*/ 14 w 47"/>
                <a:gd name="T31" fmla="*/ 23 h 46"/>
                <a:gd name="T32" fmla="*/ 9 w 47"/>
                <a:gd name="T33" fmla="*/ 2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6">
                  <a:moveTo>
                    <a:pt x="19" y="46"/>
                  </a:moveTo>
                  <a:lnTo>
                    <a:pt x="10" y="43"/>
                  </a:lnTo>
                  <a:lnTo>
                    <a:pt x="3" y="3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7" y="4"/>
                  </a:lnTo>
                  <a:lnTo>
                    <a:pt x="43" y="10"/>
                  </a:lnTo>
                  <a:lnTo>
                    <a:pt x="47" y="18"/>
                  </a:lnTo>
                  <a:lnTo>
                    <a:pt x="47" y="28"/>
                  </a:lnTo>
                  <a:lnTo>
                    <a:pt x="43" y="37"/>
                  </a:lnTo>
                  <a:lnTo>
                    <a:pt x="37" y="43"/>
                  </a:lnTo>
                  <a:lnTo>
                    <a:pt x="28" y="46"/>
                  </a:lnTo>
                  <a:lnTo>
                    <a:pt x="19" y="4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37"/>
            <p:cNvSpPr>
              <a:spLocks/>
            </p:cNvSpPr>
            <p:nvPr/>
          </p:nvSpPr>
          <p:spPr bwMode="auto">
            <a:xfrm>
              <a:off x="490" y="3085"/>
              <a:ext cx="24" cy="23"/>
            </a:xfrm>
            <a:custGeom>
              <a:avLst/>
              <a:gdLst>
                <a:gd name="T0" fmla="*/ 10 w 47"/>
                <a:gd name="T1" fmla="*/ 23 h 47"/>
                <a:gd name="T2" fmla="*/ 6 w 47"/>
                <a:gd name="T3" fmla="*/ 22 h 47"/>
                <a:gd name="T4" fmla="*/ 2 w 47"/>
                <a:gd name="T5" fmla="*/ 18 h 47"/>
                <a:gd name="T6" fmla="*/ 0 w 47"/>
                <a:gd name="T7" fmla="*/ 14 h 47"/>
                <a:gd name="T8" fmla="*/ 0 w 47"/>
                <a:gd name="T9" fmla="*/ 9 h 47"/>
                <a:gd name="T10" fmla="*/ 2 w 47"/>
                <a:gd name="T11" fmla="*/ 5 h 47"/>
                <a:gd name="T12" fmla="*/ 6 w 47"/>
                <a:gd name="T13" fmla="*/ 2 h 47"/>
                <a:gd name="T14" fmla="*/ 10 w 47"/>
                <a:gd name="T15" fmla="*/ 0 h 47"/>
                <a:gd name="T16" fmla="*/ 14 w 47"/>
                <a:gd name="T17" fmla="*/ 0 h 47"/>
                <a:gd name="T18" fmla="*/ 19 w 47"/>
                <a:gd name="T19" fmla="*/ 2 h 47"/>
                <a:gd name="T20" fmla="*/ 22 w 47"/>
                <a:gd name="T21" fmla="*/ 5 h 47"/>
                <a:gd name="T22" fmla="*/ 24 w 47"/>
                <a:gd name="T23" fmla="*/ 9 h 47"/>
                <a:gd name="T24" fmla="*/ 24 w 47"/>
                <a:gd name="T25" fmla="*/ 14 h 47"/>
                <a:gd name="T26" fmla="*/ 22 w 47"/>
                <a:gd name="T27" fmla="*/ 18 h 47"/>
                <a:gd name="T28" fmla="*/ 19 w 47"/>
                <a:gd name="T29" fmla="*/ 21 h 47"/>
                <a:gd name="T30" fmla="*/ 15 w 47"/>
                <a:gd name="T31" fmla="*/ 23 h 47"/>
                <a:gd name="T32" fmla="*/ 10 w 47"/>
                <a:gd name="T33" fmla="*/ 23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19" y="47"/>
                  </a:moveTo>
                  <a:lnTo>
                    <a:pt x="11" y="44"/>
                  </a:lnTo>
                  <a:lnTo>
                    <a:pt x="4" y="37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4" y="10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4"/>
                  </a:lnTo>
                  <a:lnTo>
                    <a:pt x="43" y="10"/>
                  </a:lnTo>
                  <a:lnTo>
                    <a:pt x="47" y="19"/>
                  </a:lnTo>
                  <a:lnTo>
                    <a:pt x="47" y="28"/>
                  </a:lnTo>
                  <a:lnTo>
                    <a:pt x="44" y="37"/>
                  </a:lnTo>
                  <a:lnTo>
                    <a:pt x="37" y="43"/>
                  </a:lnTo>
                  <a:lnTo>
                    <a:pt x="29" y="47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38"/>
            <p:cNvSpPr>
              <a:spLocks/>
            </p:cNvSpPr>
            <p:nvPr/>
          </p:nvSpPr>
          <p:spPr bwMode="auto">
            <a:xfrm>
              <a:off x="475" y="3102"/>
              <a:ext cx="23" cy="24"/>
            </a:xfrm>
            <a:custGeom>
              <a:avLst/>
              <a:gdLst>
                <a:gd name="T0" fmla="*/ 10 w 47"/>
                <a:gd name="T1" fmla="*/ 24 h 47"/>
                <a:gd name="T2" fmla="*/ 5 w 47"/>
                <a:gd name="T3" fmla="*/ 22 h 47"/>
                <a:gd name="T4" fmla="*/ 2 w 47"/>
                <a:gd name="T5" fmla="*/ 19 h 47"/>
                <a:gd name="T6" fmla="*/ 0 w 47"/>
                <a:gd name="T7" fmla="*/ 15 h 47"/>
                <a:gd name="T8" fmla="*/ 0 w 47"/>
                <a:gd name="T9" fmla="*/ 10 h 47"/>
                <a:gd name="T10" fmla="*/ 2 w 47"/>
                <a:gd name="T11" fmla="*/ 5 h 47"/>
                <a:gd name="T12" fmla="*/ 5 w 47"/>
                <a:gd name="T13" fmla="*/ 2 h 47"/>
                <a:gd name="T14" fmla="*/ 9 w 47"/>
                <a:gd name="T15" fmla="*/ 0 h 47"/>
                <a:gd name="T16" fmla="*/ 14 w 47"/>
                <a:gd name="T17" fmla="*/ 0 h 47"/>
                <a:gd name="T18" fmla="*/ 18 w 47"/>
                <a:gd name="T19" fmla="*/ 2 h 47"/>
                <a:gd name="T20" fmla="*/ 22 w 47"/>
                <a:gd name="T21" fmla="*/ 5 h 47"/>
                <a:gd name="T22" fmla="*/ 23 w 47"/>
                <a:gd name="T23" fmla="*/ 9 h 47"/>
                <a:gd name="T24" fmla="*/ 23 w 47"/>
                <a:gd name="T25" fmla="*/ 14 h 47"/>
                <a:gd name="T26" fmla="*/ 22 w 47"/>
                <a:gd name="T27" fmla="*/ 19 h 47"/>
                <a:gd name="T28" fmla="*/ 18 w 47"/>
                <a:gd name="T29" fmla="*/ 22 h 47"/>
                <a:gd name="T30" fmla="*/ 14 w 47"/>
                <a:gd name="T31" fmla="*/ 24 h 47"/>
                <a:gd name="T32" fmla="*/ 10 w 47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20" y="47"/>
                  </a:moveTo>
                  <a:lnTo>
                    <a:pt x="10" y="44"/>
                  </a:lnTo>
                  <a:lnTo>
                    <a:pt x="5" y="37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7" y="3"/>
                  </a:lnTo>
                  <a:lnTo>
                    <a:pt x="44" y="10"/>
                  </a:lnTo>
                  <a:lnTo>
                    <a:pt x="47" y="18"/>
                  </a:lnTo>
                  <a:lnTo>
                    <a:pt x="47" y="27"/>
                  </a:lnTo>
                  <a:lnTo>
                    <a:pt x="44" y="37"/>
                  </a:lnTo>
                  <a:lnTo>
                    <a:pt x="37" y="44"/>
                  </a:lnTo>
                  <a:lnTo>
                    <a:pt x="29" y="47"/>
                  </a:lnTo>
                  <a:lnTo>
                    <a:pt x="20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39"/>
            <p:cNvSpPr>
              <a:spLocks/>
            </p:cNvSpPr>
            <p:nvPr/>
          </p:nvSpPr>
          <p:spPr bwMode="auto">
            <a:xfrm>
              <a:off x="498" y="3107"/>
              <a:ext cx="24" cy="24"/>
            </a:xfrm>
            <a:custGeom>
              <a:avLst/>
              <a:gdLst>
                <a:gd name="T0" fmla="*/ 10 w 48"/>
                <a:gd name="T1" fmla="*/ 24 h 47"/>
                <a:gd name="T2" fmla="*/ 6 w 48"/>
                <a:gd name="T3" fmla="*/ 22 h 47"/>
                <a:gd name="T4" fmla="*/ 2 w 48"/>
                <a:gd name="T5" fmla="*/ 19 h 47"/>
                <a:gd name="T6" fmla="*/ 0 w 48"/>
                <a:gd name="T7" fmla="*/ 15 h 47"/>
                <a:gd name="T8" fmla="*/ 0 w 48"/>
                <a:gd name="T9" fmla="*/ 9 h 47"/>
                <a:gd name="T10" fmla="*/ 2 w 48"/>
                <a:gd name="T11" fmla="*/ 5 h 47"/>
                <a:gd name="T12" fmla="*/ 6 w 48"/>
                <a:gd name="T13" fmla="*/ 2 h 47"/>
                <a:gd name="T14" fmla="*/ 10 w 48"/>
                <a:gd name="T15" fmla="*/ 0 h 47"/>
                <a:gd name="T16" fmla="*/ 14 w 48"/>
                <a:gd name="T17" fmla="*/ 0 h 47"/>
                <a:gd name="T18" fmla="*/ 19 w 48"/>
                <a:gd name="T19" fmla="*/ 2 h 47"/>
                <a:gd name="T20" fmla="*/ 22 w 48"/>
                <a:gd name="T21" fmla="*/ 5 h 47"/>
                <a:gd name="T22" fmla="*/ 24 w 48"/>
                <a:gd name="T23" fmla="*/ 9 h 47"/>
                <a:gd name="T24" fmla="*/ 24 w 48"/>
                <a:gd name="T25" fmla="*/ 14 h 47"/>
                <a:gd name="T26" fmla="*/ 22 w 48"/>
                <a:gd name="T27" fmla="*/ 19 h 47"/>
                <a:gd name="T28" fmla="*/ 19 w 48"/>
                <a:gd name="T29" fmla="*/ 22 h 47"/>
                <a:gd name="T30" fmla="*/ 15 w 48"/>
                <a:gd name="T31" fmla="*/ 24 h 47"/>
                <a:gd name="T32" fmla="*/ 10 w 48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7">
                  <a:moveTo>
                    <a:pt x="19" y="47"/>
                  </a:moveTo>
                  <a:lnTo>
                    <a:pt x="11" y="44"/>
                  </a:lnTo>
                  <a:lnTo>
                    <a:pt x="4" y="37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1" y="3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3"/>
                  </a:lnTo>
                  <a:lnTo>
                    <a:pt x="43" y="10"/>
                  </a:lnTo>
                  <a:lnTo>
                    <a:pt x="48" y="18"/>
                  </a:lnTo>
                  <a:lnTo>
                    <a:pt x="48" y="28"/>
                  </a:lnTo>
                  <a:lnTo>
                    <a:pt x="44" y="37"/>
                  </a:lnTo>
                  <a:lnTo>
                    <a:pt x="37" y="43"/>
                  </a:lnTo>
                  <a:lnTo>
                    <a:pt x="29" y="47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40"/>
            <p:cNvSpPr>
              <a:spLocks/>
            </p:cNvSpPr>
            <p:nvPr/>
          </p:nvSpPr>
          <p:spPr bwMode="auto">
            <a:xfrm>
              <a:off x="697" y="2887"/>
              <a:ext cx="23" cy="24"/>
            </a:xfrm>
            <a:custGeom>
              <a:avLst/>
              <a:gdLst>
                <a:gd name="T0" fmla="*/ 9 w 46"/>
                <a:gd name="T1" fmla="*/ 24 h 47"/>
                <a:gd name="T2" fmla="*/ 5 w 46"/>
                <a:gd name="T3" fmla="*/ 22 h 47"/>
                <a:gd name="T4" fmla="*/ 2 w 46"/>
                <a:gd name="T5" fmla="*/ 19 h 47"/>
                <a:gd name="T6" fmla="*/ 0 w 46"/>
                <a:gd name="T7" fmla="*/ 15 h 47"/>
                <a:gd name="T8" fmla="*/ 0 w 46"/>
                <a:gd name="T9" fmla="*/ 9 h 47"/>
                <a:gd name="T10" fmla="*/ 2 w 46"/>
                <a:gd name="T11" fmla="*/ 5 h 47"/>
                <a:gd name="T12" fmla="*/ 5 w 46"/>
                <a:gd name="T13" fmla="*/ 2 h 47"/>
                <a:gd name="T14" fmla="*/ 9 w 46"/>
                <a:gd name="T15" fmla="*/ 0 h 47"/>
                <a:gd name="T16" fmla="*/ 14 w 46"/>
                <a:gd name="T17" fmla="*/ 0 h 47"/>
                <a:gd name="T18" fmla="*/ 19 w 46"/>
                <a:gd name="T19" fmla="*/ 2 h 47"/>
                <a:gd name="T20" fmla="*/ 21 w 46"/>
                <a:gd name="T21" fmla="*/ 5 h 47"/>
                <a:gd name="T22" fmla="*/ 23 w 46"/>
                <a:gd name="T23" fmla="*/ 9 h 47"/>
                <a:gd name="T24" fmla="*/ 23 w 46"/>
                <a:gd name="T25" fmla="*/ 14 h 47"/>
                <a:gd name="T26" fmla="*/ 21 w 46"/>
                <a:gd name="T27" fmla="*/ 19 h 47"/>
                <a:gd name="T28" fmla="*/ 19 w 46"/>
                <a:gd name="T29" fmla="*/ 21 h 47"/>
                <a:gd name="T30" fmla="*/ 15 w 46"/>
                <a:gd name="T31" fmla="*/ 24 h 47"/>
                <a:gd name="T32" fmla="*/ 9 w 46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7">
                  <a:moveTo>
                    <a:pt x="18" y="47"/>
                  </a:moveTo>
                  <a:lnTo>
                    <a:pt x="10" y="44"/>
                  </a:lnTo>
                  <a:lnTo>
                    <a:pt x="3" y="37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3" y="10"/>
                  </a:lnTo>
                  <a:lnTo>
                    <a:pt x="10" y="3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7" y="3"/>
                  </a:lnTo>
                  <a:lnTo>
                    <a:pt x="42" y="10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2" y="37"/>
                  </a:lnTo>
                  <a:lnTo>
                    <a:pt x="37" y="42"/>
                  </a:lnTo>
                  <a:lnTo>
                    <a:pt x="29" y="47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41"/>
            <p:cNvSpPr>
              <a:spLocks/>
            </p:cNvSpPr>
            <p:nvPr/>
          </p:nvSpPr>
          <p:spPr bwMode="auto">
            <a:xfrm>
              <a:off x="682" y="2905"/>
              <a:ext cx="23" cy="23"/>
            </a:xfrm>
            <a:custGeom>
              <a:avLst/>
              <a:gdLst>
                <a:gd name="T0" fmla="*/ 9 w 47"/>
                <a:gd name="T1" fmla="*/ 23 h 47"/>
                <a:gd name="T2" fmla="*/ 5 w 47"/>
                <a:gd name="T3" fmla="*/ 21 h 47"/>
                <a:gd name="T4" fmla="*/ 2 w 47"/>
                <a:gd name="T5" fmla="*/ 18 h 47"/>
                <a:gd name="T6" fmla="*/ 0 w 47"/>
                <a:gd name="T7" fmla="*/ 14 h 47"/>
                <a:gd name="T8" fmla="*/ 0 w 47"/>
                <a:gd name="T9" fmla="*/ 9 h 47"/>
                <a:gd name="T10" fmla="*/ 1 w 47"/>
                <a:gd name="T11" fmla="*/ 5 h 47"/>
                <a:gd name="T12" fmla="*/ 5 w 47"/>
                <a:gd name="T13" fmla="*/ 2 h 47"/>
                <a:gd name="T14" fmla="*/ 9 w 47"/>
                <a:gd name="T15" fmla="*/ 0 h 47"/>
                <a:gd name="T16" fmla="*/ 14 w 47"/>
                <a:gd name="T17" fmla="*/ 0 h 47"/>
                <a:gd name="T18" fmla="*/ 18 w 47"/>
                <a:gd name="T19" fmla="*/ 1 h 47"/>
                <a:gd name="T20" fmla="*/ 21 w 47"/>
                <a:gd name="T21" fmla="*/ 5 h 47"/>
                <a:gd name="T22" fmla="*/ 23 w 47"/>
                <a:gd name="T23" fmla="*/ 9 h 47"/>
                <a:gd name="T24" fmla="*/ 23 w 47"/>
                <a:gd name="T25" fmla="*/ 13 h 47"/>
                <a:gd name="T26" fmla="*/ 21 w 47"/>
                <a:gd name="T27" fmla="*/ 18 h 47"/>
                <a:gd name="T28" fmla="*/ 18 w 47"/>
                <a:gd name="T29" fmla="*/ 21 h 47"/>
                <a:gd name="T30" fmla="*/ 14 w 47"/>
                <a:gd name="T31" fmla="*/ 23 h 47"/>
                <a:gd name="T32" fmla="*/ 9 w 47"/>
                <a:gd name="T33" fmla="*/ 23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19" y="47"/>
                  </a:moveTo>
                  <a:lnTo>
                    <a:pt x="10" y="43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7" y="3"/>
                  </a:lnTo>
                  <a:lnTo>
                    <a:pt x="43" y="10"/>
                  </a:lnTo>
                  <a:lnTo>
                    <a:pt x="47" y="18"/>
                  </a:lnTo>
                  <a:lnTo>
                    <a:pt x="47" y="27"/>
                  </a:lnTo>
                  <a:lnTo>
                    <a:pt x="43" y="36"/>
                  </a:lnTo>
                  <a:lnTo>
                    <a:pt x="37" y="43"/>
                  </a:lnTo>
                  <a:lnTo>
                    <a:pt x="29" y="47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42"/>
            <p:cNvSpPr>
              <a:spLocks/>
            </p:cNvSpPr>
            <p:nvPr/>
          </p:nvSpPr>
          <p:spPr bwMode="auto">
            <a:xfrm>
              <a:off x="705" y="2909"/>
              <a:ext cx="24" cy="24"/>
            </a:xfrm>
            <a:custGeom>
              <a:avLst/>
              <a:gdLst>
                <a:gd name="T0" fmla="*/ 9 w 47"/>
                <a:gd name="T1" fmla="*/ 24 h 47"/>
                <a:gd name="T2" fmla="*/ 5 w 47"/>
                <a:gd name="T3" fmla="*/ 22 h 47"/>
                <a:gd name="T4" fmla="*/ 2 w 47"/>
                <a:gd name="T5" fmla="*/ 19 h 47"/>
                <a:gd name="T6" fmla="*/ 0 w 47"/>
                <a:gd name="T7" fmla="*/ 15 h 47"/>
                <a:gd name="T8" fmla="*/ 0 w 47"/>
                <a:gd name="T9" fmla="*/ 9 h 47"/>
                <a:gd name="T10" fmla="*/ 2 w 47"/>
                <a:gd name="T11" fmla="*/ 5 h 47"/>
                <a:gd name="T12" fmla="*/ 5 w 47"/>
                <a:gd name="T13" fmla="*/ 2 h 47"/>
                <a:gd name="T14" fmla="*/ 9 w 47"/>
                <a:gd name="T15" fmla="*/ 0 h 47"/>
                <a:gd name="T16" fmla="*/ 14 w 47"/>
                <a:gd name="T17" fmla="*/ 0 h 47"/>
                <a:gd name="T18" fmla="*/ 19 w 47"/>
                <a:gd name="T19" fmla="*/ 2 h 47"/>
                <a:gd name="T20" fmla="*/ 22 w 47"/>
                <a:gd name="T21" fmla="*/ 5 h 47"/>
                <a:gd name="T22" fmla="*/ 24 w 47"/>
                <a:gd name="T23" fmla="*/ 9 h 47"/>
                <a:gd name="T24" fmla="*/ 24 w 47"/>
                <a:gd name="T25" fmla="*/ 14 h 47"/>
                <a:gd name="T26" fmla="*/ 22 w 47"/>
                <a:gd name="T27" fmla="*/ 19 h 47"/>
                <a:gd name="T28" fmla="*/ 19 w 47"/>
                <a:gd name="T29" fmla="*/ 21 h 47"/>
                <a:gd name="T30" fmla="*/ 15 w 47"/>
                <a:gd name="T31" fmla="*/ 24 h 47"/>
                <a:gd name="T32" fmla="*/ 9 w 47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18" y="47"/>
                  </a:moveTo>
                  <a:lnTo>
                    <a:pt x="10" y="44"/>
                  </a:lnTo>
                  <a:lnTo>
                    <a:pt x="3" y="37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3" y="10"/>
                  </a:lnTo>
                  <a:lnTo>
                    <a:pt x="10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7" y="3"/>
                  </a:lnTo>
                  <a:lnTo>
                    <a:pt x="43" y="10"/>
                  </a:lnTo>
                  <a:lnTo>
                    <a:pt x="47" y="18"/>
                  </a:lnTo>
                  <a:lnTo>
                    <a:pt x="47" y="27"/>
                  </a:lnTo>
                  <a:lnTo>
                    <a:pt x="44" y="37"/>
                  </a:lnTo>
                  <a:lnTo>
                    <a:pt x="37" y="42"/>
                  </a:lnTo>
                  <a:lnTo>
                    <a:pt x="29" y="47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43"/>
            <p:cNvSpPr>
              <a:spLocks/>
            </p:cNvSpPr>
            <p:nvPr/>
          </p:nvSpPr>
          <p:spPr bwMode="auto">
            <a:xfrm>
              <a:off x="510" y="3228"/>
              <a:ext cx="24" cy="24"/>
            </a:xfrm>
            <a:custGeom>
              <a:avLst/>
              <a:gdLst>
                <a:gd name="T0" fmla="*/ 10 w 48"/>
                <a:gd name="T1" fmla="*/ 24 h 47"/>
                <a:gd name="T2" fmla="*/ 6 w 48"/>
                <a:gd name="T3" fmla="*/ 22 h 47"/>
                <a:gd name="T4" fmla="*/ 2 w 48"/>
                <a:gd name="T5" fmla="*/ 19 h 47"/>
                <a:gd name="T6" fmla="*/ 0 w 48"/>
                <a:gd name="T7" fmla="*/ 15 h 47"/>
                <a:gd name="T8" fmla="*/ 0 w 48"/>
                <a:gd name="T9" fmla="*/ 10 h 47"/>
                <a:gd name="T10" fmla="*/ 2 w 48"/>
                <a:gd name="T11" fmla="*/ 5 h 47"/>
                <a:gd name="T12" fmla="*/ 6 w 48"/>
                <a:gd name="T13" fmla="*/ 3 h 47"/>
                <a:gd name="T14" fmla="*/ 10 w 48"/>
                <a:gd name="T15" fmla="*/ 0 h 47"/>
                <a:gd name="T16" fmla="*/ 14 w 48"/>
                <a:gd name="T17" fmla="*/ 0 h 47"/>
                <a:gd name="T18" fmla="*/ 19 w 48"/>
                <a:gd name="T19" fmla="*/ 2 h 47"/>
                <a:gd name="T20" fmla="*/ 22 w 48"/>
                <a:gd name="T21" fmla="*/ 5 h 47"/>
                <a:gd name="T22" fmla="*/ 24 w 48"/>
                <a:gd name="T23" fmla="*/ 9 h 47"/>
                <a:gd name="T24" fmla="*/ 24 w 48"/>
                <a:gd name="T25" fmla="*/ 15 h 47"/>
                <a:gd name="T26" fmla="*/ 22 w 48"/>
                <a:gd name="T27" fmla="*/ 19 h 47"/>
                <a:gd name="T28" fmla="*/ 19 w 48"/>
                <a:gd name="T29" fmla="*/ 22 h 47"/>
                <a:gd name="T30" fmla="*/ 15 w 48"/>
                <a:gd name="T31" fmla="*/ 24 h 47"/>
                <a:gd name="T32" fmla="*/ 10 w 48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7">
                  <a:moveTo>
                    <a:pt x="20" y="47"/>
                  </a:moveTo>
                  <a:lnTo>
                    <a:pt x="11" y="44"/>
                  </a:lnTo>
                  <a:lnTo>
                    <a:pt x="4" y="37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3"/>
                  </a:lnTo>
                  <a:lnTo>
                    <a:pt x="44" y="10"/>
                  </a:lnTo>
                  <a:lnTo>
                    <a:pt x="48" y="18"/>
                  </a:lnTo>
                  <a:lnTo>
                    <a:pt x="48" y="29"/>
                  </a:lnTo>
                  <a:lnTo>
                    <a:pt x="44" y="37"/>
                  </a:lnTo>
                  <a:lnTo>
                    <a:pt x="37" y="44"/>
                  </a:lnTo>
                  <a:lnTo>
                    <a:pt x="29" y="47"/>
                  </a:lnTo>
                  <a:lnTo>
                    <a:pt x="20" y="4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44"/>
            <p:cNvSpPr>
              <a:spLocks/>
            </p:cNvSpPr>
            <p:nvPr/>
          </p:nvSpPr>
          <p:spPr bwMode="auto">
            <a:xfrm>
              <a:off x="495" y="3246"/>
              <a:ext cx="24" cy="24"/>
            </a:xfrm>
            <a:custGeom>
              <a:avLst/>
              <a:gdLst>
                <a:gd name="T0" fmla="*/ 10 w 47"/>
                <a:gd name="T1" fmla="*/ 24 h 47"/>
                <a:gd name="T2" fmla="*/ 5 w 47"/>
                <a:gd name="T3" fmla="*/ 22 h 47"/>
                <a:gd name="T4" fmla="*/ 2 w 47"/>
                <a:gd name="T5" fmla="*/ 19 h 47"/>
                <a:gd name="T6" fmla="*/ 0 w 47"/>
                <a:gd name="T7" fmla="*/ 15 h 47"/>
                <a:gd name="T8" fmla="*/ 0 w 47"/>
                <a:gd name="T9" fmla="*/ 9 h 47"/>
                <a:gd name="T10" fmla="*/ 2 w 47"/>
                <a:gd name="T11" fmla="*/ 5 h 47"/>
                <a:gd name="T12" fmla="*/ 5 w 47"/>
                <a:gd name="T13" fmla="*/ 2 h 47"/>
                <a:gd name="T14" fmla="*/ 9 w 47"/>
                <a:gd name="T15" fmla="*/ 0 h 47"/>
                <a:gd name="T16" fmla="*/ 14 w 47"/>
                <a:gd name="T17" fmla="*/ 0 h 47"/>
                <a:gd name="T18" fmla="*/ 18 w 47"/>
                <a:gd name="T19" fmla="*/ 2 h 47"/>
                <a:gd name="T20" fmla="*/ 21 w 47"/>
                <a:gd name="T21" fmla="*/ 5 h 47"/>
                <a:gd name="T22" fmla="*/ 24 w 47"/>
                <a:gd name="T23" fmla="*/ 9 h 47"/>
                <a:gd name="T24" fmla="*/ 24 w 47"/>
                <a:gd name="T25" fmla="*/ 14 h 47"/>
                <a:gd name="T26" fmla="*/ 22 w 47"/>
                <a:gd name="T27" fmla="*/ 19 h 47"/>
                <a:gd name="T28" fmla="*/ 18 w 47"/>
                <a:gd name="T29" fmla="*/ 22 h 47"/>
                <a:gd name="T30" fmla="*/ 14 w 47"/>
                <a:gd name="T31" fmla="*/ 24 h 47"/>
                <a:gd name="T32" fmla="*/ 10 w 47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19" y="47"/>
                  </a:moveTo>
                  <a:lnTo>
                    <a:pt x="10" y="44"/>
                  </a:lnTo>
                  <a:lnTo>
                    <a:pt x="3" y="37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3" y="10"/>
                  </a:lnTo>
                  <a:lnTo>
                    <a:pt x="10" y="3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3"/>
                  </a:lnTo>
                  <a:lnTo>
                    <a:pt x="42" y="10"/>
                  </a:lnTo>
                  <a:lnTo>
                    <a:pt x="47" y="18"/>
                  </a:lnTo>
                  <a:lnTo>
                    <a:pt x="47" y="28"/>
                  </a:lnTo>
                  <a:lnTo>
                    <a:pt x="43" y="37"/>
                  </a:lnTo>
                  <a:lnTo>
                    <a:pt x="36" y="43"/>
                  </a:lnTo>
                  <a:lnTo>
                    <a:pt x="28" y="47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45"/>
            <p:cNvSpPr>
              <a:spLocks/>
            </p:cNvSpPr>
            <p:nvPr/>
          </p:nvSpPr>
          <p:spPr bwMode="auto">
            <a:xfrm>
              <a:off x="518" y="3250"/>
              <a:ext cx="24" cy="24"/>
            </a:xfrm>
            <a:custGeom>
              <a:avLst/>
              <a:gdLst>
                <a:gd name="T0" fmla="*/ 10 w 47"/>
                <a:gd name="T1" fmla="*/ 24 h 47"/>
                <a:gd name="T2" fmla="*/ 5 w 47"/>
                <a:gd name="T3" fmla="*/ 22 h 47"/>
                <a:gd name="T4" fmla="*/ 2 w 47"/>
                <a:gd name="T5" fmla="*/ 19 h 47"/>
                <a:gd name="T6" fmla="*/ 0 w 47"/>
                <a:gd name="T7" fmla="*/ 15 h 47"/>
                <a:gd name="T8" fmla="*/ 0 w 47"/>
                <a:gd name="T9" fmla="*/ 10 h 47"/>
                <a:gd name="T10" fmla="*/ 2 w 47"/>
                <a:gd name="T11" fmla="*/ 5 h 47"/>
                <a:gd name="T12" fmla="*/ 5 w 47"/>
                <a:gd name="T13" fmla="*/ 3 h 47"/>
                <a:gd name="T14" fmla="*/ 9 w 47"/>
                <a:gd name="T15" fmla="*/ 0 h 47"/>
                <a:gd name="T16" fmla="*/ 14 w 47"/>
                <a:gd name="T17" fmla="*/ 0 h 47"/>
                <a:gd name="T18" fmla="*/ 18 w 47"/>
                <a:gd name="T19" fmla="*/ 2 h 47"/>
                <a:gd name="T20" fmla="*/ 22 w 47"/>
                <a:gd name="T21" fmla="*/ 5 h 47"/>
                <a:gd name="T22" fmla="*/ 24 w 47"/>
                <a:gd name="T23" fmla="*/ 9 h 47"/>
                <a:gd name="T24" fmla="*/ 24 w 47"/>
                <a:gd name="T25" fmla="*/ 15 h 47"/>
                <a:gd name="T26" fmla="*/ 22 w 47"/>
                <a:gd name="T27" fmla="*/ 19 h 47"/>
                <a:gd name="T28" fmla="*/ 18 w 47"/>
                <a:gd name="T29" fmla="*/ 22 h 47"/>
                <a:gd name="T30" fmla="*/ 14 w 47"/>
                <a:gd name="T31" fmla="*/ 24 h 47"/>
                <a:gd name="T32" fmla="*/ 10 w 47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19" y="47"/>
                  </a:moveTo>
                  <a:lnTo>
                    <a:pt x="10" y="44"/>
                  </a:lnTo>
                  <a:lnTo>
                    <a:pt x="4" y="37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3" y="10"/>
                  </a:lnTo>
                  <a:lnTo>
                    <a:pt x="10" y="5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3"/>
                  </a:lnTo>
                  <a:lnTo>
                    <a:pt x="43" y="10"/>
                  </a:lnTo>
                  <a:lnTo>
                    <a:pt x="47" y="18"/>
                  </a:lnTo>
                  <a:lnTo>
                    <a:pt x="47" y="29"/>
                  </a:lnTo>
                  <a:lnTo>
                    <a:pt x="43" y="37"/>
                  </a:lnTo>
                  <a:lnTo>
                    <a:pt x="36" y="44"/>
                  </a:lnTo>
                  <a:lnTo>
                    <a:pt x="28" y="47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46"/>
            <p:cNvSpPr>
              <a:spLocks/>
            </p:cNvSpPr>
            <p:nvPr/>
          </p:nvSpPr>
          <p:spPr bwMode="auto">
            <a:xfrm>
              <a:off x="367" y="2737"/>
              <a:ext cx="204" cy="944"/>
            </a:xfrm>
            <a:custGeom>
              <a:avLst/>
              <a:gdLst>
                <a:gd name="T0" fmla="*/ 61 w 407"/>
                <a:gd name="T1" fmla="*/ 299 h 1889"/>
                <a:gd name="T2" fmla="*/ 28 w 407"/>
                <a:gd name="T3" fmla="*/ 282 h 1889"/>
                <a:gd name="T4" fmla="*/ 0 w 407"/>
                <a:gd name="T5" fmla="*/ 269 h 1889"/>
                <a:gd name="T6" fmla="*/ 19 w 407"/>
                <a:gd name="T7" fmla="*/ 270 h 1889"/>
                <a:gd name="T8" fmla="*/ 44 w 407"/>
                <a:gd name="T9" fmla="*/ 278 h 1889"/>
                <a:gd name="T10" fmla="*/ 70 w 407"/>
                <a:gd name="T11" fmla="*/ 291 h 1889"/>
                <a:gd name="T12" fmla="*/ 95 w 407"/>
                <a:gd name="T13" fmla="*/ 304 h 1889"/>
                <a:gd name="T14" fmla="*/ 113 w 407"/>
                <a:gd name="T15" fmla="*/ 316 h 1889"/>
                <a:gd name="T16" fmla="*/ 134 w 407"/>
                <a:gd name="T17" fmla="*/ 327 h 1889"/>
                <a:gd name="T18" fmla="*/ 156 w 407"/>
                <a:gd name="T19" fmla="*/ 329 h 1889"/>
                <a:gd name="T20" fmla="*/ 167 w 407"/>
                <a:gd name="T21" fmla="*/ 322 h 1889"/>
                <a:gd name="T22" fmla="*/ 130 w 407"/>
                <a:gd name="T23" fmla="*/ 257 h 1889"/>
                <a:gd name="T24" fmla="*/ 111 w 407"/>
                <a:gd name="T25" fmla="*/ 177 h 1889"/>
                <a:gd name="T26" fmla="*/ 110 w 407"/>
                <a:gd name="T27" fmla="*/ 94 h 1889"/>
                <a:gd name="T28" fmla="*/ 108 w 407"/>
                <a:gd name="T29" fmla="*/ 0 h 1889"/>
                <a:gd name="T30" fmla="*/ 120 w 407"/>
                <a:gd name="T31" fmla="*/ 52 h 1889"/>
                <a:gd name="T32" fmla="*/ 117 w 407"/>
                <a:gd name="T33" fmla="*/ 109 h 1889"/>
                <a:gd name="T34" fmla="*/ 116 w 407"/>
                <a:gd name="T35" fmla="*/ 139 h 1889"/>
                <a:gd name="T36" fmla="*/ 130 w 407"/>
                <a:gd name="T37" fmla="*/ 207 h 1889"/>
                <a:gd name="T38" fmla="*/ 159 w 407"/>
                <a:gd name="T39" fmla="*/ 291 h 1889"/>
                <a:gd name="T40" fmla="*/ 194 w 407"/>
                <a:gd name="T41" fmla="*/ 362 h 1889"/>
                <a:gd name="T42" fmla="*/ 204 w 407"/>
                <a:gd name="T43" fmla="*/ 461 h 1889"/>
                <a:gd name="T44" fmla="*/ 192 w 407"/>
                <a:gd name="T45" fmla="*/ 567 h 1889"/>
                <a:gd name="T46" fmla="*/ 182 w 407"/>
                <a:gd name="T47" fmla="*/ 610 h 1889"/>
                <a:gd name="T48" fmla="*/ 156 w 407"/>
                <a:gd name="T49" fmla="*/ 692 h 1889"/>
                <a:gd name="T50" fmla="*/ 125 w 407"/>
                <a:gd name="T51" fmla="*/ 788 h 1889"/>
                <a:gd name="T52" fmla="*/ 96 w 407"/>
                <a:gd name="T53" fmla="*/ 875 h 1889"/>
                <a:gd name="T54" fmla="*/ 78 w 407"/>
                <a:gd name="T55" fmla="*/ 928 h 1889"/>
                <a:gd name="T56" fmla="*/ 69 w 407"/>
                <a:gd name="T57" fmla="*/ 938 h 1889"/>
                <a:gd name="T58" fmla="*/ 58 w 407"/>
                <a:gd name="T59" fmla="*/ 944 h 1889"/>
                <a:gd name="T60" fmla="*/ 55 w 407"/>
                <a:gd name="T61" fmla="*/ 941 h 1889"/>
                <a:gd name="T62" fmla="*/ 74 w 407"/>
                <a:gd name="T63" fmla="*/ 884 h 1889"/>
                <a:gd name="T64" fmla="*/ 103 w 407"/>
                <a:gd name="T65" fmla="*/ 811 h 1889"/>
                <a:gd name="T66" fmla="*/ 118 w 407"/>
                <a:gd name="T67" fmla="*/ 766 h 1889"/>
                <a:gd name="T68" fmla="*/ 137 w 407"/>
                <a:gd name="T69" fmla="*/ 689 h 1889"/>
                <a:gd name="T70" fmla="*/ 160 w 407"/>
                <a:gd name="T71" fmla="*/ 599 h 1889"/>
                <a:gd name="T72" fmla="*/ 177 w 407"/>
                <a:gd name="T73" fmla="*/ 521 h 1889"/>
                <a:gd name="T74" fmla="*/ 187 w 407"/>
                <a:gd name="T75" fmla="*/ 426 h 1889"/>
                <a:gd name="T76" fmla="*/ 180 w 407"/>
                <a:gd name="T77" fmla="*/ 347 h 1889"/>
                <a:gd name="T78" fmla="*/ 161 w 407"/>
                <a:gd name="T79" fmla="*/ 350 h 1889"/>
                <a:gd name="T80" fmla="*/ 134 w 407"/>
                <a:gd name="T81" fmla="*/ 341 h 1889"/>
                <a:gd name="T82" fmla="*/ 115 w 407"/>
                <a:gd name="T83" fmla="*/ 331 h 1889"/>
                <a:gd name="T84" fmla="*/ 108 w 407"/>
                <a:gd name="T85" fmla="*/ 327 h 1889"/>
                <a:gd name="T86" fmla="*/ 100 w 407"/>
                <a:gd name="T87" fmla="*/ 322 h 18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7" h="1889">
                  <a:moveTo>
                    <a:pt x="164" y="621"/>
                  </a:moveTo>
                  <a:lnTo>
                    <a:pt x="144" y="610"/>
                  </a:lnTo>
                  <a:lnTo>
                    <a:pt x="122" y="598"/>
                  </a:lnTo>
                  <a:lnTo>
                    <a:pt x="99" y="587"/>
                  </a:lnTo>
                  <a:lnTo>
                    <a:pt x="77" y="575"/>
                  </a:lnTo>
                  <a:lnTo>
                    <a:pt x="55" y="564"/>
                  </a:lnTo>
                  <a:lnTo>
                    <a:pt x="34" y="554"/>
                  </a:lnTo>
                  <a:lnTo>
                    <a:pt x="16" y="545"/>
                  </a:lnTo>
                  <a:lnTo>
                    <a:pt x="0" y="539"/>
                  </a:lnTo>
                  <a:lnTo>
                    <a:pt x="10" y="538"/>
                  </a:lnTo>
                  <a:lnTo>
                    <a:pt x="24" y="538"/>
                  </a:lnTo>
                  <a:lnTo>
                    <a:pt x="38" y="541"/>
                  </a:lnTo>
                  <a:lnTo>
                    <a:pt x="53" y="545"/>
                  </a:lnTo>
                  <a:lnTo>
                    <a:pt x="70" y="551"/>
                  </a:lnTo>
                  <a:lnTo>
                    <a:pt x="87" y="557"/>
                  </a:lnTo>
                  <a:lnTo>
                    <a:pt x="105" y="565"/>
                  </a:lnTo>
                  <a:lnTo>
                    <a:pt x="122" y="573"/>
                  </a:lnTo>
                  <a:lnTo>
                    <a:pt x="139" y="582"/>
                  </a:lnTo>
                  <a:lnTo>
                    <a:pt x="156" y="591"/>
                  </a:lnTo>
                  <a:lnTo>
                    <a:pt x="172" y="601"/>
                  </a:lnTo>
                  <a:lnTo>
                    <a:pt x="189" y="609"/>
                  </a:lnTo>
                  <a:lnTo>
                    <a:pt x="202" y="618"/>
                  </a:lnTo>
                  <a:lnTo>
                    <a:pt x="215" y="626"/>
                  </a:lnTo>
                  <a:lnTo>
                    <a:pt x="225" y="633"/>
                  </a:lnTo>
                  <a:lnTo>
                    <a:pt x="235" y="639"/>
                  </a:lnTo>
                  <a:lnTo>
                    <a:pt x="251" y="648"/>
                  </a:lnTo>
                  <a:lnTo>
                    <a:pt x="267" y="655"/>
                  </a:lnTo>
                  <a:lnTo>
                    <a:pt x="282" y="658"/>
                  </a:lnTo>
                  <a:lnTo>
                    <a:pt x="298" y="659"/>
                  </a:lnTo>
                  <a:lnTo>
                    <a:pt x="311" y="658"/>
                  </a:lnTo>
                  <a:lnTo>
                    <a:pt x="321" y="656"/>
                  </a:lnTo>
                  <a:lnTo>
                    <a:pt x="329" y="651"/>
                  </a:lnTo>
                  <a:lnTo>
                    <a:pt x="333" y="644"/>
                  </a:lnTo>
                  <a:lnTo>
                    <a:pt x="305" y="607"/>
                  </a:lnTo>
                  <a:lnTo>
                    <a:pt x="281" y="564"/>
                  </a:lnTo>
                  <a:lnTo>
                    <a:pt x="260" y="514"/>
                  </a:lnTo>
                  <a:lnTo>
                    <a:pt x="243" y="461"/>
                  </a:lnTo>
                  <a:lnTo>
                    <a:pt x="230" y="408"/>
                  </a:lnTo>
                  <a:lnTo>
                    <a:pt x="221" y="355"/>
                  </a:lnTo>
                  <a:lnTo>
                    <a:pt x="216" y="307"/>
                  </a:lnTo>
                  <a:lnTo>
                    <a:pt x="215" y="264"/>
                  </a:lnTo>
                  <a:lnTo>
                    <a:pt x="220" y="188"/>
                  </a:lnTo>
                  <a:lnTo>
                    <a:pt x="225" y="117"/>
                  </a:lnTo>
                  <a:lnTo>
                    <a:pt x="227" y="53"/>
                  </a:lnTo>
                  <a:lnTo>
                    <a:pt x="215" y="0"/>
                  </a:lnTo>
                  <a:lnTo>
                    <a:pt x="229" y="29"/>
                  </a:lnTo>
                  <a:lnTo>
                    <a:pt x="237" y="65"/>
                  </a:lnTo>
                  <a:lnTo>
                    <a:pt x="239" y="104"/>
                  </a:lnTo>
                  <a:lnTo>
                    <a:pt x="239" y="145"/>
                  </a:lnTo>
                  <a:lnTo>
                    <a:pt x="237" y="185"/>
                  </a:lnTo>
                  <a:lnTo>
                    <a:pt x="234" y="219"/>
                  </a:lnTo>
                  <a:lnTo>
                    <a:pt x="231" y="246"/>
                  </a:lnTo>
                  <a:lnTo>
                    <a:pt x="230" y="261"/>
                  </a:lnTo>
                  <a:lnTo>
                    <a:pt x="232" y="279"/>
                  </a:lnTo>
                  <a:lnTo>
                    <a:pt x="238" y="314"/>
                  </a:lnTo>
                  <a:lnTo>
                    <a:pt x="247" y="361"/>
                  </a:lnTo>
                  <a:lnTo>
                    <a:pt x="259" y="414"/>
                  </a:lnTo>
                  <a:lnTo>
                    <a:pt x="275" y="472"/>
                  </a:lnTo>
                  <a:lnTo>
                    <a:pt x="295" y="529"/>
                  </a:lnTo>
                  <a:lnTo>
                    <a:pt x="318" y="582"/>
                  </a:lnTo>
                  <a:lnTo>
                    <a:pt x="344" y="626"/>
                  </a:lnTo>
                  <a:lnTo>
                    <a:pt x="369" y="670"/>
                  </a:lnTo>
                  <a:lnTo>
                    <a:pt x="388" y="724"/>
                  </a:lnTo>
                  <a:lnTo>
                    <a:pt x="401" y="785"/>
                  </a:lnTo>
                  <a:lnTo>
                    <a:pt x="406" y="852"/>
                  </a:lnTo>
                  <a:lnTo>
                    <a:pt x="407" y="922"/>
                  </a:lnTo>
                  <a:lnTo>
                    <a:pt x="404" y="995"/>
                  </a:lnTo>
                  <a:lnTo>
                    <a:pt x="396" y="1066"/>
                  </a:lnTo>
                  <a:lnTo>
                    <a:pt x="384" y="1135"/>
                  </a:lnTo>
                  <a:lnTo>
                    <a:pt x="381" y="1153"/>
                  </a:lnTo>
                  <a:lnTo>
                    <a:pt x="374" y="1181"/>
                  </a:lnTo>
                  <a:lnTo>
                    <a:pt x="363" y="1221"/>
                  </a:lnTo>
                  <a:lnTo>
                    <a:pt x="349" y="1269"/>
                  </a:lnTo>
                  <a:lnTo>
                    <a:pt x="331" y="1324"/>
                  </a:lnTo>
                  <a:lnTo>
                    <a:pt x="312" y="1384"/>
                  </a:lnTo>
                  <a:lnTo>
                    <a:pt x="292" y="1448"/>
                  </a:lnTo>
                  <a:lnTo>
                    <a:pt x="270" y="1512"/>
                  </a:lnTo>
                  <a:lnTo>
                    <a:pt x="250" y="1577"/>
                  </a:lnTo>
                  <a:lnTo>
                    <a:pt x="229" y="1639"/>
                  </a:lnTo>
                  <a:lnTo>
                    <a:pt x="209" y="1698"/>
                  </a:lnTo>
                  <a:lnTo>
                    <a:pt x="191" y="1751"/>
                  </a:lnTo>
                  <a:lnTo>
                    <a:pt x="176" y="1796"/>
                  </a:lnTo>
                  <a:lnTo>
                    <a:pt x="163" y="1831"/>
                  </a:lnTo>
                  <a:lnTo>
                    <a:pt x="155" y="1857"/>
                  </a:lnTo>
                  <a:lnTo>
                    <a:pt x="151" y="1868"/>
                  </a:lnTo>
                  <a:lnTo>
                    <a:pt x="145" y="1872"/>
                  </a:lnTo>
                  <a:lnTo>
                    <a:pt x="138" y="1876"/>
                  </a:lnTo>
                  <a:lnTo>
                    <a:pt x="130" y="1881"/>
                  </a:lnTo>
                  <a:lnTo>
                    <a:pt x="123" y="1885"/>
                  </a:lnTo>
                  <a:lnTo>
                    <a:pt x="116" y="1888"/>
                  </a:lnTo>
                  <a:lnTo>
                    <a:pt x="111" y="1889"/>
                  </a:lnTo>
                  <a:lnTo>
                    <a:pt x="109" y="1887"/>
                  </a:lnTo>
                  <a:lnTo>
                    <a:pt x="109" y="1882"/>
                  </a:lnTo>
                  <a:lnTo>
                    <a:pt x="117" y="1854"/>
                  </a:lnTo>
                  <a:lnTo>
                    <a:pt x="131" y="1815"/>
                  </a:lnTo>
                  <a:lnTo>
                    <a:pt x="148" y="1768"/>
                  </a:lnTo>
                  <a:lnTo>
                    <a:pt x="168" y="1717"/>
                  </a:lnTo>
                  <a:lnTo>
                    <a:pt x="187" y="1668"/>
                  </a:lnTo>
                  <a:lnTo>
                    <a:pt x="205" y="1623"/>
                  </a:lnTo>
                  <a:lnTo>
                    <a:pt x="217" y="1588"/>
                  </a:lnTo>
                  <a:lnTo>
                    <a:pt x="224" y="1567"/>
                  </a:lnTo>
                  <a:lnTo>
                    <a:pt x="235" y="1533"/>
                  </a:lnTo>
                  <a:lnTo>
                    <a:pt x="246" y="1488"/>
                  </a:lnTo>
                  <a:lnTo>
                    <a:pt x="259" y="1436"/>
                  </a:lnTo>
                  <a:lnTo>
                    <a:pt x="273" y="1378"/>
                  </a:lnTo>
                  <a:lnTo>
                    <a:pt x="288" y="1318"/>
                  </a:lnTo>
                  <a:lnTo>
                    <a:pt x="303" y="1257"/>
                  </a:lnTo>
                  <a:lnTo>
                    <a:pt x="319" y="1199"/>
                  </a:lnTo>
                  <a:lnTo>
                    <a:pt x="335" y="1143"/>
                  </a:lnTo>
                  <a:lnTo>
                    <a:pt x="345" y="1097"/>
                  </a:lnTo>
                  <a:lnTo>
                    <a:pt x="354" y="1042"/>
                  </a:lnTo>
                  <a:lnTo>
                    <a:pt x="364" y="981"/>
                  </a:lnTo>
                  <a:lnTo>
                    <a:pt x="369" y="916"/>
                  </a:lnTo>
                  <a:lnTo>
                    <a:pt x="373" y="852"/>
                  </a:lnTo>
                  <a:lnTo>
                    <a:pt x="373" y="792"/>
                  </a:lnTo>
                  <a:lnTo>
                    <a:pt x="368" y="738"/>
                  </a:lnTo>
                  <a:lnTo>
                    <a:pt x="359" y="694"/>
                  </a:lnTo>
                  <a:lnTo>
                    <a:pt x="350" y="700"/>
                  </a:lnTo>
                  <a:lnTo>
                    <a:pt x="337" y="702"/>
                  </a:lnTo>
                  <a:lnTo>
                    <a:pt x="321" y="701"/>
                  </a:lnTo>
                  <a:lnTo>
                    <a:pt x="305" y="696"/>
                  </a:lnTo>
                  <a:lnTo>
                    <a:pt x="286" y="690"/>
                  </a:lnTo>
                  <a:lnTo>
                    <a:pt x="268" y="682"/>
                  </a:lnTo>
                  <a:lnTo>
                    <a:pt x="251" y="674"/>
                  </a:lnTo>
                  <a:lnTo>
                    <a:pt x="234" y="665"/>
                  </a:lnTo>
                  <a:lnTo>
                    <a:pt x="230" y="663"/>
                  </a:lnTo>
                  <a:lnTo>
                    <a:pt x="225" y="660"/>
                  </a:lnTo>
                  <a:lnTo>
                    <a:pt x="221" y="657"/>
                  </a:lnTo>
                  <a:lnTo>
                    <a:pt x="216" y="655"/>
                  </a:lnTo>
                  <a:lnTo>
                    <a:pt x="210" y="651"/>
                  </a:lnTo>
                  <a:lnTo>
                    <a:pt x="205" y="648"/>
                  </a:lnTo>
                  <a:lnTo>
                    <a:pt x="199" y="644"/>
                  </a:lnTo>
                  <a:lnTo>
                    <a:pt x="192" y="641"/>
                  </a:lnTo>
                  <a:lnTo>
                    <a:pt x="164" y="6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47"/>
            <p:cNvSpPr>
              <a:spLocks/>
            </p:cNvSpPr>
            <p:nvPr/>
          </p:nvSpPr>
          <p:spPr bwMode="auto">
            <a:xfrm>
              <a:off x="471" y="2782"/>
              <a:ext cx="24" cy="24"/>
            </a:xfrm>
            <a:custGeom>
              <a:avLst/>
              <a:gdLst>
                <a:gd name="T0" fmla="*/ 8 w 48"/>
                <a:gd name="T1" fmla="*/ 23 h 47"/>
                <a:gd name="T2" fmla="*/ 12 w 48"/>
                <a:gd name="T3" fmla="*/ 24 h 47"/>
                <a:gd name="T4" fmla="*/ 16 w 48"/>
                <a:gd name="T5" fmla="*/ 23 h 47"/>
                <a:gd name="T6" fmla="*/ 20 w 48"/>
                <a:gd name="T7" fmla="*/ 20 h 47"/>
                <a:gd name="T8" fmla="*/ 23 w 48"/>
                <a:gd name="T9" fmla="*/ 17 h 47"/>
                <a:gd name="T10" fmla="*/ 24 w 48"/>
                <a:gd name="T11" fmla="*/ 12 h 47"/>
                <a:gd name="T12" fmla="*/ 24 w 48"/>
                <a:gd name="T13" fmla="*/ 8 h 47"/>
                <a:gd name="T14" fmla="*/ 21 w 48"/>
                <a:gd name="T15" fmla="*/ 4 h 47"/>
                <a:gd name="T16" fmla="*/ 17 w 48"/>
                <a:gd name="T17" fmla="*/ 1 h 47"/>
                <a:gd name="T18" fmla="*/ 12 w 48"/>
                <a:gd name="T19" fmla="*/ 0 h 47"/>
                <a:gd name="T20" fmla="*/ 8 w 48"/>
                <a:gd name="T21" fmla="*/ 1 h 47"/>
                <a:gd name="T22" fmla="*/ 4 w 48"/>
                <a:gd name="T23" fmla="*/ 3 h 47"/>
                <a:gd name="T24" fmla="*/ 1 w 48"/>
                <a:gd name="T25" fmla="*/ 7 h 47"/>
                <a:gd name="T26" fmla="*/ 0 w 48"/>
                <a:gd name="T27" fmla="*/ 12 h 47"/>
                <a:gd name="T28" fmla="*/ 1 w 48"/>
                <a:gd name="T29" fmla="*/ 16 h 47"/>
                <a:gd name="T30" fmla="*/ 4 w 48"/>
                <a:gd name="T31" fmla="*/ 20 h 47"/>
                <a:gd name="T32" fmla="*/ 8 w 48"/>
                <a:gd name="T33" fmla="*/ 23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7">
                  <a:moveTo>
                    <a:pt x="15" y="45"/>
                  </a:moveTo>
                  <a:lnTo>
                    <a:pt x="24" y="47"/>
                  </a:lnTo>
                  <a:lnTo>
                    <a:pt x="32" y="46"/>
                  </a:lnTo>
                  <a:lnTo>
                    <a:pt x="40" y="40"/>
                  </a:lnTo>
                  <a:lnTo>
                    <a:pt x="46" y="34"/>
                  </a:lnTo>
                  <a:lnTo>
                    <a:pt x="48" y="24"/>
                  </a:lnTo>
                  <a:lnTo>
                    <a:pt x="47" y="15"/>
                  </a:lnTo>
                  <a:lnTo>
                    <a:pt x="41" y="7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40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48"/>
            <p:cNvSpPr>
              <a:spLocks/>
            </p:cNvSpPr>
            <p:nvPr/>
          </p:nvSpPr>
          <p:spPr bwMode="auto">
            <a:xfrm>
              <a:off x="473" y="2805"/>
              <a:ext cx="24" cy="24"/>
            </a:xfrm>
            <a:custGeom>
              <a:avLst/>
              <a:gdLst>
                <a:gd name="T0" fmla="*/ 7 w 48"/>
                <a:gd name="T1" fmla="*/ 23 h 49"/>
                <a:gd name="T2" fmla="*/ 12 w 48"/>
                <a:gd name="T3" fmla="*/ 24 h 49"/>
                <a:gd name="T4" fmla="*/ 16 w 48"/>
                <a:gd name="T5" fmla="*/ 23 h 49"/>
                <a:gd name="T6" fmla="*/ 20 w 48"/>
                <a:gd name="T7" fmla="*/ 21 h 49"/>
                <a:gd name="T8" fmla="*/ 23 w 48"/>
                <a:gd name="T9" fmla="*/ 17 h 49"/>
                <a:gd name="T10" fmla="*/ 24 w 48"/>
                <a:gd name="T11" fmla="*/ 13 h 49"/>
                <a:gd name="T12" fmla="*/ 23 w 48"/>
                <a:gd name="T13" fmla="*/ 8 h 49"/>
                <a:gd name="T14" fmla="*/ 21 w 48"/>
                <a:gd name="T15" fmla="*/ 4 h 49"/>
                <a:gd name="T16" fmla="*/ 17 w 48"/>
                <a:gd name="T17" fmla="*/ 1 h 49"/>
                <a:gd name="T18" fmla="*/ 12 w 48"/>
                <a:gd name="T19" fmla="*/ 0 h 49"/>
                <a:gd name="T20" fmla="*/ 8 w 48"/>
                <a:gd name="T21" fmla="*/ 0 h 49"/>
                <a:gd name="T22" fmla="*/ 4 w 48"/>
                <a:gd name="T23" fmla="*/ 3 h 49"/>
                <a:gd name="T24" fmla="*/ 1 w 48"/>
                <a:gd name="T25" fmla="*/ 7 h 49"/>
                <a:gd name="T26" fmla="*/ 0 w 48"/>
                <a:gd name="T27" fmla="*/ 12 h 49"/>
                <a:gd name="T28" fmla="*/ 1 w 48"/>
                <a:gd name="T29" fmla="*/ 17 h 49"/>
                <a:gd name="T30" fmla="*/ 4 w 48"/>
                <a:gd name="T31" fmla="*/ 20 h 49"/>
                <a:gd name="T32" fmla="*/ 7 w 48"/>
                <a:gd name="T33" fmla="*/ 23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9">
                  <a:moveTo>
                    <a:pt x="13" y="46"/>
                  </a:moveTo>
                  <a:lnTo>
                    <a:pt x="23" y="49"/>
                  </a:lnTo>
                  <a:lnTo>
                    <a:pt x="32" y="47"/>
                  </a:lnTo>
                  <a:lnTo>
                    <a:pt x="40" y="42"/>
                  </a:lnTo>
                  <a:lnTo>
                    <a:pt x="46" y="35"/>
                  </a:lnTo>
                  <a:lnTo>
                    <a:pt x="48" y="26"/>
                  </a:lnTo>
                  <a:lnTo>
                    <a:pt x="46" y="16"/>
                  </a:lnTo>
                  <a:lnTo>
                    <a:pt x="41" y="8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8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1" y="34"/>
                  </a:lnTo>
                  <a:lnTo>
                    <a:pt x="7" y="41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9"/>
            <p:cNvSpPr>
              <a:spLocks/>
            </p:cNvSpPr>
            <p:nvPr/>
          </p:nvSpPr>
          <p:spPr bwMode="auto">
            <a:xfrm>
              <a:off x="452" y="2796"/>
              <a:ext cx="23" cy="23"/>
            </a:xfrm>
            <a:custGeom>
              <a:avLst/>
              <a:gdLst>
                <a:gd name="T0" fmla="*/ 7 w 47"/>
                <a:gd name="T1" fmla="*/ 23 h 47"/>
                <a:gd name="T2" fmla="*/ 11 w 47"/>
                <a:gd name="T3" fmla="*/ 23 h 47"/>
                <a:gd name="T4" fmla="*/ 16 w 47"/>
                <a:gd name="T5" fmla="*/ 23 h 47"/>
                <a:gd name="T6" fmla="*/ 20 w 47"/>
                <a:gd name="T7" fmla="*/ 20 h 47"/>
                <a:gd name="T8" fmla="*/ 22 w 47"/>
                <a:gd name="T9" fmla="*/ 16 h 47"/>
                <a:gd name="T10" fmla="*/ 23 w 47"/>
                <a:gd name="T11" fmla="*/ 12 h 47"/>
                <a:gd name="T12" fmla="*/ 23 w 47"/>
                <a:gd name="T13" fmla="*/ 7 h 47"/>
                <a:gd name="T14" fmla="*/ 20 w 47"/>
                <a:gd name="T15" fmla="*/ 3 h 47"/>
                <a:gd name="T16" fmla="*/ 16 w 47"/>
                <a:gd name="T17" fmla="*/ 1 h 47"/>
                <a:gd name="T18" fmla="*/ 12 w 47"/>
                <a:gd name="T19" fmla="*/ 0 h 47"/>
                <a:gd name="T20" fmla="*/ 7 w 47"/>
                <a:gd name="T21" fmla="*/ 0 h 47"/>
                <a:gd name="T22" fmla="*/ 4 w 47"/>
                <a:gd name="T23" fmla="*/ 3 h 47"/>
                <a:gd name="T24" fmla="*/ 1 w 47"/>
                <a:gd name="T25" fmla="*/ 7 h 47"/>
                <a:gd name="T26" fmla="*/ 0 w 47"/>
                <a:gd name="T27" fmla="*/ 11 h 47"/>
                <a:gd name="T28" fmla="*/ 1 w 47"/>
                <a:gd name="T29" fmla="*/ 16 h 47"/>
                <a:gd name="T30" fmla="*/ 3 w 47"/>
                <a:gd name="T31" fmla="*/ 20 h 47"/>
                <a:gd name="T32" fmla="*/ 7 w 47"/>
                <a:gd name="T33" fmla="*/ 23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15" y="46"/>
                  </a:moveTo>
                  <a:lnTo>
                    <a:pt x="23" y="47"/>
                  </a:lnTo>
                  <a:lnTo>
                    <a:pt x="32" y="46"/>
                  </a:lnTo>
                  <a:lnTo>
                    <a:pt x="40" y="40"/>
                  </a:lnTo>
                  <a:lnTo>
                    <a:pt x="45" y="33"/>
                  </a:lnTo>
                  <a:lnTo>
                    <a:pt x="47" y="24"/>
                  </a:lnTo>
                  <a:lnTo>
                    <a:pt x="46" y="15"/>
                  </a:lnTo>
                  <a:lnTo>
                    <a:pt x="40" y="7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8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40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50"/>
            <p:cNvSpPr>
              <a:spLocks/>
            </p:cNvSpPr>
            <p:nvPr/>
          </p:nvSpPr>
          <p:spPr bwMode="auto">
            <a:xfrm>
              <a:off x="486" y="2875"/>
              <a:ext cx="24" cy="24"/>
            </a:xfrm>
            <a:custGeom>
              <a:avLst/>
              <a:gdLst>
                <a:gd name="T0" fmla="*/ 8 w 48"/>
                <a:gd name="T1" fmla="*/ 23 h 48"/>
                <a:gd name="T2" fmla="*/ 12 w 48"/>
                <a:gd name="T3" fmla="*/ 24 h 48"/>
                <a:gd name="T4" fmla="*/ 17 w 48"/>
                <a:gd name="T5" fmla="*/ 23 h 48"/>
                <a:gd name="T6" fmla="*/ 21 w 48"/>
                <a:gd name="T7" fmla="*/ 21 h 48"/>
                <a:gd name="T8" fmla="*/ 23 w 48"/>
                <a:gd name="T9" fmla="*/ 17 h 48"/>
                <a:gd name="T10" fmla="*/ 24 w 48"/>
                <a:gd name="T11" fmla="*/ 12 h 48"/>
                <a:gd name="T12" fmla="*/ 24 w 48"/>
                <a:gd name="T13" fmla="*/ 8 h 48"/>
                <a:gd name="T14" fmla="*/ 21 w 48"/>
                <a:gd name="T15" fmla="*/ 4 h 48"/>
                <a:gd name="T16" fmla="*/ 18 w 48"/>
                <a:gd name="T17" fmla="*/ 1 h 48"/>
                <a:gd name="T18" fmla="*/ 13 w 48"/>
                <a:gd name="T19" fmla="*/ 0 h 48"/>
                <a:gd name="T20" fmla="*/ 8 w 48"/>
                <a:gd name="T21" fmla="*/ 1 h 48"/>
                <a:gd name="T22" fmla="*/ 4 w 48"/>
                <a:gd name="T23" fmla="*/ 4 h 48"/>
                <a:gd name="T24" fmla="*/ 1 w 48"/>
                <a:gd name="T25" fmla="*/ 7 h 48"/>
                <a:gd name="T26" fmla="*/ 0 w 48"/>
                <a:gd name="T27" fmla="*/ 12 h 48"/>
                <a:gd name="T28" fmla="*/ 1 w 48"/>
                <a:gd name="T29" fmla="*/ 16 h 48"/>
                <a:gd name="T30" fmla="*/ 4 w 48"/>
                <a:gd name="T31" fmla="*/ 20 h 48"/>
                <a:gd name="T32" fmla="*/ 8 w 48"/>
                <a:gd name="T33" fmla="*/ 2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8">
                  <a:moveTo>
                    <a:pt x="15" y="46"/>
                  </a:moveTo>
                  <a:lnTo>
                    <a:pt x="24" y="48"/>
                  </a:lnTo>
                  <a:lnTo>
                    <a:pt x="34" y="46"/>
                  </a:lnTo>
                  <a:lnTo>
                    <a:pt x="42" y="41"/>
                  </a:lnTo>
                  <a:lnTo>
                    <a:pt x="46" y="33"/>
                  </a:lnTo>
                  <a:lnTo>
                    <a:pt x="48" y="24"/>
                  </a:lnTo>
                  <a:lnTo>
                    <a:pt x="47" y="15"/>
                  </a:lnTo>
                  <a:lnTo>
                    <a:pt x="42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6" y="1"/>
                  </a:lnTo>
                  <a:lnTo>
                    <a:pt x="8" y="7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40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51"/>
            <p:cNvSpPr>
              <a:spLocks/>
            </p:cNvSpPr>
            <p:nvPr/>
          </p:nvSpPr>
          <p:spPr bwMode="auto">
            <a:xfrm>
              <a:off x="488" y="2898"/>
              <a:ext cx="25" cy="24"/>
            </a:xfrm>
            <a:custGeom>
              <a:avLst/>
              <a:gdLst>
                <a:gd name="T0" fmla="*/ 8 w 48"/>
                <a:gd name="T1" fmla="*/ 23 h 47"/>
                <a:gd name="T2" fmla="*/ 13 w 48"/>
                <a:gd name="T3" fmla="*/ 24 h 47"/>
                <a:gd name="T4" fmla="*/ 17 w 48"/>
                <a:gd name="T5" fmla="*/ 23 h 47"/>
                <a:gd name="T6" fmla="*/ 21 w 48"/>
                <a:gd name="T7" fmla="*/ 20 h 47"/>
                <a:gd name="T8" fmla="*/ 24 w 48"/>
                <a:gd name="T9" fmla="*/ 17 h 47"/>
                <a:gd name="T10" fmla="*/ 25 w 48"/>
                <a:gd name="T11" fmla="*/ 12 h 47"/>
                <a:gd name="T12" fmla="*/ 24 w 48"/>
                <a:gd name="T13" fmla="*/ 8 h 47"/>
                <a:gd name="T14" fmla="*/ 21 w 48"/>
                <a:gd name="T15" fmla="*/ 4 h 47"/>
                <a:gd name="T16" fmla="*/ 18 w 48"/>
                <a:gd name="T17" fmla="*/ 1 h 47"/>
                <a:gd name="T18" fmla="*/ 13 w 48"/>
                <a:gd name="T19" fmla="*/ 0 h 47"/>
                <a:gd name="T20" fmla="*/ 8 w 48"/>
                <a:gd name="T21" fmla="*/ 1 h 47"/>
                <a:gd name="T22" fmla="*/ 4 w 48"/>
                <a:gd name="T23" fmla="*/ 3 h 47"/>
                <a:gd name="T24" fmla="*/ 1 w 48"/>
                <a:gd name="T25" fmla="*/ 7 h 47"/>
                <a:gd name="T26" fmla="*/ 0 w 48"/>
                <a:gd name="T27" fmla="*/ 12 h 47"/>
                <a:gd name="T28" fmla="*/ 1 w 48"/>
                <a:gd name="T29" fmla="*/ 16 h 47"/>
                <a:gd name="T30" fmla="*/ 4 w 48"/>
                <a:gd name="T31" fmla="*/ 20 h 47"/>
                <a:gd name="T32" fmla="*/ 8 w 48"/>
                <a:gd name="T33" fmla="*/ 23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7">
                  <a:moveTo>
                    <a:pt x="15" y="45"/>
                  </a:moveTo>
                  <a:lnTo>
                    <a:pt x="24" y="47"/>
                  </a:lnTo>
                  <a:lnTo>
                    <a:pt x="33" y="46"/>
                  </a:lnTo>
                  <a:lnTo>
                    <a:pt x="41" y="40"/>
                  </a:lnTo>
                  <a:lnTo>
                    <a:pt x="46" y="33"/>
                  </a:lnTo>
                  <a:lnTo>
                    <a:pt x="48" y="24"/>
                  </a:lnTo>
                  <a:lnTo>
                    <a:pt x="47" y="15"/>
                  </a:lnTo>
                  <a:lnTo>
                    <a:pt x="41" y="7"/>
                  </a:lnTo>
                  <a:lnTo>
                    <a:pt x="34" y="1"/>
                  </a:lnTo>
                  <a:lnTo>
                    <a:pt x="25" y="0"/>
                  </a:lnTo>
                  <a:lnTo>
                    <a:pt x="16" y="1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40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52"/>
            <p:cNvSpPr>
              <a:spLocks/>
            </p:cNvSpPr>
            <p:nvPr/>
          </p:nvSpPr>
          <p:spPr bwMode="auto">
            <a:xfrm>
              <a:off x="467" y="2889"/>
              <a:ext cx="24" cy="24"/>
            </a:xfrm>
            <a:custGeom>
              <a:avLst/>
              <a:gdLst>
                <a:gd name="T0" fmla="*/ 7 w 48"/>
                <a:gd name="T1" fmla="*/ 23 h 49"/>
                <a:gd name="T2" fmla="*/ 12 w 48"/>
                <a:gd name="T3" fmla="*/ 24 h 49"/>
                <a:gd name="T4" fmla="*/ 16 w 48"/>
                <a:gd name="T5" fmla="*/ 23 h 49"/>
                <a:gd name="T6" fmla="*/ 20 w 48"/>
                <a:gd name="T7" fmla="*/ 21 h 49"/>
                <a:gd name="T8" fmla="*/ 23 w 48"/>
                <a:gd name="T9" fmla="*/ 17 h 49"/>
                <a:gd name="T10" fmla="*/ 24 w 48"/>
                <a:gd name="T11" fmla="*/ 12 h 49"/>
                <a:gd name="T12" fmla="*/ 23 w 48"/>
                <a:gd name="T13" fmla="*/ 8 h 49"/>
                <a:gd name="T14" fmla="*/ 21 w 48"/>
                <a:gd name="T15" fmla="*/ 4 h 49"/>
                <a:gd name="T16" fmla="*/ 17 w 48"/>
                <a:gd name="T17" fmla="*/ 1 h 49"/>
                <a:gd name="T18" fmla="*/ 12 w 48"/>
                <a:gd name="T19" fmla="*/ 0 h 49"/>
                <a:gd name="T20" fmla="*/ 8 w 48"/>
                <a:gd name="T21" fmla="*/ 0 h 49"/>
                <a:gd name="T22" fmla="*/ 4 w 48"/>
                <a:gd name="T23" fmla="*/ 3 h 49"/>
                <a:gd name="T24" fmla="*/ 1 w 48"/>
                <a:gd name="T25" fmla="*/ 7 h 49"/>
                <a:gd name="T26" fmla="*/ 0 w 48"/>
                <a:gd name="T27" fmla="*/ 12 h 49"/>
                <a:gd name="T28" fmla="*/ 1 w 48"/>
                <a:gd name="T29" fmla="*/ 16 h 49"/>
                <a:gd name="T30" fmla="*/ 4 w 48"/>
                <a:gd name="T31" fmla="*/ 20 h 49"/>
                <a:gd name="T32" fmla="*/ 7 w 48"/>
                <a:gd name="T33" fmla="*/ 23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9">
                  <a:moveTo>
                    <a:pt x="14" y="46"/>
                  </a:moveTo>
                  <a:lnTo>
                    <a:pt x="23" y="49"/>
                  </a:lnTo>
                  <a:lnTo>
                    <a:pt x="32" y="46"/>
                  </a:lnTo>
                  <a:lnTo>
                    <a:pt x="40" y="42"/>
                  </a:lnTo>
                  <a:lnTo>
                    <a:pt x="46" y="34"/>
                  </a:lnTo>
                  <a:lnTo>
                    <a:pt x="48" y="24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4" y="3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8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1" y="33"/>
                  </a:lnTo>
                  <a:lnTo>
                    <a:pt x="7" y="41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53"/>
            <p:cNvSpPr>
              <a:spLocks/>
            </p:cNvSpPr>
            <p:nvPr/>
          </p:nvSpPr>
          <p:spPr bwMode="auto">
            <a:xfrm>
              <a:off x="463" y="2951"/>
              <a:ext cx="24" cy="25"/>
            </a:xfrm>
            <a:custGeom>
              <a:avLst/>
              <a:gdLst>
                <a:gd name="T0" fmla="*/ 7 w 48"/>
                <a:gd name="T1" fmla="*/ 24 h 48"/>
                <a:gd name="T2" fmla="*/ 12 w 48"/>
                <a:gd name="T3" fmla="*/ 25 h 48"/>
                <a:gd name="T4" fmla="*/ 16 w 48"/>
                <a:gd name="T5" fmla="*/ 24 h 48"/>
                <a:gd name="T6" fmla="*/ 20 w 48"/>
                <a:gd name="T7" fmla="*/ 21 h 48"/>
                <a:gd name="T8" fmla="*/ 23 w 48"/>
                <a:gd name="T9" fmla="*/ 18 h 48"/>
                <a:gd name="T10" fmla="*/ 24 w 48"/>
                <a:gd name="T11" fmla="*/ 13 h 48"/>
                <a:gd name="T12" fmla="*/ 23 w 48"/>
                <a:gd name="T13" fmla="*/ 8 h 48"/>
                <a:gd name="T14" fmla="*/ 21 w 48"/>
                <a:gd name="T15" fmla="*/ 4 h 48"/>
                <a:gd name="T16" fmla="*/ 17 w 48"/>
                <a:gd name="T17" fmla="*/ 1 h 48"/>
                <a:gd name="T18" fmla="*/ 12 w 48"/>
                <a:gd name="T19" fmla="*/ 0 h 48"/>
                <a:gd name="T20" fmla="*/ 8 w 48"/>
                <a:gd name="T21" fmla="*/ 1 h 48"/>
                <a:gd name="T22" fmla="*/ 4 w 48"/>
                <a:gd name="T23" fmla="*/ 4 h 48"/>
                <a:gd name="T24" fmla="*/ 1 w 48"/>
                <a:gd name="T25" fmla="*/ 8 h 48"/>
                <a:gd name="T26" fmla="*/ 0 w 48"/>
                <a:gd name="T27" fmla="*/ 13 h 48"/>
                <a:gd name="T28" fmla="*/ 1 w 48"/>
                <a:gd name="T29" fmla="*/ 17 h 48"/>
                <a:gd name="T30" fmla="*/ 4 w 48"/>
                <a:gd name="T31" fmla="*/ 21 h 48"/>
                <a:gd name="T32" fmla="*/ 7 w 4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8">
                  <a:moveTo>
                    <a:pt x="14" y="46"/>
                  </a:moveTo>
                  <a:lnTo>
                    <a:pt x="23" y="48"/>
                  </a:lnTo>
                  <a:lnTo>
                    <a:pt x="32" y="47"/>
                  </a:lnTo>
                  <a:lnTo>
                    <a:pt x="40" y="41"/>
                  </a:lnTo>
                  <a:lnTo>
                    <a:pt x="46" y="34"/>
                  </a:lnTo>
                  <a:lnTo>
                    <a:pt x="48" y="25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54"/>
            <p:cNvSpPr>
              <a:spLocks/>
            </p:cNvSpPr>
            <p:nvPr/>
          </p:nvSpPr>
          <p:spPr bwMode="auto">
            <a:xfrm>
              <a:off x="465" y="2975"/>
              <a:ext cx="24" cy="24"/>
            </a:xfrm>
            <a:custGeom>
              <a:avLst/>
              <a:gdLst>
                <a:gd name="T0" fmla="*/ 7 w 47"/>
                <a:gd name="T1" fmla="*/ 23 h 49"/>
                <a:gd name="T2" fmla="*/ 12 w 47"/>
                <a:gd name="T3" fmla="*/ 24 h 49"/>
                <a:gd name="T4" fmla="*/ 16 w 47"/>
                <a:gd name="T5" fmla="*/ 23 h 49"/>
                <a:gd name="T6" fmla="*/ 20 w 47"/>
                <a:gd name="T7" fmla="*/ 21 h 49"/>
                <a:gd name="T8" fmla="*/ 23 w 47"/>
                <a:gd name="T9" fmla="*/ 17 h 49"/>
                <a:gd name="T10" fmla="*/ 24 w 47"/>
                <a:gd name="T11" fmla="*/ 12 h 49"/>
                <a:gd name="T12" fmla="*/ 23 w 47"/>
                <a:gd name="T13" fmla="*/ 8 h 49"/>
                <a:gd name="T14" fmla="*/ 21 w 47"/>
                <a:gd name="T15" fmla="*/ 4 h 49"/>
                <a:gd name="T16" fmla="*/ 17 w 47"/>
                <a:gd name="T17" fmla="*/ 1 h 49"/>
                <a:gd name="T18" fmla="*/ 12 w 47"/>
                <a:gd name="T19" fmla="*/ 0 h 49"/>
                <a:gd name="T20" fmla="*/ 8 w 47"/>
                <a:gd name="T21" fmla="*/ 0 h 49"/>
                <a:gd name="T22" fmla="*/ 4 w 47"/>
                <a:gd name="T23" fmla="*/ 3 h 49"/>
                <a:gd name="T24" fmla="*/ 1 w 47"/>
                <a:gd name="T25" fmla="*/ 7 h 49"/>
                <a:gd name="T26" fmla="*/ 0 w 47"/>
                <a:gd name="T27" fmla="*/ 12 h 49"/>
                <a:gd name="T28" fmla="*/ 1 w 47"/>
                <a:gd name="T29" fmla="*/ 16 h 49"/>
                <a:gd name="T30" fmla="*/ 4 w 47"/>
                <a:gd name="T31" fmla="*/ 20 h 49"/>
                <a:gd name="T32" fmla="*/ 7 w 47"/>
                <a:gd name="T33" fmla="*/ 23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9">
                  <a:moveTo>
                    <a:pt x="13" y="46"/>
                  </a:moveTo>
                  <a:lnTo>
                    <a:pt x="23" y="49"/>
                  </a:lnTo>
                  <a:lnTo>
                    <a:pt x="32" y="46"/>
                  </a:lnTo>
                  <a:lnTo>
                    <a:pt x="40" y="42"/>
                  </a:lnTo>
                  <a:lnTo>
                    <a:pt x="46" y="34"/>
                  </a:lnTo>
                  <a:lnTo>
                    <a:pt x="47" y="24"/>
                  </a:lnTo>
                  <a:lnTo>
                    <a:pt x="46" y="16"/>
                  </a:lnTo>
                  <a:lnTo>
                    <a:pt x="41" y="8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1" y="32"/>
                  </a:lnTo>
                  <a:lnTo>
                    <a:pt x="7" y="40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55"/>
            <p:cNvSpPr>
              <a:spLocks/>
            </p:cNvSpPr>
            <p:nvPr/>
          </p:nvSpPr>
          <p:spPr bwMode="auto">
            <a:xfrm>
              <a:off x="444" y="2966"/>
              <a:ext cx="24" cy="23"/>
            </a:xfrm>
            <a:custGeom>
              <a:avLst/>
              <a:gdLst>
                <a:gd name="T0" fmla="*/ 8 w 47"/>
                <a:gd name="T1" fmla="*/ 22 h 47"/>
                <a:gd name="T2" fmla="*/ 12 w 47"/>
                <a:gd name="T3" fmla="*/ 23 h 47"/>
                <a:gd name="T4" fmla="*/ 16 w 47"/>
                <a:gd name="T5" fmla="*/ 23 h 47"/>
                <a:gd name="T6" fmla="*/ 20 w 47"/>
                <a:gd name="T7" fmla="*/ 20 h 47"/>
                <a:gd name="T8" fmla="*/ 23 w 47"/>
                <a:gd name="T9" fmla="*/ 16 h 47"/>
                <a:gd name="T10" fmla="*/ 24 w 47"/>
                <a:gd name="T11" fmla="*/ 12 h 47"/>
                <a:gd name="T12" fmla="*/ 23 w 47"/>
                <a:gd name="T13" fmla="*/ 7 h 47"/>
                <a:gd name="T14" fmla="*/ 20 w 47"/>
                <a:gd name="T15" fmla="*/ 3 h 47"/>
                <a:gd name="T16" fmla="*/ 17 w 47"/>
                <a:gd name="T17" fmla="*/ 0 h 47"/>
                <a:gd name="T18" fmla="*/ 12 w 47"/>
                <a:gd name="T19" fmla="*/ 0 h 47"/>
                <a:gd name="T20" fmla="*/ 8 w 47"/>
                <a:gd name="T21" fmla="*/ 0 h 47"/>
                <a:gd name="T22" fmla="*/ 4 w 47"/>
                <a:gd name="T23" fmla="*/ 2 h 47"/>
                <a:gd name="T24" fmla="*/ 1 w 47"/>
                <a:gd name="T25" fmla="*/ 7 h 47"/>
                <a:gd name="T26" fmla="*/ 0 w 47"/>
                <a:gd name="T27" fmla="*/ 11 h 47"/>
                <a:gd name="T28" fmla="*/ 1 w 47"/>
                <a:gd name="T29" fmla="*/ 16 h 47"/>
                <a:gd name="T30" fmla="*/ 4 w 47"/>
                <a:gd name="T31" fmla="*/ 20 h 47"/>
                <a:gd name="T32" fmla="*/ 8 w 47"/>
                <a:gd name="T33" fmla="*/ 22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15" y="45"/>
                  </a:moveTo>
                  <a:lnTo>
                    <a:pt x="24" y="47"/>
                  </a:lnTo>
                  <a:lnTo>
                    <a:pt x="32" y="46"/>
                  </a:lnTo>
                  <a:lnTo>
                    <a:pt x="39" y="40"/>
                  </a:lnTo>
                  <a:lnTo>
                    <a:pt x="45" y="33"/>
                  </a:lnTo>
                  <a:lnTo>
                    <a:pt x="47" y="24"/>
                  </a:lnTo>
                  <a:lnTo>
                    <a:pt x="46" y="15"/>
                  </a:lnTo>
                  <a:lnTo>
                    <a:pt x="40" y="7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40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56"/>
            <p:cNvSpPr>
              <a:spLocks/>
            </p:cNvSpPr>
            <p:nvPr/>
          </p:nvSpPr>
          <p:spPr bwMode="auto">
            <a:xfrm>
              <a:off x="371" y="3000"/>
              <a:ext cx="25" cy="24"/>
            </a:xfrm>
            <a:custGeom>
              <a:avLst/>
              <a:gdLst>
                <a:gd name="T0" fmla="*/ 3 w 48"/>
                <a:gd name="T1" fmla="*/ 20 h 48"/>
                <a:gd name="T2" fmla="*/ 5 w 48"/>
                <a:gd name="T3" fmla="*/ 22 h 48"/>
                <a:gd name="T4" fmla="*/ 7 w 48"/>
                <a:gd name="T5" fmla="*/ 23 h 48"/>
                <a:gd name="T6" fmla="*/ 9 w 48"/>
                <a:gd name="T7" fmla="*/ 24 h 48"/>
                <a:gd name="T8" fmla="*/ 12 w 48"/>
                <a:gd name="T9" fmla="*/ 24 h 48"/>
                <a:gd name="T10" fmla="*/ 15 w 48"/>
                <a:gd name="T11" fmla="*/ 24 h 48"/>
                <a:gd name="T12" fmla="*/ 17 w 48"/>
                <a:gd name="T13" fmla="*/ 24 h 48"/>
                <a:gd name="T14" fmla="*/ 19 w 48"/>
                <a:gd name="T15" fmla="*/ 23 h 48"/>
                <a:gd name="T16" fmla="*/ 21 w 48"/>
                <a:gd name="T17" fmla="*/ 21 h 48"/>
                <a:gd name="T18" fmla="*/ 24 w 48"/>
                <a:gd name="T19" fmla="*/ 17 h 48"/>
                <a:gd name="T20" fmla="*/ 25 w 48"/>
                <a:gd name="T21" fmla="*/ 13 h 48"/>
                <a:gd name="T22" fmla="*/ 24 w 48"/>
                <a:gd name="T23" fmla="*/ 8 h 48"/>
                <a:gd name="T24" fmla="*/ 22 w 48"/>
                <a:gd name="T25" fmla="*/ 4 h 48"/>
                <a:gd name="T26" fmla="*/ 20 w 48"/>
                <a:gd name="T27" fmla="*/ 2 h 48"/>
                <a:gd name="T28" fmla="*/ 18 w 48"/>
                <a:gd name="T29" fmla="*/ 1 h 48"/>
                <a:gd name="T30" fmla="*/ 16 w 48"/>
                <a:gd name="T31" fmla="*/ 1 h 48"/>
                <a:gd name="T32" fmla="*/ 13 w 48"/>
                <a:gd name="T33" fmla="*/ 0 h 48"/>
                <a:gd name="T34" fmla="*/ 11 w 48"/>
                <a:gd name="T35" fmla="*/ 0 h 48"/>
                <a:gd name="T36" fmla="*/ 8 w 48"/>
                <a:gd name="T37" fmla="*/ 1 h 48"/>
                <a:gd name="T38" fmla="*/ 7 w 48"/>
                <a:gd name="T39" fmla="*/ 2 h 48"/>
                <a:gd name="T40" fmla="*/ 4 w 48"/>
                <a:gd name="T41" fmla="*/ 3 h 48"/>
                <a:gd name="T42" fmla="*/ 1 w 48"/>
                <a:gd name="T43" fmla="*/ 7 h 48"/>
                <a:gd name="T44" fmla="*/ 0 w 48"/>
                <a:gd name="T45" fmla="*/ 12 h 48"/>
                <a:gd name="T46" fmla="*/ 1 w 48"/>
                <a:gd name="T47" fmla="*/ 16 h 48"/>
                <a:gd name="T48" fmla="*/ 3 w 48"/>
                <a:gd name="T49" fmla="*/ 2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8" h="48">
                  <a:moveTo>
                    <a:pt x="6" y="40"/>
                  </a:moveTo>
                  <a:lnTo>
                    <a:pt x="9" y="43"/>
                  </a:lnTo>
                  <a:lnTo>
                    <a:pt x="14" y="46"/>
                  </a:lnTo>
                  <a:lnTo>
                    <a:pt x="18" y="47"/>
                  </a:lnTo>
                  <a:lnTo>
                    <a:pt x="23" y="48"/>
                  </a:lnTo>
                  <a:lnTo>
                    <a:pt x="28" y="48"/>
                  </a:lnTo>
                  <a:lnTo>
                    <a:pt x="32" y="47"/>
                  </a:lnTo>
                  <a:lnTo>
                    <a:pt x="36" y="45"/>
                  </a:lnTo>
                  <a:lnTo>
                    <a:pt x="40" y="42"/>
                  </a:lnTo>
                  <a:lnTo>
                    <a:pt x="46" y="34"/>
                  </a:lnTo>
                  <a:lnTo>
                    <a:pt x="48" y="25"/>
                  </a:lnTo>
                  <a:lnTo>
                    <a:pt x="47" y="16"/>
                  </a:lnTo>
                  <a:lnTo>
                    <a:pt x="43" y="8"/>
                  </a:lnTo>
                  <a:lnTo>
                    <a:pt x="39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3" y="3"/>
                  </a:lnTo>
                  <a:lnTo>
                    <a:pt x="8" y="5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6" y="4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57"/>
            <p:cNvSpPr>
              <a:spLocks/>
            </p:cNvSpPr>
            <p:nvPr/>
          </p:nvSpPr>
          <p:spPr bwMode="auto">
            <a:xfrm>
              <a:off x="348" y="3004"/>
              <a:ext cx="24" cy="24"/>
            </a:xfrm>
            <a:custGeom>
              <a:avLst/>
              <a:gdLst>
                <a:gd name="T0" fmla="*/ 3 w 47"/>
                <a:gd name="T1" fmla="*/ 20 h 47"/>
                <a:gd name="T2" fmla="*/ 7 w 47"/>
                <a:gd name="T3" fmla="*/ 23 h 47"/>
                <a:gd name="T4" fmla="*/ 11 w 47"/>
                <a:gd name="T5" fmla="*/ 24 h 47"/>
                <a:gd name="T6" fmla="*/ 16 w 47"/>
                <a:gd name="T7" fmla="*/ 23 h 47"/>
                <a:gd name="T8" fmla="*/ 20 w 47"/>
                <a:gd name="T9" fmla="*/ 21 h 47"/>
                <a:gd name="T10" fmla="*/ 23 w 47"/>
                <a:gd name="T11" fmla="*/ 17 h 47"/>
                <a:gd name="T12" fmla="*/ 24 w 47"/>
                <a:gd name="T13" fmla="*/ 13 h 47"/>
                <a:gd name="T14" fmla="*/ 23 w 47"/>
                <a:gd name="T15" fmla="*/ 8 h 47"/>
                <a:gd name="T16" fmla="*/ 21 w 47"/>
                <a:gd name="T17" fmla="*/ 4 h 47"/>
                <a:gd name="T18" fmla="*/ 17 w 47"/>
                <a:gd name="T19" fmla="*/ 1 h 47"/>
                <a:gd name="T20" fmla="*/ 13 w 47"/>
                <a:gd name="T21" fmla="*/ 0 h 47"/>
                <a:gd name="T22" fmla="*/ 8 w 47"/>
                <a:gd name="T23" fmla="*/ 1 h 47"/>
                <a:gd name="T24" fmla="*/ 4 w 47"/>
                <a:gd name="T25" fmla="*/ 3 h 47"/>
                <a:gd name="T26" fmla="*/ 1 w 47"/>
                <a:gd name="T27" fmla="*/ 7 h 47"/>
                <a:gd name="T28" fmla="*/ 0 w 47"/>
                <a:gd name="T29" fmla="*/ 11 h 47"/>
                <a:gd name="T30" fmla="*/ 1 w 47"/>
                <a:gd name="T31" fmla="*/ 16 h 47"/>
                <a:gd name="T32" fmla="*/ 3 w 47"/>
                <a:gd name="T33" fmla="*/ 20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6" y="39"/>
                  </a:moveTo>
                  <a:lnTo>
                    <a:pt x="13" y="45"/>
                  </a:lnTo>
                  <a:lnTo>
                    <a:pt x="22" y="47"/>
                  </a:lnTo>
                  <a:lnTo>
                    <a:pt x="31" y="46"/>
                  </a:lnTo>
                  <a:lnTo>
                    <a:pt x="39" y="41"/>
                  </a:lnTo>
                  <a:lnTo>
                    <a:pt x="45" y="34"/>
                  </a:lnTo>
                  <a:lnTo>
                    <a:pt x="47" y="25"/>
                  </a:lnTo>
                  <a:lnTo>
                    <a:pt x="46" y="16"/>
                  </a:lnTo>
                  <a:lnTo>
                    <a:pt x="41" y="8"/>
                  </a:lnTo>
                  <a:lnTo>
                    <a:pt x="33" y="2"/>
                  </a:lnTo>
                  <a:lnTo>
                    <a:pt x="25" y="0"/>
                  </a:lnTo>
                  <a:lnTo>
                    <a:pt x="16" y="1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1" y="31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58"/>
            <p:cNvSpPr>
              <a:spLocks/>
            </p:cNvSpPr>
            <p:nvPr/>
          </p:nvSpPr>
          <p:spPr bwMode="auto">
            <a:xfrm>
              <a:off x="542" y="3026"/>
              <a:ext cx="24" cy="25"/>
            </a:xfrm>
            <a:custGeom>
              <a:avLst/>
              <a:gdLst>
                <a:gd name="T0" fmla="*/ 7 w 47"/>
                <a:gd name="T1" fmla="*/ 24 h 48"/>
                <a:gd name="T2" fmla="*/ 12 w 47"/>
                <a:gd name="T3" fmla="*/ 25 h 48"/>
                <a:gd name="T4" fmla="*/ 16 w 47"/>
                <a:gd name="T5" fmla="*/ 24 h 48"/>
                <a:gd name="T6" fmla="*/ 20 w 47"/>
                <a:gd name="T7" fmla="*/ 21 h 48"/>
                <a:gd name="T8" fmla="*/ 23 w 47"/>
                <a:gd name="T9" fmla="*/ 17 h 48"/>
                <a:gd name="T10" fmla="*/ 24 w 47"/>
                <a:gd name="T11" fmla="*/ 13 h 48"/>
                <a:gd name="T12" fmla="*/ 23 w 47"/>
                <a:gd name="T13" fmla="*/ 8 h 48"/>
                <a:gd name="T14" fmla="*/ 21 w 47"/>
                <a:gd name="T15" fmla="*/ 4 h 48"/>
                <a:gd name="T16" fmla="*/ 17 w 47"/>
                <a:gd name="T17" fmla="*/ 1 h 48"/>
                <a:gd name="T18" fmla="*/ 12 w 47"/>
                <a:gd name="T19" fmla="*/ 0 h 48"/>
                <a:gd name="T20" fmla="*/ 8 w 47"/>
                <a:gd name="T21" fmla="*/ 1 h 48"/>
                <a:gd name="T22" fmla="*/ 4 w 47"/>
                <a:gd name="T23" fmla="*/ 4 h 48"/>
                <a:gd name="T24" fmla="*/ 1 w 47"/>
                <a:gd name="T25" fmla="*/ 8 h 48"/>
                <a:gd name="T26" fmla="*/ 0 w 47"/>
                <a:gd name="T27" fmla="*/ 13 h 48"/>
                <a:gd name="T28" fmla="*/ 1 w 47"/>
                <a:gd name="T29" fmla="*/ 17 h 48"/>
                <a:gd name="T30" fmla="*/ 4 w 47"/>
                <a:gd name="T31" fmla="*/ 21 h 48"/>
                <a:gd name="T32" fmla="*/ 7 w 47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8">
                  <a:moveTo>
                    <a:pt x="14" y="46"/>
                  </a:moveTo>
                  <a:lnTo>
                    <a:pt x="23" y="48"/>
                  </a:lnTo>
                  <a:lnTo>
                    <a:pt x="32" y="46"/>
                  </a:lnTo>
                  <a:lnTo>
                    <a:pt x="40" y="41"/>
                  </a:lnTo>
                  <a:lnTo>
                    <a:pt x="46" y="33"/>
                  </a:lnTo>
                  <a:lnTo>
                    <a:pt x="47" y="24"/>
                  </a:lnTo>
                  <a:lnTo>
                    <a:pt x="46" y="16"/>
                  </a:lnTo>
                  <a:lnTo>
                    <a:pt x="41" y="8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1" y="32"/>
                  </a:lnTo>
                  <a:lnTo>
                    <a:pt x="7" y="40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59"/>
            <p:cNvSpPr>
              <a:spLocks/>
            </p:cNvSpPr>
            <p:nvPr/>
          </p:nvSpPr>
          <p:spPr bwMode="auto">
            <a:xfrm>
              <a:off x="544" y="3050"/>
              <a:ext cx="24" cy="24"/>
            </a:xfrm>
            <a:custGeom>
              <a:avLst/>
              <a:gdLst>
                <a:gd name="T0" fmla="*/ 7 w 49"/>
                <a:gd name="T1" fmla="*/ 23 h 48"/>
                <a:gd name="T2" fmla="*/ 12 w 49"/>
                <a:gd name="T3" fmla="*/ 24 h 48"/>
                <a:gd name="T4" fmla="*/ 17 w 49"/>
                <a:gd name="T5" fmla="*/ 23 h 48"/>
                <a:gd name="T6" fmla="*/ 21 w 49"/>
                <a:gd name="T7" fmla="*/ 21 h 48"/>
                <a:gd name="T8" fmla="*/ 23 w 49"/>
                <a:gd name="T9" fmla="*/ 17 h 48"/>
                <a:gd name="T10" fmla="*/ 24 w 49"/>
                <a:gd name="T11" fmla="*/ 12 h 48"/>
                <a:gd name="T12" fmla="*/ 24 w 49"/>
                <a:gd name="T13" fmla="*/ 8 h 48"/>
                <a:gd name="T14" fmla="*/ 21 w 49"/>
                <a:gd name="T15" fmla="*/ 4 h 48"/>
                <a:gd name="T16" fmla="*/ 17 w 49"/>
                <a:gd name="T17" fmla="*/ 1 h 48"/>
                <a:gd name="T18" fmla="*/ 13 w 49"/>
                <a:gd name="T19" fmla="*/ 0 h 48"/>
                <a:gd name="T20" fmla="*/ 8 w 49"/>
                <a:gd name="T21" fmla="*/ 1 h 48"/>
                <a:gd name="T22" fmla="*/ 4 w 49"/>
                <a:gd name="T23" fmla="*/ 4 h 48"/>
                <a:gd name="T24" fmla="*/ 1 w 49"/>
                <a:gd name="T25" fmla="*/ 7 h 48"/>
                <a:gd name="T26" fmla="*/ 0 w 49"/>
                <a:gd name="T27" fmla="*/ 12 h 48"/>
                <a:gd name="T28" fmla="*/ 1 w 49"/>
                <a:gd name="T29" fmla="*/ 16 h 48"/>
                <a:gd name="T30" fmla="*/ 3 w 49"/>
                <a:gd name="T31" fmla="*/ 20 h 48"/>
                <a:gd name="T32" fmla="*/ 7 w 49"/>
                <a:gd name="T33" fmla="*/ 2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8">
                  <a:moveTo>
                    <a:pt x="15" y="46"/>
                  </a:moveTo>
                  <a:lnTo>
                    <a:pt x="25" y="48"/>
                  </a:lnTo>
                  <a:lnTo>
                    <a:pt x="34" y="46"/>
                  </a:lnTo>
                  <a:lnTo>
                    <a:pt x="42" y="41"/>
                  </a:lnTo>
                  <a:lnTo>
                    <a:pt x="47" y="33"/>
                  </a:lnTo>
                  <a:lnTo>
                    <a:pt x="49" y="24"/>
                  </a:lnTo>
                  <a:lnTo>
                    <a:pt x="48" y="15"/>
                  </a:lnTo>
                  <a:lnTo>
                    <a:pt x="42" y="7"/>
                  </a:lnTo>
                  <a:lnTo>
                    <a:pt x="35" y="2"/>
                  </a:lnTo>
                  <a:lnTo>
                    <a:pt x="26" y="0"/>
                  </a:lnTo>
                  <a:lnTo>
                    <a:pt x="17" y="1"/>
                  </a:lnTo>
                  <a:lnTo>
                    <a:pt x="9" y="7"/>
                  </a:lnTo>
                  <a:lnTo>
                    <a:pt x="3" y="14"/>
                  </a:lnTo>
                  <a:lnTo>
                    <a:pt x="0" y="23"/>
                  </a:lnTo>
                  <a:lnTo>
                    <a:pt x="3" y="32"/>
                  </a:lnTo>
                  <a:lnTo>
                    <a:pt x="7" y="40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60"/>
            <p:cNvSpPr>
              <a:spLocks/>
            </p:cNvSpPr>
            <p:nvPr/>
          </p:nvSpPr>
          <p:spPr bwMode="auto">
            <a:xfrm>
              <a:off x="523" y="3040"/>
              <a:ext cx="24" cy="24"/>
            </a:xfrm>
            <a:custGeom>
              <a:avLst/>
              <a:gdLst>
                <a:gd name="T0" fmla="*/ 7 w 48"/>
                <a:gd name="T1" fmla="*/ 23 h 49"/>
                <a:gd name="T2" fmla="*/ 12 w 48"/>
                <a:gd name="T3" fmla="*/ 24 h 49"/>
                <a:gd name="T4" fmla="*/ 16 w 48"/>
                <a:gd name="T5" fmla="*/ 24 h 49"/>
                <a:gd name="T6" fmla="*/ 20 w 48"/>
                <a:gd name="T7" fmla="*/ 21 h 49"/>
                <a:gd name="T8" fmla="*/ 23 w 48"/>
                <a:gd name="T9" fmla="*/ 17 h 49"/>
                <a:gd name="T10" fmla="*/ 24 w 48"/>
                <a:gd name="T11" fmla="*/ 13 h 49"/>
                <a:gd name="T12" fmla="*/ 24 w 48"/>
                <a:gd name="T13" fmla="*/ 8 h 49"/>
                <a:gd name="T14" fmla="*/ 21 w 48"/>
                <a:gd name="T15" fmla="*/ 4 h 49"/>
                <a:gd name="T16" fmla="*/ 17 w 48"/>
                <a:gd name="T17" fmla="*/ 1 h 49"/>
                <a:gd name="T18" fmla="*/ 12 w 48"/>
                <a:gd name="T19" fmla="*/ 0 h 49"/>
                <a:gd name="T20" fmla="*/ 8 w 48"/>
                <a:gd name="T21" fmla="*/ 1 h 49"/>
                <a:gd name="T22" fmla="*/ 4 w 48"/>
                <a:gd name="T23" fmla="*/ 3 h 49"/>
                <a:gd name="T24" fmla="*/ 1 w 48"/>
                <a:gd name="T25" fmla="*/ 7 h 49"/>
                <a:gd name="T26" fmla="*/ 0 w 48"/>
                <a:gd name="T27" fmla="*/ 12 h 49"/>
                <a:gd name="T28" fmla="*/ 1 w 48"/>
                <a:gd name="T29" fmla="*/ 17 h 49"/>
                <a:gd name="T30" fmla="*/ 4 w 48"/>
                <a:gd name="T31" fmla="*/ 20 h 49"/>
                <a:gd name="T32" fmla="*/ 7 w 48"/>
                <a:gd name="T33" fmla="*/ 23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9">
                  <a:moveTo>
                    <a:pt x="14" y="46"/>
                  </a:moveTo>
                  <a:lnTo>
                    <a:pt x="23" y="49"/>
                  </a:lnTo>
                  <a:lnTo>
                    <a:pt x="32" y="48"/>
                  </a:lnTo>
                  <a:lnTo>
                    <a:pt x="40" y="42"/>
                  </a:lnTo>
                  <a:lnTo>
                    <a:pt x="46" y="35"/>
                  </a:lnTo>
                  <a:lnTo>
                    <a:pt x="48" y="26"/>
                  </a:lnTo>
                  <a:lnTo>
                    <a:pt x="47" y="16"/>
                  </a:lnTo>
                  <a:lnTo>
                    <a:pt x="41" y="8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6" y="3"/>
                  </a:lnTo>
                  <a:lnTo>
                    <a:pt x="8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7" y="41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61"/>
            <p:cNvSpPr>
              <a:spLocks/>
            </p:cNvSpPr>
            <p:nvPr/>
          </p:nvSpPr>
          <p:spPr bwMode="auto">
            <a:xfrm>
              <a:off x="441" y="3012"/>
              <a:ext cx="23" cy="24"/>
            </a:xfrm>
            <a:custGeom>
              <a:avLst/>
              <a:gdLst>
                <a:gd name="T0" fmla="*/ 11 w 46"/>
                <a:gd name="T1" fmla="*/ 24 h 47"/>
                <a:gd name="T2" fmla="*/ 15 w 46"/>
                <a:gd name="T3" fmla="*/ 24 h 47"/>
                <a:gd name="T4" fmla="*/ 19 w 46"/>
                <a:gd name="T5" fmla="*/ 22 h 47"/>
                <a:gd name="T6" fmla="*/ 22 w 46"/>
                <a:gd name="T7" fmla="*/ 18 h 47"/>
                <a:gd name="T8" fmla="*/ 23 w 46"/>
                <a:gd name="T9" fmla="*/ 13 h 47"/>
                <a:gd name="T10" fmla="*/ 23 w 46"/>
                <a:gd name="T11" fmla="*/ 9 h 47"/>
                <a:gd name="T12" fmla="*/ 22 w 46"/>
                <a:gd name="T13" fmla="*/ 5 h 47"/>
                <a:gd name="T14" fmla="*/ 18 w 46"/>
                <a:gd name="T15" fmla="*/ 1 h 47"/>
                <a:gd name="T16" fmla="*/ 14 w 46"/>
                <a:gd name="T17" fmla="*/ 0 h 47"/>
                <a:gd name="T18" fmla="*/ 9 w 46"/>
                <a:gd name="T19" fmla="*/ 0 h 47"/>
                <a:gd name="T20" fmla="*/ 5 w 46"/>
                <a:gd name="T21" fmla="*/ 2 h 47"/>
                <a:gd name="T22" fmla="*/ 2 w 46"/>
                <a:gd name="T23" fmla="*/ 6 h 47"/>
                <a:gd name="T24" fmla="*/ 0 w 46"/>
                <a:gd name="T25" fmla="*/ 11 h 47"/>
                <a:gd name="T26" fmla="*/ 1 w 46"/>
                <a:gd name="T27" fmla="*/ 15 h 47"/>
                <a:gd name="T28" fmla="*/ 3 w 46"/>
                <a:gd name="T29" fmla="*/ 19 h 47"/>
                <a:gd name="T30" fmla="*/ 6 w 46"/>
                <a:gd name="T31" fmla="*/ 23 h 47"/>
                <a:gd name="T32" fmla="*/ 11 w 46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7">
                  <a:moveTo>
                    <a:pt x="21" y="47"/>
                  </a:moveTo>
                  <a:lnTo>
                    <a:pt x="30" y="47"/>
                  </a:lnTo>
                  <a:lnTo>
                    <a:pt x="38" y="43"/>
                  </a:lnTo>
                  <a:lnTo>
                    <a:pt x="44" y="36"/>
                  </a:lnTo>
                  <a:lnTo>
                    <a:pt x="46" y="26"/>
                  </a:lnTo>
                  <a:lnTo>
                    <a:pt x="46" y="17"/>
                  </a:lnTo>
                  <a:lnTo>
                    <a:pt x="43" y="9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9" y="4"/>
                  </a:lnTo>
                  <a:lnTo>
                    <a:pt x="4" y="11"/>
                  </a:lnTo>
                  <a:lnTo>
                    <a:pt x="0" y="21"/>
                  </a:lnTo>
                  <a:lnTo>
                    <a:pt x="1" y="30"/>
                  </a:lnTo>
                  <a:lnTo>
                    <a:pt x="6" y="38"/>
                  </a:lnTo>
                  <a:lnTo>
                    <a:pt x="12" y="45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62"/>
            <p:cNvSpPr>
              <a:spLocks/>
            </p:cNvSpPr>
            <p:nvPr/>
          </p:nvSpPr>
          <p:spPr bwMode="auto">
            <a:xfrm>
              <a:off x="449" y="3034"/>
              <a:ext cx="24" cy="23"/>
            </a:xfrm>
            <a:custGeom>
              <a:avLst/>
              <a:gdLst>
                <a:gd name="T0" fmla="*/ 11 w 48"/>
                <a:gd name="T1" fmla="*/ 23 h 47"/>
                <a:gd name="T2" fmla="*/ 15 w 48"/>
                <a:gd name="T3" fmla="*/ 23 h 47"/>
                <a:gd name="T4" fmla="*/ 19 w 48"/>
                <a:gd name="T5" fmla="*/ 20 h 47"/>
                <a:gd name="T6" fmla="*/ 22 w 48"/>
                <a:gd name="T7" fmla="*/ 17 h 47"/>
                <a:gd name="T8" fmla="*/ 24 w 48"/>
                <a:gd name="T9" fmla="*/ 13 h 47"/>
                <a:gd name="T10" fmla="*/ 23 w 48"/>
                <a:gd name="T11" fmla="*/ 8 h 47"/>
                <a:gd name="T12" fmla="*/ 22 w 48"/>
                <a:gd name="T13" fmla="*/ 4 h 47"/>
                <a:gd name="T14" fmla="*/ 18 w 48"/>
                <a:gd name="T15" fmla="*/ 1 h 47"/>
                <a:gd name="T16" fmla="*/ 14 w 48"/>
                <a:gd name="T17" fmla="*/ 0 h 47"/>
                <a:gd name="T18" fmla="*/ 9 w 48"/>
                <a:gd name="T19" fmla="*/ 0 h 47"/>
                <a:gd name="T20" fmla="*/ 5 w 48"/>
                <a:gd name="T21" fmla="*/ 2 h 47"/>
                <a:gd name="T22" fmla="*/ 2 w 48"/>
                <a:gd name="T23" fmla="*/ 5 h 47"/>
                <a:gd name="T24" fmla="*/ 0 w 48"/>
                <a:gd name="T25" fmla="*/ 10 h 47"/>
                <a:gd name="T26" fmla="*/ 1 w 48"/>
                <a:gd name="T27" fmla="*/ 15 h 47"/>
                <a:gd name="T28" fmla="*/ 3 w 48"/>
                <a:gd name="T29" fmla="*/ 19 h 47"/>
                <a:gd name="T30" fmla="*/ 7 w 48"/>
                <a:gd name="T31" fmla="*/ 22 h 47"/>
                <a:gd name="T32" fmla="*/ 11 w 48"/>
                <a:gd name="T33" fmla="*/ 23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7">
                  <a:moveTo>
                    <a:pt x="22" y="47"/>
                  </a:moveTo>
                  <a:lnTo>
                    <a:pt x="30" y="46"/>
                  </a:lnTo>
                  <a:lnTo>
                    <a:pt x="38" y="41"/>
                  </a:lnTo>
                  <a:lnTo>
                    <a:pt x="44" y="35"/>
                  </a:lnTo>
                  <a:lnTo>
                    <a:pt x="48" y="26"/>
                  </a:lnTo>
                  <a:lnTo>
                    <a:pt x="46" y="17"/>
                  </a:lnTo>
                  <a:lnTo>
                    <a:pt x="43" y="9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lnTo>
                    <a:pt x="4" y="11"/>
                  </a:lnTo>
                  <a:lnTo>
                    <a:pt x="0" y="20"/>
                  </a:lnTo>
                  <a:lnTo>
                    <a:pt x="2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63"/>
            <p:cNvSpPr>
              <a:spLocks/>
            </p:cNvSpPr>
            <p:nvPr/>
          </p:nvSpPr>
          <p:spPr bwMode="auto">
            <a:xfrm>
              <a:off x="426" y="3031"/>
              <a:ext cx="24" cy="24"/>
            </a:xfrm>
            <a:custGeom>
              <a:avLst/>
              <a:gdLst>
                <a:gd name="T0" fmla="*/ 11 w 48"/>
                <a:gd name="T1" fmla="*/ 24 h 47"/>
                <a:gd name="T2" fmla="*/ 15 w 48"/>
                <a:gd name="T3" fmla="*/ 23 h 47"/>
                <a:gd name="T4" fmla="*/ 19 w 48"/>
                <a:gd name="T5" fmla="*/ 21 h 47"/>
                <a:gd name="T6" fmla="*/ 23 w 48"/>
                <a:gd name="T7" fmla="*/ 18 h 47"/>
                <a:gd name="T8" fmla="*/ 24 w 48"/>
                <a:gd name="T9" fmla="*/ 13 h 47"/>
                <a:gd name="T10" fmla="*/ 24 w 48"/>
                <a:gd name="T11" fmla="*/ 8 h 47"/>
                <a:gd name="T12" fmla="*/ 22 w 48"/>
                <a:gd name="T13" fmla="*/ 4 h 47"/>
                <a:gd name="T14" fmla="*/ 18 w 48"/>
                <a:gd name="T15" fmla="*/ 1 h 47"/>
                <a:gd name="T16" fmla="*/ 14 w 48"/>
                <a:gd name="T17" fmla="*/ 0 h 47"/>
                <a:gd name="T18" fmla="*/ 9 w 48"/>
                <a:gd name="T19" fmla="*/ 0 h 47"/>
                <a:gd name="T20" fmla="*/ 5 w 48"/>
                <a:gd name="T21" fmla="*/ 3 h 47"/>
                <a:gd name="T22" fmla="*/ 2 w 48"/>
                <a:gd name="T23" fmla="*/ 6 h 47"/>
                <a:gd name="T24" fmla="*/ 0 w 48"/>
                <a:gd name="T25" fmla="*/ 11 h 47"/>
                <a:gd name="T26" fmla="*/ 0 w 48"/>
                <a:gd name="T27" fmla="*/ 15 h 47"/>
                <a:gd name="T28" fmla="*/ 3 w 48"/>
                <a:gd name="T29" fmla="*/ 19 h 47"/>
                <a:gd name="T30" fmla="*/ 6 w 48"/>
                <a:gd name="T31" fmla="*/ 23 h 47"/>
                <a:gd name="T32" fmla="*/ 11 w 48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7">
                  <a:moveTo>
                    <a:pt x="21" y="47"/>
                  </a:moveTo>
                  <a:lnTo>
                    <a:pt x="30" y="46"/>
                  </a:lnTo>
                  <a:lnTo>
                    <a:pt x="38" y="41"/>
                  </a:lnTo>
                  <a:lnTo>
                    <a:pt x="45" y="36"/>
                  </a:lnTo>
                  <a:lnTo>
                    <a:pt x="48" y="26"/>
                  </a:lnTo>
                  <a:lnTo>
                    <a:pt x="48" y="16"/>
                  </a:lnTo>
                  <a:lnTo>
                    <a:pt x="43" y="8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5"/>
                  </a:lnTo>
                  <a:lnTo>
                    <a:pt x="3" y="11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5" y="38"/>
                  </a:lnTo>
                  <a:lnTo>
                    <a:pt x="12" y="45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64"/>
            <p:cNvSpPr>
              <a:spLocks/>
            </p:cNvSpPr>
            <p:nvPr/>
          </p:nvSpPr>
          <p:spPr bwMode="auto">
            <a:xfrm>
              <a:off x="496" y="2689"/>
              <a:ext cx="25" cy="24"/>
            </a:xfrm>
            <a:custGeom>
              <a:avLst/>
              <a:gdLst>
                <a:gd name="T0" fmla="*/ 11 w 48"/>
                <a:gd name="T1" fmla="*/ 24 h 47"/>
                <a:gd name="T2" fmla="*/ 16 w 48"/>
                <a:gd name="T3" fmla="*/ 23 h 47"/>
                <a:gd name="T4" fmla="*/ 20 w 48"/>
                <a:gd name="T5" fmla="*/ 21 h 47"/>
                <a:gd name="T6" fmla="*/ 23 w 48"/>
                <a:gd name="T7" fmla="*/ 18 h 47"/>
                <a:gd name="T8" fmla="*/ 25 w 48"/>
                <a:gd name="T9" fmla="*/ 13 h 47"/>
                <a:gd name="T10" fmla="*/ 24 w 48"/>
                <a:gd name="T11" fmla="*/ 8 h 47"/>
                <a:gd name="T12" fmla="*/ 23 w 48"/>
                <a:gd name="T13" fmla="*/ 4 h 47"/>
                <a:gd name="T14" fmla="*/ 19 w 48"/>
                <a:gd name="T15" fmla="*/ 1 h 47"/>
                <a:gd name="T16" fmla="*/ 14 w 48"/>
                <a:gd name="T17" fmla="*/ 0 h 47"/>
                <a:gd name="T18" fmla="*/ 9 w 48"/>
                <a:gd name="T19" fmla="*/ 0 h 47"/>
                <a:gd name="T20" fmla="*/ 5 w 48"/>
                <a:gd name="T21" fmla="*/ 2 h 47"/>
                <a:gd name="T22" fmla="*/ 2 w 48"/>
                <a:gd name="T23" fmla="*/ 6 h 47"/>
                <a:gd name="T24" fmla="*/ 0 w 48"/>
                <a:gd name="T25" fmla="*/ 10 h 47"/>
                <a:gd name="T26" fmla="*/ 1 w 48"/>
                <a:gd name="T27" fmla="*/ 15 h 47"/>
                <a:gd name="T28" fmla="*/ 3 w 48"/>
                <a:gd name="T29" fmla="*/ 19 h 47"/>
                <a:gd name="T30" fmla="*/ 6 w 48"/>
                <a:gd name="T31" fmla="*/ 22 h 47"/>
                <a:gd name="T32" fmla="*/ 11 w 48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7">
                  <a:moveTo>
                    <a:pt x="21" y="47"/>
                  </a:moveTo>
                  <a:lnTo>
                    <a:pt x="31" y="46"/>
                  </a:lnTo>
                  <a:lnTo>
                    <a:pt x="39" y="41"/>
                  </a:lnTo>
                  <a:lnTo>
                    <a:pt x="45" y="35"/>
                  </a:lnTo>
                  <a:lnTo>
                    <a:pt x="48" y="26"/>
                  </a:lnTo>
                  <a:lnTo>
                    <a:pt x="47" y="16"/>
                  </a:lnTo>
                  <a:lnTo>
                    <a:pt x="44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9" y="4"/>
                  </a:lnTo>
                  <a:lnTo>
                    <a:pt x="3" y="11"/>
                  </a:lnTo>
                  <a:lnTo>
                    <a:pt x="0" y="20"/>
                  </a:lnTo>
                  <a:lnTo>
                    <a:pt x="1" y="30"/>
                  </a:lnTo>
                  <a:lnTo>
                    <a:pt x="6" y="38"/>
                  </a:lnTo>
                  <a:lnTo>
                    <a:pt x="11" y="43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65"/>
            <p:cNvSpPr>
              <a:spLocks/>
            </p:cNvSpPr>
            <p:nvPr/>
          </p:nvSpPr>
          <p:spPr bwMode="auto">
            <a:xfrm>
              <a:off x="506" y="2711"/>
              <a:ext cx="23" cy="24"/>
            </a:xfrm>
            <a:custGeom>
              <a:avLst/>
              <a:gdLst>
                <a:gd name="T0" fmla="*/ 10 w 47"/>
                <a:gd name="T1" fmla="*/ 24 h 49"/>
                <a:gd name="T2" fmla="*/ 15 w 47"/>
                <a:gd name="T3" fmla="*/ 23 h 49"/>
                <a:gd name="T4" fmla="*/ 19 w 47"/>
                <a:gd name="T5" fmla="*/ 21 h 49"/>
                <a:gd name="T6" fmla="*/ 22 w 47"/>
                <a:gd name="T7" fmla="*/ 18 h 49"/>
                <a:gd name="T8" fmla="*/ 23 w 47"/>
                <a:gd name="T9" fmla="*/ 14 h 49"/>
                <a:gd name="T10" fmla="*/ 23 w 47"/>
                <a:gd name="T11" fmla="*/ 8 h 49"/>
                <a:gd name="T12" fmla="*/ 21 w 47"/>
                <a:gd name="T13" fmla="*/ 4 h 49"/>
                <a:gd name="T14" fmla="*/ 18 w 47"/>
                <a:gd name="T15" fmla="*/ 2 h 49"/>
                <a:gd name="T16" fmla="*/ 13 w 47"/>
                <a:gd name="T17" fmla="*/ 0 h 49"/>
                <a:gd name="T18" fmla="*/ 9 w 47"/>
                <a:gd name="T19" fmla="*/ 0 h 49"/>
                <a:gd name="T20" fmla="*/ 4 w 47"/>
                <a:gd name="T21" fmla="*/ 3 h 49"/>
                <a:gd name="T22" fmla="*/ 1 w 47"/>
                <a:gd name="T23" fmla="*/ 6 h 49"/>
                <a:gd name="T24" fmla="*/ 0 w 47"/>
                <a:gd name="T25" fmla="*/ 11 h 49"/>
                <a:gd name="T26" fmla="*/ 0 w 47"/>
                <a:gd name="T27" fmla="*/ 15 h 49"/>
                <a:gd name="T28" fmla="*/ 2 w 47"/>
                <a:gd name="T29" fmla="*/ 19 h 49"/>
                <a:gd name="T30" fmla="*/ 6 w 47"/>
                <a:gd name="T31" fmla="*/ 22 h 49"/>
                <a:gd name="T32" fmla="*/ 10 w 47"/>
                <a:gd name="T33" fmla="*/ 24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9">
                  <a:moveTo>
                    <a:pt x="21" y="49"/>
                  </a:moveTo>
                  <a:lnTo>
                    <a:pt x="30" y="47"/>
                  </a:lnTo>
                  <a:lnTo>
                    <a:pt x="38" y="43"/>
                  </a:lnTo>
                  <a:lnTo>
                    <a:pt x="45" y="37"/>
                  </a:lnTo>
                  <a:lnTo>
                    <a:pt x="47" y="28"/>
                  </a:lnTo>
                  <a:lnTo>
                    <a:pt x="46" y="17"/>
                  </a:lnTo>
                  <a:lnTo>
                    <a:pt x="43" y="9"/>
                  </a:lnTo>
                  <a:lnTo>
                    <a:pt x="36" y="4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5" y="39"/>
                  </a:lnTo>
                  <a:lnTo>
                    <a:pt x="12" y="45"/>
                  </a:lnTo>
                  <a:lnTo>
                    <a:pt x="21" y="49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66"/>
            <p:cNvSpPr>
              <a:spLocks/>
            </p:cNvSpPr>
            <p:nvPr/>
          </p:nvSpPr>
          <p:spPr bwMode="auto">
            <a:xfrm>
              <a:off x="482" y="2708"/>
              <a:ext cx="24" cy="24"/>
            </a:xfrm>
            <a:custGeom>
              <a:avLst/>
              <a:gdLst>
                <a:gd name="T0" fmla="*/ 11 w 47"/>
                <a:gd name="T1" fmla="*/ 24 h 49"/>
                <a:gd name="T2" fmla="*/ 16 w 47"/>
                <a:gd name="T3" fmla="*/ 24 h 49"/>
                <a:gd name="T4" fmla="*/ 20 w 47"/>
                <a:gd name="T5" fmla="*/ 21 h 49"/>
                <a:gd name="T6" fmla="*/ 23 w 47"/>
                <a:gd name="T7" fmla="*/ 18 h 49"/>
                <a:gd name="T8" fmla="*/ 24 w 47"/>
                <a:gd name="T9" fmla="*/ 14 h 49"/>
                <a:gd name="T10" fmla="*/ 24 w 47"/>
                <a:gd name="T11" fmla="*/ 9 h 49"/>
                <a:gd name="T12" fmla="*/ 22 w 47"/>
                <a:gd name="T13" fmla="*/ 5 h 49"/>
                <a:gd name="T14" fmla="*/ 18 w 47"/>
                <a:gd name="T15" fmla="*/ 2 h 49"/>
                <a:gd name="T16" fmla="*/ 14 w 47"/>
                <a:gd name="T17" fmla="*/ 0 h 49"/>
                <a:gd name="T18" fmla="*/ 9 w 47"/>
                <a:gd name="T19" fmla="*/ 1 h 49"/>
                <a:gd name="T20" fmla="*/ 5 w 47"/>
                <a:gd name="T21" fmla="*/ 2 h 49"/>
                <a:gd name="T22" fmla="*/ 2 w 47"/>
                <a:gd name="T23" fmla="*/ 6 h 49"/>
                <a:gd name="T24" fmla="*/ 0 w 47"/>
                <a:gd name="T25" fmla="*/ 10 h 49"/>
                <a:gd name="T26" fmla="*/ 1 w 47"/>
                <a:gd name="T27" fmla="*/ 16 h 49"/>
                <a:gd name="T28" fmla="*/ 3 w 47"/>
                <a:gd name="T29" fmla="*/ 20 h 49"/>
                <a:gd name="T30" fmla="*/ 6 w 47"/>
                <a:gd name="T31" fmla="*/ 22 h 49"/>
                <a:gd name="T32" fmla="*/ 11 w 47"/>
                <a:gd name="T33" fmla="*/ 24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9">
                  <a:moveTo>
                    <a:pt x="21" y="49"/>
                  </a:moveTo>
                  <a:lnTo>
                    <a:pt x="31" y="48"/>
                  </a:lnTo>
                  <a:lnTo>
                    <a:pt x="39" y="43"/>
                  </a:lnTo>
                  <a:lnTo>
                    <a:pt x="45" y="37"/>
                  </a:lnTo>
                  <a:lnTo>
                    <a:pt x="47" y="28"/>
                  </a:lnTo>
                  <a:lnTo>
                    <a:pt x="47" y="18"/>
                  </a:lnTo>
                  <a:lnTo>
                    <a:pt x="43" y="10"/>
                  </a:lnTo>
                  <a:lnTo>
                    <a:pt x="36" y="4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0" y="21"/>
                  </a:lnTo>
                  <a:lnTo>
                    <a:pt x="1" y="32"/>
                  </a:lnTo>
                  <a:lnTo>
                    <a:pt x="6" y="40"/>
                  </a:lnTo>
                  <a:lnTo>
                    <a:pt x="12" y="45"/>
                  </a:lnTo>
                  <a:lnTo>
                    <a:pt x="21" y="49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67"/>
            <p:cNvSpPr>
              <a:spLocks/>
            </p:cNvSpPr>
            <p:nvPr/>
          </p:nvSpPr>
          <p:spPr bwMode="auto">
            <a:xfrm>
              <a:off x="561" y="3141"/>
              <a:ext cx="24" cy="24"/>
            </a:xfrm>
            <a:custGeom>
              <a:avLst/>
              <a:gdLst>
                <a:gd name="T0" fmla="*/ 11 w 47"/>
                <a:gd name="T1" fmla="*/ 24 h 47"/>
                <a:gd name="T2" fmla="*/ 15 w 47"/>
                <a:gd name="T3" fmla="*/ 24 h 47"/>
                <a:gd name="T4" fmla="*/ 19 w 47"/>
                <a:gd name="T5" fmla="*/ 22 h 47"/>
                <a:gd name="T6" fmla="*/ 23 w 47"/>
                <a:gd name="T7" fmla="*/ 18 h 47"/>
                <a:gd name="T8" fmla="*/ 24 w 47"/>
                <a:gd name="T9" fmla="*/ 13 h 47"/>
                <a:gd name="T10" fmla="*/ 24 w 47"/>
                <a:gd name="T11" fmla="*/ 9 h 47"/>
                <a:gd name="T12" fmla="*/ 22 w 47"/>
                <a:gd name="T13" fmla="*/ 5 h 47"/>
                <a:gd name="T14" fmla="*/ 18 w 47"/>
                <a:gd name="T15" fmla="*/ 1 h 47"/>
                <a:gd name="T16" fmla="*/ 13 w 47"/>
                <a:gd name="T17" fmla="*/ 0 h 47"/>
                <a:gd name="T18" fmla="*/ 9 w 47"/>
                <a:gd name="T19" fmla="*/ 0 h 47"/>
                <a:gd name="T20" fmla="*/ 5 w 47"/>
                <a:gd name="T21" fmla="*/ 3 h 47"/>
                <a:gd name="T22" fmla="*/ 1 w 47"/>
                <a:gd name="T23" fmla="*/ 6 h 47"/>
                <a:gd name="T24" fmla="*/ 0 w 47"/>
                <a:gd name="T25" fmla="*/ 11 h 47"/>
                <a:gd name="T26" fmla="*/ 1 w 47"/>
                <a:gd name="T27" fmla="*/ 15 h 47"/>
                <a:gd name="T28" fmla="*/ 3 w 47"/>
                <a:gd name="T29" fmla="*/ 19 h 47"/>
                <a:gd name="T30" fmla="*/ 6 w 47"/>
                <a:gd name="T31" fmla="*/ 23 h 47"/>
                <a:gd name="T32" fmla="*/ 11 w 47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21" y="47"/>
                  </a:moveTo>
                  <a:lnTo>
                    <a:pt x="30" y="47"/>
                  </a:lnTo>
                  <a:lnTo>
                    <a:pt x="38" y="43"/>
                  </a:lnTo>
                  <a:lnTo>
                    <a:pt x="45" y="36"/>
                  </a:lnTo>
                  <a:lnTo>
                    <a:pt x="47" y="26"/>
                  </a:lnTo>
                  <a:lnTo>
                    <a:pt x="47" y="17"/>
                  </a:lnTo>
                  <a:lnTo>
                    <a:pt x="43" y="9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5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1" y="30"/>
                  </a:lnTo>
                  <a:lnTo>
                    <a:pt x="6" y="38"/>
                  </a:lnTo>
                  <a:lnTo>
                    <a:pt x="12" y="45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68"/>
            <p:cNvSpPr>
              <a:spLocks/>
            </p:cNvSpPr>
            <p:nvPr/>
          </p:nvSpPr>
          <p:spPr bwMode="auto">
            <a:xfrm>
              <a:off x="570" y="3163"/>
              <a:ext cx="24" cy="24"/>
            </a:xfrm>
            <a:custGeom>
              <a:avLst/>
              <a:gdLst>
                <a:gd name="T0" fmla="*/ 10 w 49"/>
                <a:gd name="T1" fmla="*/ 24 h 47"/>
                <a:gd name="T2" fmla="*/ 15 w 49"/>
                <a:gd name="T3" fmla="*/ 23 h 47"/>
                <a:gd name="T4" fmla="*/ 19 w 49"/>
                <a:gd name="T5" fmla="*/ 21 h 47"/>
                <a:gd name="T6" fmla="*/ 22 w 49"/>
                <a:gd name="T7" fmla="*/ 18 h 47"/>
                <a:gd name="T8" fmla="*/ 24 w 49"/>
                <a:gd name="T9" fmla="*/ 13 h 47"/>
                <a:gd name="T10" fmla="*/ 23 w 49"/>
                <a:gd name="T11" fmla="*/ 9 h 47"/>
                <a:gd name="T12" fmla="*/ 22 w 49"/>
                <a:gd name="T13" fmla="*/ 5 h 47"/>
                <a:gd name="T14" fmla="*/ 18 w 49"/>
                <a:gd name="T15" fmla="*/ 1 h 47"/>
                <a:gd name="T16" fmla="*/ 14 w 49"/>
                <a:gd name="T17" fmla="*/ 0 h 47"/>
                <a:gd name="T18" fmla="*/ 9 w 49"/>
                <a:gd name="T19" fmla="*/ 0 h 47"/>
                <a:gd name="T20" fmla="*/ 4 w 49"/>
                <a:gd name="T21" fmla="*/ 2 h 47"/>
                <a:gd name="T22" fmla="*/ 2 w 49"/>
                <a:gd name="T23" fmla="*/ 6 h 47"/>
                <a:gd name="T24" fmla="*/ 0 w 49"/>
                <a:gd name="T25" fmla="*/ 11 h 47"/>
                <a:gd name="T26" fmla="*/ 0 w 49"/>
                <a:gd name="T27" fmla="*/ 15 h 47"/>
                <a:gd name="T28" fmla="*/ 3 w 49"/>
                <a:gd name="T29" fmla="*/ 19 h 47"/>
                <a:gd name="T30" fmla="*/ 6 w 49"/>
                <a:gd name="T31" fmla="*/ 23 h 47"/>
                <a:gd name="T32" fmla="*/ 10 w 49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21" y="47"/>
                  </a:moveTo>
                  <a:lnTo>
                    <a:pt x="31" y="46"/>
                  </a:lnTo>
                  <a:lnTo>
                    <a:pt x="39" y="41"/>
                  </a:lnTo>
                  <a:lnTo>
                    <a:pt x="45" y="36"/>
                  </a:lnTo>
                  <a:lnTo>
                    <a:pt x="49" y="26"/>
                  </a:lnTo>
                  <a:lnTo>
                    <a:pt x="47" y="17"/>
                  </a:lnTo>
                  <a:lnTo>
                    <a:pt x="44" y="9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9" y="4"/>
                  </a:lnTo>
                  <a:lnTo>
                    <a:pt x="4" y="11"/>
                  </a:lnTo>
                  <a:lnTo>
                    <a:pt x="0" y="21"/>
                  </a:lnTo>
                  <a:lnTo>
                    <a:pt x="1" y="30"/>
                  </a:lnTo>
                  <a:lnTo>
                    <a:pt x="6" y="38"/>
                  </a:lnTo>
                  <a:lnTo>
                    <a:pt x="12" y="45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69"/>
            <p:cNvSpPr>
              <a:spLocks/>
            </p:cNvSpPr>
            <p:nvPr/>
          </p:nvSpPr>
          <p:spPr bwMode="auto">
            <a:xfrm>
              <a:off x="547" y="3160"/>
              <a:ext cx="24" cy="24"/>
            </a:xfrm>
            <a:custGeom>
              <a:avLst/>
              <a:gdLst>
                <a:gd name="T0" fmla="*/ 11 w 47"/>
                <a:gd name="T1" fmla="*/ 24 h 47"/>
                <a:gd name="T2" fmla="*/ 15 w 47"/>
                <a:gd name="T3" fmla="*/ 23 h 47"/>
                <a:gd name="T4" fmla="*/ 19 w 47"/>
                <a:gd name="T5" fmla="*/ 21 h 47"/>
                <a:gd name="T6" fmla="*/ 23 w 47"/>
                <a:gd name="T7" fmla="*/ 18 h 47"/>
                <a:gd name="T8" fmla="*/ 24 w 47"/>
                <a:gd name="T9" fmla="*/ 14 h 47"/>
                <a:gd name="T10" fmla="*/ 23 w 47"/>
                <a:gd name="T11" fmla="*/ 9 h 47"/>
                <a:gd name="T12" fmla="*/ 22 w 47"/>
                <a:gd name="T13" fmla="*/ 5 h 47"/>
                <a:gd name="T14" fmla="*/ 18 w 47"/>
                <a:gd name="T15" fmla="*/ 1 h 47"/>
                <a:gd name="T16" fmla="*/ 14 w 47"/>
                <a:gd name="T17" fmla="*/ 0 h 47"/>
                <a:gd name="T18" fmla="*/ 9 w 47"/>
                <a:gd name="T19" fmla="*/ 0 h 47"/>
                <a:gd name="T20" fmla="*/ 5 w 47"/>
                <a:gd name="T21" fmla="*/ 3 h 47"/>
                <a:gd name="T22" fmla="*/ 2 w 47"/>
                <a:gd name="T23" fmla="*/ 6 h 47"/>
                <a:gd name="T24" fmla="*/ 0 w 47"/>
                <a:gd name="T25" fmla="*/ 11 h 47"/>
                <a:gd name="T26" fmla="*/ 0 w 47"/>
                <a:gd name="T27" fmla="*/ 15 h 47"/>
                <a:gd name="T28" fmla="*/ 3 w 47"/>
                <a:gd name="T29" fmla="*/ 19 h 47"/>
                <a:gd name="T30" fmla="*/ 6 w 47"/>
                <a:gd name="T31" fmla="*/ 23 h 47"/>
                <a:gd name="T32" fmla="*/ 11 w 47"/>
                <a:gd name="T33" fmla="*/ 2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21" y="47"/>
                  </a:moveTo>
                  <a:lnTo>
                    <a:pt x="30" y="46"/>
                  </a:lnTo>
                  <a:lnTo>
                    <a:pt x="38" y="42"/>
                  </a:lnTo>
                  <a:lnTo>
                    <a:pt x="45" y="36"/>
                  </a:lnTo>
                  <a:lnTo>
                    <a:pt x="47" y="27"/>
                  </a:lnTo>
                  <a:lnTo>
                    <a:pt x="46" y="17"/>
                  </a:lnTo>
                  <a:lnTo>
                    <a:pt x="43" y="9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9" y="5"/>
                  </a:lnTo>
                  <a:lnTo>
                    <a:pt x="3" y="12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5" y="38"/>
                  </a:lnTo>
                  <a:lnTo>
                    <a:pt x="12" y="45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70"/>
            <p:cNvSpPr>
              <a:spLocks/>
            </p:cNvSpPr>
            <p:nvPr/>
          </p:nvSpPr>
          <p:spPr bwMode="auto">
            <a:xfrm>
              <a:off x="424" y="2890"/>
              <a:ext cx="24" cy="23"/>
            </a:xfrm>
            <a:custGeom>
              <a:avLst/>
              <a:gdLst>
                <a:gd name="T0" fmla="*/ 11 w 47"/>
                <a:gd name="T1" fmla="*/ 23 h 47"/>
                <a:gd name="T2" fmla="*/ 16 w 47"/>
                <a:gd name="T3" fmla="*/ 23 h 47"/>
                <a:gd name="T4" fmla="*/ 20 w 47"/>
                <a:gd name="T5" fmla="*/ 20 h 47"/>
                <a:gd name="T6" fmla="*/ 23 w 47"/>
                <a:gd name="T7" fmla="*/ 17 h 47"/>
                <a:gd name="T8" fmla="*/ 24 w 47"/>
                <a:gd name="T9" fmla="*/ 13 h 47"/>
                <a:gd name="T10" fmla="*/ 24 w 47"/>
                <a:gd name="T11" fmla="*/ 8 h 47"/>
                <a:gd name="T12" fmla="*/ 21 w 47"/>
                <a:gd name="T13" fmla="*/ 4 h 47"/>
                <a:gd name="T14" fmla="*/ 18 w 47"/>
                <a:gd name="T15" fmla="*/ 1 h 47"/>
                <a:gd name="T16" fmla="*/ 13 w 47"/>
                <a:gd name="T17" fmla="*/ 0 h 47"/>
                <a:gd name="T18" fmla="*/ 9 w 47"/>
                <a:gd name="T19" fmla="*/ 0 h 47"/>
                <a:gd name="T20" fmla="*/ 5 w 47"/>
                <a:gd name="T21" fmla="*/ 2 h 47"/>
                <a:gd name="T22" fmla="*/ 2 w 47"/>
                <a:gd name="T23" fmla="*/ 5 h 47"/>
                <a:gd name="T24" fmla="*/ 0 w 47"/>
                <a:gd name="T25" fmla="*/ 10 h 47"/>
                <a:gd name="T26" fmla="*/ 1 w 47"/>
                <a:gd name="T27" fmla="*/ 15 h 47"/>
                <a:gd name="T28" fmla="*/ 3 w 47"/>
                <a:gd name="T29" fmla="*/ 19 h 47"/>
                <a:gd name="T30" fmla="*/ 6 w 47"/>
                <a:gd name="T31" fmla="*/ 22 h 47"/>
                <a:gd name="T32" fmla="*/ 11 w 47"/>
                <a:gd name="T33" fmla="*/ 23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21" y="47"/>
                  </a:moveTo>
                  <a:lnTo>
                    <a:pt x="31" y="46"/>
                  </a:lnTo>
                  <a:lnTo>
                    <a:pt x="39" y="41"/>
                  </a:lnTo>
                  <a:lnTo>
                    <a:pt x="45" y="35"/>
                  </a:lnTo>
                  <a:lnTo>
                    <a:pt x="47" y="26"/>
                  </a:lnTo>
                  <a:lnTo>
                    <a:pt x="47" y="17"/>
                  </a:lnTo>
                  <a:lnTo>
                    <a:pt x="42" y="9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4"/>
                  </a:lnTo>
                  <a:lnTo>
                    <a:pt x="3" y="11"/>
                  </a:lnTo>
                  <a:lnTo>
                    <a:pt x="0" y="20"/>
                  </a:lnTo>
                  <a:lnTo>
                    <a:pt x="1" y="30"/>
                  </a:lnTo>
                  <a:lnTo>
                    <a:pt x="6" y="38"/>
                  </a:lnTo>
                  <a:lnTo>
                    <a:pt x="11" y="45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71"/>
            <p:cNvSpPr>
              <a:spLocks/>
            </p:cNvSpPr>
            <p:nvPr/>
          </p:nvSpPr>
          <p:spPr bwMode="auto">
            <a:xfrm>
              <a:off x="433" y="2912"/>
              <a:ext cx="24" cy="23"/>
            </a:xfrm>
            <a:custGeom>
              <a:avLst/>
              <a:gdLst>
                <a:gd name="T0" fmla="*/ 11 w 49"/>
                <a:gd name="T1" fmla="*/ 23 h 48"/>
                <a:gd name="T2" fmla="*/ 15 w 49"/>
                <a:gd name="T3" fmla="*/ 22 h 48"/>
                <a:gd name="T4" fmla="*/ 19 w 49"/>
                <a:gd name="T5" fmla="*/ 20 h 48"/>
                <a:gd name="T6" fmla="*/ 22 w 49"/>
                <a:gd name="T7" fmla="*/ 17 h 48"/>
                <a:gd name="T8" fmla="*/ 24 w 49"/>
                <a:gd name="T9" fmla="*/ 13 h 48"/>
                <a:gd name="T10" fmla="*/ 23 w 49"/>
                <a:gd name="T11" fmla="*/ 9 h 48"/>
                <a:gd name="T12" fmla="*/ 22 w 49"/>
                <a:gd name="T13" fmla="*/ 5 h 48"/>
                <a:gd name="T14" fmla="*/ 18 w 49"/>
                <a:gd name="T15" fmla="*/ 1 h 48"/>
                <a:gd name="T16" fmla="*/ 14 w 49"/>
                <a:gd name="T17" fmla="*/ 0 h 48"/>
                <a:gd name="T18" fmla="*/ 8 w 49"/>
                <a:gd name="T19" fmla="*/ 0 h 48"/>
                <a:gd name="T20" fmla="*/ 4 w 49"/>
                <a:gd name="T21" fmla="*/ 2 h 48"/>
                <a:gd name="T22" fmla="*/ 2 w 49"/>
                <a:gd name="T23" fmla="*/ 6 h 48"/>
                <a:gd name="T24" fmla="*/ 0 w 49"/>
                <a:gd name="T25" fmla="*/ 10 h 48"/>
                <a:gd name="T26" fmla="*/ 0 w 49"/>
                <a:gd name="T27" fmla="*/ 14 h 48"/>
                <a:gd name="T28" fmla="*/ 3 w 49"/>
                <a:gd name="T29" fmla="*/ 18 h 48"/>
                <a:gd name="T30" fmla="*/ 6 w 49"/>
                <a:gd name="T31" fmla="*/ 22 h 48"/>
                <a:gd name="T32" fmla="*/ 11 w 49"/>
                <a:gd name="T33" fmla="*/ 2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8">
                  <a:moveTo>
                    <a:pt x="22" y="48"/>
                  </a:moveTo>
                  <a:lnTo>
                    <a:pt x="31" y="46"/>
                  </a:lnTo>
                  <a:lnTo>
                    <a:pt x="39" y="42"/>
                  </a:lnTo>
                  <a:lnTo>
                    <a:pt x="45" y="36"/>
                  </a:lnTo>
                  <a:lnTo>
                    <a:pt x="49" y="27"/>
                  </a:lnTo>
                  <a:lnTo>
                    <a:pt x="47" y="18"/>
                  </a:lnTo>
                  <a:lnTo>
                    <a:pt x="44" y="10"/>
                  </a:lnTo>
                  <a:lnTo>
                    <a:pt x="37" y="3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9" y="5"/>
                  </a:lnTo>
                  <a:lnTo>
                    <a:pt x="4" y="12"/>
                  </a:lnTo>
                  <a:lnTo>
                    <a:pt x="0" y="21"/>
                  </a:lnTo>
                  <a:lnTo>
                    <a:pt x="1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22" y="48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72"/>
            <p:cNvSpPr>
              <a:spLocks/>
            </p:cNvSpPr>
            <p:nvPr/>
          </p:nvSpPr>
          <p:spPr bwMode="auto">
            <a:xfrm>
              <a:off x="410" y="2909"/>
              <a:ext cx="24" cy="23"/>
            </a:xfrm>
            <a:custGeom>
              <a:avLst/>
              <a:gdLst>
                <a:gd name="T0" fmla="*/ 11 w 47"/>
                <a:gd name="T1" fmla="*/ 23 h 47"/>
                <a:gd name="T2" fmla="*/ 15 w 47"/>
                <a:gd name="T3" fmla="*/ 23 h 47"/>
                <a:gd name="T4" fmla="*/ 19 w 47"/>
                <a:gd name="T5" fmla="*/ 20 h 47"/>
                <a:gd name="T6" fmla="*/ 23 w 47"/>
                <a:gd name="T7" fmla="*/ 17 h 47"/>
                <a:gd name="T8" fmla="*/ 24 w 47"/>
                <a:gd name="T9" fmla="*/ 13 h 47"/>
                <a:gd name="T10" fmla="*/ 24 w 47"/>
                <a:gd name="T11" fmla="*/ 8 h 47"/>
                <a:gd name="T12" fmla="*/ 22 w 47"/>
                <a:gd name="T13" fmla="*/ 4 h 47"/>
                <a:gd name="T14" fmla="*/ 18 w 47"/>
                <a:gd name="T15" fmla="*/ 1 h 47"/>
                <a:gd name="T16" fmla="*/ 14 w 47"/>
                <a:gd name="T17" fmla="*/ 0 h 47"/>
                <a:gd name="T18" fmla="*/ 9 w 47"/>
                <a:gd name="T19" fmla="*/ 0 h 47"/>
                <a:gd name="T20" fmla="*/ 5 w 47"/>
                <a:gd name="T21" fmla="*/ 2 h 47"/>
                <a:gd name="T22" fmla="*/ 1 w 47"/>
                <a:gd name="T23" fmla="*/ 5 h 47"/>
                <a:gd name="T24" fmla="*/ 0 w 47"/>
                <a:gd name="T25" fmla="*/ 10 h 47"/>
                <a:gd name="T26" fmla="*/ 0 w 47"/>
                <a:gd name="T27" fmla="*/ 15 h 47"/>
                <a:gd name="T28" fmla="*/ 3 w 47"/>
                <a:gd name="T29" fmla="*/ 19 h 47"/>
                <a:gd name="T30" fmla="*/ 6 w 47"/>
                <a:gd name="T31" fmla="*/ 21 h 47"/>
                <a:gd name="T32" fmla="*/ 11 w 47"/>
                <a:gd name="T33" fmla="*/ 23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7">
                  <a:moveTo>
                    <a:pt x="21" y="47"/>
                  </a:moveTo>
                  <a:lnTo>
                    <a:pt x="30" y="46"/>
                  </a:lnTo>
                  <a:lnTo>
                    <a:pt x="38" y="41"/>
                  </a:lnTo>
                  <a:lnTo>
                    <a:pt x="45" y="35"/>
                  </a:lnTo>
                  <a:lnTo>
                    <a:pt x="47" y="26"/>
                  </a:lnTo>
                  <a:lnTo>
                    <a:pt x="47" y="16"/>
                  </a:lnTo>
                  <a:lnTo>
                    <a:pt x="43" y="8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9" y="4"/>
                  </a:lnTo>
                  <a:lnTo>
                    <a:pt x="2" y="11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5" y="38"/>
                  </a:lnTo>
                  <a:lnTo>
                    <a:pt x="12" y="43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73"/>
            <p:cNvSpPr>
              <a:spLocks/>
            </p:cNvSpPr>
            <p:nvPr/>
          </p:nvSpPr>
          <p:spPr bwMode="auto">
            <a:xfrm>
              <a:off x="499" y="3272"/>
              <a:ext cx="23" cy="23"/>
            </a:xfrm>
            <a:custGeom>
              <a:avLst/>
              <a:gdLst>
                <a:gd name="T0" fmla="*/ 10 w 48"/>
                <a:gd name="T1" fmla="*/ 23 h 47"/>
                <a:gd name="T2" fmla="*/ 14 w 48"/>
                <a:gd name="T3" fmla="*/ 23 h 47"/>
                <a:gd name="T4" fmla="*/ 18 w 48"/>
                <a:gd name="T5" fmla="*/ 21 h 47"/>
                <a:gd name="T6" fmla="*/ 21 w 48"/>
                <a:gd name="T7" fmla="*/ 17 h 47"/>
                <a:gd name="T8" fmla="*/ 23 w 48"/>
                <a:gd name="T9" fmla="*/ 13 h 47"/>
                <a:gd name="T10" fmla="*/ 23 w 48"/>
                <a:gd name="T11" fmla="*/ 8 h 47"/>
                <a:gd name="T12" fmla="*/ 21 w 48"/>
                <a:gd name="T13" fmla="*/ 4 h 47"/>
                <a:gd name="T14" fmla="*/ 17 w 48"/>
                <a:gd name="T15" fmla="*/ 1 h 47"/>
                <a:gd name="T16" fmla="*/ 13 w 48"/>
                <a:gd name="T17" fmla="*/ 0 h 47"/>
                <a:gd name="T18" fmla="*/ 8 w 48"/>
                <a:gd name="T19" fmla="*/ 0 h 47"/>
                <a:gd name="T20" fmla="*/ 4 w 48"/>
                <a:gd name="T21" fmla="*/ 2 h 47"/>
                <a:gd name="T22" fmla="*/ 1 w 48"/>
                <a:gd name="T23" fmla="*/ 5 h 47"/>
                <a:gd name="T24" fmla="*/ 0 w 48"/>
                <a:gd name="T25" fmla="*/ 10 h 47"/>
                <a:gd name="T26" fmla="*/ 0 w 48"/>
                <a:gd name="T27" fmla="*/ 15 h 47"/>
                <a:gd name="T28" fmla="*/ 2 w 48"/>
                <a:gd name="T29" fmla="*/ 19 h 47"/>
                <a:gd name="T30" fmla="*/ 6 w 48"/>
                <a:gd name="T31" fmla="*/ 22 h 47"/>
                <a:gd name="T32" fmla="*/ 10 w 48"/>
                <a:gd name="T33" fmla="*/ 23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7">
                  <a:moveTo>
                    <a:pt x="21" y="47"/>
                  </a:moveTo>
                  <a:lnTo>
                    <a:pt x="30" y="47"/>
                  </a:lnTo>
                  <a:lnTo>
                    <a:pt x="38" y="42"/>
                  </a:lnTo>
                  <a:lnTo>
                    <a:pt x="44" y="35"/>
                  </a:lnTo>
                  <a:lnTo>
                    <a:pt x="48" y="26"/>
                  </a:lnTo>
                  <a:lnTo>
                    <a:pt x="47" y="17"/>
                  </a:lnTo>
                  <a:lnTo>
                    <a:pt x="43" y="9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9" y="4"/>
                  </a:lnTo>
                  <a:lnTo>
                    <a:pt x="3" y="11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5" y="38"/>
                  </a:lnTo>
                  <a:lnTo>
                    <a:pt x="12" y="45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74"/>
            <p:cNvSpPr>
              <a:spLocks/>
            </p:cNvSpPr>
            <p:nvPr/>
          </p:nvSpPr>
          <p:spPr bwMode="auto">
            <a:xfrm>
              <a:off x="507" y="3294"/>
              <a:ext cx="24" cy="23"/>
            </a:xfrm>
            <a:custGeom>
              <a:avLst/>
              <a:gdLst>
                <a:gd name="T0" fmla="*/ 10 w 47"/>
                <a:gd name="T1" fmla="*/ 23 h 48"/>
                <a:gd name="T2" fmla="*/ 15 w 47"/>
                <a:gd name="T3" fmla="*/ 23 h 48"/>
                <a:gd name="T4" fmla="*/ 19 w 47"/>
                <a:gd name="T5" fmla="*/ 21 h 48"/>
                <a:gd name="T6" fmla="*/ 23 w 47"/>
                <a:gd name="T7" fmla="*/ 17 h 48"/>
                <a:gd name="T8" fmla="*/ 24 w 47"/>
                <a:gd name="T9" fmla="*/ 13 h 48"/>
                <a:gd name="T10" fmla="*/ 24 w 47"/>
                <a:gd name="T11" fmla="*/ 9 h 48"/>
                <a:gd name="T12" fmla="*/ 21 w 47"/>
                <a:gd name="T13" fmla="*/ 5 h 48"/>
                <a:gd name="T14" fmla="*/ 18 w 47"/>
                <a:gd name="T15" fmla="*/ 1 h 48"/>
                <a:gd name="T16" fmla="*/ 13 w 47"/>
                <a:gd name="T17" fmla="*/ 0 h 48"/>
                <a:gd name="T18" fmla="*/ 9 w 47"/>
                <a:gd name="T19" fmla="*/ 0 h 48"/>
                <a:gd name="T20" fmla="*/ 5 w 47"/>
                <a:gd name="T21" fmla="*/ 2 h 48"/>
                <a:gd name="T22" fmla="*/ 1 w 47"/>
                <a:gd name="T23" fmla="*/ 6 h 48"/>
                <a:gd name="T24" fmla="*/ 0 w 47"/>
                <a:gd name="T25" fmla="*/ 10 h 48"/>
                <a:gd name="T26" fmla="*/ 0 w 47"/>
                <a:gd name="T27" fmla="*/ 14 h 48"/>
                <a:gd name="T28" fmla="*/ 2 w 47"/>
                <a:gd name="T29" fmla="*/ 18 h 48"/>
                <a:gd name="T30" fmla="*/ 6 w 47"/>
                <a:gd name="T31" fmla="*/ 22 h 48"/>
                <a:gd name="T32" fmla="*/ 10 w 47"/>
                <a:gd name="T33" fmla="*/ 2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8">
                  <a:moveTo>
                    <a:pt x="20" y="48"/>
                  </a:moveTo>
                  <a:lnTo>
                    <a:pt x="30" y="48"/>
                  </a:lnTo>
                  <a:lnTo>
                    <a:pt x="38" y="43"/>
                  </a:lnTo>
                  <a:lnTo>
                    <a:pt x="45" y="36"/>
                  </a:lnTo>
                  <a:lnTo>
                    <a:pt x="47" y="27"/>
                  </a:lnTo>
                  <a:lnTo>
                    <a:pt x="47" y="18"/>
                  </a:lnTo>
                  <a:lnTo>
                    <a:pt x="42" y="10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5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5"/>
                  </a:lnTo>
                  <a:lnTo>
                    <a:pt x="20" y="4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75"/>
            <p:cNvSpPr>
              <a:spLocks/>
            </p:cNvSpPr>
            <p:nvPr/>
          </p:nvSpPr>
          <p:spPr bwMode="auto">
            <a:xfrm>
              <a:off x="484" y="3291"/>
              <a:ext cx="24" cy="23"/>
            </a:xfrm>
            <a:custGeom>
              <a:avLst/>
              <a:gdLst>
                <a:gd name="T0" fmla="*/ 10 w 48"/>
                <a:gd name="T1" fmla="*/ 23 h 47"/>
                <a:gd name="T2" fmla="*/ 16 w 48"/>
                <a:gd name="T3" fmla="*/ 23 h 47"/>
                <a:gd name="T4" fmla="*/ 20 w 48"/>
                <a:gd name="T5" fmla="*/ 20 h 47"/>
                <a:gd name="T6" fmla="*/ 22 w 48"/>
                <a:gd name="T7" fmla="*/ 17 h 47"/>
                <a:gd name="T8" fmla="*/ 24 w 48"/>
                <a:gd name="T9" fmla="*/ 13 h 47"/>
                <a:gd name="T10" fmla="*/ 24 w 48"/>
                <a:gd name="T11" fmla="*/ 8 h 47"/>
                <a:gd name="T12" fmla="*/ 21 w 48"/>
                <a:gd name="T13" fmla="*/ 4 h 47"/>
                <a:gd name="T14" fmla="*/ 18 w 48"/>
                <a:gd name="T15" fmla="*/ 1 h 47"/>
                <a:gd name="T16" fmla="*/ 13 w 48"/>
                <a:gd name="T17" fmla="*/ 0 h 47"/>
                <a:gd name="T18" fmla="*/ 9 w 48"/>
                <a:gd name="T19" fmla="*/ 0 h 47"/>
                <a:gd name="T20" fmla="*/ 5 w 48"/>
                <a:gd name="T21" fmla="*/ 2 h 47"/>
                <a:gd name="T22" fmla="*/ 2 w 48"/>
                <a:gd name="T23" fmla="*/ 5 h 47"/>
                <a:gd name="T24" fmla="*/ 0 w 48"/>
                <a:gd name="T25" fmla="*/ 10 h 47"/>
                <a:gd name="T26" fmla="*/ 1 w 48"/>
                <a:gd name="T27" fmla="*/ 15 h 47"/>
                <a:gd name="T28" fmla="*/ 3 w 48"/>
                <a:gd name="T29" fmla="*/ 19 h 47"/>
                <a:gd name="T30" fmla="*/ 6 w 48"/>
                <a:gd name="T31" fmla="*/ 22 h 47"/>
                <a:gd name="T32" fmla="*/ 10 w 48"/>
                <a:gd name="T33" fmla="*/ 23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7">
                  <a:moveTo>
                    <a:pt x="20" y="47"/>
                  </a:moveTo>
                  <a:lnTo>
                    <a:pt x="31" y="46"/>
                  </a:lnTo>
                  <a:lnTo>
                    <a:pt x="39" y="41"/>
                  </a:lnTo>
                  <a:lnTo>
                    <a:pt x="44" y="35"/>
                  </a:lnTo>
                  <a:lnTo>
                    <a:pt x="48" y="26"/>
                  </a:lnTo>
                  <a:lnTo>
                    <a:pt x="47" y="17"/>
                  </a:lnTo>
                  <a:lnTo>
                    <a:pt x="42" y="9"/>
                  </a:lnTo>
                  <a:lnTo>
                    <a:pt x="35" y="2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4"/>
                  </a:lnTo>
                  <a:lnTo>
                    <a:pt x="3" y="11"/>
                  </a:lnTo>
                  <a:lnTo>
                    <a:pt x="0" y="20"/>
                  </a:lnTo>
                  <a:lnTo>
                    <a:pt x="1" y="30"/>
                  </a:lnTo>
                  <a:lnTo>
                    <a:pt x="5" y="38"/>
                  </a:lnTo>
                  <a:lnTo>
                    <a:pt x="11" y="45"/>
                  </a:lnTo>
                  <a:lnTo>
                    <a:pt x="20" y="4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76"/>
            <p:cNvSpPr>
              <a:spLocks/>
            </p:cNvSpPr>
            <p:nvPr/>
          </p:nvSpPr>
          <p:spPr bwMode="auto">
            <a:xfrm>
              <a:off x="187" y="2885"/>
              <a:ext cx="175" cy="819"/>
            </a:xfrm>
            <a:custGeom>
              <a:avLst/>
              <a:gdLst>
                <a:gd name="T0" fmla="*/ 166 w 350"/>
                <a:gd name="T1" fmla="*/ 819 h 1639"/>
                <a:gd name="T2" fmla="*/ 173 w 350"/>
                <a:gd name="T3" fmla="*/ 817 h 1639"/>
                <a:gd name="T4" fmla="*/ 173 w 350"/>
                <a:gd name="T5" fmla="*/ 808 h 1639"/>
                <a:gd name="T6" fmla="*/ 159 w 350"/>
                <a:gd name="T7" fmla="*/ 753 h 1639"/>
                <a:gd name="T8" fmla="*/ 137 w 350"/>
                <a:gd name="T9" fmla="*/ 660 h 1639"/>
                <a:gd name="T10" fmla="*/ 110 w 350"/>
                <a:gd name="T11" fmla="*/ 542 h 1639"/>
                <a:gd name="T12" fmla="*/ 83 w 350"/>
                <a:gd name="T13" fmla="*/ 413 h 1639"/>
                <a:gd name="T14" fmla="*/ 60 w 350"/>
                <a:gd name="T15" fmla="*/ 286 h 1639"/>
                <a:gd name="T16" fmla="*/ 45 w 350"/>
                <a:gd name="T17" fmla="*/ 173 h 1639"/>
                <a:gd name="T18" fmla="*/ 42 w 350"/>
                <a:gd name="T19" fmla="*/ 90 h 1639"/>
                <a:gd name="T20" fmla="*/ 58 w 350"/>
                <a:gd name="T21" fmla="*/ 63 h 1639"/>
                <a:gd name="T22" fmla="*/ 71 w 350"/>
                <a:gd name="T23" fmla="*/ 50 h 1639"/>
                <a:gd name="T24" fmla="*/ 77 w 350"/>
                <a:gd name="T25" fmla="*/ 30 h 1639"/>
                <a:gd name="T26" fmla="*/ 82 w 350"/>
                <a:gd name="T27" fmla="*/ 14 h 1639"/>
                <a:gd name="T28" fmla="*/ 80 w 350"/>
                <a:gd name="T29" fmla="*/ 10 h 1639"/>
                <a:gd name="T30" fmla="*/ 65 w 350"/>
                <a:gd name="T31" fmla="*/ 13 h 1639"/>
                <a:gd name="T32" fmla="*/ 52 w 350"/>
                <a:gd name="T33" fmla="*/ 24 h 1639"/>
                <a:gd name="T34" fmla="*/ 42 w 350"/>
                <a:gd name="T35" fmla="*/ 40 h 1639"/>
                <a:gd name="T36" fmla="*/ 38 w 350"/>
                <a:gd name="T37" fmla="*/ 39 h 1639"/>
                <a:gd name="T38" fmla="*/ 33 w 350"/>
                <a:gd name="T39" fmla="*/ 20 h 1639"/>
                <a:gd name="T40" fmla="*/ 22 w 350"/>
                <a:gd name="T41" fmla="*/ 7 h 1639"/>
                <a:gd name="T42" fmla="*/ 7 w 350"/>
                <a:gd name="T43" fmla="*/ 0 h 1639"/>
                <a:gd name="T44" fmla="*/ 7 w 350"/>
                <a:gd name="T45" fmla="*/ 10 h 1639"/>
                <a:gd name="T46" fmla="*/ 12 w 350"/>
                <a:gd name="T47" fmla="*/ 31 h 1639"/>
                <a:gd name="T48" fmla="*/ 12 w 350"/>
                <a:gd name="T49" fmla="*/ 49 h 1639"/>
                <a:gd name="T50" fmla="*/ 15 w 350"/>
                <a:gd name="T51" fmla="*/ 60 h 1639"/>
                <a:gd name="T52" fmla="*/ 27 w 350"/>
                <a:gd name="T53" fmla="*/ 63 h 1639"/>
                <a:gd name="T54" fmla="*/ 29 w 350"/>
                <a:gd name="T55" fmla="*/ 76 h 1639"/>
                <a:gd name="T56" fmla="*/ 26 w 350"/>
                <a:gd name="T57" fmla="*/ 108 h 1639"/>
                <a:gd name="T58" fmla="*/ 32 w 350"/>
                <a:gd name="T59" fmla="*/ 167 h 1639"/>
                <a:gd name="T60" fmla="*/ 45 w 350"/>
                <a:gd name="T61" fmla="*/ 253 h 1639"/>
                <a:gd name="T62" fmla="*/ 63 w 350"/>
                <a:gd name="T63" fmla="*/ 357 h 1639"/>
                <a:gd name="T64" fmla="*/ 84 w 350"/>
                <a:gd name="T65" fmla="*/ 470 h 1639"/>
                <a:gd name="T66" fmla="*/ 108 w 350"/>
                <a:gd name="T67" fmla="*/ 584 h 1639"/>
                <a:gd name="T68" fmla="*/ 132 w 350"/>
                <a:gd name="T69" fmla="*/ 691 h 1639"/>
                <a:gd name="T70" fmla="*/ 153 w 350"/>
                <a:gd name="T71" fmla="*/ 782 h 16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1639">
                  <a:moveTo>
                    <a:pt x="325" y="1639"/>
                  </a:moveTo>
                  <a:lnTo>
                    <a:pt x="331" y="1638"/>
                  </a:lnTo>
                  <a:lnTo>
                    <a:pt x="338" y="1636"/>
                  </a:lnTo>
                  <a:lnTo>
                    <a:pt x="345" y="1634"/>
                  </a:lnTo>
                  <a:lnTo>
                    <a:pt x="350" y="1633"/>
                  </a:lnTo>
                  <a:lnTo>
                    <a:pt x="346" y="1616"/>
                  </a:lnTo>
                  <a:lnTo>
                    <a:pt x="334" y="1572"/>
                  </a:lnTo>
                  <a:lnTo>
                    <a:pt x="318" y="1506"/>
                  </a:lnTo>
                  <a:lnTo>
                    <a:pt x="297" y="1421"/>
                  </a:lnTo>
                  <a:lnTo>
                    <a:pt x="273" y="1321"/>
                  </a:lnTo>
                  <a:lnTo>
                    <a:pt x="247" y="1207"/>
                  </a:lnTo>
                  <a:lnTo>
                    <a:pt x="220" y="1085"/>
                  </a:lnTo>
                  <a:lnTo>
                    <a:pt x="193" y="957"/>
                  </a:lnTo>
                  <a:lnTo>
                    <a:pt x="166" y="827"/>
                  </a:lnTo>
                  <a:lnTo>
                    <a:pt x="142" y="696"/>
                  </a:lnTo>
                  <a:lnTo>
                    <a:pt x="120" y="572"/>
                  </a:lnTo>
                  <a:lnTo>
                    <a:pt x="103" y="454"/>
                  </a:lnTo>
                  <a:lnTo>
                    <a:pt x="90" y="347"/>
                  </a:lnTo>
                  <a:lnTo>
                    <a:pt x="83" y="256"/>
                  </a:lnTo>
                  <a:lnTo>
                    <a:pt x="83" y="181"/>
                  </a:lnTo>
                  <a:lnTo>
                    <a:pt x="91" y="128"/>
                  </a:lnTo>
                  <a:lnTo>
                    <a:pt x="116" y="127"/>
                  </a:lnTo>
                  <a:lnTo>
                    <a:pt x="132" y="117"/>
                  </a:lnTo>
                  <a:lnTo>
                    <a:pt x="142" y="101"/>
                  </a:lnTo>
                  <a:lnTo>
                    <a:pt x="149" y="81"/>
                  </a:lnTo>
                  <a:lnTo>
                    <a:pt x="154" y="61"/>
                  </a:lnTo>
                  <a:lnTo>
                    <a:pt x="158" y="43"/>
                  </a:lnTo>
                  <a:lnTo>
                    <a:pt x="164" y="29"/>
                  </a:lnTo>
                  <a:lnTo>
                    <a:pt x="175" y="23"/>
                  </a:lnTo>
                  <a:lnTo>
                    <a:pt x="160" y="20"/>
                  </a:lnTo>
                  <a:lnTo>
                    <a:pt x="144" y="21"/>
                  </a:lnTo>
                  <a:lnTo>
                    <a:pt x="129" y="27"/>
                  </a:lnTo>
                  <a:lnTo>
                    <a:pt x="116" y="36"/>
                  </a:lnTo>
                  <a:lnTo>
                    <a:pt x="103" y="48"/>
                  </a:lnTo>
                  <a:lnTo>
                    <a:pt x="92" y="63"/>
                  </a:lnTo>
                  <a:lnTo>
                    <a:pt x="83" y="80"/>
                  </a:lnTo>
                  <a:lnTo>
                    <a:pt x="76" y="98"/>
                  </a:lnTo>
                  <a:lnTo>
                    <a:pt x="76" y="78"/>
                  </a:lnTo>
                  <a:lnTo>
                    <a:pt x="73" y="58"/>
                  </a:lnTo>
                  <a:lnTo>
                    <a:pt x="65" y="41"/>
                  </a:lnTo>
                  <a:lnTo>
                    <a:pt x="54" y="26"/>
                  </a:lnTo>
                  <a:lnTo>
                    <a:pt x="43" y="14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13" y="21"/>
                  </a:lnTo>
                  <a:lnTo>
                    <a:pt x="20" y="42"/>
                  </a:lnTo>
                  <a:lnTo>
                    <a:pt x="23" y="63"/>
                  </a:lnTo>
                  <a:lnTo>
                    <a:pt x="23" y="81"/>
                  </a:lnTo>
                  <a:lnTo>
                    <a:pt x="23" y="98"/>
                  </a:lnTo>
                  <a:lnTo>
                    <a:pt x="26" y="112"/>
                  </a:lnTo>
                  <a:lnTo>
                    <a:pt x="30" y="120"/>
                  </a:lnTo>
                  <a:lnTo>
                    <a:pt x="41" y="124"/>
                  </a:lnTo>
                  <a:lnTo>
                    <a:pt x="54" y="126"/>
                  </a:lnTo>
                  <a:lnTo>
                    <a:pt x="59" y="134"/>
                  </a:lnTo>
                  <a:lnTo>
                    <a:pt x="58" y="152"/>
                  </a:lnTo>
                  <a:lnTo>
                    <a:pt x="53" y="182"/>
                  </a:lnTo>
                  <a:lnTo>
                    <a:pt x="52" y="216"/>
                  </a:lnTo>
                  <a:lnTo>
                    <a:pt x="56" y="268"/>
                  </a:lnTo>
                  <a:lnTo>
                    <a:pt x="64" y="335"/>
                  </a:lnTo>
                  <a:lnTo>
                    <a:pt x="74" y="414"/>
                  </a:lnTo>
                  <a:lnTo>
                    <a:pt x="89" y="506"/>
                  </a:lnTo>
                  <a:lnTo>
                    <a:pt x="105" y="606"/>
                  </a:lnTo>
                  <a:lnTo>
                    <a:pt x="125" y="714"/>
                  </a:lnTo>
                  <a:lnTo>
                    <a:pt x="147" y="825"/>
                  </a:lnTo>
                  <a:lnTo>
                    <a:pt x="168" y="940"/>
                  </a:lnTo>
                  <a:lnTo>
                    <a:pt x="192" y="1055"/>
                  </a:lnTo>
                  <a:lnTo>
                    <a:pt x="216" y="1169"/>
                  </a:lnTo>
                  <a:lnTo>
                    <a:pt x="239" y="1278"/>
                  </a:lnTo>
                  <a:lnTo>
                    <a:pt x="263" y="1383"/>
                  </a:lnTo>
                  <a:lnTo>
                    <a:pt x="285" y="1479"/>
                  </a:lnTo>
                  <a:lnTo>
                    <a:pt x="306" y="1565"/>
                  </a:lnTo>
                  <a:lnTo>
                    <a:pt x="325" y="1639"/>
                  </a:lnTo>
                  <a:close/>
                </a:path>
              </a:pathLst>
            </a:custGeom>
            <a:solidFill>
              <a:srgbClr val="00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77"/>
            <p:cNvSpPr>
              <a:spLocks/>
            </p:cNvSpPr>
            <p:nvPr/>
          </p:nvSpPr>
          <p:spPr bwMode="auto">
            <a:xfrm>
              <a:off x="200" y="2830"/>
              <a:ext cx="67" cy="104"/>
            </a:xfrm>
            <a:custGeom>
              <a:avLst/>
              <a:gdLst>
                <a:gd name="T0" fmla="*/ 1 w 134"/>
                <a:gd name="T1" fmla="*/ 57 h 207"/>
                <a:gd name="T2" fmla="*/ 6 w 134"/>
                <a:gd name="T3" fmla="*/ 60 h 207"/>
                <a:gd name="T4" fmla="*/ 11 w 134"/>
                <a:gd name="T5" fmla="*/ 64 h 207"/>
                <a:gd name="T6" fmla="*/ 16 w 134"/>
                <a:gd name="T7" fmla="*/ 69 h 207"/>
                <a:gd name="T8" fmla="*/ 20 w 134"/>
                <a:gd name="T9" fmla="*/ 75 h 207"/>
                <a:gd name="T10" fmla="*/ 23 w 134"/>
                <a:gd name="T11" fmla="*/ 81 h 207"/>
                <a:gd name="T12" fmla="*/ 25 w 134"/>
                <a:gd name="T13" fmla="*/ 88 h 207"/>
                <a:gd name="T14" fmla="*/ 26 w 134"/>
                <a:gd name="T15" fmla="*/ 96 h 207"/>
                <a:gd name="T16" fmla="*/ 25 w 134"/>
                <a:gd name="T17" fmla="*/ 104 h 207"/>
                <a:gd name="T18" fmla="*/ 28 w 134"/>
                <a:gd name="T19" fmla="*/ 97 h 207"/>
                <a:gd name="T20" fmla="*/ 31 w 134"/>
                <a:gd name="T21" fmla="*/ 91 h 207"/>
                <a:gd name="T22" fmla="*/ 35 w 134"/>
                <a:gd name="T23" fmla="*/ 85 h 207"/>
                <a:gd name="T24" fmla="*/ 39 w 134"/>
                <a:gd name="T25" fmla="*/ 80 h 207"/>
                <a:gd name="T26" fmla="*/ 43 w 134"/>
                <a:gd name="T27" fmla="*/ 75 h 207"/>
                <a:gd name="T28" fmla="*/ 48 w 134"/>
                <a:gd name="T29" fmla="*/ 71 h 207"/>
                <a:gd name="T30" fmla="*/ 53 w 134"/>
                <a:gd name="T31" fmla="*/ 68 h 207"/>
                <a:gd name="T32" fmla="*/ 58 w 134"/>
                <a:gd name="T33" fmla="*/ 66 h 207"/>
                <a:gd name="T34" fmla="*/ 66 w 134"/>
                <a:gd name="T35" fmla="*/ 51 h 207"/>
                <a:gd name="T36" fmla="*/ 67 w 134"/>
                <a:gd name="T37" fmla="*/ 34 h 207"/>
                <a:gd name="T38" fmla="*/ 66 w 134"/>
                <a:gd name="T39" fmla="*/ 17 h 207"/>
                <a:gd name="T40" fmla="*/ 64 w 134"/>
                <a:gd name="T41" fmla="*/ 5 h 207"/>
                <a:gd name="T42" fmla="*/ 61 w 134"/>
                <a:gd name="T43" fmla="*/ 12 h 207"/>
                <a:gd name="T44" fmla="*/ 57 w 134"/>
                <a:gd name="T45" fmla="*/ 20 h 207"/>
                <a:gd name="T46" fmla="*/ 52 w 134"/>
                <a:gd name="T47" fmla="*/ 28 h 207"/>
                <a:gd name="T48" fmla="*/ 47 w 134"/>
                <a:gd name="T49" fmla="*/ 36 h 207"/>
                <a:gd name="T50" fmla="*/ 42 w 134"/>
                <a:gd name="T51" fmla="*/ 45 h 207"/>
                <a:gd name="T52" fmla="*/ 38 w 134"/>
                <a:gd name="T53" fmla="*/ 53 h 207"/>
                <a:gd name="T54" fmla="*/ 35 w 134"/>
                <a:gd name="T55" fmla="*/ 60 h 207"/>
                <a:gd name="T56" fmla="*/ 33 w 134"/>
                <a:gd name="T57" fmla="*/ 66 h 207"/>
                <a:gd name="T58" fmla="*/ 32 w 134"/>
                <a:gd name="T59" fmla="*/ 46 h 207"/>
                <a:gd name="T60" fmla="*/ 30 w 134"/>
                <a:gd name="T61" fmla="*/ 26 h 207"/>
                <a:gd name="T62" fmla="*/ 28 w 134"/>
                <a:gd name="T63" fmla="*/ 11 h 207"/>
                <a:gd name="T64" fmla="*/ 24 w 134"/>
                <a:gd name="T65" fmla="*/ 0 h 207"/>
                <a:gd name="T66" fmla="*/ 19 w 134"/>
                <a:gd name="T67" fmla="*/ 6 h 207"/>
                <a:gd name="T68" fmla="*/ 14 w 134"/>
                <a:gd name="T69" fmla="*/ 13 h 207"/>
                <a:gd name="T70" fmla="*/ 10 w 134"/>
                <a:gd name="T71" fmla="*/ 22 h 207"/>
                <a:gd name="T72" fmla="*/ 6 w 134"/>
                <a:gd name="T73" fmla="*/ 30 h 207"/>
                <a:gd name="T74" fmla="*/ 3 w 134"/>
                <a:gd name="T75" fmla="*/ 38 h 207"/>
                <a:gd name="T76" fmla="*/ 1 w 134"/>
                <a:gd name="T77" fmla="*/ 46 h 207"/>
                <a:gd name="T78" fmla="*/ 0 w 134"/>
                <a:gd name="T79" fmla="*/ 52 h 207"/>
                <a:gd name="T80" fmla="*/ 1 w 134"/>
                <a:gd name="T81" fmla="*/ 57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4" h="207">
                  <a:moveTo>
                    <a:pt x="1" y="114"/>
                  </a:moveTo>
                  <a:lnTo>
                    <a:pt x="11" y="120"/>
                  </a:lnTo>
                  <a:lnTo>
                    <a:pt x="22" y="128"/>
                  </a:lnTo>
                  <a:lnTo>
                    <a:pt x="31" y="137"/>
                  </a:lnTo>
                  <a:lnTo>
                    <a:pt x="39" y="149"/>
                  </a:lnTo>
                  <a:lnTo>
                    <a:pt x="45" y="161"/>
                  </a:lnTo>
                  <a:lnTo>
                    <a:pt x="49" y="175"/>
                  </a:lnTo>
                  <a:lnTo>
                    <a:pt x="52" y="191"/>
                  </a:lnTo>
                  <a:lnTo>
                    <a:pt x="50" y="207"/>
                  </a:lnTo>
                  <a:lnTo>
                    <a:pt x="55" y="193"/>
                  </a:lnTo>
                  <a:lnTo>
                    <a:pt x="62" y="181"/>
                  </a:lnTo>
                  <a:lnTo>
                    <a:pt x="69" y="169"/>
                  </a:lnTo>
                  <a:lnTo>
                    <a:pt x="77" y="159"/>
                  </a:lnTo>
                  <a:lnTo>
                    <a:pt x="86" y="150"/>
                  </a:lnTo>
                  <a:lnTo>
                    <a:pt x="95" y="142"/>
                  </a:lnTo>
                  <a:lnTo>
                    <a:pt x="106" y="136"/>
                  </a:lnTo>
                  <a:lnTo>
                    <a:pt x="116" y="131"/>
                  </a:lnTo>
                  <a:lnTo>
                    <a:pt x="131" y="102"/>
                  </a:lnTo>
                  <a:lnTo>
                    <a:pt x="134" y="68"/>
                  </a:lnTo>
                  <a:lnTo>
                    <a:pt x="131" y="34"/>
                  </a:lnTo>
                  <a:lnTo>
                    <a:pt x="128" y="9"/>
                  </a:lnTo>
                  <a:lnTo>
                    <a:pt x="122" y="24"/>
                  </a:lnTo>
                  <a:lnTo>
                    <a:pt x="114" y="39"/>
                  </a:lnTo>
                  <a:lnTo>
                    <a:pt x="103" y="56"/>
                  </a:lnTo>
                  <a:lnTo>
                    <a:pt x="94" y="72"/>
                  </a:lnTo>
                  <a:lnTo>
                    <a:pt x="84" y="89"/>
                  </a:lnTo>
                  <a:lnTo>
                    <a:pt x="76" y="105"/>
                  </a:lnTo>
                  <a:lnTo>
                    <a:pt x="70" y="120"/>
                  </a:lnTo>
                  <a:lnTo>
                    <a:pt x="66" y="132"/>
                  </a:lnTo>
                  <a:lnTo>
                    <a:pt x="63" y="91"/>
                  </a:lnTo>
                  <a:lnTo>
                    <a:pt x="60" y="52"/>
                  </a:lnTo>
                  <a:lnTo>
                    <a:pt x="55" y="21"/>
                  </a:lnTo>
                  <a:lnTo>
                    <a:pt x="47" y="0"/>
                  </a:lnTo>
                  <a:lnTo>
                    <a:pt x="38" y="11"/>
                  </a:lnTo>
                  <a:lnTo>
                    <a:pt x="28" y="26"/>
                  </a:lnTo>
                  <a:lnTo>
                    <a:pt x="20" y="43"/>
                  </a:lnTo>
                  <a:lnTo>
                    <a:pt x="12" y="59"/>
                  </a:lnTo>
                  <a:lnTo>
                    <a:pt x="5" y="76"/>
                  </a:lnTo>
                  <a:lnTo>
                    <a:pt x="2" y="91"/>
                  </a:lnTo>
                  <a:lnTo>
                    <a:pt x="0" y="104"/>
                  </a:lnTo>
                  <a:lnTo>
                    <a:pt x="1" y="114"/>
                  </a:lnTo>
                  <a:close/>
                </a:path>
              </a:pathLst>
            </a:custGeom>
            <a:solidFill>
              <a:srgbClr val="B2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78"/>
            <p:cNvSpPr>
              <a:spLocks/>
            </p:cNvSpPr>
            <p:nvPr/>
          </p:nvSpPr>
          <p:spPr bwMode="auto">
            <a:xfrm>
              <a:off x="223" y="2788"/>
              <a:ext cx="41" cy="109"/>
            </a:xfrm>
            <a:custGeom>
              <a:avLst/>
              <a:gdLst>
                <a:gd name="T0" fmla="*/ 0 w 82"/>
                <a:gd name="T1" fmla="*/ 43 h 217"/>
                <a:gd name="T2" fmla="*/ 4 w 82"/>
                <a:gd name="T3" fmla="*/ 53 h 217"/>
                <a:gd name="T4" fmla="*/ 7 w 82"/>
                <a:gd name="T5" fmla="*/ 69 h 217"/>
                <a:gd name="T6" fmla="*/ 8 w 82"/>
                <a:gd name="T7" fmla="*/ 88 h 217"/>
                <a:gd name="T8" fmla="*/ 10 w 82"/>
                <a:gd name="T9" fmla="*/ 109 h 217"/>
                <a:gd name="T10" fmla="*/ 12 w 82"/>
                <a:gd name="T11" fmla="*/ 103 h 217"/>
                <a:gd name="T12" fmla="*/ 15 w 82"/>
                <a:gd name="T13" fmla="*/ 95 h 217"/>
                <a:gd name="T14" fmla="*/ 19 w 82"/>
                <a:gd name="T15" fmla="*/ 87 h 217"/>
                <a:gd name="T16" fmla="*/ 24 w 82"/>
                <a:gd name="T17" fmla="*/ 79 h 217"/>
                <a:gd name="T18" fmla="*/ 28 w 82"/>
                <a:gd name="T19" fmla="*/ 71 h 217"/>
                <a:gd name="T20" fmla="*/ 34 w 82"/>
                <a:gd name="T21" fmla="*/ 62 h 217"/>
                <a:gd name="T22" fmla="*/ 38 w 82"/>
                <a:gd name="T23" fmla="*/ 55 h 217"/>
                <a:gd name="T24" fmla="*/ 41 w 82"/>
                <a:gd name="T25" fmla="*/ 47 h 217"/>
                <a:gd name="T26" fmla="*/ 41 w 82"/>
                <a:gd name="T27" fmla="*/ 35 h 217"/>
                <a:gd name="T28" fmla="*/ 41 w 82"/>
                <a:gd name="T29" fmla="*/ 20 h 217"/>
                <a:gd name="T30" fmla="*/ 41 w 82"/>
                <a:gd name="T31" fmla="*/ 8 h 217"/>
                <a:gd name="T32" fmla="*/ 39 w 82"/>
                <a:gd name="T33" fmla="*/ 0 h 217"/>
                <a:gd name="T34" fmla="*/ 29 w 82"/>
                <a:gd name="T35" fmla="*/ 20 h 217"/>
                <a:gd name="T36" fmla="*/ 28 w 82"/>
                <a:gd name="T37" fmla="*/ 1 h 217"/>
                <a:gd name="T38" fmla="*/ 26 w 82"/>
                <a:gd name="T39" fmla="*/ 5 h 217"/>
                <a:gd name="T40" fmla="*/ 22 w 82"/>
                <a:gd name="T41" fmla="*/ 10 h 217"/>
                <a:gd name="T42" fmla="*/ 19 w 82"/>
                <a:gd name="T43" fmla="*/ 16 h 217"/>
                <a:gd name="T44" fmla="*/ 15 w 82"/>
                <a:gd name="T45" fmla="*/ 22 h 217"/>
                <a:gd name="T46" fmla="*/ 11 w 82"/>
                <a:gd name="T47" fmla="*/ 28 h 217"/>
                <a:gd name="T48" fmla="*/ 7 w 82"/>
                <a:gd name="T49" fmla="*/ 34 h 217"/>
                <a:gd name="T50" fmla="*/ 4 w 82"/>
                <a:gd name="T51" fmla="*/ 39 h 217"/>
                <a:gd name="T52" fmla="*/ 0 w 82"/>
                <a:gd name="T53" fmla="*/ 43 h 2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2" h="217">
                  <a:moveTo>
                    <a:pt x="0" y="85"/>
                  </a:moveTo>
                  <a:lnTo>
                    <a:pt x="8" y="106"/>
                  </a:lnTo>
                  <a:lnTo>
                    <a:pt x="13" y="137"/>
                  </a:lnTo>
                  <a:lnTo>
                    <a:pt x="16" y="176"/>
                  </a:lnTo>
                  <a:lnTo>
                    <a:pt x="19" y="217"/>
                  </a:lnTo>
                  <a:lnTo>
                    <a:pt x="23" y="205"/>
                  </a:lnTo>
                  <a:lnTo>
                    <a:pt x="29" y="190"/>
                  </a:lnTo>
                  <a:lnTo>
                    <a:pt x="37" y="174"/>
                  </a:lnTo>
                  <a:lnTo>
                    <a:pt x="47" y="157"/>
                  </a:lnTo>
                  <a:lnTo>
                    <a:pt x="56" y="141"/>
                  </a:lnTo>
                  <a:lnTo>
                    <a:pt x="67" y="124"/>
                  </a:lnTo>
                  <a:lnTo>
                    <a:pt x="75" y="109"/>
                  </a:lnTo>
                  <a:lnTo>
                    <a:pt x="81" y="94"/>
                  </a:lnTo>
                  <a:lnTo>
                    <a:pt x="82" y="69"/>
                  </a:lnTo>
                  <a:lnTo>
                    <a:pt x="82" y="40"/>
                  </a:lnTo>
                  <a:lnTo>
                    <a:pt x="82" y="15"/>
                  </a:lnTo>
                  <a:lnTo>
                    <a:pt x="78" y="0"/>
                  </a:lnTo>
                  <a:lnTo>
                    <a:pt x="57" y="39"/>
                  </a:lnTo>
                  <a:lnTo>
                    <a:pt x="56" y="2"/>
                  </a:lnTo>
                  <a:lnTo>
                    <a:pt x="51" y="9"/>
                  </a:lnTo>
                  <a:lnTo>
                    <a:pt x="44" y="19"/>
                  </a:lnTo>
                  <a:lnTo>
                    <a:pt x="37" y="31"/>
                  </a:lnTo>
                  <a:lnTo>
                    <a:pt x="30" y="43"/>
                  </a:lnTo>
                  <a:lnTo>
                    <a:pt x="22" y="55"/>
                  </a:lnTo>
                  <a:lnTo>
                    <a:pt x="14" y="68"/>
                  </a:lnTo>
                  <a:lnTo>
                    <a:pt x="7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D8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79"/>
            <p:cNvSpPr>
              <a:spLocks/>
            </p:cNvSpPr>
            <p:nvPr/>
          </p:nvSpPr>
          <p:spPr bwMode="auto">
            <a:xfrm>
              <a:off x="49" y="2983"/>
              <a:ext cx="337" cy="704"/>
            </a:xfrm>
            <a:custGeom>
              <a:avLst/>
              <a:gdLst>
                <a:gd name="T0" fmla="*/ 334 w 675"/>
                <a:gd name="T1" fmla="*/ 701 h 1409"/>
                <a:gd name="T2" fmla="*/ 328 w 675"/>
                <a:gd name="T3" fmla="*/ 703 h 1409"/>
                <a:gd name="T4" fmla="*/ 323 w 675"/>
                <a:gd name="T5" fmla="*/ 696 h 1409"/>
                <a:gd name="T6" fmla="*/ 308 w 675"/>
                <a:gd name="T7" fmla="*/ 650 h 1409"/>
                <a:gd name="T8" fmla="*/ 281 w 675"/>
                <a:gd name="T9" fmla="*/ 570 h 1409"/>
                <a:gd name="T10" fmla="*/ 247 w 675"/>
                <a:gd name="T11" fmla="*/ 470 h 1409"/>
                <a:gd name="T12" fmla="*/ 206 w 675"/>
                <a:gd name="T13" fmla="*/ 361 h 1409"/>
                <a:gd name="T14" fmla="*/ 163 w 675"/>
                <a:gd name="T15" fmla="*/ 255 h 1409"/>
                <a:gd name="T16" fmla="*/ 120 w 675"/>
                <a:gd name="T17" fmla="*/ 163 h 1409"/>
                <a:gd name="T18" fmla="*/ 81 w 675"/>
                <a:gd name="T19" fmla="*/ 98 h 1409"/>
                <a:gd name="T20" fmla="*/ 53 w 675"/>
                <a:gd name="T21" fmla="*/ 85 h 1409"/>
                <a:gd name="T22" fmla="*/ 35 w 675"/>
                <a:gd name="T23" fmla="*/ 81 h 1409"/>
                <a:gd name="T24" fmla="*/ 20 w 675"/>
                <a:gd name="T25" fmla="*/ 67 h 1409"/>
                <a:gd name="T26" fmla="*/ 6 w 675"/>
                <a:gd name="T27" fmla="*/ 56 h 1409"/>
                <a:gd name="T28" fmla="*/ 5 w 675"/>
                <a:gd name="T29" fmla="*/ 52 h 1409"/>
                <a:gd name="T30" fmla="*/ 20 w 675"/>
                <a:gd name="T31" fmla="*/ 46 h 1409"/>
                <a:gd name="T32" fmla="*/ 37 w 675"/>
                <a:gd name="T33" fmla="*/ 48 h 1409"/>
                <a:gd name="T34" fmla="*/ 54 w 675"/>
                <a:gd name="T35" fmla="*/ 56 h 1409"/>
                <a:gd name="T36" fmla="*/ 56 w 675"/>
                <a:gd name="T37" fmla="*/ 53 h 1409"/>
                <a:gd name="T38" fmla="*/ 51 w 675"/>
                <a:gd name="T39" fmla="*/ 34 h 1409"/>
                <a:gd name="T40" fmla="*/ 53 w 675"/>
                <a:gd name="T41" fmla="*/ 17 h 1409"/>
                <a:gd name="T42" fmla="*/ 61 w 675"/>
                <a:gd name="T43" fmla="*/ 4 h 1409"/>
                <a:gd name="T44" fmla="*/ 67 w 675"/>
                <a:gd name="T45" fmla="*/ 12 h 1409"/>
                <a:gd name="T46" fmla="*/ 75 w 675"/>
                <a:gd name="T47" fmla="*/ 32 h 1409"/>
                <a:gd name="T48" fmla="*/ 84 w 675"/>
                <a:gd name="T49" fmla="*/ 47 h 1409"/>
                <a:gd name="T50" fmla="*/ 87 w 675"/>
                <a:gd name="T51" fmla="*/ 59 h 1409"/>
                <a:gd name="T52" fmla="*/ 80 w 675"/>
                <a:gd name="T53" fmla="*/ 65 h 1409"/>
                <a:gd name="T54" fmla="*/ 79 w 675"/>
                <a:gd name="T55" fmla="*/ 69 h 1409"/>
                <a:gd name="T56" fmla="*/ 81 w 675"/>
                <a:gd name="T57" fmla="*/ 75 h 1409"/>
                <a:gd name="T58" fmla="*/ 89 w 675"/>
                <a:gd name="T59" fmla="*/ 84 h 1409"/>
                <a:gd name="T60" fmla="*/ 99 w 675"/>
                <a:gd name="T61" fmla="*/ 99 h 1409"/>
                <a:gd name="T62" fmla="*/ 117 w 675"/>
                <a:gd name="T63" fmla="*/ 140 h 1409"/>
                <a:gd name="T64" fmla="*/ 145 w 675"/>
                <a:gd name="T65" fmla="*/ 205 h 1409"/>
                <a:gd name="T66" fmla="*/ 181 w 675"/>
                <a:gd name="T67" fmla="*/ 290 h 1409"/>
                <a:gd name="T68" fmla="*/ 219 w 675"/>
                <a:gd name="T69" fmla="*/ 386 h 1409"/>
                <a:gd name="T70" fmla="*/ 258 w 675"/>
                <a:gd name="T71" fmla="*/ 485 h 1409"/>
                <a:gd name="T72" fmla="*/ 295 w 675"/>
                <a:gd name="T73" fmla="*/ 580 h 1409"/>
                <a:gd name="T74" fmla="*/ 325 w 675"/>
                <a:gd name="T75" fmla="*/ 664 h 14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75" h="1409">
                  <a:moveTo>
                    <a:pt x="675" y="1400"/>
                  </a:moveTo>
                  <a:lnTo>
                    <a:pt x="669" y="1402"/>
                  </a:lnTo>
                  <a:lnTo>
                    <a:pt x="663" y="1405"/>
                  </a:lnTo>
                  <a:lnTo>
                    <a:pt x="656" y="1407"/>
                  </a:lnTo>
                  <a:lnTo>
                    <a:pt x="651" y="1409"/>
                  </a:lnTo>
                  <a:lnTo>
                    <a:pt x="646" y="1393"/>
                  </a:lnTo>
                  <a:lnTo>
                    <a:pt x="635" y="1356"/>
                  </a:lnTo>
                  <a:lnTo>
                    <a:pt x="616" y="1300"/>
                  </a:lnTo>
                  <a:lnTo>
                    <a:pt x="592" y="1226"/>
                  </a:lnTo>
                  <a:lnTo>
                    <a:pt x="563" y="1141"/>
                  </a:lnTo>
                  <a:lnTo>
                    <a:pt x="530" y="1044"/>
                  </a:lnTo>
                  <a:lnTo>
                    <a:pt x="494" y="940"/>
                  </a:lnTo>
                  <a:lnTo>
                    <a:pt x="454" y="832"/>
                  </a:lnTo>
                  <a:lnTo>
                    <a:pt x="412" y="723"/>
                  </a:lnTo>
                  <a:lnTo>
                    <a:pt x="370" y="614"/>
                  </a:lnTo>
                  <a:lnTo>
                    <a:pt x="326" y="511"/>
                  </a:lnTo>
                  <a:lnTo>
                    <a:pt x="283" y="414"/>
                  </a:lnTo>
                  <a:lnTo>
                    <a:pt x="241" y="327"/>
                  </a:lnTo>
                  <a:lnTo>
                    <a:pt x="200" y="254"/>
                  </a:lnTo>
                  <a:lnTo>
                    <a:pt x="162" y="196"/>
                  </a:lnTo>
                  <a:lnTo>
                    <a:pt x="128" y="158"/>
                  </a:lnTo>
                  <a:lnTo>
                    <a:pt x="107" y="171"/>
                  </a:lnTo>
                  <a:lnTo>
                    <a:pt x="89" y="171"/>
                  </a:lnTo>
                  <a:lnTo>
                    <a:pt x="71" y="163"/>
                  </a:lnTo>
                  <a:lnTo>
                    <a:pt x="55" y="150"/>
                  </a:lnTo>
                  <a:lnTo>
                    <a:pt x="40" y="135"/>
                  </a:lnTo>
                  <a:lnTo>
                    <a:pt x="26" y="121"/>
                  </a:lnTo>
                  <a:lnTo>
                    <a:pt x="13" y="113"/>
                  </a:lnTo>
                  <a:lnTo>
                    <a:pt x="0" y="114"/>
                  </a:lnTo>
                  <a:lnTo>
                    <a:pt x="11" y="104"/>
                  </a:lnTo>
                  <a:lnTo>
                    <a:pt x="24" y="97"/>
                  </a:lnTo>
                  <a:lnTo>
                    <a:pt x="40" y="93"/>
                  </a:lnTo>
                  <a:lnTo>
                    <a:pt x="56" y="93"/>
                  </a:lnTo>
                  <a:lnTo>
                    <a:pt x="74" y="97"/>
                  </a:lnTo>
                  <a:lnTo>
                    <a:pt x="91" y="104"/>
                  </a:lnTo>
                  <a:lnTo>
                    <a:pt x="108" y="113"/>
                  </a:lnTo>
                  <a:lnTo>
                    <a:pt x="124" y="125"/>
                  </a:lnTo>
                  <a:lnTo>
                    <a:pt x="113" y="106"/>
                  </a:lnTo>
                  <a:lnTo>
                    <a:pt x="105" y="88"/>
                  </a:lnTo>
                  <a:lnTo>
                    <a:pt x="102" y="69"/>
                  </a:lnTo>
                  <a:lnTo>
                    <a:pt x="102" y="52"/>
                  </a:lnTo>
                  <a:lnTo>
                    <a:pt x="107" y="35"/>
                  </a:lnTo>
                  <a:lnTo>
                    <a:pt x="114" y="21"/>
                  </a:lnTo>
                  <a:lnTo>
                    <a:pt x="123" y="8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40" y="45"/>
                  </a:lnTo>
                  <a:lnTo>
                    <a:pt x="150" y="65"/>
                  </a:lnTo>
                  <a:lnTo>
                    <a:pt x="160" y="81"/>
                  </a:lnTo>
                  <a:lnTo>
                    <a:pt x="169" y="95"/>
                  </a:lnTo>
                  <a:lnTo>
                    <a:pt x="175" y="107"/>
                  </a:lnTo>
                  <a:lnTo>
                    <a:pt x="175" y="118"/>
                  </a:lnTo>
                  <a:lnTo>
                    <a:pt x="168" y="126"/>
                  </a:lnTo>
                  <a:lnTo>
                    <a:pt x="161" y="130"/>
                  </a:lnTo>
                  <a:lnTo>
                    <a:pt x="158" y="135"/>
                  </a:lnTo>
                  <a:lnTo>
                    <a:pt x="158" y="138"/>
                  </a:lnTo>
                  <a:lnTo>
                    <a:pt x="160" y="143"/>
                  </a:lnTo>
                  <a:lnTo>
                    <a:pt x="163" y="150"/>
                  </a:lnTo>
                  <a:lnTo>
                    <a:pt x="170" y="158"/>
                  </a:lnTo>
                  <a:lnTo>
                    <a:pt x="178" y="168"/>
                  </a:lnTo>
                  <a:lnTo>
                    <a:pt x="189" y="182"/>
                  </a:lnTo>
                  <a:lnTo>
                    <a:pt x="198" y="198"/>
                  </a:lnTo>
                  <a:lnTo>
                    <a:pt x="213" y="232"/>
                  </a:lnTo>
                  <a:lnTo>
                    <a:pt x="234" y="280"/>
                  </a:lnTo>
                  <a:lnTo>
                    <a:pt x="260" y="340"/>
                  </a:lnTo>
                  <a:lnTo>
                    <a:pt x="291" y="411"/>
                  </a:lnTo>
                  <a:lnTo>
                    <a:pt x="325" y="493"/>
                  </a:lnTo>
                  <a:lnTo>
                    <a:pt x="362" y="581"/>
                  </a:lnTo>
                  <a:lnTo>
                    <a:pt x="400" y="674"/>
                  </a:lnTo>
                  <a:lnTo>
                    <a:pt x="439" y="772"/>
                  </a:lnTo>
                  <a:lnTo>
                    <a:pt x="478" y="871"/>
                  </a:lnTo>
                  <a:lnTo>
                    <a:pt x="517" y="970"/>
                  </a:lnTo>
                  <a:lnTo>
                    <a:pt x="555" y="1067"/>
                  </a:lnTo>
                  <a:lnTo>
                    <a:pt x="590" y="1160"/>
                  </a:lnTo>
                  <a:lnTo>
                    <a:pt x="622" y="1248"/>
                  </a:lnTo>
                  <a:lnTo>
                    <a:pt x="651" y="1329"/>
                  </a:lnTo>
                  <a:lnTo>
                    <a:pt x="675" y="1400"/>
                  </a:lnTo>
                  <a:close/>
                </a:path>
              </a:pathLst>
            </a:custGeom>
            <a:solidFill>
              <a:srgbClr val="00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80"/>
            <p:cNvSpPr>
              <a:spLocks/>
            </p:cNvSpPr>
            <p:nvPr/>
          </p:nvSpPr>
          <p:spPr bwMode="auto">
            <a:xfrm>
              <a:off x="25" y="2957"/>
              <a:ext cx="86" cy="88"/>
            </a:xfrm>
            <a:custGeom>
              <a:avLst/>
              <a:gdLst>
                <a:gd name="T0" fmla="*/ 81 w 172"/>
                <a:gd name="T1" fmla="*/ 35 h 177"/>
                <a:gd name="T2" fmla="*/ 76 w 172"/>
                <a:gd name="T3" fmla="*/ 47 h 177"/>
                <a:gd name="T4" fmla="*/ 75 w 172"/>
                <a:gd name="T5" fmla="*/ 60 h 177"/>
                <a:gd name="T6" fmla="*/ 78 w 172"/>
                <a:gd name="T7" fmla="*/ 74 h 177"/>
                <a:gd name="T8" fmla="*/ 86 w 172"/>
                <a:gd name="T9" fmla="*/ 88 h 177"/>
                <a:gd name="T10" fmla="*/ 81 w 172"/>
                <a:gd name="T11" fmla="*/ 83 h 177"/>
                <a:gd name="T12" fmla="*/ 74 w 172"/>
                <a:gd name="T13" fmla="*/ 80 h 177"/>
                <a:gd name="T14" fmla="*/ 69 w 172"/>
                <a:gd name="T15" fmla="*/ 77 h 177"/>
                <a:gd name="T16" fmla="*/ 62 w 172"/>
                <a:gd name="T17" fmla="*/ 74 h 177"/>
                <a:gd name="T18" fmla="*/ 56 w 172"/>
                <a:gd name="T19" fmla="*/ 73 h 177"/>
                <a:gd name="T20" fmla="*/ 50 w 172"/>
                <a:gd name="T21" fmla="*/ 72 h 177"/>
                <a:gd name="T22" fmla="*/ 44 w 172"/>
                <a:gd name="T23" fmla="*/ 72 h 177"/>
                <a:gd name="T24" fmla="*/ 38 w 172"/>
                <a:gd name="T25" fmla="*/ 74 h 177"/>
                <a:gd name="T26" fmla="*/ 31 w 172"/>
                <a:gd name="T27" fmla="*/ 71 h 177"/>
                <a:gd name="T28" fmla="*/ 24 w 172"/>
                <a:gd name="T29" fmla="*/ 66 h 177"/>
                <a:gd name="T30" fmla="*/ 18 w 172"/>
                <a:gd name="T31" fmla="*/ 59 h 177"/>
                <a:gd name="T32" fmla="*/ 13 w 172"/>
                <a:gd name="T33" fmla="*/ 52 h 177"/>
                <a:gd name="T34" fmla="*/ 9 w 172"/>
                <a:gd name="T35" fmla="*/ 45 h 177"/>
                <a:gd name="T36" fmla="*/ 6 w 172"/>
                <a:gd name="T37" fmla="*/ 37 h 177"/>
                <a:gd name="T38" fmla="*/ 2 w 172"/>
                <a:gd name="T39" fmla="*/ 30 h 177"/>
                <a:gd name="T40" fmla="*/ 0 w 172"/>
                <a:gd name="T41" fmla="*/ 25 h 177"/>
                <a:gd name="T42" fmla="*/ 6 w 172"/>
                <a:gd name="T43" fmla="*/ 30 h 177"/>
                <a:gd name="T44" fmla="*/ 14 w 172"/>
                <a:gd name="T45" fmla="*/ 34 h 177"/>
                <a:gd name="T46" fmla="*/ 22 w 172"/>
                <a:gd name="T47" fmla="*/ 38 h 177"/>
                <a:gd name="T48" fmla="*/ 31 w 172"/>
                <a:gd name="T49" fmla="*/ 43 h 177"/>
                <a:gd name="T50" fmla="*/ 40 w 172"/>
                <a:gd name="T51" fmla="*/ 47 h 177"/>
                <a:gd name="T52" fmla="*/ 48 w 172"/>
                <a:gd name="T53" fmla="*/ 52 h 177"/>
                <a:gd name="T54" fmla="*/ 54 w 172"/>
                <a:gd name="T55" fmla="*/ 56 h 177"/>
                <a:gd name="T56" fmla="*/ 59 w 172"/>
                <a:gd name="T57" fmla="*/ 60 h 177"/>
                <a:gd name="T58" fmla="*/ 54 w 172"/>
                <a:gd name="T59" fmla="*/ 51 h 177"/>
                <a:gd name="T60" fmla="*/ 50 w 172"/>
                <a:gd name="T61" fmla="*/ 43 h 177"/>
                <a:gd name="T62" fmla="*/ 45 w 172"/>
                <a:gd name="T63" fmla="*/ 33 h 177"/>
                <a:gd name="T64" fmla="*/ 40 w 172"/>
                <a:gd name="T65" fmla="*/ 25 h 177"/>
                <a:gd name="T66" fmla="*/ 37 w 172"/>
                <a:gd name="T67" fmla="*/ 17 h 177"/>
                <a:gd name="T68" fmla="*/ 34 w 172"/>
                <a:gd name="T69" fmla="*/ 11 h 177"/>
                <a:gd name="T70" fmla="*/ 32 w 172"/>
                <a:gd name="T71" fmla="*/ 4 h 177"/>
                <a:gd name="T72" fmla="*/ 31 w 172"/>
                <a:gd name="T73" fmla="*/ 0 h 177"/>
                <a:gd name="T74" fmla="*/ 38 w 172"/>
                <a:gd name="T75" fmla="*/ 2 h 177"/>
                <a:gd name="T76" fmla="*/ 46 w 172"/>
                <a:gd name="T77" fmla="*/ 6 h 177"/>
                <a:gd name="T78" fmla="*/ 54 w 172"/>
                <a:gd name="T79" fmla="*/ 11 h 177"/>
                <a:gd name="T80" fmla="*/ 62 w 172"/>
                <a:gd name="T81" fmla="*/ 15 h 177"/>
                <a:gd name="T82" fmla="*/ 69 w 172"/>
                <a:gd name="T83" fmla="*/ 21 h 177"/>
                <a:gd name="T84" fmla="*/ 75 w 172"/>
                <a:gd name="T85" fmla="*/ 26 h 177"/>
                <a:gd name="T86" fmla="*/ 79 w 172"/>
                <a:gd name="T87" fmla="*/ 31 h 177"/>
                <a:gd name="T88" fmla="*/ 81 w 172"/>
                <a:gd name="T89" fmla="*/ 35 h 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2" h="177">
                  <a:moveTo>
                    <a:pt x="162" y="71"/>
                  </a:moveTo>
                  <a:lnTo>
                    <a:pt x="152" y="94"/>
                  </a:lnTo>
                  <a:lnTo>
                    <a:pt x="149" y="120"/>
                  </a:lnTo>
                  <a:lnTo>
                    <a:pt x="156" y="149"/>
                  </a:lnTo>
                  <a:lnTo>
                    <a:pt x="172" y="177"/>
                  </a:lnTo>
                  <a:lnTo>
                    <a:pt x="161" y="167"/>
                  </a:lnTo>
                  <a:lnTo>
                    <a:pt x="148" y="160"/>
                  </a:lnTo>
                  <a:lnTo>
                    <a:pt x="137" y="154"/>
                  </a:lnTo>
                  <a:lnTo>
                    <a:pt x="124" y="149"/>
                  </a:lnTo>
                  <a:lnTo>
                    <a:pt x="111" y="147"/>
                  </a:lnTo>
                  <a:lnTo>
                    <a:pt x="99" y="144"/>
                  </a:lnTo>
                  <a:lnTo>
                    <a:pt x="87" y="145"/>
                  </a:lnTo>
                  <a:lnTo>
                    <a:pt x="76" y="148"/>
                  </a:lnTo>
                  <a:lnTo>
                    <a:pt x="61" y="142"/>
                  </a:lnTo>
                  <a:lnTo>
                    <a:pt x="47" y="132"/>
                  </a:lnTo>
                  <a:lnTo>
                    <a:pt x="35" y="119"/>
                  </a:lnTo>
                  <a:lnTo>
                    <a:pt x="26" y="105"/>
                  </a:lnTo>
                  <a:lnTo>
                    <a:pt x="18" y="90"/>
                  </a:lnTo>
                  <a:lnTo>
                    <a:pt x="11" y="75"/>
                  </a:lnTo>
                  <a:lnTo>
                    <a:pt x="4" y="61"/>
                  </a:lnTo>
                  <a:lnTo>
                    <a:pt x="0" y="51"/>
                  </a:lnTo>
                  <a:lnTo>
                    <a:pt x="12" y="60"/>
                  </a:lnTo>
                  <a:lnTo>
                    <a:pt x="28" y="69"/>
                  </a:lnTo>
                  <a:lnTo>
                    <a:pt x="44" y="77"/>
                  </a:lnTo>
                  <a:lnTo>
                    <a:pt x="62" y="87"/>
                  </a:lnTo>
                  <a:lnTo>
                    <a:pt x="79" y="95"/>
                  </a:lnTo>
                  <a:lnTo>
                    <a:pt x="95" y="104"/>
                  </a:lnTo>
                  <a:lnTo>
                    <a:pt x="108" y="112"/>
                  </a:lnTo>
                  <a:lnTo>
                    <a:pt x="117" y="121"/>
                  </a:lnTo>
                  <a:lnTo>
                    <a:pt x="108" y="103"/>
                  </a:lnTo>
                  <a:lnTo>
                    <a:pt x="99" y="86"/>
                  </a:lnTo>
                  <a:lnTo>
                    <a:pt x="89" y="67"/>
                  </a:lnTo>
                  <a:lnTo>
                    <a:pt x="80" y="51"/>
                  </a:lnTo>
                  <a:lnTo>
                    <a:pt x="73" y="35"/>
                  </a:lnTo>
                  <a:lnTo>
                    <a:pt x="67" y="22"/>
                  </a:lnTo>
                  <a:lnTo>
                    <a:pt x="63" y="9"/>
                  </a:lnTo>
                  <a:lnTo>
                    <a:pt x="62" y="0"/>
                  </a:lnTo>
                  <a:lnTo>
                    <a:pt x="76" y="5"/>
                  </a:lnTo>
                  <a:lnTo>
                    <a:pt x="92" y="13"/>
                  </a:lnTo>
                  <a:lnTo>
                    <a:pt x="108" y="22"/>
                  </a:lnTo>
                  <a:lnTo>
                    <a:pt x="123" y="31"/>
                  </a:lnTo>
                  <a:lnTo>
                    <a:pt x="137" y="42"/>
                  </a:lnTo>
                  <a:lnTo>
                    <a:pt x="149" y="52"/>
                  </a:lnTo>
                  <a:lnTo>
                    <a:pt x="157" y="62"/>
                  </a:lnTo>
                  <a:lnTo>
                    <a:pt x="162" y="71"/>
                  </a:lnTo>
                  <a:close/>
                </a:path>
              </a:pathLst>
            </a:custGeom>
            <a:solidFill>
              <a:srgbClr val="B2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81"/>
            <p:cNvSpPr>
              <a:spLocks/>
            </p:cNvSpPr>
            <p:nvPr/>
          </p:nvSpPr>
          <p:spPr bwMode="auto">
            <a:xfrm>
              <a:off x="0" y="2937"/>
              <a:ext cx="84" cy="80"/>
            </a:xfrm>
            <a:custGeom>
              <a:avLst/>
              <a:gdLst>
                <a:gd name="T0" fmla="*/ 56 w 167"/>
                <a:gd name="T1" fmla="*/ 20 h 160"/>
                <a:gd name="T2" fmla="*/ 57 w 167"/>
                <a:gd name="T3" fmla="*/ 24 h 160"/>
                <a:gd name="T4" fmla="*/ 59 w 167"/>
                <a:gd name="T5" fmla="*/ 31 h 160"/>
                <a:gd name="T6" fmla="*/ 62 w 167"/>
                <a:gd name="T7" fmla="*/ 37 h 160"/>
                <a:gd name="T8" fmla="*/ 65 w 167"/>
                <a:gd name="T9" fmla="*/ 45 h 160"/>
                <a:gd name="T10" fmla="*/ 70 w 167"/>
                <a:gd name="T11" fmla="*/ 53 h 160"/>
                <a:gd name="T12" fmla="*/ 75 w 167"/>
                <a:gd name="T13" fmla="*/ 63 h 160"/>
                <a:gd name="T14" fmla="*/ 79 w 167"/>
                <a:gd name="T15" fmla="*/ 71 h 160"/>
                <a:gd name="T16" fmla="*/ 84 w 167"/>
                <a:gd name="T17" fmla="*/ 80 h 160"/>
                <a:gd name="T18" fmla="*/ 79 w 167"/>
                <a:gd name="T19" fmla="*/ 76 h 160"/>
                <a:gd name="T20" fmla="*/ 73 w 167"/>
                <a:gd name="T21" fmla="*/ 72 h 160"/>
                <a:gd name="T22" fmla="*/ 65 w 167"/>
                <a:gd name="T23" fmla="*/ 67 h 160"/>
                <a:gd name="T24" fmla="*/ 56 w 167"/>
                <a:gd name="T25" fmla="*/ 63 h 160"/>
                <a:gd name="T26" fmla="*/ 47 w 167"/>
                <a:gd name="T27" fmla="*/ 58 h 160"/>
                <a:gd name="T28" fmla="*/ 39 w 167"/>
                <a:gd name="T29" fmla="*/ 54 h 160"/>
                <a:gd name="T30" fmla="*/ 31 w 167"/>
                <a:gd name="T31" fmla="*/ 50 h 160"/>
                <a:gd name="T32" fmla="*/ 25 w 167"/>
                <a:gd name="T33" fmla="*/ 45 h 160"/>
                <a:gd name="T34" fmla="*/ 22 w 167"/>
                <a:gd name="T35" fmla="*/ 40 h 160"/>
                <a:gd name="T36" fmla="*/ 18 w 167"/>
                <a:gd name="T37" fmla="*/ 35 h 160"/>
                <a:gd name="T38" fmla="*/ 13 w 167"/>
                <a:gd name="T39" fmla="*/ 29 h 160"/>
                <a:gd name="T40" fmla="*/ 9 w 167"/>
                <a:gd name="T41" fmla="*/ 23 h 160"/>
                <a:gd name="T42" fmla="*/ 6 w 167"/>
                <a:gd name="T43" fmla="*/ 18 h 160"/>
                <a:gd name="T44" fmla="*/ 3 w 167"/>
                <a:gd name="T45" fmla="*/ 12 h 160"/>
                <a:gd name="T46" fmla="*/ 1 w 167"/>
                <a:gd name="T47" fmla="*/ 8 h 160"/>
                <a:gd name="T48" fmla="*/ 0 w 167"/>
                <a:gd name="T49" fmla="*/ 5 h 160"/>
                <a:gd name="T50" fmla="*/ 19 w 167"/>
                <a:gd name="T51" fmla="*/ 16 h 160"/>
                <a:gd name="T52" fmla="*/ 10 w 167"/>
                <a:gd name="T53" fmla="*/ 0 h 160"/>
                <a:gd name="T54" fmla="*/ 14 w 167"/>
                <a:gd name="T55" fmla="*/ 2 h 160"/>
                <a:gd name="T56" fmla="*/ 20 w 167"/>
                <a:gd name="T57" fmla="*/ 4 h 160"/>
                <a:gd name="T58" fmla="*/ 26 w 167"/>
                <a:gd name="T59" fmla="*/ 7 h 160"/>
                <a:gd name="T60" fmla="*/ 33 w 167"/>
                <a:gd name="T61" fmla="*/ 10 h 160"/>
                <a:gd name="T62" fmla="*/ 39 w 167"/>
                <a:gd name="T63" fmla="*/ 14 h 160"/>
                <a:gd name="T64" fmla="*/ 45 w 167"/>
                <a:gd name="T65" fmla="*/ 16 h 160"/>
                <a:gd name="T66" fmla="*/ 52 w 167"/>
                <a:gd name="T67" fmla="*/ 19 h 160"/>
                <a:gd name="T68" fmla="*/ 56 w 167"/>
                <a:gd name="T69" fmla="*/ 20 h 1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7" h="160">
                  <a:moveTo>
                    <a:pt x="112" y="39"/>
                  </a:moveTo>
                  <a:lnTo>
                    <a:pt x="113" y="48"/>
                  </a:lnTo>
                  <a:lnTo>
                    <a:pt x="117" y="61"/>
                  </a:lnTo>
                  <a:lnTo>
                    <a:pt x="123" y="74"/>
                  </a:lnTo>
                  <a:lnTo>
                    <a:pt x="130" y="90"/>
                  </a:lnTo>
                  <a:lnTo>
                    <a:pt x="139" y="106"/>
                  </a:lnTo>
                  <a:lnTo>
                    <a:pt x="149" y="125"/>
                  </a:lnTo>
                  <a:lnTo>
                    <a:pt x="158" y="142"/>
                  </a:lnTo>
                  <a:lnTo>
                    <a:pt x="167" y="160"/>
                  </a:lnTo>
                  <a:lnTo>
                    <a:pt x="158" y="151"/>
                  </a:lnTo>
                  <a:lnTo>
                    <a:pt x="145" y="143"/>
                  </a:lnTo>
                  <a:lnTo>
                    <a:pt x="129" y="134"/>
                  </a:lnTo>
                  <a:lnTo>
                    <a:pt x="112" y="126"/>
                  </a:lnTo>
                  <a:lnTo>
                    <a:pt x="94" y="116"/>
                  </a:lnTo>
                  <a:lnTo>
                    <a:pt x="78" y="108"/>
                  </a:lnTo>
                  <a:lnTo>
                    <a:pt x="62" y="99"/>
                  </a:lnTo>
                  <a:lnTo>
                    <a:pt x="50" y="90"/>
                  </a:lnTo>
                  <a:lnTo>
                    <a:pt x="43" y="80"/>
                  </a:lnTo>
                  <a:lnTo>
                    <a:pt x="35" y="69"/>
                  </a:lnTo>
                  <a:lnTo>
                    <a:pt x="26" y="58"/>
                  </a:lnTo>
                  <a:lnTo>
                    <a:pt x="18" y="46"/>
                  </a:lnTo>
                  <a:lnTo>
                    <a:pt x="12" y="35"/>
                  </a:lnTo>
                  <a:lnTo>
                    <a:pt x="6" y="24"/>
                  </a:lnTo>
                  <a:lnTo>
                    <a:pt x="1" y="16"/>
                  </a:lnTo>
                  <a:lnTo>
                    <a:pt x="0" y="9"/>
                  </a:lnTo>
                  <a:lnTo>
                    <a:pt x="38" y="32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9" y="8"/>
                  </a:lnTo>
                  <a:lnTo>
                    <a:pt x="52" y="14"/>
                  </a:lnTo>
                  <a:lnTo>
                    <a:pt x="65" y="20"/>
                  </a:lnTo>
                  <a:lnTo>
                    <a:pt x="77" y="27"/>
                  </a:lnTo>
                  <a:lnTo>
                    <a:pt x="90" y="32"/>
                  </a:lnTo>
                  <a:lnTo>
                    <a:pt x="103" y="37"/>
                  </a:lnTo>
                  <a:lnTo>
                    <a:pt x="112" y="39"/>
                  </a:lnTo>
                  <a:close/>
                </a:path>
              </a:pathLst>
            </a:custGeom>
            <a:solidFill>
              <a:srgbClr val="D8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82"/>
            <p:cNvSpPr>
              <a:spLocks/>
            </p:cNvSpPr>
            <p:nvPr/>
          </p:nvSpPr>
          <p:spPr bwMode="auto">
            <a:xfrm>
              <a:off x="274" y="3061"/>
              <a:ext cx="57" cy="160"/>
            </a:xfrm>
            <a:custGeom>
              <a:avLst/>
              <a:gdLst>
                <a:gd name="T0" fmla="*/ 54 w 113"/>
                <a:gd name="T1" fmla="*/ 160 h 319"/>
                <a:gd name="T2" fmla="*/ 55 w 113"/>
                <a:gd name="T3" fmla="*/ 149 h 319"/>
                <a:gd name="T4" fmla="*/ 56 w 113"/>
                <a:gd name="T5" fmla="*/ 136 h 319"/>
                <a:gd name="T6" fmla="*/ 57 w 113"/>
                <a:gd name="T7" fmla="*/ 120 h 319"/>
                <a:gd name="T8" fmla="*/ 57 w 113"/>
                <a:gd name="T9" fmla="*/ 104 h 319"/>
                <a:gd name="T10" fmla="*/ 55 w 113"/>
                <a:gd name="T11" fmla="*/ 88 h 319"/>
                <a:gd name="T12" fmla="*/ 52 w 113"/>
                <a:gd name="T13" fmla="*/ 73 h 319"/>
                <a:gd name="T14" fmla="*/ 48 w 113"/>
                <a:gd name="T15" fmla="*/ 61 h 319"/>
                <a:gd name="T16" fmla="*/ 40 w 113"/>
                <a:gd name="T17" fmla="*/ 52 h 319"/>
                <a:gd name="T18" fmla="*/ 33 w 113"/>
                <a:gd name="T19" fmla="*/ 46 h 319"/>
                <a:gd name="T20" fmla="*/ 26 w 113"/>
                <a:gd name="T21" fmla="*/ 39 h 319"/>
                <a:gd name="T22" fmla="*/ 20 w 113"/>
                <a:gd name="T23" fmla="*/ 32 h 319"/>
                <a:gd name="T24" fmla="*/ 15 w 113"/>
                <a:gd name="T25" fmla="*/ 26 h 319"/>
                <a:gd name="T26" fmla="*/ 10 w 113"/>
                <a:gd name="T27" fmla="*/ 19 h 319"/>
                <a:gd name="T28" fmla="*/ 6 w 113"/>
                <a:gd name="T29" fmla="*/ 12 h 319"/>
                <a:gd name="T30" fmla="*/ 3 w 113"/>
                <a:gd name="T31" fmla="*/ 6 h 319"/>
                <a:gd name="T32" fmla="*/ 1 w 113"/>
                <a:gd name="T33" fmla="*/ 0 h 319"/>
                <a:gd name="T34" fmla="*/ 0 w 113"/>
                <a:gd name="T35" fmla="*/ 36 h 319"/>
                <a:gd name="T36" fmla="*/ 2 w 113"/>
                <a:gd name="T37" fmla="*/ 74 h 319"/>
                <a:gd name="T38" fmla="*/ 5 w 113"/>
                <a:gd name="T39" fmla="*/ 108 h 319"/>
                <a:gd name="T40" fmla="*/ 11 w 113"/>
                <a:gd name="T41" fmla="*/ 127 h 319"/>
                <a:gd name="T42" fmla="*/ 15 w 113"/>
                <a:gd name="T43" fmla="*/ 133 h 319"/>
                <a:gd name="T44" fmla="*/ 21 w 113"/>
                <a:gd name="T45" fmla="*/ 138 h 319"/>
                <a:gd name="T46" fmla="*/ 26 w 113"/>
                <a:gd name="T47" fmla="*/ 143 h 319"/>
                <a:gd name="T48" fmla="*/ 33 w 113"/>
                <a:gd name="T49" fmla="*/ 148 h 319"/>
                <a:gd name="T50" fmla="*/ 38 w 113"/>
                <a:gd name="T51" fmla="*/ 152 h 319"/>
                <a:gd name="T52" fmla="*/ 44 w 113"/>
                <a:gd name="T53" fmla="*/ 155 h 319"/>
                <a:gd name="T54" fmla="*/ 49 w 113"/>
                <a:gd name="T55" fmla="*/ 158 h 319"/>
                <a:gd name="T56" fmla="*/ 54 w 113"/>
                <a:gd name="T57" fmla="*/ 160 h 3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3" h="319">
                  <a:moveTo>
                    <a:pt x="107" y="319"/>
                  </a:moveTo>
                  <a:lnTo>
                    <a:pt x="110" y="297"/>
                  </a:lnTo>
                  <a:lnTo>
                    <a:pt x="112" y="271"/>
                  </a:lnTo>
                  <a:lnTo>
                    <a:pt x="113" y="240"/>
                  </a:lnTo>
                  <a:lnTo>
                    <a:pt x="113" y="207"/>
                  </a:lnTo>
                  <a:lnTo>
                    <a:pt x="110" y="176"/>
                  </a:lnTo>
                  <a:lnTo>
                    <a:pt x="104" y="146"/>
                  </a:lnTo>
                  <a:lnTo>
                    <a:pt x="95" y="122"/>
                  </a:lnTo>
                  <a:lnTo>
                    <a:pt x="80" y="104"/>
                  </a:lnTo>
                  <a:lnTo>
                    <a:pt x="66" y="91"/>
                  </a:lnTo>
                  <a:lnTo>
                    <a:pt x="52" y="78"/>
                  </a:lnTo>
                  <a:lnTo>
                    <a:pt x="39" y="64"/>
                  </a:lnTo>
                  <a:lnTo>
                    <a:pt x="29" y="51"/>
                  </a:lnTo>
                  <a:lnTo>
                    <a:pt x="19" y="37"/>
                  </a:lnTo>
                  <a:lnTo>
                    <a:pt x="11" y="24"/>
                  </a:lnTo>
                  <a:lnTo>
                    <a:pt x="5" y="11"/>
                  </a:lnTo>
                  <a:lnTo>
                    <a:pt x="1" y="0"/>
                  </a:lnTo>
                  <a:lnTo>
                    <a:pt x="0" y="71"/>
                  </a:lnTo>
                  <a:lnTo>
                    <a:pt x="3" y="148"/>
                  </a:lnTo>
                  <a:lnTo>
                    <a:pt x="9" y="215"/>
                  </a:lnTo>
                  <a:lnTo>
                    <a:pt x="22" y="254"/>
                  </a:lnTo>
                  <a:lnTo>
                    <a:pt x="30" y="265"/>
                  </a:lnTo>
                  <a:lnTo>
                    <a:pt x="41" y="275"/>
                  </a:lnTo>
                  <a:lnTo>
                    <a:pt x="52" y="286"/>
                  </a:lnTo>
                  <a:lnTo>
                    <a:pt x="65" y="295"/>
                  </a:lnTo>
                  <a:lnTo>
                    <a:pt x="76" y="303"/>
                  </a:lnTo>
                  <a:lnTo>
                    <a:pt x="88" y="310"/>
                  </a:lnTo>
                  <a:lnTo>
                    <a:pt x="98" y="316"/>
                  </a:lnTo>
                  <a:lnTo>
                    <a:pt x="107" y="319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83"/>
            <p:cNvSpPr>
              <a:spLocks/>
            </p:cNvSpPr>
            <p:nvPr/>
          </p:nvSpPr>
          <p:spPr bwMode="auto">
            <a:xfrm>
              <a:off x="338" y="3087"/>
              <a:ext cx="99" cy="136"/>
            </a:xfrm>
            <a:custGeom>
              <a:avLst/>
              <a:gdLst>
                <a:gd name="T0" fmla="*/ 0 w 197"/>
                <a:gd name="T1" fmla="*/ 134 h 272"/>
                <a:gd name="T2" fmla="*/ 3 w 197"/>
                <a:gd name="T3" fmla="*/ 127 h 272"/>
                <a:gd name="T4" fmla="*/ 5 w 197"/>
                <a:gd name="T5" fmla="*/ 119 h 272"/>
                <a:gd name="T6" fmla="*/ 7 w 197"/>
                <a:gd name="T7" fmla="*/ 111 h 272"/>
                <a:gd name="T8" fmla="*/ 10 w 197"/>
                <a:gd name="T9" fmla="*/ 102 h 272"/>
                <a:gd name="T10" fmla="*/ 14 w 197"/>
                <a:gd name="T11" fmla="*/ 94 h 272"/>
                <a:gd name="T12" fmla="*/ 16 w 197"/>
                <a:gd name="T13" fmla="*/ 86 h 272"/>
                <a:gd name="T14" fmla="*/ 20 w 197"/>
                <a:gd name="T15" fmla="*/ 80 h 272"/>
                <a:gd name="T16" fmla="*/ 24 w 197"/>
                <a:gd name="T17" fmla="*/ 76 h 272"/>
                <a:gd name="T18" fmla="*/ 29 w 197"/>
                <a:gd name="T19" fmla="*/ 73 h 272"/>
                <a:gd name="T20" fmla="*/ 34 w 197"/>
                <a:gd name="T21" fmla="*/ 68 h 272"/>
                <a:gd name="T22" fmla="*/ 39 w 197"/>
                <a:gd name="T23" fmla="*/ 62 h 272"/>
                <a:gd name="T24" fmla="*/ 45 w 197"/>
                <a:gd name="T25" fmla="*/ 57 h 272"/>
                <a:gd name="T26" fmla="*/ 50 w 197"/>
                <a:gd name="T27" fmla="*/ 51 h 272"/>
                <a:gd name="T28" fmla="*/ 54 w 197"/>
                <a:gd name="T29" fmla="*/ 46 h 272"/>
                <a:gd name="T30" fmla="*/ 59 w 197"/>
                <a:gd name="T31" fmla="*/ 41 h 272"/>
                <a:gd name="T32" fmla="*/ 63 w 197"/>
                <a:gd name="T33" fmla="*/ 38 h 272"/>
                <a:gd name="T34" fmla="*/ 67 w 197"/>
                <a:gd name="T35" fmla="*/ 36 h 272"/>
                <a:gd name="T36" fmla="*/ 72 w 197"/>
                <a:gd name="T37" fmla="*/ 34 h 272"/>
                <a:gd name="T38" fmla="*/ 77 w 197"/>
                <a:gd name="T39" fmla="*/ 31 h 272"/>
                <a:gd name="T40" fmla="*/ 82 w 197"/>
                <a:gd name="T41" fmla="*/ 27 h 272"/>
                <a:gd name="T42" fmla="*/ 87 w 197"/>
                <a:gd name="T43" fmla="*/ 23 h 272"/>
                <a:gd name="T44" fmla="*/ 91 w 197"/>
                <a:gd name="T45" fmla="*/ 16 h 272"/>
                <a:gd name="T46" fmla="*/ 95 w 197"/>
                <a:gd name="T47" fmla="*/ 9 h 272"/>
                <a:gd name="T48" fmla="*/ 99 w 197"/>
                <a:gd name="T49" fmla="*/ 0 h 272"/>
                <a:gd name="T50" fmla="*/ 99 w 197"/>
                <a:gd name="T51" fmla="*/ 11 h 272"/>
                <a:gd name="T52" fmla="*/ 98 w 197"/>
                <a:gd name="T53" fmla="*/ 21 h 272"/>
                <a:gd name="T54" fmla="*/ 94 w 197"/>
                <a:gd name="T55" fmla="*/ 31 h 272"/>
                <a:gd name="T56" fmla="*/ 89 w 197"/>
                <a:gd name="T57" fmla="*/ 43 h 272"/>
                <a:gd name="T58" fmla="*/ 86 w 197"/>
                <a:gd name="T59" fmla="*/ 50 h 272"/>
                <a:gd name="T60" fmla="*/ 83 w 197"/>
                <a:gd name="T61" fmla="*/ 60 h 272"/>
                <a:gd name="T62" fmla="*/ 80 w 197"/>
                <a:gd name="T63" fmla="*/ 70 h 272"/>
                <a:gd name="T64" fmla="*/ 78 w 197"/>
                <a:gd name="T65" fmla="*/ 81 h 272"/>
                <a:gd name="T66" fmla="*/ 75 w 197"/>
                <a:gd name="T67" fmla="*/ 92 h 272"/>
                <a:gd name="T68" fmla="*/ 71 w 197"/>
                <a:gd name="T69" fmla="*/ 102 h 272"/>
                <a:gd name="T70" fmla="*/ 67 w 197"/>
                <a:gd name="T71" fmla="*/ 111 h 272"/>
                <a:gd name="T72" fmla="*/ 62 w 197"/>
                <a:gd name="T73" fmla="*/ 119 h 272"/>
                <a:gd name="T74" fmla="*/ 56 w 197"/>
                <a:gd name="T75" fmla="*/ 126 h 272"/>
                <a:gd name="T76" fmla="*/ 48 w 197"/>
                <a:gd name="T77" fmla="*/ 130 h 272"/>
                <a:gd name="T78" fmla="*/ 39 w 197"/>
                <a:gd name="T79" fmla="*/ 133 h 272"/>
                <a:gd name="T80" fmla="*/ 30 w 197"/>
                <a:gd name="T81" fmla="*/ 135 h 272"/>
                <a:gd name="T82" fmla="*/ 22 w 197"/>
                <a:gd name="T83" fmla="*/ 136 h 272"/>
                <a:gd name="T84" fmla="*/ 13 w 197"/>
                <a:gd name="T85" fmla="*/ 136 h 272"/>
                <a:gd name="T86" fmla="*/ 6 w 197"/>
                <a:gd name="T87" fmla="*/ 135 h 272"/>
                <a:gd name="T88" fmla="*/ 0 w 197"/>
                <a:gd name="T89" fmla="*/ 134 h 2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97" h="272">
                  <a:moveTo>
                    <a:pt x="0" y="267"/>
                  </a:moveTo>
                  <a:lnTo>
                    <a:pt x="5" y="254"/>
                  </a:lnTo>
                  <a:lnTo>
                    <a:pt x="9" y="238"/>
                  </a:lnTo>
                  <a:lnTo>
                    <a:pt x="14" y="221"/>
                  </a:lnTo>
                  <a:lnTo>
                    <a:pt x="20" y="204"/>
                  </a:lnTo>
                  <a:lnTo>
                    <a:pt x="27" y="187"/>
                  </a:lnTo>
                  <a:lnTo>
                    <a:pt x="32" y="172"/>
                  </a:lnTo>
                  <a:lnTo>
                    <a:pt x="40" y="160"/>
                  </a:lnTo>
                  <a:lnTo>
                    <a:pt x="48" y="152"/>
                  </a:lnTo>
                  <a:lnTo>
                    <a:pt x="58" y="145"/>
                  </a:lnTo>
                  <a:lnTo>
                    <a:pt x="67" y="136"/>
                  </a:lnTo>
                  <a:lnTo>
                    <a:pt x="77" y="124"/>
                  </a:lnTo>
                  <a:lnTo>
                    <a:pt x="89" y="113"/>
                  </a:lnTo>
                  <a:lnTo>
                    <a:pt x="99" y="102"/>
                  </a:lnTo>
                  <a:lnTo>
                    <a:pt x="108" y="91"/>
                  </a:lnTo>
                  <a:lnTo>
                    <a:pt x="118" y="82"/>
                  </a:lnTo>
                  <a:lnTo>
                    <a:pt x="126" y="75"/>
                  </a:lnTo>
                  <a:lnTo>
                    <a:pt x="134" y="72"/>
                  </a:lnTo>
                  <a:lnTo>
                    <a:pt x="143" y="68"/>
                  </a:lnTo>
                  <a:lnTo>
                    <a:pt x="153" y="62"/>
                  </a:lnTo>
                  <a:lnTo>
                    <a:pt x="163" y="54"/>
                  </a:lnTo>
                  <a:lnTo>
                    <a:pt x="173" y="45"/>
                  </a:lnTo>
                  <a:lnTo>
                    <a:pt x="182" y="32"/>
                  </a:lnTo>
                  <a:lnTo>
                    <a:pt x="190" y="17"/>
                  </a:lnTo>
                  <a:lnTo>
                    <a:pt x="197" y="0"/>
                  </a:lnTo>
                  <a:lnTo>
                    <a:pt x="197" y="22"/>
                  </a:lnTo>
                  <a:lnTo>
                    <a:pt x="195" y="41"/>
                  </a:lnTo>
                  <a:lnTo>
                    <a:pt x="188" y="62"/>
                  </a:lnTo>
                  <a:lnTo>
                    <a:pt x="177" y="85"/>
                  </a:lnTo>
                  <a:lnTo>
                    <a:pt x="172" y="100"/>
                  </a:lnTo>
                  <a:lnTo>
                    <a:pt x="166" y="119"/>
                  </a:lnTo>
                  <a:lnTo>
                    <a:pt x="160" y="139"/>
                  </a:lnTo>
                  <a:lnTo>
                    <a:pt x="156" y="161"/>
                  </a:lnTo>
                  <a:lnTo>
                    <a:pt x="149" y="183"/>
                  </a:lnTo>
                  <a:lnTo>
                    <a:pt x="142" y="204"/>
                  </a:lnTo>
                  <a:lnTo>
                    <a:pt x="134" y="222"/>
                  </a:lnTo>
                  <a:lnTo>
                    <a:pt x="123" y="238"/>
                  </a:lnTo>
                  <a:lnTo>
                    <a:pt x="111" y="251"/>
                  </a:lnTo>
                  <a:lnTo>
                    <a:pt x="96" y="259"/>
                  </a:lnTo>
                  <a:lnTo>
                    <a:pt x="78" y="266"/>
                  </a:lnTo>
                  <a:lnTo>
                    <a:pt x="60" y="269"/>
                  </a:lnTo>
                  <a:lnTo>
                    <a:pt x="43" y="272"/>
                  </a:lnTo>
                  <a:lnTo>
                    <a:pt x="25" y="272"/>
                  </a:lnTo>
                  <a:lnTo>
                    <a:pt x="12" y="269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84"/>
            <p:cNvSpPr>
              <a:spLocks/>
            </p:cNvSpPr>
            <p:nvPr/>
          </p:nvSpPr>
          <p:spPr bwMode="auto">
            <a:xfrm>
              <a:off x="256" y="3201"/>
              <a:ext cx="60" cy="150"/>
            </a:xfrm>
            <a:custGeom>
              <a:avLst/>
              <a:gdLst>
                <a:gd name="T0" fmla="*/ 12 w 121"/>
                <a:gd name="T1" fmla="*/ 0 h 301"/>
                <a:gd name="T2" fmla="*/ 9 w 121"/>
                <a:gd name="T3" fmla="*/ 7 h 301"/>
                <a:gd name="T4" fmla="*/ 5 w 121"/>
                <a:gd name="T5" fmla="*/ 16 h 301"/>
                <a:gd name="T6" fmla="*/ 2 w 121"/>
                <a:gd name="T7" fmla="*/ 28 h 301"/>
                <a:gd name="T8" fmla="*/ 1 w 121"/>
                <a:gd name="T9" fmla="*/ 41 h 301"/>
                <a:gd name="T10" fmla="*/ 0 w 121"/>
                <a:gd name="T11" fmla="*/ 54 h 301"/>
                <a:gd name="T12" fmla="*/ 1 w 121"/>
                <a:gd name="T13" fmla="*/ 68 h 301"/>
                <a:gd name="T14" fmla="*/ 3 w 121"/>
                <a:gd name="T15" fmla="*/ 79 h 301"/>
                <a:gd name="T16" fmla="*/ 7 w 121"/>
                <a:gd name="T17" fmla="*/ 89 h 301"/>
                <a:gd name="T18" fmla="*/ 11 w 121"/>
                <a:gd name="T19" fmla="*/ 98 h 301"/>
                <a:gd name="T20" fmla="*/ 15 w 121"/>
                <a:gd name="T21" fmla="*/ 106 h 301"/>
                <a:gd name="T22" fmla="*/ 19 w 121"/>
                <a:gd name="T23" fmla="*/ 114 h 301"/>
                <a:gd name="T24" fmla="*/ 21 w 121"/>
                <a:gd name="T25" fmla="*/ 123 h 301"/>
                <a:gd name="T26" fmla="*/ 22 w 121"/>
                <a:gd name="T27" fmla="*/ 130 h 301"/>
                <a:gd name="T28" fmla="*/ 22 w 121"/>
                <a:gd name="T29" fmla="*/ 138 h 301"/>
                <a:gd name="T30" fmla="*/ 20 w 121"/>
                <a:gd name="T31" fmla="*/ 144 h 301"/>
                <a:gd name="T32" fmla="*/ 16 w 121"/>
                <a:gd name="T33" fmla="*/ 150 h 301"/>
                <a:gd name="T34" fmla="*/ 24 w 121"/>
                <a:gd name="T35" fmla="*/ 146 h 301"/>
                <a:gd name="T36" fmla="*/ 32 w 121"/>
                <a:gd name="T37" fmla="*/ 141 h 301"/>
                <a:gd name="T38" fmla="*/ 40 w 121"/>
                <a:gd name="T39" fmla="*/ 136 h 301"/>
                <a:gd name="T40" fmla="*/ 47 w 121"/>
                <a:gd name="T41" fmla="*/ 129 h 301"/>
                <a:gd name="T42" fmla="*/ 53 w 121"/>
                <a:gd name="T43" fmla="*/ 123 h 301"/>
                <a:gd name="T44" fmla="*/ 58 w 121"/>
                <a:gd name="T45" fmla="*/ 116 h 301"/>
                <a:gd name="T46" fmla="*/ 60 w 121"/>
                <a:gd name="T47" fmla="*/ 109 h 301"/>
                <a:gd name="T48" fmla="*/ 60 w 121"/>
                <a:gd name="T49" fmla="*/ 102 h 301"/>
                <a:gd name="T50" fmla="*/ 59 w 121"/>
                <a:gd name="T51" fmla="*/ 95 h 301"/>
                <a:gd name="T52" fmla="*/ 56 w 121"/>
                <a:gd name="T53" fmla="*/ 89 h 301"/>
                <a:gd name="T54" fmla="*/ 52 w 121"/>
                <a:gd name="T55" fmla="*/ 83 h 301"/>
                <a:gd name="T56" fmla="*/ 48 w 121"/>
                <a:gd name="T57" fmla="*/ 76 h 301"/>
                <a:gd name="T58" fmla="*/ 44 w 121"/>
                <a:gd name="T59" fmla="*/ 69 h 301"/>
                <a:gd name="T60" fmla="*/ 41 w 121"/>
                <a:gd name="T61" fmla="*/ 63 h 301"/>
                <a:gd name="T62" fmla="*/ 38 w 121"/>
                <a:gd name="T63" fmla="*/ 56 h 301"/>
                <a:gd name="T64" fmla="*/ 36 w 121"/>
                <a:gd name="T65" fmla="*/ 49 h 301"/>
                <a:gd name="T66" fmla="*/ 35 w 121"/>
                <a:gd name="T67" fmla="*/ 41 h 301"/>
                <a:gd name="T68" fmla="*/ 33 w 121"/>
                <a:gd name="T69" fmla="*/ 33 h 301"/>
                <a:gd name="T70" fmla="*/ 30 w 121"/>
                <a:gd name="T71" fmla="*/ 26 h 301"/>
                <a:gd name="T72" fmla="*/ 28 w 121"/>
                <a:gd name="T73" fmla="*/ 18 h 301"/>
                <a:gd name="T74" fmla="*/ 25 w 121"/>
                <a:gd name="T75" fmla="*/ 12 h 301"/>
                <a:gd name="T76" fmla="*/ 21 w 121"/>
                <a:gd name="T77" fmla="*/ 6 h 301"/>
                <a:gd name="T78" fmla="*/ 17 w 121"/>
                <a:gd name="T79" fmla="*/ 2 h 301"/>
                <a:gd name="T80" fmla="*/ 12 w 121"/>
                <a:gd name="T81" fmla="*/ 0 h 3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1" h="301">
                  <a:moveTo>
                    <a:pt x="25" y="0"/>
                  </a:moveTo>
                  <a:lnTo>
                    <a:pt x="18" y="14"/>
                  </a:lnTo>
                  <a:lnTo>
                    <a:pt x="11" y="33"/>
                  </a:lnTo>
                  <a:lnTo>
                    <a:pt x="5" y="56"/>
                  </a:lnTo>
                  <a:lnTo>
                    <a:pt x="2" y="83"/>
                  </a:lnTo>
                  <a:lnTo>
                    <a:pt x="0" y="109"/>
                  </a:lnTo>
                  <a:lnTo>
                    <a:pt x="2" y="136"/>
                  </a:lnTo>
                  <a:lnTo>
                    <a:pt x="6" y="159"/>
                  </a:lnTo>
                  <a:lnTo>
                    <a:pt x="14" y="178"/>
                  </a:lnTo>
                  <a:lnTo>
                    <a:pt x="23" y="196"/>
                  </a:lnTo>
                  <a:lnTo>
                    <a:pt x="31" y="213"/>
                  </a:lnTo>
                  <a:lnTo>
                    <a:pt x="38" y="229"/>
                  </a:lnTo>
                  <a:lnTo>
                    <a:pt x="43" y="246"/>
                  </a:lnTo>
                  <a:lnTo>
                    <a:pt x="44" y="261"/>
                  </a:lnTo>
                  <a:lnTo>
                    <a:pt x="44" y="276"/>
                  </a:lnTo>
                  <a:lnTo>
                    <a:pt x="40" y="289"/>
                  </a:lnTo>
                  <a:lnTo>
                    <a:pt x="33" y="301"/>
                  </a:lnTo>
                  <a:lnTo>
                    <a:pt x="48" y="293"/>
                  </a:lnTo>
                  <a:lnTo>
                    <a:pt x="64" y="282"/>
                  </a:lnTo>
                  <a:lnTo>
                    <a:pt x="80" y="272"/>
                  </a:lnTo>
                  <a:lnTo>
                    <a:pt x="94" y="259"/>
                  </a:lnTo>
                  <a:lnTo>
                    <a:pt x="106" y="246"/>
                  </a:lnTo>
                  <a:lnTo>
                    <a:pt x="116" y="233"/>
                  </a:lnTo>
                  <a:lnTo>
                    <a:pt x="121" y="219"/>
                  </a:lnTo>
                  <a:lnTo>
                    <a:pt x="121" y="205"/>
                  </a:lnTo>
                  <a:lnTo>
                    <a:pt x="118" y="191"/>
                  </a:lnTo>
                  <a:lnTo>
                    <a:pt x="112" y="178"/>
                  </a:lnTo>
                  <a:lnTo>
                    <a:pt x="105" y="166"/>
                  </a:lnTo>
                  <a:lnTo>
                    <a:pt x="97" y="153"/>
                  </a:lnTo>
                  <a:lnTo>
                    <a:pt x="89" y="139"/>
                  </a:lnTo>
                  <a:lnTo>
                    <a:pt x="82" y="127"/>
                  </a:lnTo>
                  <a:lnTo>
                    <a:pt x="76" y="113"/>
                  </a:lnTo>
                  <a:lnTo>
                    <a:pt x="73" y="98"/>
                  </a:lnTo>
                  <a:lnTo>
                    <a:pt x="71" y="83"/>
                  </a:lnTo>
                  <a:lnTo>
                    <a:pt x="66" y="67"/>
                  </a:lnTo>
                  <a:lnTo>
                    <a:pt x="61" y="52"/>
                  </a:lnTo>
                  <a:lnTo>
                    <a:pt x="56" y="37"/>
                  </a:lnTo>
                  <a:lnTo>
                    <a:pt x="50" y="24"/>
                  </a:lnTo>
                  <a:lnTo>
                    <a:pt x="42" y="13"/>
                  </a:lnTo>
                  <a:lnTo>
                    <a:pt x="34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85"/>
            <p:cNvSpPr>
              <a:spLocks/>
            </p:cNvSpPr>
            <p:nvPr/>
          </p:nvSpPr>
          <p:spPr bwMode="auto">
            <a:xfrm>
              <a:off x="170" y="3227"/>
              <a:ext cx="101" cy="130"/>
            </a:xfrm>
            <a:custGeom>
              <a:avLst/>
              <a:gdLst>
                <a:gd name="T0" fmla="*/ 101 w 201"/>
                <a:gd name="T1" fmla="*/ 124 h 259"/>
                <a:gd name="T2" fmla="*/ 96 w 201"/>
                <a:gd name="T3" fmla="*/ 123 h 259"/>
                <a:gd name="T4" fmla="*/ 90 w 201"/>
                <a:gd name="T5" fmla="*/ 122 h 259"/>
                <a:gd name="T6" fmla="*/ 85 w 201"/>
                <a:gd name="T7" fmla="*/ 119 h 259"/>
                <a:gd name="T8" fmla="*/ 80 w 201"/>
                <a:gd name="T9" fmla="*/ 117 h 259"/>
                <a:gd name="T10" fmla="*/ 76 w 201"/>
                <a:gd name="T11" fmla="*/ 113 h 259"/>
                <a:gd name="T12" fmla="*/ 72 w 201"/>
                <a:gd name="T13" fmla="*/ 108 h 259"/>
                <a:gd name="T14" fmla="*/ 69 w 201"/>
                <a:gd name="T15" fmla="*/ 104 h 259"/>
                <a:gd name="T16" fmla="*/ 68 w 201"/>
                <a:gd name="T17" fmla="*/ 99 h 259"/>
                <a:gd name="T18" fmla="*/ 67 w 201"/>
                <a:gd name="T19" fmla="*/ 88 h 259"/>
                <a:gd name="T20" fmla="*/ 66 w 201"/>
                <a:gd name="T21" fmla="*/ 75 h 259"/>
                <a:gd name="T22" fmla="*/ 64 w 201"/>
                <a:gd name="T23" fmla="*/ 64 h 259"/>
                <a:gd name="T24" fmla="*/ 58 w 201"/>
                <a:gd name="T25" fmla="*/ 55 h 259"/>
                <a:gd name="T26" fmla="*/ 54 w 201"/>
                <a:gd name="T27" fmla="*/ 52 h 259"/>
                <a:gd name="T28" fmla="*/ 47 w 201"/>
                <a:gd name="T29" fmla="*/ 46 h 259"/>
                <a:gd name="T30" fmla="*/ 39 w 201"/>
                <a:gd name="T31" fmla="*/ 40 h 259"/>
                <a:gd name="T32" fmla="*/ 31 w 201"/>
                <a:gd name="T33" fmla="*/ 32 h 259"/>
                <a:gd name="T34" fmla="*/ 23 w 201"/>
                <a:gd name="T35" fmla="*/ 24 h 259"/>
                <a:gd name="T36" fmla="*/ 16 w 201"/>
                <a:gd name="T37" fmla="*/ 16 h 259"/>
                <a:gd name="T38" fmla="*/ 11 w 201"/>
                <a:gd name="T39" fmla="*/ 8 h 259"/>
                <a:gd name="T40" fmla="*/ 8 w 201"/>
                <a:gd name="T41" fmla="*/ 0 h 259"/>
                <a:gd name="T42" fmla="*/ 2 w 201"/>
                <a:gd name="T43" fmla="*/ 7 h 259"/>
                <a:gd name="T44" fmla="*/ 0 w 201"/>
                <a:gd name="T45" fmla="*/ 17 h 259"/>
                <a:gd name="T46" fmla="*/ 1 w 201"/>
                <a:gd name="T47" fmla="*/ 32 h 259"/>
                <a:gd name="T48" fmla="*/ 4 w 201"/>
                <a:gd name="T49" fmla="*/ 49 h 259"/>
                <a:gd name="T50" fmla="*/ 6 w 201"/>
                <a:gd name="T51" fmla="*/ 61 h 259"/>
                <a:gd name="T52" fmla="*/ 7 w 201"/>
                <a:gd name="T53" fmla="*/ 74 h 259"/>
                <a:gd name="T54" fmla="*/ 9 w 201"/>
                <a:gd name="T55" fmla="*/ 87 h 259"/>
                <a:gd name="T56" fmla="*/ 14 w 201"/>
                <a:gd name="T57" fmla="*/ 98 h 259"/>
                <a:gd name="T58" fmla="*/ 19 w 201"/>
                <a:gd name="T59" fmla="*/ 103 h 259"/>
                <a:gd name="T60" fmla="*/ 26 w 201"/>
                <a:gd name="T61" fmla="*/ 110 h 259"/>
                <a:gd name="T62" fmla="*/ 35 w 201"/>
                <a:gd name="T63" fmla="*/ 117 h 259"/>
                <a:gd name="T64" fmla="*/ 46 w 201"/>
                <a:gd name="T65" fmla="*/ 123 h 259"/>
                <a:gd name="T66" fmla="*/ 58 w 201"/>
                <a:gd name="T67" fmla="*/ 128 h 259"/>
                <a:gd name="T68" fmla="*/ 72 w 201"/>
                <a:gd name="T69" fmla="*/ 130 h 259"/>
                <a:gd name="T70" fmla="*/ 86 w 201"/>
                <a:gd name="T71" fmla="*/ 129 h 259"/>
                <a:gd name="T72" fmla="*/ 101 w 201"/>
                <a:gd name="T73" fmla="*/ 124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1" h="259">
                  <a:moveTo>
                    <a:pt x="201" y="248"/>
                  </a:moveTo>
                  <a:lnTo>
                    <a:pt x="191" y="246"/>
                  </a:lnTo>
                  <a:lnTo>
                    <a:pt x="180" y="243"/>
                  </a:lnTo>
                  <a:lnTo>
                    <a:pt x="169" y="238"/>
                  </a:lnTo>
                  <a:lnTo>
                    <a:pt x="160" y="233"/>
                  </a:lnTo>
                  <a:lnTo>
                    <a:pt x="151" y="225"/>
                  </a:lnTo>
                  <a:lnTo>
                    <a:pt x="144" y="216"/>
                  </a:lnTo>
                  <a:lnTo>
                    <a:pt x="138" y="207"/>
                  </a:lnTo>
                  <a:lnTo>
                    <a:pt x="136" y="198"/>
                  </a:lnTo>
                  <a:lnTo>
                    <a:pt x="134" y="175"/>
                  </a:lnTo>
                  <a:lnTo>
                    <a:pt x="131" y="150"/>
                  </a:lnTo>
                  <a:lnTo>
                    <a:pt x="127" y="127"/>
                  </a:lnTo>
                  <a:lnTo>
                    <a:pt x="116" y="110"/>
                  </a:lnTo>
                  <a:lnTo>
                    <a:pt x="107" y="104"/>
                  </a:lnTo>
                  <a:lnTo>
                    <a:pt x="94" y="92"/>
                  </a:lnTo>
                  <a:lnTo>
                    <a:pt x="78" y="79"/>
                  </a:lnTo>
                  <a:lnTo>
                    <a:pt x="62" y="64"/>
                  </a:lnTo>
                  <a:lnTo>
                    <a:pt x="46" y="48"/>
                  </a:lnTo>
                  <a:lnTo>
                    <a:pt x="32" y="32"/>
                  </a:lnTo>
                  <a:lnTo>
                    <a:pt x="21" y="16"/>
                  </a:lnTo>
                  <a:lnTo>
                    <a:pt x="15" y="0"/>
                  </a:lnTo>
                  <a:lnTo>
                    <a:pt x="3" y="13"/>
                  </a:lnTo>
                  <a:lnTo>
                    <a:pt x="0" y="34"/>
                  </a:lnTo>
                  <a:lnTo>
                    <a:pt x="1" y="64"/>
                  </a:lnTo>
                  <a:lnTo>
                    <a:pt x="8" y="98"/>
                  </a:lnTo>
                  <a:lnTo>
                    <a:pt x="11" y="121"/>
                  </a:lnTo>
                  <a:lnTo>
                    <a:pt x="14" y="147"/>
                  </a:lnTo>
                  <a:lnTo>
                    <a:pt x="18" y="173"/>
                  </a:lnTo>
                  <a:lnTo>
                    <a:pt x="28" y="195"/>
                  </a:lnTo>
                  <a:lnTo>
                    <a:pt x="37" y="206"/>
                  </a:lnTo>
                  <a:lnTo>
                    <a:pt x="51" y="219"/>
                  </a:lnTo>
                  <a:lnTo>
                    <a:pt x="69" y="233"/>
                  </a:lnTo>
                  <a:lnTo>
                    <a:pt x="91" y="245"/>
                  </a:lnTo>
                  <a:lnTo>
                    <a:pt x="115" y="255"/>
                  </a:lnTo>
                  <a:lnTo>
                    <a:pt x="143" y="259"/>
                  </a:lnTo>
                  <a:lnTo>
                    <a:pt x="172" y="258"/>
                  </a:lnTo>
                  <a:lnTo>
                    <a:pt x="201" y="248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86"/>
            <p:cNvSpPr>
              <a:spLocks/>
            </p:cNvSpPr>
            <p:nvPr/>
          </p:nvSpPr>
          <p:spPr bwMode="auto">
            <a:xfrm>
              <a:off x="314" y="3085"/>
              <a:ext cx="88" cy="137"/>
            </a:xfrm>
            <a:custGeom>
              <a:avLst/>
              <a:gdLst>
                <a:gd name="T0" fmla="*/ 27 w 176"/>
                <a:gd name="T1" fmla="*/ 130 h 274"/>
                <a:gd name="T2" fmla="*/ 32 w 176"/>
                <a:gd name="T3" fmla="*/ 113 h 274"/>
                <a:gd name="T4" fmla="*/ 38 w 176"/>
                <a:gd name="T5" fmla="*/ 96 h 274"/>
                <a:gd name="T6" fmla="*/ 44 w 176"/>
                <a:gd name="T7" fmla="*/ 83 h 274"/>
                <a:gd name="T8" fmla="*/ 54 w 176"/>
                <a:gd name="T9" fmla="*/ 75 h 274"/>
                <a:gd name="T10" fmla="*/ 64 w 176"/>
                <a:gd name="T11" fmla="*/ 64 h 274"/>
                <a:gd name="T12" fmla="*/ 75 w 176"/>
                <a:gd name="T13" fmla="*/ 53 h 274"/>
                <a:gd name="T14" fmla="*/ 84 w 176"/>
                <a:gd name="T15" fmla="*/ 43 h 274"/>
                <a:gd name="T16" fmla="*/ 86 w 176"/>
                <a:gd name="T17" fmla="*/ 31 h 274"/>
                <a:gd name="T18" fmla="*/ 81 w 176"/>
                <a:gd name="T19" fmla="*/ 23 h 274"/>
                <a:gd name="T20" fmla="*/ 73 w 176"/>
                <a:gd name="T21" fmla="*/ 24 h 274"/>
                <a:gd name="T22" fmla="*/ 66 w 176"/>
                <a:gd name="T23" fmla="*/ 31 h 274"/>
                <a:gd name="T24" fmla="*/ 68 w 176"/>
                <a:gd name="T25" fmla="*/ 28 h 274"/>
                <a:gd name="T26" fmla="*/ 70 w 176"/>
                <a:gd name="T27" fmla="*/ 20 h 274"/>
                <a:gd name="T28" fmla="*/ 65 w 176"/>
                <a:gd name="T29" fmla="*/ 21 h 274"/>
                <a:gd name="T30" fmla="*/ 55 w 176"/>
                <a:gd name="T31" fmla="*/ 29 h 274"/>
                <a:gd name="T32" fmla="*/ 54 w 176"/>
                <a:gd name="T33" fmla="*/ 28 h 274"/>
                <a:gd name="T34" fmla="*/ 57 w 176"/>
                <a:gd name="T35" fmla="*/ 18 h 274"/>
                <a:gd name="T36" fmla="*/ 54 w 176"/>
                <a:gd name="T37" fmla="*/ 13 h 274"/>
                <a:gd name="T38" fmla="*/ 48 w 176"/>
                <a:gd name="T39" fmla="*/ 14 h 274"/>
                <a:gd name="T40" fmla="*/ 48 w 176"/>
                <a:gd name="T41" fmla="*/ 11 h 274"/>
                <a:gd name="T42" fmla="*/ 43 w 176"/>
                <a:gd name="T43" fmla="*/ 5 h 274"/>
                <a:gd name="T44" fmla="*/ 36 w 176"/>
                <a:gd name="T45" fmla="*/ 4 h 274"/>
                <a:gd name="T46" fmla="*/ 33 w 176"/>
                <a:gd name="T47" fmla="*/ 11 h 274"/>
                <a:gd name="T48" fmla="*/ 32 w 176"/>
                <a:gd name="T49" fmla="*/ 10 h 274"/>
                <a:gd name="T50" fmla="*/ 31 w 176"/>
                <a:gd name="T51" fmla="*/ 3 h 274"/>
                <a:gd name="T52" fmla="*/ 24 w 176"/>
                <a:gd name="T53" fmla="*/ 0 h 274"/>
                <a:gd name="T54" fmla="*/ 18 w 176"/>
                <a:gd name="T55" fmla="*/ 2 h 274"/>
                <a:gd name="T56" fmla="*/ 15 w 176"/>
                <a:gd name="T57" fmla="*/ 6 h 274"/>
                <a:gd name="T58" fmla="*/ 12 w 176"/>
                <a:gd name="T59" fmla="*/ 12 h 274"/>
                <a:gd name="T60" fmla="*/ 6 w 176"/>
                <a:gd name="T61" fmla="*/ 18 h 274"/>
                <a:gd name="T62" fmla="*/ 2 w 176"/>
                <a:gd name="T63" fmla="*/ 23 h 274"/>
                <a:gd name="T64" fmla="*/ 8 w 176"/>
                <a:gd name="T65" fmla="*/ 37 h 274"/>
                <a:gd name="T66" fmla="*/ 15 w 176"/>
                <a:gd name="T67" fmla="*/ 64 h 274"/>
                <a:gd name="T68" fmla="*/ 17 w 176"/>
                <a:gd name="T69" fmla="*/ 96 h 274"/>
                <a:gd name="T70" fmla="*/ 15 w 176"/>
                <a:gd name="T71" fmla="*/ 125 h 274"/>
                <a:gd name="T72" fmla="*/ 17 w 176"/>
                <a:gd name="T73" fmla="*/ 137 h 274"/>
                <a:gd name="T74" fmla="*/ 23 w 176"/>
                <a:gd name="T75" fmla="*/ 137 h 2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6" h="274">
                  <a:moveTo>
                    <a:pt x="48" y="272"/>
                  </a:moveTo>
                  <a:lnTo>
                    <a:pt x="53" y="259"/>
                  </a:lnTo>
                  <a:lnTo>
                    <a:pt x="57" y="243"/>
                  </a:lnTo>
                  <a:lnTo>
                    <a:pt x="63" y="226"/>
                  </a:lnTo>
                  <a:lnTo>
                    <a:pt x="69" y="209"/>
                  </a:lnTo>
                  <a:lnTo>
                    <a:pt x="75" y="192"/>
                  </a:lnTo>
                  <a:lnTo>
                    <a:pt x="82" y="177"/>
                  </a:lnTo>
                  <a:lnTo>
                    <a:pt x="88" y="165"/>
                  </a:lnTo>
                  <a:lnTo>
                    <a:pt x="96" y="157"/>
                  </a:lnTo>
                  <a:lnTo>
                    <a:pt x="107" y="149"/>
                  </a:lnTo>
                  <a:lnTo>
                    <a:pt x="117" y="138"/>
                  </a:lnTo>
                  <a:lnTo>
                    <a:pt x="128" y="128"/>
                  </a:lnTo>
                  <a:lnTo>
                    <a:pt x="139" y="117"/>
                  </a:lnTo>
                  <a:lnTo>
                    <a:pt x="149" y="105"/>
                  </a:lnTo>
                  <a:lnTo>
                    <a:pt x="160" y="95"/>
                  </a:lnTo>
                  <a:lnTo>
                    <a:pt x="168" y="85"/>
                  </a:lnTo>
                  <a:lnTo>
                    <a:pt x="176" y="80"/>
                  </a:lnTo>
                  <a:lnTo>
                    <a:pt x="172" y="62"/>
                  </a:lnTo>
                  <a:lnTo>
                    <a:pt x="167" y="51"/>
                  </a:lnTo>
                  <a:lnTo>
                    <a:pt x="161" y="45"/>
                  </a:lnTo>
                  <a:lnTo>
                    <a:pt x="154" y="44"/>
                  </a:lnTo>
                  <a:lnTo>
                    <a:pt x="146" y="47"/>
                  </a:lnTo>
                  <a:lnTo>
                    <a:pt x="138" y="53"/>
                  </a:lnTo>
                  <a:lnTo>
                    <a:pt x="131" y="62"/>
                  </a:lnTo>
                  <a:lnTo>
                    <a:pt x="124" y="73"/>
                  </a:lnTo>
                  <a:lnTo>
                    <a:pt x="136" y="56"/>
                  </a:lnTo>
                  <a:lnTo>
                    <a:pt x="140" y="45"/>
                  </a:lnTo>
                  <a:lnTo>
                    <a:pt x="140" y="39"/>
                  </a:lnTo>
                  <a:lnTo>
                    <a:pt x="136" y="38"/>
                  </a:lnTo>
                  <a:lnTo>
                    <a:pt x="129" y="42"/>
                  </a:lnTo>
                  <a:lnTo>
                    <a:pt x="120" y="49"/>
                  </a:lnTo>
                  <a:lnTo>
                    <a:pt x="110" y="57"/>
                  </a:lnTo>
                  <a:lnTo>
                    <a:pt x="101" y="67"/>
                  </a:lnTo>
                  <a:lnTo>
                    <a:pt x="108" y="56"/>
                  </a:lnTo>
                  <a:lnTo>
                    <a:pt x="111" y="44"/>
                  </a:lnTo>
                  <a:lnTo>
                    <a:pt x="113" y="36"/>
                  </a:lnTo>
                  <a:lnTo>
                    <a:pt x="111" y="29"/>
                  </a:lnTo>
                  <a:lnTo>
                    <a:pt x="107" y="26"/>
                  </a:lnTo>
                  <a:lnTo>
                    <a:pt x="102" y="24"/>
                  </a:lnTo>
                  <a:lnTo>
                    <a:pt x="96" y="28"/>
                  </a:lnTo>
                  <a:lnTo>
                    <a:pt x="90" y="36"/>
                  </a:lnTo>
                  <a:lnTo>
                    <a:pt x="96" y="21"/>
                  </a:lnTo>
                  <a:lnTo>
                    <a:pt x="94" y="13"/>
                  </a:lnTo>
                  <a:lnTo>
                    <a:pt x="85" y="9"/>
                  </a:lnTo>
                  <a:lnTo>
                    <a:pt x="77" y="7"/>
                  </a:lnTo>
                  <a:lnTo>
                    <a:pt x="71" y="8"/>
                  </a:lnTo>
                  <a:lnTo>
                    <a:pt x="68" y="14"/>
                  </a:lnTo>
                  <a:lnTo>
                    <a:pt x="65" y="22"/>
                  </a:lnTo>
                  <a:lnTo>
                    <a:pt x="62" y="30"/>
                  </a:lnTo>
                  <a:lnTo>
                    <a:pt x="64" y="19"/>
                  </a:lnTo>
                  <a:lnTo>
                    <a:pt x="64" y="11"/>
                  </a:lnTo>
                  <a:lnTo>
                    <a:pt x="61" y="5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4"/>
                  </a:lnTo>
                  <a:lnTo>
                    <a:pt x="32" y="7"/>
                  </a:lnTo>
                  <a:lnTo>
                    <a:pt x="30" y="12"/>
                  </a:lnTo>
                  <a:lnTo>
                    <a:pt x="26" y="18"/>
                  </a:lnTo>
                  <a:lnTo>
                    <a:pt x="23" y="23"/>
                  </a:lnTo>
                  <a:lnTo>
                    <a:pt x="18" y="29"/>
                  </a:lnTo>
                  <a:lnTo>
                    <a:pt x="12" y="35"/>
                  </a:lnTo>
                  <a:lnTo>
                    <a:pt x="9" y="41"/>
                  </a:lnTo>
                  <a:lnTo>
                    <a:pt x="4" y="46"/>
                  </a:lnTo>
                  <a:lnTo>
                    <a:pt x="0" y="56"/>
                  </a:lnTo>
                  <a:lnTo>
                    <a:pt x="15" y="74"/>
                  </a:lnTo>
                  <a:lnTo>
                    <a:pt x="24" y="98"/>
                  </a:lnTo>
                  <a:lnTo>
                    <a:pt x="30" y="128"/>
                  </a:lnTo>
                  <a:lnTo>
                    <a:pt x="33" y="159"/>
                  </a:lnTo>
                  <a:lnTo>
                    <a:pt x="33" y="192"/>
                  </a:lnTo>
                  <a:lnTo>
                    <a:pt x="32" y="223"/>
                  </a:lnTo>
                  <a:lnTo>
                    <a:pt x="30" y="249"/>
                  </a:lnTo>
                  <a:lnTo>
                    <a:pt x="27" y="271"/>
                  </a:lnTo>
                  <a:lnTo>
                    <a:pt x="34" y="273"/>
                  </a:lnTo>
                  <a:lnTo>
                    <a:pt x="40" y="274"/>
                  </a:lnTo>
                  <a:lnTo>
                    <a:pt x="45" y="273"/>
                  </a:lnTo>
                  <a:lnTo>
                    <a:pt x="48" y="27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87"/>
            <p:cNvSpPr>
              <a:spLocks/>
            </p:cNvSpPr>
            <p:nvPr/>
          </p:nvSpPr>
          <p:spPr bwMode="auto">
            <a:xfrm>
              <a:off x="198" y="3207"/>
              <a:ext cx="80" cy="144"/>
            </a:xfrm>
            <a:custGeom>
              <a:avLst/>
              <a:gdLst>
                <a:gd name="T0" fmla="*/ 74 w 159"/>
                <a:gd name="T1" fmla="*/ 144 h 288"/>
                <a:gd name="T2" fmla="*/ 78 w 159"/>
                <a:gd name="T3" fmla="*/ 138 h 288"/>
                <a:gd name="T4" fmla="*/ 80 w 159"/>
                <a:gd name="T5" fmla="*/ 132 h 288"/>
                <a:gd name="T6" fmla="*/ 80 w 159"/>
                <a:gd name="T7" fmla="*/ 124 h 288"/>
                <a:gd name="T8" fmla="*/ 79 w 159"/>
                <a:gd name="T9" fmla="*/ 117 h 288"/>
                <a:gd name="T10" fmla="*/ 77 w 159"/>
                <a:gd name="T11" fmla="*/ 108 h 288"/>
                <a:gd name="T12" fmla="*/ 73 w 159"/>
                <a:gd name="T13" fmla="*/ 100 h 288"/>
                <a:gd name="T14" fmla="*/ 69 w 159"/>
                <a:gd name="T15" fmla="*/ 92 h 288"/>
                <a:gd name="T16" fmla="*/ 65 w 159"/>
                <a:gd name="T17" fmla="*/ 83 h 288"/>
                <a:gd name="T18" fmla="*/ 60 w 159"/>
                <a:gd name="T19" fmla="*/ 71 h 288"/>
                <a:gd name="T20" fmla="*/ 59 w 159"/>
                <a:gd name="T21" fmla="*/ 58 h 288"/>
                <a:gd name="T22" fmla="*/ 58 w 159"/>
                <a:gd name="T23" fmla="*/ 43 h 288"/>
                <a:gd name="T24" fmla="*/ 60 w 159"/>
                <a:gd name="T25" fmla="*/ 28 h 288"/>
                <a:gd name="T26" fmla="*/ 58 w 159"/>
                <a:gd name="T27" fmla="*/ 24 h 288"/>
                <a:gd name="T28" fmla="*/ 56 w 159"/>
                <a:gd name="T29" fmla="*/ 21 h 288"/>
                <a:gd name="T30" fmla="*/ 53 w 159"/>
                <a:gd name="T31" fmla="*/ 17 h 288"/>
                <a:gd name="T32" fmla="*/ 50 w 159"/>
                <a:gd name="T33" fmla="*/ 13 h 288"/>
                <a:gd name="T34" fmla="*/ 47 w 159"/>
                <a:gd name="T35" fmla="*/ 9 h 288"/>
                <a:gd name="T36" fmla="*/ 44 w 159"/>
                <a:gd name="T37" fmla="*/ 6 h 288"/>
                <a:gd name="T38" fmla="*/ 41 w 159"/>
                <a:gd name="T39" fmla="*/ 2 h 288"/>
                <a:gd name="T40" fmla="*/ 37 w 159"/>
                <a:gd name="T41" fmla="*/ 0 h 288"/>
                <a:gd name="T42" fmla="*/ 34 w 159"/>
                <a:gd name="T43" fmla="*/ 9 h 288"/>
                <a:gd name="T44" fmla="*/ 34 w 159"/>
                <a:gd name="T45" fmla="*/ 24 h 288"/>
                <a:gd name="T46" fmla="*/ 34 w 159"/>
                <a:gd name="T47" fmla="*/ 40 h 288"/>
                <a:gd name="T48" fmla="*/ 34 w 159"/>
                <a:gd name="T49" fmla="*/ 49 h 288"/>
                <a:gd name="T50" fmla="*/ 33 w 159"/>
                <a:gd name="T51" fmla="*/ 47 h 288"/>
                <a:gd name="T52" fmla="*/ 31 w 159"/>
                <a:gd name="T53" fmla="*/ 41 h 288"/>
                <a:gd name="T54" fmla="*/ 29 w 159"/>
                <a:gd name="T55" fmla="*/ 35 h 288"/>
                <a:gd name="T56" fmla="*/ 26 w 159"/>
                <a:gd name="T57" fmla="*/ 27 h 288"/>
                <a:gd name="T58" fmla="*/ 23 w 159"/>
                <a:gd name="T59" fmla="*/ 20 h 288"/>
                <a:gd name="T60" fmla="*/ 19 w 159"/>
                <a:gd name="T61" fmla="*/ 13 h 288"/>
                <a:gd name="T62" fmla="*/ 16 w 159"/>
                <a:gd name="T63" fmla="*/ 7 h 288"/>
                <a:gd name="T64" fmla="*/ 12 w 159"/>
                <a:gd name="T65" fmla="*/ 5 h 288"/>
                <a:gd name="T66" fmla="*/ 7 w 159"/>
                <a:gd name="T67" fmla="*/ 13 h 288"/>
                <a:gd name="T68" fmla="*/ 4 w 159"/>
                <a:gd name="T69" fmla="*/ 25 h 288"/>
                <a:gd name="T70" fmla="*/ 2 w 159"/>
                <a:gd name="T71" fmla="*/ 38 h 288"/>
                <a:gd name="T72" fmla="*/ 0 w 159"/>
                <a:gd name="T73" fmla="*/ 50 h 288"/>
                <a:gd name="T74" fmla="*/ 5 w 159"/>
                <a:gd name="T75" fmla="*/ 54 h 288"/>
                <a:gd name="T76" fmla="*/ 10 w 159"/>
                <a:gd name="T77" fmla="*/ 58 h 288"/>
                <a:gd name="T78" fmla="*/ 14 w 159"/>
                <a:gd name="T79" fmla="*/ 62 h 288"/>
                <a:gd name="T80" fmla="*/ 18 w 159"/>
                <a:gd name="T81" fmla="*/ 65 h 288"/>
                <a:gd name="T82" fmla="*/ 22 w 159"/>
                <a:gd name="T83" fmla="*/ 69 h 288"/>
                <a:gd name="T84" fmla="*/ 26 w 159"/>
                <a:gd name="T85" fmla="*/ 71 h 288"/>
                <a:gd name="T86" fmla="*/ 29 w 159"/>
                <a:gd name="T87" fmla="*/ 74 h 288"/>
                <a:gd name="T88" fmla="*/ 31 w 159"/>
                <a:gd name="T89" fmla="*/ 75 h 288"/>
                <a:gd name="T90" fmla="*/ 36 w 159"/>
                <a:gd name="T91" fmla="*/ 84 h 288"/>
                <a:gd name="T92" fmla="*/ 38 w 159"/>
                <a:gd name="T93" fmla="*/ 95 h 288"/>
                <a:gd name="T94" fmla="*/ 40 w 159"/>
                <a:gd name="T95" fmla="*/ 108 h 288"/>
                <a:gd name="T96" fmla="*/ 41 w 159"/>
                <a:gd name="T97" fmla="*/ 119 h 288"/>
                <a:gd name="T98" fmla="*/ 42 w 159"/>
                <a:gd name="T99" fmla="*/ 124 h 288"/>
                <a:gd name="T100" fmla="*/ 45 w 159"/>
                <a:gd name="T101" fmla="*/ 128 h 288"/>
                <a:gd name="T102" fmla="*/ 48 w 159"/>
                <a:gd name="T103" fmla="*/ 133 h 288"/>
                <a:gd name="T104" fmla="*/ 53 w 159"/>
                <a:gd name="T105" fmla="*/ 137 h 288"/>
                <a:gd name="T106" fmla="*/ 58 w 159"/>
                <a:gd name="T107" fmla="*/ 139 h 288"/>
                <a:gd name="T108" fmla="*/ 63 w 159"/>
                <a:gd name="T109" fmla="*/ 142 h 288"/>
                <a:gd name="T110" fmla="*/ 69 w 159"/>
                <a:gd name="T111" fmla="*/ 143 h 288"/>
                <a:gd name="T112" fmla="*/ 74 w 159"/>
                <a:gd name="T113" fmla="*/ 144 h 2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" h="288">
                  <a:moveTo>
                    <a:pt x="148" y="288"/>
                  </a:moveTo>
                  <a:lnTo>
                    <a:pt x="155" y="276"/>
                  </a:lnTo>
                  <a:lnTo>
                    <a:pt x="159" y="263"/>
                  </a:lnTo>
                  <a:lnTo>
                    <a:pt x="159" y="248"/>
                  </a:lnTo>
                  <a:lnTo>
                    <a:pt x="158" y="233"/>
                  </a:lnTo>
                  <a:lnTo>
                    <a:pt x="153" y="216"/>
                  </a:lnTo>
                  <a:lnTo>
                    <a:pt x="146" y="200"/>
                  </a:lnTo>
                  <a:lnTo>
                    <a:pt x="138" y="183"/>
                  </a:lnTo>
                  <a:lnTo>
                    <a:pt x="129" y="165"/>
                  </a:lnTo>
                  <a:lnTo>
                    <a:pt x="120" y="142"/>
                  </a:lnTo>
                  <a:lnTo>
                    <a:pt x="117" y="115"/>
                  </a:lnTo>
                  <a:lnTo>
                    <a:pt x="115" y="85"/>
                  </a:lnTo>
                  <a:lnTo>
                    <a:pt x="119" y="55"/>
                  </a:lnTo>
                  <a:lnTo>
                    <a:pt x="115" y="48"/>
                  </a:lnTo>
                  <a:lnTo>
                    <a:pt x="111" y="41"/>
                  </a:lnTo>
                  <a:lnTo>
                    <a:pt x="106" y="33"/>
                  </a:lnTo>
                  <a:lnTo>
                    <a:pt x="100" y="25"/>
                  </a:lnTo>
                  <a:lnTo>
                    <a:pt x="94" y="18"/>
                  </a:lnTo>
                  <a:lnTo>
                    <a:pt x="87" y="11"/>
                  </a:lnTo>
                  <a:lnTo>
                    <a:pt x="81" y="4"/>
                  </a:lnTo>
                  <a:lnTo>
                    <a:pt x="74" y="0"/>
                  </a:lnTo>
                  <a:lnTo>
                    <a:pt x="68" y="18"/>
                  </a:lnTo>
                  <a:lnTo>
                    <a:pt x="67" y="48"/>
                  </a:lnTo>
                  <a:lnTo>
                    <a:pt x="68" y="79"/>
                  </a:lnTo>
                  <a:lnTo>
                    <a:pt x="68" y="97"/>
                  </a:lnTo>
                  <a:lnTo>
                    <a:pt x="66" y="93"/>
                  </a:lnTo>
                  <a:lnTo>
                    <a:pt x="62" y="82"/>
                  </a:lnTo>
                  <a:lnTo>
                    <a:pt x="58" y="69"/>
                  </a:lnTo>
                  <a:lnTo>
                    <a:pt x="52" y="54"/>
                  </a:lnTo>
                  <a:lnTo>
                    <a:pt x="45" y="39"/>
                  </a:lnTo>
                  <a:lnTo>
                    <a:pt x="38" y="25"/>
                  </a:lnTo>
                  <a:lnTo>
                    <a:pt x="31" y="14"/>
                  </a:lnTo>
                  <a:lnTo>
                    <a:pt x="24" y="9"/>
                  </a:lnTo>
                  <a:lnTo>
                    <a:pt x="13" y="26"/>
                  </a:lnTo>
                  <a:lnTo>
                    <a:pt x="7" y="50"/>
                  </a:lnTo>
                  <a:lnTo>
                    <a:pt x="4" y="76"/>
                  </a:lnTo>
                  <a:lnTo>
                    <a:pt x="0" y="99"/>
                  </a:lnTo>
                  <a:lnTo>
                    <a:pt x="9" y="107"/>
                  </a:lnTo>
                  <a:lnTo>
                    <a:pt x="19" y="115"/>
                  </a:lnTo>
                  <a:lnTo>
                    <a:pt x="28" y="123"/>
                  </a:lnTo>
                  <a:lnTo>
                    <a:pt x="36" y="130"/>
                  </a:lnTo>
                  <a:lnTo>
                    <a:pt x="44" y="137"/>
                  </a:lnTo>
                  <a:lnTo>
                    <a:pt x="51" y="142"/>
                  </a:lnTo>
                  <a:lnTo>
                    <a:pt x="57" y="147"/>
                  </a:lnTo>
                  <a:lnTo>
                    <a:pt x="61" y="150"/>
                  </a:lnTo>
                  <a:lnTo>
                    <a:pt x="72" y="167"/>
                  </a:lnTo>
                  <a:lnTo>
                    <a:pt x="76" y="190"/>
                  </a:lnTo>
                  <a:lnTo>
                    <a:pt x="79" y="215"/>
                  </a:lnTo>
                  <a:lnTo>
                    <a:pt x="81" y="238"/>
                  </a:lnTo>
                  <a:lnTo>
                    <a:pt x="83" y="247"/>
                  </a:lnTo>
                  <a:lnTo>
                    <a:pt x="89" y="256"/>
                  </a:lnTo>
                  <a:lnTo>
                    <a:pt x="96" y="266"/>
                  </a:lnTo>
                  <a:lnTo>
                    <a:pt x="105" y="273"/>
                  </a:lnTo>
                  <a:lnTo>
                    <a:pt x="115" y="278"/>
                  </a:lnTo>
                  <a:lnTo>
                    <a:pt x="126" y="284"/>
                  </a:lnTo>
                  <a:lnTo>
                    <a:pt x="137" y="286"/>
                  </a:lnTo>
                  <a:lnTo>
                    <a:pt x="148" y="2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88"/>
            <p:cNvSpPr>
              <a:spLocks/>
            </p:cNvSpPr>
            <p:nvPr/>
          </p:nvSpPr>
          <p:spPr bwMode="auto">
            <a:xfrm>
              <a:off x="299" y="3060"/>
              <a:ext cx="117" cy="65"/>
            </a:xfrm>
            <a:custGeom>
              <a:avLst/>
              <a:gdLst>
                <a:gd name="T0" fmla="*/ 26 w 234"/>
                <a:gd name="T1" fmla="*/ 36 h 129"/>
                <a:gd name="T2" fmla="*/ 30 w 234"/>
                <a:gd name="T3" fmla="*/ 31 h 129"/>
                <a:gd name="T4" fmla="*/ 32 w 234"/>
                <a:gd name="T5" fmla="*/ 27 h 129"/>
                <a:gd name="T6" fmla="*/ 38 w 234"/>
                <a:gd name="T7" fmla="*/ 25 h 129"/>
                <a:gd name="T8" fmla="*/ 45 w 234"/>
                <a:gd name="T9" fmla="*/ 27 h 129"/>
                <a:gd name="T10" fmla="*/ 47 w 234"/>
                <a:gd name="T11" fmla="*/ 34 h 129"/>
                <a:gd name="T12" fmla="*/ 47 w 234"/>
                <a:gd name="T13" fmla="*/ 36 h 129"/>
                <a:gd name="T14" fmla="*/ 50 w 234"/>
                <a:gd name="T15" fmla="*/ 29 h 129"/>
                <a:gd name="T16" fmla="*/ 57 w 234"/>
                <a:gd name="T17" fmla="*/ 29 h 129"/>
                <a:gd name="T18" fmla="*/ 63 w 234"/>
                <a:gd name="T19" fmla="*/ 35 h 129"/>
                <a:gd name="T20" fmla="*/ 63 w 234"/>
                <a:gd name="T21" fmla="*/ 39 h 129"/>
                <a:gd name="T22" fmla="*/ 69 w 234"/>
                <a:gd name="T23" fmla="*/ 38 h 129"/>
                <a:gd name="T24" fmla="*/ 71 w 234"/>
                <a:gd name="T25" fmla="*/ 43 h 129"/>
                <a:gd name="T26" fmla="*/ 69 w 234"/>
                <a:gd name="T27" fmla="*/ 53 h 129"/>
                <a:gd name="T28" fmla="*/ 70 w 234"/>
                <a:gd name="T29" fmla="*/ 53 h 129"/>
                <a:gd name="T30" fmla="*/ 79 w 234"/>
                <a:gd name="T31" fmla="*/ 46 h 129"/>
                <a:gd name="T32" fmla="*/ 85 w 234"/>
                <a:gd name="T33" fmla="*/ 44 h 129"/>
                <a:gd name="T34" fmla="*/ 83 w 234"/>
                <a:gd name="T35" fmla="*/ 53 h 129"/>
                <a:gd name="T36" fmla="*/ 80 w 234"/>
                <a:gd name="T37" fmla="*/ 56 h 129"/>
                <a:gd name="T38" fmla="*/ 88 w 234"/>
                <a:gd name="T39" fmla="*/ 48 h 129"/>
                <a:gd name="T40" fmla="*/ 95 w 234"/>
                <a:gd name="T41" fmla="*/ 47 h 129"/>
                <a:gd name="T42" fmla="*/ 101 w 234"/>
                <a:gd name="T43" fmla="*/ 56 h 129"/>
                <a:gd name="T44" fmla="*/ 108 w 234"/>
                <a:gd name="T45" fmla="*/ 61 h 129"/>
                <a:gd name="T46" fmla="*/ 114 w 234"/>
                <a:gd name="T47" fmla="*/ 50 h 129"/>
                <a:gd name="T48" fmla="*/ 117 w 234"/>
                <a:gd name="T49" fmla="*/ 38 h 129"/>
                <a:gd name="T50" fmla="*/ 117 w 234"/>
                <a:gd name="T51" fmla="*/ 26 h 129"/>
                <a:gd name="T52" fmla="*/ 114 w 234"/>
                <a:gd name="T53" fmla="*/ 21 h 129"/>
                <a:gd name="T54" fmla="*/ 107 w 234"/>
                <a:gd name="T55" fmla="*/ 20 h 129"/>
                <a:gd name="T56" fmla="*/ 98 w 234"/>
                <a:gd name="T57" fmla="*/ 20 h 129"/>
                <a:gd name="T58" fmla="*/ 90 w 234"/>
                <a:gd name="T59" fmla="*/ 21 h 129"/>
                <a:gd name="T60" fmla="*/ 85 w 234"/>
                <a:gd name="T61" fmla="*/ 14 h 129"/>
                <a:gd name="T62" fmla="*/ 73 w 234"/>
                <a:gd name="T63" fmla="*/ 7 h 129"/>
                <a:gd name="T64" fmla="*/ 58 w 234"/>
                <a:gd name="T65" fmla="*/ 9 h 129"/>
                <a:gd name="T66" fmla="*/ 46 w 234"/>
                <a:gd name="T67" fmla="*/ 16 h 129"/>
                <a:gd name="T68" fmla="*/ 41 w 234"/>
                <a:gd name="T69" fmla="*/ 16 h 129"/>
                <a:gd name="T70" fmla="*/ 34 w 234"/>
                <a:gd name="T71" fmla="*/ 10 h 129"/>
                <a:gd name="T72" fmla="*/ 25 w 234"/>
                <a:gd name="T73" fmla="*/ 6 h 129"/>
                <a:gd name="T74" fmla="*/ 19 w 234"/>
                <a:gd name="T75" fmla="*/ 2 h 129"/>
                <a:gd name="T76" fmla="*/ 16 w 234"/>
                <a:gd name="T77" fmla="*/ 2 h 129"/>
                <a:gd name="T78" fmla="*/ 11 w 234"/>
                <a:gd name="T79" fmla="*/ 6 h 129"/>
                <a:gd name="T80" fmla="*/ 5 w 234"/>
                <a:gd name="T81" fmla="*/ 10 h 129"/>
                <a:gd name="T82" fmla="*/ 1 w 234"/>
                <a:gd name="T83" fmla="*/ 15 h 129"/>
                <a:gd name="T84" fmla="*/ 24 w 234"/>
                <a:gd name="T85" fmla="*/ 39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34" h="129">
                  <a:moveTo>
                    <a:pt x="47" y="78"/>
                  </a:moveTo>
                  <a:lnTo>
                    <a:pt x="52" y="72"/>
                  </a:lnTo>
                  <a:lnTo>
                    <a:pt x="55" y="67"/>
                  </a:lnTo>
                  <a:lnTo>
                    <a:pt x="59" y="61"/>
                  </a:lnTo>
                  <a:lnTo>
                    <a:pt x="61" y="56"/>
                  </a:lnTo>
                  <a:lnTo>
                    <a:pt x="64" y="53"/>
                  </a:lnTo>
                  <a:lnTo>
                    <a:pt x="69" y="50"/>
                  </a:lnTo>
                  <a:lnTo>
                    <a:pt x="76" y="49"/>
                  </a:lnTo>
                  <a:lnTo>
                    <a:pt x="85" y="50"/>
                  </a:lnTo>
                  <a:lnTo>
                    <a:pt x="90" y="54"/>
                  </a:lnTo>
                  <a:lnTo>
                    <a:pt x="93" y="60"/>
                  </a:lnTo>
                  <a:lnTo>
                    <a:pt x="93" y="68"/>
                  </a:lnTo>
                  <a:lnTo>
                    <a:pt x="91" y="79"/>
                  </a:lnTo>
                  <a:lnTo>
                    <a:pt x="94" y="71"/>
                  </a:lnTo>
                  <a:lnTo>
                    <a:pt x="97" y="63"/>
                  </a:lnTo>
                  <a:lnTo>
                    <a:pt x="100" y="57"/>
                  </a:lnTo>
                  <a:lnTo>
                    <a:pt x="106" y="56"/>
                  </a:lnTo>
                  <a:lnTo>
                    <a:pt x="114" y="58"/>
                  </a:lnTo>
                  <a:lnTo>
                    <a:pt x="123" y="62"/>
                  </a:lnTo>
                  <a:lnTo>
                    <a:pt x="125" y="70"/>
                  </a:lnTo>
                  <a:lnTo>
                    <a:pt x="119" y="85"/>
                  </a:lnTo>
                  <a:lnTo>
                    <a:pt x="125" y="77"/>
                  </a:lnTo>
                  <a:lnTo>
                    <a:pt x="131" y="75"/>
                  </a:lnTo>
                  <a:lnTo>
                    <a:pt x="137" y="75"/>
                  </a:lnTo>
                  <a:lnTo>
                    <a:pt x="140" y="78"/>
                  </a:lnTo>
                  <a:lnTo>
                    <a:pt x="142" y="85"/>
                  </a:lnTo>
                  <a:lnTo>
                    <a:pt x="142" y="94"/>
                  </a:lnTo>
                  <a:lnTo>
                    <a:pt x="138" y="105"/>
                  </a:lnTo>
                  <a:lnTo>
                    <a:pt x="130" y="116"/>
                  </a:lnTo>
                  <a:lnTo>
                    <a:pt x="139" y="106"/>
                  </a:lnTo>
                  <a:lnTo>
                    <a:pt x="149" y="98"/>
                  </a:lnTo>
                  <a:lnTo>
                    <a:pt x="158" y="92"/>
                  </a:lnTo>
                  <a:lnTo>
                    <a:pt x="165" y="88"/>
                  </a:lnTo>
                  <a:lnTo>
                    <a:pt x="169" y="88"/>
                  </a:lnTo>
                  <a:lnTo>
                    <a:pt x="169" y="94"/>
                  </a:lnTo>
                  <a:lnTo>
                    <a:pt x="165" y="105"/>
                  </a:lnTo>
                  <a:lnTo>
                    <a:pt x="153" y="122"/>
                  </a:lnTo>
                  <a:lnTo>
                    <a:pt x="160" y="111"/>
                  </a:lnTo>
                  <a:lnTo>
                    <a:pt x="167" y="102"/>
                  </a:lnTo>
                  <a:lnTo>
                    <a:pt x="175" y="96"/>
                  </a:lnTo>
                  <a:lnTo>
                    <a:pt x="183" y="93"/>
                  </a:lnTo>
                  <a:lnTo>
                    <a:pt x="190" y="94"/>
                  </a:lnTo>
                  <a:lnTo>
                    <a:pt x="196" y="100"/>
                  </a:lnTo>
                  <a:lnTo>
                    <a:pt x="201" y="111"/>
                  </a:lnTo>
                  <a:lnTo>
                    <a:pt x="205" y="129"/>
                  </a:lnTo>
                  <a:lnTo>
                    <a:pt x="216" y="121"/>
                  </a:lnTo>
                  <a:lnTo>
                    <a:pt x="223" y="110"/>
                  </a:lnTo>
                  <a:lnTo>
                    <a:pt x="228" y="100"/>
                  </a:lnTo>
                  <a:lnTo>
                    <a:pt x="231" y="87"/>
                  </a:lnTo>
                  <a:lnTo>
                    <a:pt x="233" y="75"/>
                  </a:lnTo>
                  <a:lnTo>
                    <a:pt x="233" y="63"/>
                  </a:lnTo>
                  <a:lnTo>
                    <a:pt x="233" y="52"/>
                  </a:lnTo>
                  <a:lnTo>
                    <a:pt x="234" y="42"/>
                  </a:lnTo>
                  <a:lnTo>
                    <a:pt x="228" y="42"/>
                  </a:lnTo>
                  <a:lnTo>
                    <a:pt x="221" y="41"/>
                  </a:lnTo>
                  <a:lnTo>
                    <a:pt x="214" y="40"/>
                  </a:lnTo>
                  <a:lnTo>
                    <a:pt x="205" y="39"/>
                  </a:lnTo>
                  <a:lnTo>
                    <a:pt x="196" y="39"/>
                  </a:lnTo>
                  <a:lnTo>
                    <a:pt x="188" y="39"/>
                  </a:lnTo>
                  <a:lnTo>
                    <a:pt x="180" y="41"/>
                  </a:lnTo>
                  <a:lnTo>
                    <a:pt x="173" y="45"/>
                  </a:lnTo>
                  <a:lnTo>
                    <a:pt x="169" y="28"/>
                  </a:lnTo>
                  <a:lnTo>
                    <a:pt x="160" y="18"/>
                  </a:lnTo>
                  <a:lnTo>
                    <a:pt x="146" y="13"/>
                  </a:lnTo>
                  <a:lnTo>
                    <a:pt x="131" y="13"/>
                  </a:lnTo>
                  <a:lnTo>
                    <a:pt x="115" y="17"/>
                  </a:lnTo>
                  <a:lnTo>
                    <a:pt x="100" y="23"/>
                  </a:lnTo>
                  <a:lnTo>
                    <a:pt x="91" y="31"/>
                  </a:lnTo>
                  <a:lnTo>
                    <a:pt x="86" y="39"/>
                  </a:lnTo>
                  <a:lnTo>
                    <a:pt x="82" y="32"/>
                  </a:lnTo>
                  <a:lnTo>
                    <a:pt x="75" y="26"/>
                  </a:lnTo>
                  <a:lnTo>
                    <a:pt x="67" y="20"/>
                  </a:lnTo>
                  <a:lnTo>
                    <a:pt x="58" y="17"/>
                  </a:lnTo>
                  <a:lnTo>
                    <a:pt x="49" y="12"/>
                  </a:lnTo>
                  <a:lnTo>
                    <a:pt x="41" y="9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31" y="4"/>
                  </a:lnTo>
                  <a:lnTo>
                    <a:pt x="26" y="9"/>
                  </a:lnTo>
                  <a:lnTo>
                    <a:pt x="21" y="12"/>
                  </a:lnTo>
                  <a:lnTo>
                    <a:pt x="15" y="17"/>
                  </a:lnTo>
                  <a:lnTo>
                    <a:pt x="9" y="20"/>
                  </a:lnTo>
                  <a:lnTo>
                    <a:pt x="3" y="25"/>
                  </a:lnTo>
                  <a:lnTo>
                    <a:pt x="1" y="30"/>
                  </a:lnTo>
                  <a:lnTo>
                    <a:pt x="0" y="35"/>
                  </a:lnTo>
                  <a:lnTo>
                    <a:pt x="47" y="7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89"/>
            <p:cNvSpPr>
              <a:spLocks/>
            </p:cNvSpPr>
            <p:nvPr/>
          </p:nvSpPr>
          <p:spPr bwMode="auto">
            <a:xfrm>
              <a:off x="279" y="3072"/>
              <a:ext cx="44" cy="41"/>
            </a:xfrm>
            <a:custGeom>
              <a:avLst/>
              <a:gdLst>
                <a:gd name="T0" fmla="*/ 44 w 87"/>
                <a:gd name="T1" fmla="*/ 28 h 82"/>
                <a:gd name="T2" fmla="*/ 38 w 87"/>
                <a:gd name="T3" fmla="*/ 21 h 82"/>
                <a:gd name="T4" fmla="*/ 31 w 87"/>
                <a:gd name="T5" fmla="*/ 15 h 82"/>
                <a:gd name="T6" fmla="*/ 24 w 87"/>
                <a:gd name="T7" fmla="*/ 10 h 82"/>
                <a:gd name="T8" fmla="*/ 18 w 87"/>
                <a:gd name="T9" fmla="*/ 6 h 82"/>
                <a:gd name="T10" fmla="*/ 12 w 87"/>
                <a:gd name="T11" fmla="*/ 3 h 82"/>
                <a:gd name="T12" fmla="*/ 6 w 87"/>
                <a:gd name="T13" fmla="*/ 1 h 82"/>
                <a:gd name="T14" fmla="*/ 2 w 87"/>
                <a:gd name="T15" fmla="*/ 0 h 82"/>
                <a:gd name="T16" fmla="*/ 0 w 87"/>
                <a:gd name="T17" fmla="*/ 1 h 82"/>
                <a:gd name="T18" fmla="*/ 3 w 87"/>
                <a:gd name="T19" fmla="*/ 6 h 82"/>
                <a:gd name="T20" fmla="*/ 6 w 87"/>
                <a:gd name="T21" fmla="*/ 11 h 82"/>
                <a:gd name="T22" fmla="*/ 10 w 87"/>
                <a:gd name="T23" fmla="*/ 16 h 82"/>
                <a:gd name="T24" fmla="*/ 14 w 87"/>
                <a:gd name="T25" fmla="*/ 21 h 82"/>
                <a:gd name="T26" fmla="*/ 19 w 87"/>
                <a:gd name="T27" fmla="*/ 27 h 82"/>
                <a:gd name="T28" fmla="*/ 24 w 87"/>
                <a:gd name="T29" fmla="*/ 32 h 82"/>
                <a:gd name="T30" fmla="*/ 29 w 87"/>
                <a:gd name="T31" fmla="*/ 36 h 82"/>
                <a:gd name="T32" fmla="*/ 35 w 87"/>
                <a:gd name="T33" fmla="*/ 41 h 82"/>
                <a:gd name="T34" fmla="*/ 37 w 87"/>
                <a:gd name="T35" fmla="*/ 36 h 82"/>
                <a:gd name="T36" fmla="*/ 39 w 87"/>
                <a:gd name="T37" fmla="*/ 34 h 82"/>
                <a:gd name="T38" fmla="*/ 41 w 87"/>
                <a:gd name="T39" fmla="*/ 31 h 82"/>
                <a:gd name="T40" fmla="*/ 44 w 87"/>
                <a:gd name="T41" fmla="*/ 28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7" h="82">
                  <a:moveTo>
                    <a:pt x="87" y="55"/>
                  </a:moveTo>
                  <a:lnTo>
                    <a:pt x="76" y="41"/>
                  </a:lnTo>
                  <a:lnTo>
                    <a:pt x="62" y="30"/>
                  </a:lnTo>
                  <a:lnTo>
                    <a:pt x="48" y="19"/>
                  </a:lnTo>
                  <a:lnTo>
                    <a:pt x="35" y="11"/>
                  </a:lnTo>
                  <a:lnTo>
                    <a:pt x="23" y="5"/>
                  </a:lnTo>
                  <a:lnTo>
                    <a:pt x="12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5" y="11"/>
                  </a:lnTo>
                  <a:lnTo>
                    <a:pt x="12" y="22"/>
                  </a:lnTo>
                  <a:lnTo>
                    <a:pt x="20" y="32"/>
                  </a:lnTo>
                  <a:lnTo>
                    <a:pt x="28" y="42"/>
                  </a:lnTo>
                  <a:lnTo>
                    <a:pt x="38" y="53"/>
                  </a:lnTo>
                  <a:lnTo>
                    <a:pt x="48" y="63"/>
                  </a:lnTo>
                  <a:lnTo>
                    <a:pt x="58" y="72"/>
                  </a:lnTo>
                  <a:lnTo>
                    <a:pt x="69" y="82"/>
                  </a:lnTo>
                  <a:lnTo>
                    <a:pt x="73" y="72"/>
                  </a:lnTo>
                  <a:lnTo>
                    <a:pt x="78" y="67"/>
                  </a:lnTo>
                  <a:lnTo>
                    <a:pt x="81" y="61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90"/>
            <p:cNvSpPr>
              <a:spLocks/>
            </p:cNvSpPr>
            <p:nvPr/>
          </p:nvSpPr>
          <p:spPr bwMode="auto">
            <a:xfrm>
              <a:off x="402" y="3087"/>
              <a:ext cx="35" cy="38"/>
            </a:xfrm>
            <a:custGeom>
              <a:avLst/>
              <a:gdLst>
                <a:gd name="T0" fmla="*/ 35 w 69"/>
                <a:gd name="T1" fmla="*/ 0 h 75"/>
                <a:gd name="T2" fmla="*/ 31 w 69"/>
                <a:gd name="T3" fmla="*/ 9 h 75"/>
                <a:gd name="T4" fmla="*/ 27 w 69"/>
                <a:gd name="T5" fmla="*/ 16 h 75"/>
                <a:gd name="T6" fmla="*/ 23 w 69"/>
                <a:gd name="T7" fmla="*/ 23 h 75"/>
                <a:gd name="T8" fmla="*/ 18 w 69"/>
                <a:gd name="T9" fmla="*/ 27 h 75"/>
                <a:gd name="T10" fmla="*/ 13 w 69"/>
                <a:gd name="T11" fmla="*/ 31 h 75"/>
                <a:gd name="T12" fmla="*/ 8 w 69"/>
                <a:gd name="T13" fmla="*/ 34 h 75"/>
                <a:gd name="T14" fmla="*/ 4 w 69"/>
                <a:gd name="T15" fmla="*/ 36 h 75"/>
                <a:gd name="T16" fmla="*/ 0 w 69"/>
                <a:gd name="T17" fmla="*/ 38 h 75"/>
                <a:gd name="T18" fmla="*/ 7 w 69"/>
                <a:gd name="T19" fmla="*/ 32 h 75"/>
                <a:gd name="T20" fmla="*/ 11 w 69"/>
                <a:gd name="T21" fmla="*/ 25 h 75"/>
                <a:gd name="T22" fmla="*/ 13 w 69"/>
                <a:gd name="T23" fmla="*/ 16 h 75"/>
                <a:gd name="T24" fmla="*/ 14 w 69"/>
                <a:gd name="T25" fmla="*/ 9 h 75"/>
                <a:gd name="T26" fmla="*/ 16 w 69"/>
                <a:gd name="T27" fmla="*/ 7 h 75"/>
                <a:gd name="T28" fmla="*/ 18 w 69"/>
                <a:gd name="T29" fmla="*/ 5 h 75"/>
                <a:gd name="T30" fmla="*/ 20 w 69"/>
                <a:gd name="T31" fmla="*/ 4 h 75"/>
                <a:gd name="T32" fmla="*/ 23 w 69"/>
                <a:gd name="T33" fmla="*/ 3 h 75"/>
                <a:gd name="T34" fmla="*/ 26 w 69"/>
                <a:gd name="T35" fmla="*/ 2 h 75"/>
                <a:gd name="T36" fmla="*/ 29 w 69"/>
                <a:gd name="T37" fmla="*/ 1 h 75"/>
                <a:gd name="T38" fmla="*/ 32 w 69"/>
                <a:gd name="T39" fmla="*/ 1 h 75"/>
                <a:gd name="T40" fmla="*/ 35 w 69"/>
                <a:gd name="T41" fmla="*/ 0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9" h="75">
                  <a:moveTo>
                    <a:pt x="69" y="0"/>
                  </a:moveTo>
                  <a:lnTo>
                    <a:pt x="62" y="17"/>
                  </a:lnTo>
                  <a:lnTo>
                    <a:pt x="54" y="32"/>
                  </a:lnTo>
                  <a:lnTo>
                    <a:pt x="45" y="45"/>
                  </a:lnTo>
                  <a:lnTo>
                    <a:pt x="36" y="54"/>
                  </a:lnTo>
                  <a:lnTo>
                    <a:pt x="26" y="62"/>
                  </a:lnTo>
                  <a:lnTo>
                    <a:pt x="16" y="68"/>
                  </a:lnTo>
                  <a:lnTo>
                    <a:pt x="8" y="72"/>
                  </a:lnTo>
                  <a:lnTo>
                    <a:pt x="0" y="75"/>
                  </a:lnTo>
                  <a:lnTo>
                    <a:pt x="14" y="64"/>
                  </a:lnTo>
                  <a:lnTo>
                    <a:pt x="22" y="49"/>
                  </a:lnTo>
                  <a:lnTo>
                    <a:pt x="26" y="32"/>
                  </a:lnTo>
                  <a:lnTo>
                    <a:pt x="28" y="17"/>
                  </a:lnTo>
                  <a:lnTo>
                    <a:pt x="31" y="14"/>
                  </a:lnTo>
                  <a:lnTo>
                    <a:pt x="36" y="10"/>
                  </a:lnTo>
                  <a:lnTo>
                    <a:pt x="40" y="8"/>
                  </a:lnTo>
                  <a:lnTo>
                    <a:pt x="46" y="6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3" y="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91"/>
            <p:cNvSpPr>
              <a:spLocks/>
            </p:cNvSpPr>
            <p:nvPr/>
          </p:nvSpPr>
          <p:spPr bwMode="auto">
            <a:xfrm>
              <a:off x="217" y="3210"/>
              <a:ext cx="15" cy="46"/>
            </a:xfrm>
            <a:custGeom>
              <a:avLst/>
              <a:gdLst>
                <a:gd name="T0" fmla="*/ 15 w 31"/>
                <a:gd name="T1" fmla="*/ 7 h 92"/>
                <a:gd name="T2" fmla="*/ 15 w 31"/>
                <a:gd name="T3" fmla="*/ 18 h 92"/>
                <a:gd name="T4" fmla="*/ 15 w 31"/>
                <a:gd name="T5" fmla="*/ 30 h 92"/>
                <a:gd name="T6" fmla="*/ 15 w 31"/>
                <a:gd name="T7" fmla="*/ 40 h 92"/>
                <a:gd name="T8" fmla="*/ 15 w 31"/>
                <a:gd name="T9" fmla="*/ 46 h 92"/>
                <a:gd name="T10" fmla="*/ 13 w 31"/>
                <a:gd name="T11" fmla="*/ 42 h 92"/>
                <a:gd name="T12" fmla="*/ 10 w 31"/>
                <a:gd name="T13" fmla="*/ 31 h 92"/>
                <a:gd name="T14" fmla="*/ 5 w 31"/>
                <a:gd name="T15" fmla="*/ 20 h 92"/>
                <a:gd name="T16" fmla="*/ 0 w 31"/>
                <a:gd name="T17" fmla="*/ 9 h 92"/>
                <a:gd name="T18" fmla="*/ 2 w 31"/>
                <a:gd name="T19" fmla="*/ 3 h 92"/>
                <a:gd name="T20" fmla="*/ 6 w 31"/>
                <a:gd name="T21" fmla="*/ 0 h 92"/>
                <a:gd name="T22" fmla="*/ 10 w 31"/>
                <a:gd name="T23" fmla="*/ 1 h 92"/>
                <a:gd name="T24" fmla="*/ 15 w 31"/>
                <a:gd name="T25" fmla="*/ 7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" h="92">
                  <a:moveTo>
                    <a:pt x="30" y="13"/>
                  </a:moveTo>
                  <a:lnTo>
                    <a:pt x="30" y="35"/>
                  </a:lnTo>
                  <a:lnTo>
                    <a:pt x="31" y="59"/>
                  </a:lnTo>
                  <a:lnTo>
                    <a:pt x="31" y="80"/>
                  </a:lnTo>
                  <a:lnTo>
                    <a:pt x="31" y="92"/>
                  </a:lnTo>
                  <a:lnTo>
                    <a:pt x="27" y="83"/>
                  </a:lnTo>
                  <a:lnTo>
                    <a:pt x="20" y="62"/>
                  </a:lnTo>
                  <a:lnTo>
                    <a:pt x="10" y="39"/>
                  </a:lnTo>
                  <a:lnTo>
                    <a:pt x="0" y="18"/>
                  </a:lnTo>
                  <a:lnTo>
                    <a:pt x="4" y="6"/>
                  </a:lnTo>
                  <a:lnTo>
                    <a:pt x="12" y="0"/>
                  </a:lnTo>
                  <a:lnTo>
                    <a:pt x="21" y="1"/>
                  </a:lnTo>
                  <a:lnTo>
                    <a:pt x="30" y="1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92"/>
            <p:cNvSpPr>
              <a:spLocks/>
            </p:cNvSpPr>
            <p:nvPr/>
          </p:nvSpPr>
          <p:spPr bwMode="auto">
            <a:xfrm>
              <a:off x="462" y="3411"/>
              <a:ext cx="75" cy="274"/>
            </a:xfrm>
            <a:custGeom>
              <a:avLst/>
              <a:gdLst>
                <a:gd name="T0" fmla="*/ 0 w 149"/>
                <a:gd name="T1" fmla="*/ 274 h 549"/>
                <a:gd name="T2" fmla="*/ 6 w 149"/>
                <a:gd name="T3" fmla="*/ 261 h 549"/>
                <a:gd name="T4" fmla="*/ 14 w 149"/>
                <a:gd name="T5" fmla="*/ 240 h 549"/>
                <a:gd name="T6" fmla="*/ 21 w 149"/>
                <a:gd name="T7" fmla="*/ 211 h 549"/>
                <a:gd name="T8" fmla="*/ 28 w 149"/>
                <a:gd name="T9" fmla="*/ 180 h 549"/>
                <a:gd name="T10" fmla="*/ 35 w 149"/>
                <a:gd name="T11" fmla="*/ 147 h 549"/>
                <a:gd name="T12" fmla="*/ 39 w 149"/>
                <a:gd name="T13" fmla="*/ 119 h 549"/>
                <a:gd name="T14" fmla="*/ 42 w 149"/>
                <a:gd name="T15" fmla="*/ 94 h 549"/>
                <a:gd name="T16" fmla="*/ 43 w 149"/>
                <a:gd name="T17" fmla="*/ 79 h 549"/>
                <a:gd name="T18" fmla="*/ 43 w 149"/>
                <a:gd name="T19" fmla="*/ 70 h 549"/>
                <a:gd name="T20" fmla="*/ 44 w 149"/>
                <a:gd name="T21" fmla="*/ 60 h 549"/>
                <a:gd name="T22" fmla="*/ 47 w 149"/>
                <a:gd name="T23" fmla="*/ 50 h 549"/>
                <a:gd name="T24" fmla="*/ 50 w 149"/>
                <a:gd name="T25" fmla="*/ 41 h 549"/>
                <a:gd name="T26" fmla="*/ 55 w 149"/>
                <a:gd name="T27" fmla="*/ 31 h 549"/>
                <a:gd name="T28" fmla="*/ 59 w 149"/>
                <a:gd name="T29" fmla="*/ 21 h 549"/>
                <a:gd name="T30" fmla="*/ 65 w 149"/>
                <a:gd name="T31" fmla="*/ 11 h 549"/>
                <a:gd name="T32" fmla="*/ 69 w 149"/>
                <a:gd name="T33" fmla="*/ 0 h 549"/>
                <a:gd name="T34" fmla="*/ 71 w 149"/>
                <a:gd name="T35" fmla="*/ 0 h 549"/>
                <a:gd name="T36" fmla="*/ 72 w 149"/>
                <a:gd name="T37" fmla="*/ 0 h 549"/>
                <a:gd name="T38" fmla="*/ 73 w 149"/>
                <a:gd name="T39" fmla="*/ 0 h 549"/>
                <a:gd name="T40" fmla="*/ 75 w 149"/>
                <a:gd name="T41" fmla="*/ 0 h 549"/>
                <a:gd name="T42" fmla="*/ 70 w 149"/>
                <a:gd name="T43" fmla="*/ 10 h 549"/>
                <a:gd name="T44" fmla="*/ 65 w 149"/>
                <a:gd name="T45" fmla="*/ 21 h 549"/>
                <a:gd name="T46" fmla="*/ 61 w 149"/>
                <a:gd name="T47" fmla="*/ 30 h 549"/>
                <a:gd name="T48" fmla="*/ 56 w 149"/>
                <a:gd name="T49" fmla="*/ 40 h 549"/>
                <a:gd name="T50" fmla="*/ 53 w 149"/>
                <a:gd name="T51" fmla="*/ 49 h 549"/>
                <a:gd name="T52" fmla="*/ 50 w 149"/>
                <a:gd name="T53" fmla="*/ 59 h 549"/>
                <a:gd name="T54" fmla="*/ 48 w 149"/>
                <a:gd name="T55" fmla="*/ 69 h 549"/>
                <a:gd name="T56" fmla="*/ 48 w 149"/>
                <a:gd name="T57" fmla="*/ 79 h 549"/>
                <a:gd name="T58" fmla="*/ 48 w 149"/>
                <a:gd name="T59" fmla="*/ 94 h 549"/>
                <a:gd name="T60" fmla="*/ 45 w 149"/>
                <a:gd name="T61" fmla="*/ 117 h 549"/>
                <a:gd name="T62" fmla="*/ 40 w 149"/>
                <a:gd name="T63" fmla="*/ 147 h 549"/>
                <a:gd name="T64" fmla="*/ 34 w 149"/>
                <a:gd name="T65" fmla="*/ 178 h 549"/>
                <a:gd name="T66" fmla="*/ 27 w 149"/>
                <a:gd name="T67" fmla="*/ 210 h 549"/>
                <a:gd name="T68" fmla="*/ 20 w 149"/>
                <a:gd name="T69" fmla="*/ 238 h 549"/>
                <a:gd name="T70" fmla="*/ 12 w 149"/>
                <a:gd name="T71" fmla="*/ 261 h 549"/>
                <a:gd name="T72" fmla="*/ 5 w 149"/>
                <a:gd name="T73" fmla="*/ 274 h 549"/>
                <a:gd name="T74" fmla="*/ 3 w 149"/>
                <a:gd name="T75" fmla="*/ 274 h 549"/>
                <a:gd name="T76" fmla="*/ 2 w 149"/>
                <a:gd name="T77" fmla="*/ 274 h 549"/>
                <a:gd name="T78" fmla="*/ 1 w 149"/>
                <a:gd name="T79" fmla="*/ 274 h 549"/>
                <a:gd name="T80" fmla="*/ 0 w 149"/>
                <a:gd name="T81" fmla="*/ 274 h 5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9" h="549">
                  <a:moveTo>
                    <a:pt x="0" y="549"/>
                  </a:moveTo>
                  <a:lnTo>
                    <a:pt x="12" y="523"/>
                  </a:lnTo>
                  <a:lnTo>
                    <a:pt x="27" y="480"/>
                  </a:lnTo>
                  <a:lnTo>
                    <a:pt x="42" y="423"/>
                  </a:lnTo>
                  <a:lnTo>
                    <a:pt x="56" y="360"/>
                  </a:lnTo>
                  <a:lnTo>
                    <a:pt x="69" y="295"/>
                  </a:lnTo>
                  <a:lnTo>
                    <a:pt x="78" y="238"/>
                  </a:lnTo>
                  <a:lnTo>
                    <a:pt x="84" y="189"/>
                  </a:lnTo>
                  <a:lnTo>
                    <a:pt x="85" y="159"/>
                  </a:lnTo>
                  <a:lnTo>
                    <a:pt x="85" y="140"/>
                  </a:lnTo>
                  <a:lnTo>
                    <a:pt x="87" y="120"/>
                  </a:lnTo>
                  <a:lnTo>
                    <a:pt x="93" y="101"/>
                  </a:lnTo>
                  <a:lnTo>
                    <a:pt x="100" y="82"/>
                  </a:lnTo>
                  <a:lnTo>
                    <a:pt x="109" y="63"/>
                  </a:lnTo>
                  <a:lnTo>
                    <a:pt x="118" y="43"/>
                  </a:lnTo>
                  <a:lnTo>
                    <a:pt x="129" y="22"/>
                  </a:lnTo>
                  <a:lnTo>
                    <a:pt x="138" y="1"/>
                  </a:lnTo>
                  <a:lnTo>
                    <a:pt x="141" y="1"/>
                  </a:lnTo>
                  <a:lnTo>
                    <a:pt x="144" y="1"/>
                  </a:lnTo>
                  <a:lnTo>
                    <a:pt x="146" y="1"/>
                  </a:lnTo>
                  <a:lnTo>
                    <a:pt x="149" y="0"/>
                  </a:lnTo>
                  <a:lnTo>
                    <a:pt x="140" y="21"/>
                  </a:lnTo>
                  <a:lnTo>
                    <a:pt x="130" y="42"/>
                  </a:lnTo>
                  <a:lnTo>
                    <a:pt x="121" y="61"/>
                  </a:lnTo>
                  <a:lnTo>
                    <a:pt x="111" y="81"/>
                  </a:lnTo>
                  <a:lnTo>
                    <a:pt x="105" y="99"/>
                  </a:lnTo>
                  <a:lnTo>
                    <a:pt x="99" y="119"/>
                  </a:lnTo>
                  <a:lnTo>
                    <a:pt x="96" y="139"/>
                  </a:lnTo>
                  <a:lnTo>
                    <a:pt x="96" y="158"/>
                  </a:lnTo>
                  <a:lnTo>
                    <a:pt x="95" y="188"/>
                  </a:lnTo>
                  <a:lnTo>
                    <a:pt x="90" y="235"/>
                  </a:lnTo>
                  <a:lnTo>
                    <a:pt x="80" y="294"/>
                  </a:lnTo>
                  <a:lnTo>
                    <a:pt x="68" y="357"/>
                  </a:lnTo>
                  <a:lnTo>
                    <a:pt x="54" y="421"/>
                  </a:lnTo>
                  <a:lnTo>
                    <a:pt x="39" y="477"/>
                  </a:lnTo>
                  <a:lnTo>
                    <a:pt x="24" y="522"/>
                  </a:lnTo>
                  <a:lnTo>
                    <a:pt x="10" y="548"/>
                  </a:lnTo>
                  <a:lnTo>
                    <a:pt x="5" y="548"/>
                  </a:lnTo>
                  <a:lnTo>
                    <a:pt x="3" y="548"/>
                  </a:lnTo>
                  <a:lnTo>
                    <a:pt x="1" y="549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93"/>
            <p:cNvSpPr>
              <a:spLocks/>
            </p:cNvSpPr>
            <p:nvPr/>
          </p:nvSpPr>
          <p:spPr bwMode="auto">
            <a:xfrm>
              <a:off x="386" y="3263"/>
              <a:ext cx="67" cy="417"/>
            </a:xfrm>
            <a:custGeom>
              <a:avLst/>
              <a:gdLst>
                <a:gd name="T0" fmla="*/ 67 w 134"/>
                <a:gd name="T1" fmla="*/ 0 h 834"/>
                <a:gd name="T2" fmla="*/ 66 w 134"/>
                <a:gd name="T3" fmla="*/ 34 h 834"/>
                <a:gd name="T4" fmla="*/ 62 w 134"/>
                <a:gd name="T5" fmla="*/ 87 h 834"/>
                <a:gd name="T6" fmla="*/ 57 w 134"/>
                <a:gd name="T7" fmla="*/ 151 h 834"/>
                <a:gd name="T8" fmla="*/ 49 w 134"/>
                <a:gd name="T9" fmla="*/ 221 h 834"/>
                <a:gd name="T10" fmla="*/ 40 w 134"/>
                <a:gd name="T11" fmla="*/ 289 h 834"/>
                <a:gd name="T12" fmla="*/ 28 w 134"/>
                <a:gd name="T13" fmla="*/ 349 h 834"/>
                <a:gd name="T14" fmla="*/ 15 w 134"/>
                <a:gd name="T15" fmla="*/ 394 h 834"/>
                <a:gd name="T16" fmla="*/ 0 w 134"/>
                <a:gd name="T17" fmla="*/ 417 h 834"/>
                <a:gd name="T18" fmla="*/ 12 w 134"/>
                <a:gd name="T19" fmla="*/ 377 h 834"/>
                <a:gd name="T20" fmla="*/ 23 w 134"/>
                <a:gd name="T21" fmla="*/ 322 h 834"/>
                <a:gd name="T22" fmla="*/ 34 w 134"/>
                <a:gd name="T23" fmla="*/ 259 h 834"/>
                <a:gd name="T24" fmla="*/ 43 w 134"/>
                <a:gd name="T25" fmla="*/ 193 h 834"/>
                <a:gd name="T26" fmla="*/ 50 w 134"/>
                <a:gd name="T27" fmla="*/ 129 h 834"/>
                <a:gd name="T28" fmla="*/ 55 w 134"/>
                <a:gd name="T29" fmla="*/ 75 h 834"/>
                <a:gd name="T30" fmla="*/ 58 w 134"/>
                <a:gd name="T31" fmla="*/ 35 h 834"/>
                <a:gd name="T32" fmla="*/ 58 w 134"/>
                <a:gd name="T33" fmla="*/ 16 h 834"/>
                <a:gd name="T34" fmla="*/ 59 w 134"/>
                <a:gd name="T35" fmla="*/ 13 h 834"/>
                <a:gd name="T36" fmla="*/ 63 w 134"/>
                <a:gd name="T37" fmla="*/ 9 h 834"/>
                <a:gd name="T38" fmla="*/ 66 w 134"/>
                <a:gd name="T39" fmla="*/ 4 h 834"/>
                <a:gd name="T40" fmla="*/ 67 w 134"/>
                <a:gd name="T41" fmla="*/ 0 h 8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4" h="834">
                  <a:moveTo>
                    <a:pt x="134" y="0"/>
                  </a:moveTo>
                  <a:lnTo>
                    <a:pt x="131" y="68"/>
                  </a:lnTo>
                  <a:lnTo>
                    <a:pt x="124" y="173"/>
                  </a:lnTo>
                  <a:lnTo>
                    <a:pt x="113" y="302"/>
                  </a:lnTo>
                  <a:lnTo>
                    <a:pt x="98" y="441"/>
                  </a:lnTo>
                  <a:lnTo>
                    <a:pt x="79" y="577"/>
                  </a:lnTo>
                  <a:lnTo>
                    <a:pt x="56" y="698"/>
                  </a:lnTo>
                  <a:lnTo>
                    <a:pt x="30" y="788"/>
                  </a:lnTo>
                  <a:lnTo>
                    <a:pt x="0" y="834"/>
                  </a:lnTo>
                  <a:lnTo>
                    <a:pt x="23" y="754"/>
                  </a:lnTo>
                  <a:lnTo>
                    <a:pt x="46" y="643"/>
                  </a:lnTo>
                  <a:lnTo>
                    <a:pt x="67" y="518"/>
                  </a:lnTo>
                  <a:lnTo>
                    <a:pt x="85" y="385"/>
                  </a:lnTo>
                  <a:lnTo>
                    <a:pt x="99" y="258"/>
                  </a:lnTo>
                  <a:lnTo>
                    <a:pt x="109" y="150"/>
                  </a:lnTo>
                  <a:lnTo>
                    <a:pt x="115" y="70"/>
                  </a:lnTo>
                  <a:lnTo>
                    <a:pt x="115" y="31"/>
                  </a:lnTo>
                  <a:lnTo>
                    <a:pt x="118" y="25"/>
                  </a:lnTo>
                  <a:lnTo>
                    <a:pt x="125" y="17"/>
                  </a:lnTo>
                  <a:lnTo>
                    <a:pt x="131" y="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94"/>
            <p:cNvSpPr>
              <a:spLocks/>
            </p:cNvSpPr>
            <p:nvPr/>
          </p:nvSpPr>
          <p:spPr bwMode="auto">
            <a:xfrm>
              <a:off x="298" y="3220"/>
              <a:ext cx="52" cy="483"/>
            </a:xfrm>
            <a:custGeom>
              <a:avLst/>
              <a:gdLst>
                <a:gd name="T0" fmla="*/ 44 w 104"/>
                <a:gd name="T1" fmla="*/ 1 h 967"/>
                <a:gd name="T2" fmla="*/ 32 w 104"/>
                <a:gd name="T3" fmla="*/ 37 h 967"/>
                <a:gd name="T4" fmla="*/ 23 w 104"/>
                <a:gd name="T5" fmla="*/ 91 h 967"/>
                <a:gd name="T6" fmla="*/ 19 w 104"/>
                <a:gd name="T7" fmla="*/ 157 h 967"/>
                <a:gd name="T8" fmla="*/ 19 w 104"/>
                <a:gd name="T9" fmla="*/ 230 h 967"/>
                <a:gd name="T10" fmla="*/ 23 w 104"/>
                <a:gd name="T11" fmla="*/ 305 h 967"/>
                <a:gd name="T12" fmla="*/ 30 w 104"/>
                <a:gd name="T13" fmla="*/ 375 h 967"/>
                <a:gd name="T14" fmla="*/ 40 w 104"/>
                <a:gd name="T15" fmla="*/ 435 h 967"/>
                <a:gd name="T16" fmla="*/ 52 w 104"/>
                <a:gd name="T17" fmla="*/ 480 h 967"/>
                <a:gd name="T18" fmla="*/ 49 w 104"/>
                <a:gd name="T19" fmla="*/ 480 h 967"/>
                <a:gd name="T20" fmla="*/ 47 w 104"/>
                <a:gd name="T21" fmla="*/ 480 h 967"/>
                <a:gd name="T22" fmla="*/ 44 w 104"/>
                <a:gd name="T23" fmla="*/ 481 h 967"/>
                <a:gd name="T24" fmla="*/ 41 w 104"/>
                <a:gd name="T25" fmla="*/ 481 h 967"/>
                <a:gd name="T26" fmla="*/ 38 w 104"/>
                <a:gd name="T27" fmla="*/ 482 h 967"/>
                <a:gd name="T28" fmla="*/ 35 w 104"/>
                <a:gd name="T29" fmla="*/ 482 h 967"/>
                <a:gd name="T30" fmla="*/ 33 w 104"/>
                <a:gd name="T31" fmla="*/ 483 h 967"/>
                <a:gd name="T32" fmla="*/ 30 w 104"/>
                <a:gd name="T33" fmla="*/ 483 h 967"/>
                <a:gd name="T34" fmla="*/ 20 w 104"/>
                <a:gd name="T35" fmla="*/ 434 h 967"/>
                <a:gd name="T36" fmla="*/ 11 w 104"/>
                <a:gd name="T37" fmla="*/ 378 h 967"/>
                <a:gd name="T38" fmla="*/ 5 w 104"/>
                <a:gd name="T39" fmla="*/ 317 h 967"/>
                <a:gd name="T40" fmla="*/ 1 w 104"/>
                <a:gd name="T41" fmla="*/ 253 h 967"/>
                <a:gd name="T42" fmla="*/ 0 w 104"/>
                <a:gd name="T43" fmla="*/ 187 h 967"/>
                <a:gd name="T44" fmla="*/ 5 w 104"/>
                <a:gd name="T45" fmla="*/ 122 h 967"/>
                <a:gd name="T46" fmla="*/ 14 w 104"/>
                <a:gd name="T47" fmla="*/ 58 h 967"/>
                <a:gd name="T48" fmla="*/ 29 w 104"/>
                <a:gd name="T49" fmla="*/ 0 h 967"/>
                <a:gd name="T50" fmla="*/ 32 w 104"/>
                <a:gd name="T51" fmla="*/ 1 h 967"/>
                <a:gd name="T52" fmla="*/ 35 w 104"/>
                <a:gd name="T53" fmla="*/ 1 h 967"/>
                <a:gd name="T54" fmla="*/ 38 w 104"/>
                <a:gd name="T55" fmla="*/ 2 h 967"/>
                <a:gd name="T56" fmla="*/ 41 w 104"/>
                <a:gd name="T57" fmla="*/ 1 h 967"/>
                <a:gd name="T58" fmla="*/ 42 w 104"/>
                <a:gd name="T59" fmla="*/ 1 h 967"/>
                <a:gd name="T60" fmla="*/ 43 w 104"/>
                <a:gd name="T61" fmla="*/ 1 h 967"/>
                <a:gd name="T62" fmla="*/ 44 w 104"/>
                <a:gd name="T63" fmla="*/ 1 h 967"/>
                <a:gd name="T64" fmla="*/ 44 w 104"/>
                <a:gd name="T65" fmla="*/ 1 h 9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4" h="967">
                  <a:moveTo>
                    <a:pt x="88" y="3"/>
                  </a:moveTo>
                  <a:lnTo>
                    <a:pt x="63" y="75"/>
                  </a:lnTo>
                  <a:lnTo>
                    <a:pt x="45" y="182"/>
                  </a:lnTo>
                  <a:lnTo>
                    <a:pt x="37" y="314"/>
                  </a:lnTo>
                  <a:lnTo>
                    <a:pt x="37" y="461"/>
                  </a:lnTo>
                  <a:lnTo>
                    <a:pt x="45" y="611"/>
                  </a:lnTo>
                  <a:lnTo>
                    <a:pt x="59" y="750"/>
                  </a:lnTo>
                  <a:lnTo>
                    <a:pt x="79" y="871"/>
                  </a:lnTo>
                  <a:lnTo>
                    <a:pt x="104" y="960"/>
                  </a:lnTo>
                  <a:lnTo>
                    <a:pt x="98" y="961"/>
                  </a:lnTo>
                  <a:lnTo>
                    <a:pt x="93" y="961"/>
                  </a:lnTo>
                  <a:lnTo>
                    <a:pt x="87" y="962"/>
                  </a:lnTo>
                  <a:lnTo>
                    <a:pt x="81" y="963"/>
                  </a:lnTo>
                  <a:lnTo>
                    <a:pt x="75" y="964"/>
                  </a:lnTo>
                  <a:lnTo>
                    <a:pt x="70" y="964"/>
                  </a:lnTo>
                  <a:lnTo>
                    <a:pt x="65" y="966"/>
                  </a:lnTo>
                  <a:lnTo>
                    <a:pt x="60" y="967"/>
                  </a:lnTo>
                  <a:lnTo>
                    <a:pt x="40" y="868"/>
                  </a:lnTo>
                  <a:lnTo>
                    <a:pt x="22" y="756"/>
                  </a:lnTo>
                  <a:lnTo>
                    <a:pt x="9" y="634"/>
                  </a:lnTo>
                  <a:lnTo>
                    <a:pt x="2" y="506"/>
                  </a:lnTo>
                  <a:lnTo>
                    <a:pt x="0" y="374"/>
                  </a:lnTo>
                  <a:lnTo>
                    <a:pt x="10" y="244"/>
                  </a:lnTo>
                  <a:lnTo>
                    <a:pt x="28" y="117"/>
                  </a:lnTo>
                  <a:lnTo>
                    <a:pt x="58" y="0"/>
                  </a:lnTo>
                  <a:lnTo>
                    <a:pt x="63" y="2"/>
                  </a:lnTo>
                  <a:lnTo>
                    <a:pt x="70" y="3"/>
                  </a:lnTo>
                  <a:lnTo>
                    <a:pt x="75" y="4"/>
                  </a:lnTo>
                  <a:lnTo>
                    <a:pt x="81" y="2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00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95"/>
            <p:cNvSpPr>
              <a:spLocks/>
            </p:cNvSpPr>
            <p:nvPr/>
          </p:nvSpPr>
          <p:spPr bwMode="auto">
            <a:xfrm>
              <a:off x="265" y="3350"/>
              <a:ext cx="74" cy="355"/>
            </a:xfrm>
            <a:custGeom>
              <a:avLst/>
              <a:gdLst>
                <a:gd name="T0" fmla="*/ 9 w 148"/>
                <a:gd name="T1" fmla="*/ 0 h 710"/>
                <a:gd name="T2" fmla="*/ 10 w 148"/>
                <a:gd name="T3" fmla="*/ 39 h 710"/>
                <a:gd name="T4" fmla="*/ 15 w 148"/>
                <a:gd name="T5" fmla="*/ 89 h 710"/>
                <a:gd name="T6" fmla="*/ 24 w 148"/>
                <a:gd name="T7" fmla="*/ 144 h 710"/>
                <a:gd name="T8" fmla="*/ 34 w 148"/>
                <a:gd name="T9" fmla="*/ 202 h 710"/>
                <a:gd name="T10" fmla="*/ 46 w 148"/>
                <a:gd name="T11" fmla="*/ 256 h 710"/>
                <a:gd name="T12" fmla="*/ 57 w 148"/>
                <a:gd name="T13" fmla="*/ 302 h 710"/>
                <a:gd name="T14" fmla="*/ 67 w 148"/>
                <a:gd name="T15" fmla="*/ 336 h 710"/>
                <a:gd name="T16" fmla="*/ 74 w 148"/>
                <a:gd name="T17" fmla="*/ 352 h 710"/>
                <a:gd name="T18" fmla="*/ 71 w 148"/>
                <a:gd name="T19" fmla="*/ 352 h 710"/>
                <a:gd name="T20" fmla="*/ 68 w 148"/>
                <a:gd name="T21" fmla="*/ 353 h 710"/>
                <a:gd name="T22" fmla="*/ 64 w 148"/>
                <a:gd name="T23" fmla="*/ 354 h 710"/>
                <a:gd name="T24" fmla="*/ 59 w 148"/>
                <a:gd name="T25" fmla="*/ 354 h 710"/>
                <a:gd name="T26" fmla="*/ 55 w 148"/>
                <a:gd name="T27" fmla="*/ 354 h 710"/>
                <a:gd name="T28" fmla="*/ 52 w 148"/>
                <a:gd name="T29" fmla="*/ 355 h 710"/>
                <a:gd name="T30" fmla="*/ 49 w 148"/>
                <a:gd name="T31" fmla="*/ 355 h 710"/>
                <a:gd name="T32" fmla="*/ 47 w 148"/>
                <a:gd name="T33" fmla="*/ 355 h 710"/>
                <a:gd name="T34" fmla="*/ 42 w 148"/>
                <a:gd name="T35" fmla="*/ 328 h 710"/>
                <a:gd name="T36" fmla="*/ 35 w 148"/>
                <a:gd name="T37" fmla="*/ 284 h 710"/>
                <a:gd name="T38" fmla="*/ 27 w 148"/>
                <a:gd name="T39" fmla="*/ 230 h 710"/>
                <a:gd name="T40" fmla="*/ 19 w 148"/>
                <a:gd name="T41" fmla="*/ 172 h 710"/>
                <a:gd name="T42" fmla="*/ 12 w 148"/>
                <a:gd name="T43" fmla="*/ 114 h 710"/>
                <a:gd name="T44" fmla="*/ 6 w 148"/>
                <a:gd name="T45" fmla="*/ 63 h 710"/>
                <a:gd name="T46" fmla="*/ 2 w 148"/>
                <a:gd name="T47" fmla="*/ 25 h 710"/>
                <a:gd name="T48" fmla="*/ 0 w 148"/>
                <a:gd name="T49" fmla="*/ 4 h 710"/>
                <a:gd name="T50" fmla="*/ 2 w 148"/>
                <a:gd name="T51" fmla="*/ 4 h 710"/>
                <a:gd name="T52" fmla="*/ 5 w 148"/>
                <a:gd name="T53" fmla="*/ 2 h 710"/>
                <a:gd name="T54" fmla="*/ 7 w 148"/>
                <a:gd name="T55" fmla="*/ 1 h 710"/>
                <a:gd name="T56" fmla="*/ 9 w 148"/>
                <a:gd name="T57" fmla="*/ 0 h 7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8" h="710">
                  <a:moveTo>
                    <a:pt x="18" y="0"/>
                  </a:moveTo>
                  <a:lnTo>
                    <a:pt x="19" y="77"/>
                  </a:lnTo>
                  <a:lnTo>
                    <a:pt x="30" y="178"/>
                  </a:lnTo>
                  <a:lnTo>
                    <a:pt x="47" y="288"/>
                  </a:lnTo>
                  <a:lnTo>
                    <a:pt x="68" y="404"/>
                  </a:lnTo>
                  <a:lnTo>
                    <a:pt x="91" y="512"/>
                  </a:lnTo>
                  <a:lnTo>
                    <a:pt x="114" y="604"/>
                  </a:lnTo>
                  <a:lnTo>
                    <a:pt x="133" y="671"/>
                  </a:lnTo>
                  <a:lnTo>
                    <a:pt x="148" y="703"/>
                  </a:lnTo>
                  <a:lnTo>
                    <a:pt x="141" y="704"/>
                  </a:lnTo>
                  <a:lnTo>
                    <a:pt x="135" y="706"/>
                  </a:lnTo>
                  <a:lnTo>
                    <a:pt x="127" y="707"/>
                  </a:lnTo>
                  <a:lnTo>
                    <a:pt x="118" y="707"/>
                  </a:lnTo>
                  <a:lnTo>
                    <a:pt x="110" y="708"/>
                  </a:lnTo>
                  <a:lnTo>
                    <a:pt x="103" y="709"/>
                  </a:lnTo>
                  <a:lnTo>
                    <a:pt x="98" y="710"/>
                  </a:lnTo>
                  <a:lnTo>
                    <a:pt x="93" y="710"/>
                  </a:lnTo>
                  <a:lnTo>
                    <a:pt x="83" y="655"/>
                  </a:lnTo>
                  <a:lnTo>
                    <a:pt x="69" y="567"/>
                  </a:lnTo>
                  <a:lnTo>
                    <a:pt x="54" y="459"/>
                  </a:lnTo>
                  <a:lnTo>
                    <a:pt x="38" y="343"/>
                  </a:lnTo>
                  <a:lnTo>
                    <a:pt x="23" y="227"/>
                  </a:lnTo>
                  <a:lnTo>
                    <a:pt x="11" y="126"/>
                  </a:lnTo>
                  <a:lnTo>
                    <a:pt x="3" y="50"/>
                  </a:lnTo>
                  <a:lnTo>
                    <a:pt x="0" y="8"/>
                  </a:lnTo>
                  <a:lnTo>
                    <a:pt x="3" y="7"/>
                  </a:lnTo>
                  <a:lnTo>
                    <a:pt x="9" y="4"/>
                  </a:lnTo>
                  <a:lnTo>
                    <a:pt x="14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96"/>
            <p:cNvSpPr>
              <a:spLocks/>
            </p:cNvSpPr>
            <p:nvPr/>
          </p:nvSpPr>
          <p:spPr bwMode="auto">
            <a:xfrm>
              <a:off x="363" y="3263"/>
              <a:ext cx="98" cy="435"/>
            </a:xfrm>
            <a:custGeom>
              <a:avLst/>
              <a:gdLst>
                <a:gd name="T0" fmla="*/ 0 w 197"/>
                <a:gd name="T1" fmla="*/ 435 h 871"/>
                <a:gd name="T2" fmla="*/ 2 w 197"/>
                <a:gd name="T3" fmla="*/ 435 h 871"/>
                <a:gd name="T4" fmla="*/ 7 w 197"/>
                <a:gd name="T5" fmla="*/ 434 h 871"/>
                <a:gd name="T6" fmla="*/ 13 w 197"/>
                <a:gd name="T7" fmla="*/ 434 h 871"/>
                <a:gd name="T8" fmla="*/ 19 w 197"/>
                <a:gd name="T9" fmla="*/ 433 h 871"/>
                <a:gd name="T10" fmla="*/ 24 w 197"/>
                <a:gd name="T11" fmla="*/ 432 h 871"/>
                <a:gd name="T12" fmla="*/ 30 w 197"/>
                <a:gd name="T13" fmla="*/ 431 h 871"/>
                <a:gd name="T14" fmla="*/ 36 w 197"/>
                <a:gd name="T15" fmla="*/ 431 h 871"/>
                <a:gd name="T16" fmla="*/ 40 w 197"/>
                <a:gd name="T17" fmla="*/ 430 h 871"/>
                <a:gd name="T18" fmla="*/ 53 w 197"/>
                <a:gd name="T19" fmla="*/ 409 h 871"/>
                <a:gd name="T20" fmla="*/ 66 w 197"/>
                <a:gd name="T21" fmla="*/ 380 h 871"/>
                <a:gd name="T22" fmla="*/ 78 w 197"/>
                <a:gd name="T23" fmla="*/ 340 h 871"/>
                <a:gd name="T24" fmla="*/ 88 w 197"/>
                <a:gd name="T25" fmla="*/ 292 h 871"/>
                <a:gd name="T26" fmla="*/ 95 w 197"/>
                <a:gd name="T27" fmla="*/ 234 h 871"/>
                <a:gd name="T28" fmla="*/ 98 w 197"/>
                <a:gd name="T29" fmla="*/ 166 h 871"/>
                <a:gd name="T30" fmla="*/ 97 w 197"/>
                <a:gd name="T31" fmla="*/ 88 h 871"/>
                <a:gd name="T32" fmla="*/ 90 w 197"/>
                <a:gd name="T33" fmla="*/ 0 h 871"/>
                <a:gd name="T34" fmla="*/ 88 w 197"/>
                <a:gd name="T35" fmla="*/ 34 h 871"/>
                <a:gd name="T36" fmla="*/ 85 w 197"/>
                <a:gd name="T37" fmla="*/ 86 h 871"/>
                <a:gd name="T38" fmla="*/ 79 w 197"/>
                <a:gd name="T39" fmla="*/ 151 h 871"/>
                <a:gd name="T40" fmla="*/ 72 w 197"/>
                <a:gd name="T41" fmla="*/ 220 h 871"/>
                <a:gd name="T42" fmla="*/ 62 w 197"/>
                <a:gd name="T43" fmla="*/ 288 h 871"/>
                <a:gd name="T44" fmla="*/ 51 w 197"/>
                <a:gd name="T45" fmla="*/ 349 h 871"/>
                <a:gd name="T46" fmla="*/ 38 w 197"/>
                <a:gd name="T47" fmla="*/ 394 h 871"/>
                <a:gd name="T48" fmla="*/ 23 w 197"/>
                <a:gd name="T49" fmla="*/ 417 h 871"/>
                <a:gd name="T50" fmla="*/ 34 w 197"/>
                <a:gd name="T51" fmla="*/ 377 h 871"/>
                <a:gd name="T52" fmla="*/ 46 w 197"/>
                <a:gd name="T53" fmla="*/ 321 h 871"/>
                <a:gd name="T54" fmla="*/ 56 w 197"/>
                <a:gd name="T55" fmla="*/ 259 h 871"/>
                <a:gd name="T56" fmla="*/ 65 w 197"/>
                <a:gd name="T57" fmla="*/ 192 h 871"/>
                <a:gd name="T58" fmla="*/ 72 w 197"/>
                <a:gd name="T59" fmla="*/ 129 h 871"/>
                <a:gd name="T60" fmla="*/ 77 w 197"/>
                <a:gd name="T61" fmla="*/ 75 h 871"/>
                <a:gd name="T62" fmla="*/ 80 w 197"/>
                <a:gd name="T63" fmla="*/ 35 h 871"/>
                <a:gd name="T64" fmla="*/ 80 w 197"/>
                <a:gd name="T65" fmla="*/ 15 h 871"/>
                <a:gd name="T66" fmla="*/ 73 w 197"/>
                <a:gd name="T67" fmla="*/ 51 h 871"/>
                <a:gd name="T68" fmla="*/ 66 w 197"/>
                <a:gd name="T69" fmla="*/ 93 h 871"/>
                <a:gd name="T70" fmla="*/ 59 w 197"/>
                <a:gd name="T71" fmla="*/ 142 h 871"/>
                <a:gd name="T72" fmla="*/ 52 w 197"/>
                <a:gd name="T73" fmla="*/ 195 h 871"/>
                <a:gd name="T74" fmla="*/ 42 w 197"/>
                <a:gd name="T75" fmla="*/ 251 h 871"/>
                <a:gd name="T76" fmla="*/ 31 w 197"/>
                <a:gd name="T77" fmla="*/ 311 h 871"/>
                <a:gd name="T78" fmla="*/ 17 w 197"/>
                <a:gd name="T79" fmla="*/ 373 h 871"/>
                <a:gd name="T80" fmla="*/ 0 w 197"/>
                <a:gd name="T81" fmla="*/ 435 h 8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7" h="871">
                  <a:moveTo>
                    <a:pt x="0" y="871"/>
                  </a:moveTo>
                  <a:lnTo>
                    <a:pt x="5" y="870"/>
                  </a:lnTo>
                  <a:lnTo>
                    <a:pt x="15" y="869"/>
                  </a:lnTo>
                  <a:lnTo>
                    <a:pt x="26" y="868"/>
                  </a:lnTo>
                  <a:lnTo>
                    <a:pt x="38" y="867"/>
                  </a:lnTo>
                  <a:lnTo>
                    <a:pt x="49" y="864"/>
                  </a:lnTo>
                  <a:lnTo>
                    <a:pt x="61" y="863"/>
                  </a:lnTo>
                  <a:lnTo>
                    <a:pt x="72" y="862"/>
                  </a:lnTo>
                  <a:lnTo>
                    <a:pt x="80" y="861"/>
                  </a:lnTo>
                  <a:lnTo>
                    <a:pt x="107" y="819"/>
                  </a:lnTo>
                  <a:lnTo>
                    <a:pt x="132" y="760"/>
                  </a:lnTo>
                  <a:lnTo>
                    <a:pt x="156" y="681"/>
                  </a:lnTo>
                  <a:lnTo>
                    <a:pt x="176" y="584"/>
                  </a:lnTo>
                  <a:lnTo>
                    <a:pt x="190" y="468"/>
                  </a:lnTo>
                  <a:lnTo>
                    <a:pt x="197" y="332"/>
                  </a:lnTo>
                  <a:lnTo>
                    <a:pt x="194" y="176"/>
                  </a:lnTo>
                  <a:lnTo>
                    <a:pt x="180" y="0"/>
                  </a:lnTo>
                  <a:lnTo>
                    <a:pt x="177" y="68"/>
                  </a:lnTo>
                  <a:lnTo>
                    <a:pt x="170" y="173"/>
                  </a:lnTo>
                  <a:lnTo>
                    <a:pt x="159" y="302"/>
                  </a:lnTo>
                  <a:lnTo>
                    <a:pt x="144" y="441"/>
                  </a:lnTo>
                  <a:lnTo>
                    <a:pt x="125" y="577"/>
                  </a:lnTo>
                  <a:lnTo>
                    <a:pt x="102" y="698"/>
                  </a:lnTo>
                  <a:lnTo>
                    <a:pt x="76" y="788"/>
                  </a:lnTo>
                  <a:lnTo>
                    <a:pt x="46" y="834"/>
                  </a:lnTo>
                  <a:lnTo>
                    <a:pt x="69" y="754"/>
                  </a:lnTo>
                  <a:lnTo>
                    <a:pt x="92" y="643"/>
                  </a:lnTo>
                  <a:lnTo>
                    <a:pt x="113" y="518"/>
                  </a:lnTo>
                  <a:lnTo>
                    <a:pt x="131" y="385"/>
                  </a:lnTo>
                  <a:lnTo>
                    <a:pt x="145" y="258"/>
                  </a:lnTo>
                  <a:lnTo>
                    <a:pt x="155" y="150"/>
                  </a:lnTo>
                  <a:lnTo>
                    <a:pt x="161" y="70"/>
                  </a:lnTo>
                  <a:lnTo>
                    <a:pt x="161" y="31"/>
                  </a:lnTo>
                  <a:lnTo>
                    <a:pt x="147" y="103"/>
                  </a:lnTo>
                  <a:lnTo>
                    <a:pt x="133" y="187"/>
                  </a:lnTo>
                  <a:lnTo>
                    <a:pt x="119" y="284"/>
                  </a:lnTo>
                  <a:lnTo>
                    <a:pt x="104" y="390"/>
                  </a:lnTo>
                  <a:lnTo>
                    <a:pt x="85" y="503"/>
                  </a:lnTo>
                  <a:lnTo>
                    <a:pt x="63" y="622"/>
                  </a:lnTo>
                  <a:lnTo>
                    <a:pt x="34" y="746"/>
                  </a:lnTo>
                  <a:lnTo>
                    <a:pt x="0" y="871"/>
                  </a:lnTo>
                  <a:close/>
                </a:path>
              </a:pathLst>
            </a:custGeom>
            <a:solidFill>
              <a:srgbClr val="00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97"/>
            <p:cNvSpPr>
              <a:spLocks/>
            </p:cNvSpPr>
            <p:nvPr/>
          </p:nvSpPr>
          <p:spPr bwMode="auto">
            <a:xfrm>
              <a:off x="339" y="3274"/>
              <a:ext cx="62" cy="428"/>
            </a:xfrm>
            <a:custGeom>
              <a:avLst/>
              <a:gdLst>
                <a:gd name="T0" fmla="*/ 0 w 126"/>
                <a:gd name="T1" fmla="*/ 428 h 856"/>
                <a:gd name="T2" fmla="*/ 3 w 126"/>
                <a:gd name="T3" fmla="*/ 428 h 856"/>
                <a:gd name="T4" fmla="*/ 7 w 126"/>
                <a:gd name="T5" fmla="*/ 427 h 856"/>
                <a:gd name="T6" fmla="*/ 13 w 126"/>
                <a:gd name="T7" fmla="*/ 427 h 856"/>
                <a:gd name="T8" fmla="*/ 18 w 126"/>
                <a:gd name="T9" fmla="*/ 425 h 856"/>
                <a:gd name="T10" fmla="*/ 24 w 126"/>
                <a:gd name="T11" fmla="*/ 425 h 856"/>
                <a:gd name="T12" fmla="*/ 29 w 126"/>
                <a:gd name="T13" fmla="*/ 424 h 856"/>
                <a:gd name="T14" fmla="*/ 34 w 126"/>
                <a:gd name="T15" fmla="*/ 424 h 856"/>
                <a:gd name="T16" fmla="*/ 39 w 126"/>
                <a:gd name="T17" fmla="*/ 423 h 856"/>
                <a:gd name="T18" fmla="*/ 44 w 126"/>
                <a:gd name="T19" fmla="*/ 397 h 856"/>
                <a:gd name="T20" fmla="*/ 48 w 126"/>
                <a:gd name="T21" fmla="*/ 351 h 856"/>
                <a:gd name="T22" fmla="*/ 51 w 126"/>
                <a:gd name="T23" fmla="*/ 292 h 856"/>
                <a:gd name="T24" fmla="*/ 54 w 126"/>
                <a:gd name="T25" fmla="*/ 224 h 856"/>
                <a:gd name="T26" fmla="*/ 55 w 126"/>
                <a:gd name="T27" fmla="*/ 156 h 856"/>
                <a:gd name="T28" fmla="*/ 58 w 126"/>
                <a:gd name="T29" fmla="*/ 92 h 856"/>
                <a:gd name="T30" fmla="*/ 60 w 126"/>
                <a:gd name="T31" fmla="*/ 38 h 856"/>
                <a:gd name="T32" fmla="*/ 62 w 126"/>
                <a:gd name="T33" fmla="*/ 0 h 856"/>
                <a:gd name="T34" fmla="*/ 43 w 126"/>
                <a:gd name="T35" fmla="*/ 27 h 856"/>
                <a:gd name="T36" fmla="*/ 31 w 126"/>
                <a:gd name="T37" fmla="*/ 75 h 856"/>
                <a:gd name="T38" fmla="*/ 24 w 126"/>
                <a:gd name="T39" fmla="*/ 137 h 856"/>
                <a:gd name="T40" fmla="*/ 20 w 126"/>
                <a:gd name="T41" fmla="*/ 207 h 856"/>
                <a:gd name="T42" fmla="*/ 17 w 126"/>
                <a:gd name="T43" fmla="*/ 277 h 856"/>
                <a:gd name="T44" fmla="*/ 14 w 126"/>
                <a:gd name="T45" fmla="*/ 343 h 856"/>
                <a:gd name="T46" fmla="*/ 9 w 126"/>
                <a:gd name="T47" fmla="*/ 395 h 856"/>
                <a:gd name="T48" fmla="*/ 0 w 126"/>
                <a:gd name="T49" fmla="*/ 428 h 8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856">
                  <a:moveTo>
                    <a:pt x="0" y="856"/>
                  </a:moveTo>
                  <a:lnTo>
                    <a:pt x="7" y="855"/>
                  </a:lnTo>
                  <a:lnTo>
                    <a:pt x="15" y="854"/>
                  </a:lnTo>
                  <a:lnTo>
                    <a:pt x="26" y="853"/>
                  </a:lnTo>
                  <a:lnTo>
                    <a:pt x="37" y="850"/>
                  </a:lnTo>
                  <a:lnTo>
                    <a:pt x="49" y="849"/>
                  </a:lnTo>
                  <a:lnTo>
                    <a:pt x="59" y="848"/>
                  </a:lnTo>
                  <a:lnTo>
                    <a:pt x="69" y="847"/>
                  </a:lnTo>
                  <a:lnTo>
                    <a:pt x="79" y="846"/>
                  </a:lnTo>
                  <a:lnTo>
                    <a:pt x="89" y="793"/>
                  </a:lnTo>
                  <a:lnTo>
                    <a:pt x="97" y="702"/>
                  </a:lnTo>
                  <a:lnTo>
                    <a:pt x="103" y="583"/>
                  </a:lnTo>
                  <a:lnTo>
                    <a:pt x="109" y="448"/>
                  </a:lnTo>
                  <a:lnTo>
                    <a:pt x="112" y="311"/>
                  </a:lnTo>
                  <a:lnTo>
                    <a:pt x="117" y="183"/>
                  </a:lnTo>
                  <a:lnTo>
                    <a:pt x="121" y="75"/>
                  </a:lnTo>
                  <a:lnTo>
                    <a:pt x="126" y="0"/>
                  </a:lnTo>
                  <a:lnTo>
                    <a:pt x="88" y="53"/>
                  </a:lnTo>
                  <a:lnTo>
                    <a:pt x="64" y="149"/>
                  </a:lnTo>
                  <a:lnTo>
                    <a:pt x="49" y="273"/>
                  </a:lnTo>
                  <a:lnTo>
                    <a:pt x="41" y="413"/>
                  </a:lnTo>
                  <a:lnTo>
                    <a:pt x="35" y="554"/>
                  </a:lnTo>
                  <a:lnTo>
                    <a:pt x="28" y="685"/>
                  </a:lnTo>
                  <a:lnTo>
                    <a:pt x="19" y="789"/>
                  </a:lnTo>
                  <a:lnTo>
                    <a:pt x="0" y="856"/>
                  </a:lnTo>
                  <a:close/>
                </a:path>
              </a:pathLst>
            </a:custGeom>
            <a:solidFill>
              <a:srgbClr val="00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98"/>
            <p:cNvSpPr>
              <a:spLocks/>
            </p:cNvSpPr>
            <p:nvPr/>
          </p:nvSpPr>
          <p:spPr bwMode="auto">
            <a:xfrm>
              <a:off x="436" y="3411"/>
              <a:ext cx="95" cy="277"/>
            </a:xfrm>
            <a:custGeom>
              <a:avLst/>
              <a:gdLst>
                <a:gd name="T0" fmla="*/ 0 w 190"/>
                <a:gd name="T1" fmla="*/ 277 h 555"/>
                <a:gd name="T2" fmla="*/ 1 w 190"/>
                <a:gd name="T3" fmla="*/ 271 h 555"/>
                <a:gd name="T4" fmla="*/ 3 w 190"/>
                <a:gd name="T5" fmla="*/ 260 h 555"/>
                <a:gd name="T6" fmla="*/ 5 w 190"/>
                <a:gd name="T7" fmla="*/ 246 h 555"/>
                <a:gd name="T8" fmla="*/ 8 w 190"/>
                <a:gd name="T9" fmla="*/ 229 h 555"/>
                <a:gd name="T10" fmla="*/ 12 w 190"/>
                <a:gd name="T11" fmla="*/ 209 h 555"/>
                <a:gd name="T12" fmla="*/ 17 w 190"/>
                <a:gd name="T13" fmla="*/ 187 h 555"/>
                <a:gd name="T14" fmla="*/ 22 w 190"/>
                <a:gd name="T15" fmla="*/ 165 h 555"/>
                <a:gd name="T16" fmla="*/ 28 w 190"/>
                <a:gd name="T17" fmla="*/ 141 h 555"/>
                <a:gd name="T18" fmla="*/ 34 w 190"/>
                <a:gd name="T19" fmla="*/ 118 h 555"/>
                <a:gd name="T20" fmla="*/ 42 w 190"/>
                <a:gd name="T21" fmla="*/ 94 h 555"/>
                <a:gd name="T22" fmla="*/ 49 w 190"/>
                <a:gd name="T23" fmla="*/ 73 h 555"/>
                <a:gd name="T24" fmla="*/ 57 w 190"/>
                <a:gd name="T25" fmla="*/ 52 h 555"/>
                <a:gd name="T26" fmla="*/ 66 w 190"/>
                <a:gd name="T27" fmla="*/ 34 h 555"/>
                <a:gd name="T28" fmla="*/ 76 w 190"/>
                <a:gd name="T29" fmla="*/ 19 h 555"/>
                <a:gd name="T30" fmla="*/ 85 w 190"/>
                <a:gd name="T31" fmla="*/ 7 h 555"/>
                <a:gd name="T32" fmla="*/ 95 w 190"/>
                <a:gd name="T33" fmla="*/ 0 h 555"/>
                <a:gd name="T34" fmla="*/ 91 w 190"/>
                <a:gd name="T35" fmla="*/ 10 h 555"/>
                <a:gd name="T36" fmla="*/ 85 w 190"/>
                <a:gd name="T37" fmla="*/ 21 h 555"/>
                <a:gd name="T38" fmla="*/ 81 w 190"/>
                <a:gd name="T39" fmla="*/ 31 h 555"/>
                <a:gd name="T40" fmla="*/ 76 w 190"/>
                <a:gd name="T41" fmla="*/ 40 h 555"/>
                <a:gd name="T42" fmla="*/ 73 w 190"/>
                <a:gd name="T43" fmla="*/ 50 h 555"/>
                <a:gd name="T44" fmla="*/ 70 w 190"/>
                <a:gd name="T45" fmla="*/ 59 h 555"/>
                <a:gd name="T46" fmla="*/ 69 w 190"/>
                <a:gd name="T47" fmla="*/ 69 h 555"/>
                <a:gd name="T48" fmla="*/ 69 w 190"/>
                <a:gd name="T49" fmla="*/ 79 h 555"/>
                <a:gd name="T50" fmla="*/ 68 w 190"/>
                <a:gd name="T51" fmla="*/ 94 h 555"/>
                <a:gd name="T52" fmla="*/ 65 w 190"/>
                <a:gd name="T53" fmla="*/ 118 h 555"/>
                <a:gd name="T54" fmla="*/ 61 w 190"/>
                <a:gd name="T55" fmla="*/ 147 h 555"/>
                <a:gd name="T56" fmla="*/ 54 w 190"/>
                <a:gd name="T57" fmla="*/ 179 h 555"/>
                <a:gd name="T58" fmla="*/ 47 w 190"/>
                <a:gd name="T59" fmla="*/ 211 h 555"/>
                <a:gd name="T60" fmla="*/ 40 w 190"/>
                <a:gd name="T61" fmla="*/ 239 h 555"/>
                <a:gd name="T62" fmla="*/ 32 w 190"/>
                <a:gd name="T63" fmla="*/ 261 h 555"/>
                <a:gd name="T64" fmla="*/ 26 w 190"/>
                <a:gd name="T65" fmla="*/ 274 h 555"/>
                <a:gd name="T66" fmla="*/ 23 w 190"/>
                <a:gd name="T67" fmla="*/ 274 h 555"/>
                <a:gd name="T68" fmla="*/ 19 w 190"/>
                <a:gd name="T69" fmla="*/ 274 h 555"/>
                <a:gd name="T70" fmla="*/ 16 w 190"/>
                <a:gd name="T71" fmla="*/ 275 h 555"/>
                <a:gd name="T72" fmla="*/ 13 w 190"/>
                <a:gd name="T73" fmla="*/ 275 h 555"/>
                <a:gd name="T74" fmla="*/ 9 w 190"/>
                <a:gd name="T75" fmla="*/ 276 h 555"/>
                <a:gd name="T76" fmla="*/ 7 w 190"/>
                <a:gd name="T77" fmla="*/ 276 h 555"/>
                <a:gd name="T78" fmla="*/ 3 w 190"/>
                <a:gd name="T79" fmla="*/ 277 h 555"/>
                <a:gd name="T80" fmla="*/ 0 w 190"/>
                <a:gd name="T81" fmla="*/ 277 h 5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0" h="555">
                  <a:moveTo>
                    <a:pt x="0" y="555"/>
                  </a:moveTo>
                  <a:lnTo>
                    <a:pt x="1" y="542"/>
                  </a:lnTo>
                  <a:lnTo>
                    <a:pt x="5" y="521"/>
                  </a:lnTo>
                  <a:lnTo>
                    <a:pt x="9" y="492"/>
                  </a:lnTo>
                  <a:lnTo>
                    <a:pt x="16" y="458"/>
                  </a:lnTo>
                  <a:lnTo>
                    <a:pt x="24" y="419"/>
                  </a:lnTo>
                  <a:lnTo>
                    <a:pt x="33" y="375"/>
                  </a:lnTo>
                  <a:lnTo>
                    <a:pt x="44" y="330"/>
                  </a:lnTo>
                  <a:lnTo>
                    <a:pt x="55" y="283"/>
                  </a:lnTo>
                  <a:lnTo>
                    <a:pt x="68" y="236"/>
                  </a:lnTo>
                  <a:lnTo>
                    <a:pt x="83" y="189"/>
                  </a:lnTo>
                  <a:lnTo>
                    <a:pt x="98" y="146"/>
                  </a:lnTo>
                  <a:lnTo>
                    <a:pt x="114" y="105"/>
                  </a:lnTo>
                  <a:lnTo>
                    <a:pt x="131" y="68"/>
                  </a:lnTo>
                  <a:lnTo>
                    <a:pt x="151" y="38"/>
                  </a:lnTo>
                  <a:lnTo>
                    <a:pt x="169" y="15"/>
                  </a:lnTo>
                  <a:lnTo>
                    <a:pt x="190" y="0"/>
                  </a:lnTo>
                  <a:lnTo>
                    <a:pt x="181" y="21"/>
                  </a:lnTo>
                  <a:lnTo>
                    <a:pt x="170" y="42"/>
                  </a:lnTo>
                  <a:lnTo>
                    <a:pt x="161" y="62"/>
                  </a:lnTo>
                  <a:lnTo>
                    <a:pt x="152" y="81"/>
                  </a:lnTo>
                  <a:lnTo>
                    <a:pt x="145" y="100"/>
                  </a:lnTo>
                  <a:lnTo>
                    <a:pt x="139" y="119"/>
                  </a:lnTo>
                  <a:lnTo>
                    <a:pt x="137" y="139"/>
                  </a:lnTo>
                  <a:lnTo>
                    <a:pt x="137" y="158"/>
                  </a:lnTo>
                  <a:lnTo>
                    <a:pt x="136" y="188"/>
                  </a:lnTo>
                  <a:lnTo>
                    <a:pt x="130" y="237"/>
                  </a:lnTo>
                  <a:lnTo>
                    <a:pt x="121" y="294"/>
                  </a:lnTo>
                  <a:lnTo>
                    <a:pt x="108" y="359"/>
                  </a:lnTo>
                  <a:lnTo>
                    <a:pt x="94" y="422"/>
                  </a:lnTo>
                  <a:lnTo>
                    <a:pt x="79" y="479"/>
                  </a:lnTo>
                  <a:lnTo>
                    <a:pt x="64" y="522"/>
                  </a:lnTo>
                  <a:lnTo>
                    <a:pt x="52" y="548"/>
                  </a:lnTo>
                  <a:lnTo>
                    <a:pt x="45" y="549"/>
                  </a:lnTo>
                  <a:lnTo>
                    <a:pt x="38" y="549"/>
                  </a:lnTo>
                  <a:lnTo>
                    <a:pt x="31" y="550"/>
                  </a:lnTo>
                  <a:lnTo>
                    <a:pt x="25" y="551"/>
                  </a:lnTo>
                  <a:lnTo>
                    <a:pt x="18" y="552"/>
                  </a:lnTo>
                  <a:lnTo>
                    <a:pt x="13" y="552"/>
                  </a:lnTo>
                  <a:lnTo>
                    <a:pt x="6" y="5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99"/>
            <p:cNvSpPr>
              <a:spLocks/>
            </p:cNvSpPr>
            <p:nvPr/>
          </p:nvSpPr>
          <p:spPr bwMode="auto">
            <a:xfrm>
              <a:off x="467" y="3411"/>
              <a:ext cx="70" cy="273"/>
            </a:xfrm>
            <a:custGeom>
              <a:avLst/>
              <a:gdLst>
                <a:gd name="T0" fmla="*/ 0 w 139"/>
                <a:gd name="T1" fmla="*/ 273 h 548"/>
                <a:gd name="T2" fmla="*/ 7 w 139"/>
                <a:gd name="T3" fmla="*/ 260 h 548"/>
                <a:gd name="T4" fmla="*/ 15 w 139"/>
                <a:gd name="T5" fmla="*/ 238 h 548"/>
                <a:gd name="T6" fmla="*/ 22 w 139"/>
                <a:gd name="T7" fmla="*/ 210 h 548"/>
                <a:gd name="T8" fmla="*/ 29 w 139"/>
                <a:gd name="T9" fmla="*/ 178 h 548"/>
                <a:gd name="T10" fmla="*/ 35 w 139"/>
                <a:gd name="T11" fmla="*/ 146 h 548"/>
                <a:gd name="T12" fmla="*/ 40 w 139"/>
                <a:gd name="T13" fmla="*/ 117 h 548"/>
                <a:gd name="T14" fmla="*/ 43 w 139"/>
                <a:gd name="T15" fmla="*/ 94 h 548"/>
                <a:gd name="T16" fmla="*/ 43 w 139"/>
                <a:gd name="T17" fmla="*/ 79 h 548"/>
                <a:gd name="T18" fmla="*/ 43 w 139"/>
                <a:gd name="T19" fmla="*/ 69 h 548"/>
                <a:gd name="T20" fmla="*/ 45 w 139"/>
                <a:gd name="T21" fmla="*/ 59 h 548"/>
                <a:gd name="T22" fmla="*/ 48 w 139"/>
                <a:gd name="T23" fmla="*/ 49 h 548"/>
                <a:gd name="T24" fmla="*/ 51 w 139"/>
                <a:gd name="T25" fmla="*/ 40 h 548"/>
                <a:gd name="T26" fmla="*/ 56 w 139"/>
                <a:gd name="T27" fmla="*/ 30 h 548"/>
                <a:gd name="T28" fmla="*/ 60 w 139"/>
                <a:gd name="T29" fmla="*/ 21 h 548"/>
                <a:gd name="T30" fmla="*/ 65 w 139"/>
                <a:gd name="T31" fmla="*/ 10 h 548"/>
                <a:gd name="T32" fmla="*/ 70 w 139"/>
                <a:gd name="T33" fmla="*/ 0 h 548"/>
                <a:gd name="T34" fmla="*/ 68 w 139"/>
                <a:gd name="T35" fmla="*/ 9 h 548"/>
                <a:gd name="T36" fmla="*/ 64 w 139"/>
                <a:gd name="T37" fmla="*/ 19 h 548"/>
                <a:gd name="T38" fmla="*/ 61 w 139"/>
                <a:gd name="T39" fmla="*/ 31 h 548"/>
                <a:gd name="T40" fmla="*/ 58 w 139"/>
                <a:gd name="T41" fmla="*/ 42 h 548"/>
                <a:gd name="T42" fmla="*/ 55 w 139"/>
                <a:gd name="T43" fmla="*/ 53 h 548"/>
                <a:gd name="T44" fmla="*/ 53 w 139"/>
                <a:gd name="T45" fmla="*/ 63 h 548"/>
                <a:gd name="T46" fmla="*/ 52 w 139"/>
                <a:gd name="T47" fmla="*/ 71 h 548"/>
                <a:gd name="T48" fmla="*/ 52 w 139"/>
                <a:gd name="T49" fmla="*/ 78 h 548"/>
                <a:gd name="T50" fmla="*/ 51 w 139"/>
                <a:gd name="T51" fmla="*/ 89 h 548"/>
                <a:gd name="T52" fmla="*/ 48 w 139"/>
                <a:gd name="T53" fmla="*/ 111 h 548"/>
                <a:gd name="T54" fmla="*/ 43 w 139"/>
                <a:gd name="T55" fmla="*/ 140 h 548"/>
                <a:gd name="T56" fmla="*/ 38 w 139"/>
                <a:gd name="T57" fmla="*/ 173 h 548"/>
                <a:gd name="T58" fmla="*/ 31 w 139"/>
                <a:gd name="T59" fmla="*/ 207 h 548"/>
                <a:gd name="T60" fmla="*/ 26 w 139"/>
                <a:gd name="T61" fmla="*/ 236 h 548"/>
                <a:gd name="T62" fmla="*/ 20 w 139"/>
                <a:gd name="T63" fmla="*/ 259 h 548"/>
                <a:gd name="T64" fmla="*/ 15 w 139"/>
                <a:gd name="T65" fmla="*/ 271 h 548"/>
                <a:gd name="T66" fmla="*/ 11 w 139"/>
                <a:gd name="T67" fmla="*/ 271 h 548"/>
                <a:gd name="T68" fmla="*/ 6 w 139"/>
                <a:gd name="T69" fmla="*/ 272 h 548"/>
                <a:gd name="T70" fmla="*/ 2 w 139"/>
                <a:gd name="T71" fmla="*/ 273 h 548"/>
                <a:gd name="T72" fmla="*/ 0 w 139"/>
                <a:gd name="T73" fmla="*/ 273 h 5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9" h="548">
                  <a:moveTo>
                    <a:pt x="0" y="548"/>
                  </a:moveTo>
                  <a:lnTo>
                    <a:pt x="14" y="522"/>
                  </a:lnTo>
                  <a:lnTo>
                    <a:pt x="29" y="477"/>
                  </a:lnTo>
                  <a:lnTo>
                    <a:pt x="44" y="421"/>
                  </a:lnTo>
                  <a:lnTo>
                    <a:pt x="58" y="357"/>
                  </a:lnTo>
                  <a:lnTo>
                    <a:pt x="70" y="294"/>
                  </a:lnTo>
                  <a:lnTo>
                    <a:pt x="80" y="235"/>
                  </a:lnTo>
                  <a:lnTo>
                    <a:pt x="85" y="188"/>
                  </a:lnTo>
                  <a:lnTo>
                    <a:pt x="86" y="158"/>
                  </a:lnTo>
                  <a:lnTo>
                    <a:pt x="86" y="139"/>
                  </a:lnTo>
                  <a:lnTo>
                    <a:pt x="89" y="119"/>
                  </a:lnTo>
                  <a:lnTo>
                    <a:pt x="95" y="99"/>
                  </a:lnTo>
                  <a:lnTo>
                    <a:pt x="101" y="81"/>
                  </a:lnTo>
                  <a:lnTo>
                    <a:pt x="111" y="61"/>
                  </a:lnTo>
                  <a:lnTo>
                    <a:pt x="120" y="42"/>
                  </a:lnTo>
                  <a:lnTo>
                    <a:pt x="130" y="21"/>
                  </a:lnTo>
                  <a:lnTo>
                    <a:pt x="139" y="0"/>
                  </a:lnTo>
                  <a:lnTo>
                    <a:pt x="135" y="19"/>
                  </a:lnTo>
                  <a:lnTo>
                    <a:pt x="128" y="39"/>
                  </a:lnTo>
                  <a:lnTo>
                    <a:pt x="121" y="63"/>
                  </a:lnTo>
                  <a:lnTo>
                    <a:pt x="115" y="84"/>
                  </a:lnTo>
                  <a:lnTo>
                    <a:pt x="110" y="107"/>
                  </a:lnTo>
                  <a:lnTo>
                    <a:pt x="105" y="127"/>
                  </a:lnTo>
                  <a:lnTo>
                    <a:pt x="103" y="143"/>
                  </a:lnTo>
                  <a:lnTo>
                    <a:pt x="103" y="156"/>
                  </a:lnTo>
                  <a:lnTo>
                    <a:pt x="101" y="179"/>
                  </a:lnTo>
                  <a:lnTo>
                    <a:pt x="96" y="223"/>
                  </a:lnTo>
                  <a:lnTo>
                    <a:pt x="86" y="281"/>
                  </a:lnTo>
                  <a:lnTo>
                    <a:pt x="75" y="348"/>
                  </a:lnTo>
                  <a:lnTo>
                    <a:pt x="62" y="415"/>
                  </a:lnTo>
                  <a:lnTo>
                    <a:pt x="51" y="474"/>
                  </a:lnTo>
                  <a:lnTo>
                    <a:pt x="39" y="519"/>
                  </a:lnTo>
                  <a:lnTo>
                    <a:pt x="30" y="543"/>
                  </a:lnTo>
                  <a:lnTo>
                    <a:pt x="21" y="544"/>
                  </a:lnTo>
                  <a:lnTo>
                    <a:pt x="12" y="545"/>
                  </a:lnTo>
                  <a:lnTo>
                    <a:pt x="4" y="548"/>
                  </a:lnTo>
                  <a:lnTo>
                    <a:pt x="0" y="548"/>
                  </a:lnTo>
                  <a:close/>
                </a:path>
              </a:pathLst>
            </a:custGeom>
            <a:solidFill>
              <a:srgbClr val="00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100"/>
            <p:cNvSpPr>
              <a:spLocks/>
            </p:cNvSpPr>
            <p:nvPr/>
          </p:nvSpPr>
          <p:spPr bwMode="auto">
            <a:xfrm>
              <a:off x="505" y="3290"/>
              <a:ext cx="70" cy="409"/>
            </a:xfrm>
            <a:custGeom>
              <a:avLst/>
              <a:gdLst>
                <a:gd name="T0" fmla="*/ 70 w 141"/>
                <a:gd name="T1" fmla="*/ 3 h 817"/>
                <a:gd name="T2" fmla="*/ 64 w 141"/>
                <a:gd name="T3" fmla="*/ 29 h 817"/>
                <a:gd name="T4" fmla="*/ 55 w 141"/>
                <a:gd name="T5" fmla="*/ 77 h 817"/>
                <a:gd name="T6" fmla="*/ 44 w 141"/>
                <a:gd name="T7" fmla="*/ 139 h 817"/>
                <a:gd name="T8" fmla="*/ 33 w 141"/>
                <a:gd name="T9" fmla="*/ 209 h 817"/>
                <a:gd name="T10" fmla="*/ 22 w 141"/>
                <a:gd name="T11" fmla="*/ 278 h 817"/>
                <a:gd name="T12" fmla="*/ 14 w 141"/>
                <a:gd name="T13" fmla="*/ 338 h 817"/>
                <a:gd name="T14" fmla="*/ 8 w 141"/>
                <a:gd name="T15" fmla="*/ 381 h 817"/>
                <a:gd name="T16" fmla="*/ 9 w 141"/>
                <a:gd name="T17" fmla="*/ 400 h 817"/>
                <a:gd name="T18" fmla="*/ 12 w 141"/>
                <a:gd name="T19" fmla="*/ 403 h 817"/>
                <a:gd name="T20" fmla="*/ 12 w 141"/>
                <a:gd name="T21" fmla="*/ 406 h 817"/>
                <a:gd name="T22" fmla="*/ 12 w 141"/>
                <a:gd name="T23" fmla="*/ 407 h 817"/>
                <a:gd name="T24" fmla="*/ 10 w 141"/>
                <a:gd name="T25" fmla="*/ 408 h 817"/>
                <a:gd name="T26" fmla="*/ 8 w 141"/>
                <a:gd name="T27" fmla="*/ 409 h 817"/>
                <a:gd name="T28" fmla="*/ 6 w 141"/>
                <a:gd name="T29" fmla="*/ 409 h 817"/>
                <a:gd name="T30" fmla="*/ 3 w 141"/>
                <a:gd name="T31" fmla="*/ 407 h 817"/>
                <a:gd name="T32" fmla="*/ 1 w 141"/>
                <a:gd name="T33" fmla="*/ 405 h 817"/>
                <a:gd name="T34" fmla="*/ 0 w 141"/>
                <a:gd name="T35" fmla="*/ 381 h 817"/>
                <a:gd name="T36" fmla="*/ 5 w 141"/>
                <a:gd name="T37" fmla="*/ 332 h 817"/>
                <a:gd name="T38" fmla="*/ 14 w 141"/>
                <a:gd name="T39" fmla="*/ 268 h 817"/>
                <a:gd name="T40" fmla="*/ 26 w 141"/>
                <a:gd name="T41" fmla="*/ 196 h 817"/>
                <a:gd name="T42" fmla="*/ 38 w 141"/>
                <a:gd name="T43" fmla="*/ 125 h 817"/>
                <a:gd name="T44" fmla="*/ 49 w 141"/>
                <a:gd name="T45" fmla="*/ 63 h 817"/>
                <a:gd name="T46" fmla="*/ 57 w 141"/>
                <a:gd name="T47" fmla="*/ 19 h 817"/>
                <a:gd name="T48" fmla="*/ 60 w 141"/>
                <a:gd name="T49" fmla="*/ 0 h 817"/>
                <a:gd name="T50" fmla="*/ 63 w 141"/>
                <a:gd name="T51" fmla="*/ 1 h 817"/>
                <a:gd name="T52" fmla="*/ 65 w 141"/>
                <a:gd name="T53" fmla="*/ 2 h 817"/>
                <a:gd name="T54" fmla="*/ 68 w 141"/>
                <a:gd name="T55" fmla="*/ 3 h 817"/>
                <a:gd name="T56" fmla="*/ 70 w 141"/>
                <a:gd name="T57" fmla="*/ 3 h 8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1" h="817">
                  <a:moveTo>
                    <a:pt x="141" y="6"/>
                  </a:moveTo>
                  <a:lnTo>
                    <a:pt x="129" y="57"/>
                  </a:lnTo>
                  <a:lnTo>
                    <a:pt x="111" y="153"/>
                  </a:lnTo>
                  <a:lnTo>
                    <a:pt x="89" y="278"/>
                  </a:lnTo>
                  <a:lnTo>
                    <a:pt x="66" y="418"/>
                  </a:lnTo>
                  <a:lnTo>
                    <a:pt x="44" y="556"/>
                  </a:lnTo>
                  <a:lnTo>
                    <a:pt x="28" y="676"/>
                  </a:lnTo>
                  <a:lnTo>
                    <a:pt x="17" y="762"/>
                  </a:lnTo>
                  <a:lnTo>
                    <a:pt x="19" y="799"/>
                  </a:lnTo>
                  <a:lnTo>
                    <a:pt x="24" y="805"/>
                  </a:lnTo>
                  <a:lnTo>
                    <a:pt x="25" y="811"/>
                  </a:lnTo>
                  <a:lnTo>
                    <a:pt x="24" y="814"/>
                  </a:lnTo>
                  <a:lnTo>
                    <a:pt x="21" y="816"/>
                  </a:lnTo>
                  <a:lnTo>
                    <a:pt x="16" y="817"/>
                  </a:lnTo>
                  <a:lnTo>
                    <a:pt x="12" y="817"/>
                  </a:lnTo>
                  <a:lnTo>
                    <a:pt x="6" y="814"/>
                  </a:lnTo>
                  <a:lnTo>
                    <a:pt x="2" y="809"/>
                  </a:lnTo>
                  <a:lnTo>
                    <a:pt x="0" y="761"/>
                  </a:lnTo>
                  <a:lnTo>
                    <a:pt x="10" y="664"/>
                  </a:lnTo>
                  <a:lnTo>
                    <a:pt x="28" y="536"/>
                  </a:lnTo>
                  <a:lnTo>
                    <a:pt x="52" y="392"/>
                  </a:lnTo>
                  <a:lnTo>
                    <a:pt x="76" y="249"/>
                  </a:lnTo>
                  <a:lnTo>
                    <a:pt x="98" y="126"/>
                  </a:lnTo>
                  <a:lnTo>
                    <a:pt x="114" y="37"/>
                  </a:lnTo>
                  <a:lnTo>
                    <a:pt x="121" y="0"/>
                  </a:lnTo>
                  <a:lnTo>
                    <a:pt x="126" y="2"/>
                  </a:lnTo>
                  <a:lnTo>
                    <a:pt x="131" y="4"/>
                  </a:lnTo>
                  <a:lnTo>
                    <a:pt x="136" y="5"/>
                  </a:lnTo>
                  <a:lnTo>
                    <a:pt x="141" y="6"/>
                  </a:lnTo>
                  <a:close/>
                </a:path>
              </a:pathLst>
            </a:custGeom>
            <a:solidFill>
              <a:srgbClr val="00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101"/>
            <p:cNvSpPr>
              <a:spLocks/>
            </p:cNvSpPr>
            <p:nvPr/>
          </p:nvSpPr>
          <p:spPr bwMode="auto">
            <a:xfrm>
              <a:off x="504" y="3366"/>
              <a:ext cx="184" cy="334"/>
            </a:xfrm>
            <a:custGeom>
              <a:avLst/>
              <a:gdLst>
                <a:gd name="T0" fmla="*/ 184 w 366"/>
                <a:gd name="T1" fmla="*/ 6 h 669"/>
                <a:gd name="T2" fmla="*/ 164 w 366"/>
                <a:gd name="T3" fmla="*/ 18 h 669"/>
                <a:gd name="T4" fmla="*/ 145 w 366"/>
                <a:gd name="T5" fmla="*/ 32 h 669"/>
                <a:gd name="T6" fmla="*/ 127 w 366"/>
                <a:gd name="T7" fmla="*/ 51 h 669"/>
                <a:gd name="T8" fmla="*/ 110 w 366"/>
                <a:gd name="T9" fmla="*/ 71 h 669"/>
                <a:gd name="T10" fmla="*/ 93 w 366"/>
                <a:gd name="T11" fmla="*/ 93 h 669"/>
                <a:gd name="T12" fmla="*/ 78 w 366"/>
                <a:gd name="T13" fmla="*/ 117 h 669"/>
                <a:gd name="T14" fmla="*/ 64 w 366"/>
                <a:gd name="T15" fmla="*/ 142 h 669"/>
                <a:gd name="T16" fmla="*/ 52 w 366"/>
                <a:gd name="T17" fmla="*/ 168 h 669"/>
                <a:gd name="T18" fmla="*/ 41 w 366"/>
                <a:gd name="T19" fmla="*/ 194 h 669"/>
                <a:gd name="T20" fmla="*/ 31 w 366"/>
                <a:gd name="T21" fmla="*/ 219 h 669"/>
                <a:gd name="T22" fmla="*/ 23 w 366"/>
                <a:gd name="T23" fmla="*/ 243 h 669"/>
                <a:gd name="T24" fmla="*/ 17 w 366"/>
                <a:gd name="T25" fmla="*/ 266 h 669"/>
                <a:gd name="T26" fmla="*/ 12 w 366"/>
                <a:gd name="T27" fmla="*/ 287 h 669"/>
                <a:gd name="T28" fmla="*/ 9 w 366"/>
                <a:gd name="T29" fmla="*/ 305 h 669"/>
                <a:gd name="T30" fmla="*/ 8 w 366"/>
                <a:gd name="T31" fmla="*/ 320 h 669"/>
                <a:gd name="T32" fmla="*/ 9 w 366"/>
                <a:gd name="T33" fmla="*/ 332 h 669"/>
                <a:gd name="T34" fmla="*/ 7 w 366"/>
                <a:gd name="T35" fmla="*/ 334 h 669"/>
                <a:gd name="T36" fmla="*/ 4 w 366"/>
                <a:gd name="T37" fmla="*/ 332 h 669"/>
                <a:gd name="T38" fmla="*/ 1 w 366"/>
                <a:gd name="T39" fmla="*/ 328 h 669"/>
                <a:gd name="T40" fmla="*/ 0 w 366"/>
                <a:gd name="T41" fmla="*/ 324 h 669"/>
                <a:gd name="T42" fmla="*/ 1 w 366"/>
                <a:gd name="T43" fmla="*/ 310 h 669"/>
                <a:gd name="T44" fmla="*/ 3 w 366"/>
                <a:gd name="T45" fmla="*/ 293 h 669"/>
                <a:gd name="T46" fmla="*/ 7 w 366"/>
                <a:gd name="T47" fmla="*/ 273 h 669"/>
                <a:gd name="T48" fmla="*/ 13 w 366"/>
                <a:gd name="T49" fmla="*/ 251 h 669"/>
                <a:gd name="T50" fmla="*/ 20 w 366"/>
                <a:gd name="T51" fmla="*/ 229 h 669"/>
                <a:gd name="T52" fmla="*/ 28 w 366"/>
                <a:gd name="T53" fmla="*/ 204 h 669"/>
                <a:gd name="T54" fmla="*/ 39 w 366"/>
                <a:gd name="T55" fmla="*/ 180 h 669"/>
                <a:gd name="T56" fmla="*/ 50 w 366"/>
                <a:gd name="T57" fmla="*/ 155 h 669"/>
                <a:gd name="T58" fmla="*/ 62 w 366"/>
                <a:gd name="T59" fmla="*/ 130 h 669"/>
                <a:gd name="T60" fmla="*/ 76 w 366"/>
                <a:gd name="T61" fmla="*/ 106 h 669"/>
                <a:gd name="T62" fmla="*/ 91 w 366"/>
                <a:gd name="T63" fmla="*/ 83 h 669"/>
                <a:gd name="T64" fmla="*/ 107 w 366"/>
                <a:gd name="T65" fmla="*/ 62 h 669"/>
                <a:gd name="T66" fmla="*/ 124 w 366"/>
                <a:gd name="T67" fmla="*/ 43 h 669"/>
                <a:gd name="T68" fmla="*/ 142 w 366"/>
                <a:gd name="T69" fmla="*/ 25 h 669"/>
                <a:gd name="T70" fmla="*/ 160 w 366"/>
                <a:gd name="T71" fmla="*/ 11 h 669"/>
                <a:gd name="T72" fmla="*/ 179 w 366"/>
                <a:gd name="T73" fmla="*/ 0 h 669"/>
                <a:gd name="T74" fmla="*/ 180 w 366"/>
                <a:gd name="T75" fmla="*/ 1 h 669"/>
                <a:gd name="T76" fmla="*/ 181 w 366"/>
                <a:gd name="T77" fmla="*/ 3 h 669"/>
                <a:gd name="T78" fmla="*/ 182 w 366"/>
                <a:gd name="T79" fmla="*/ 5 h 669"/>
                <a:gd name="T80" fmla="*/ 184 w 366"/>
                <a:gd name="T81" fmla="*/ 6 h 6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6" h="669">
                  <a:moveTo>
                    <a:pt x="366" y="13"/>
                  </a:moveTo>
                  <a:lnTo>
                    <a:pt x="326" y="36"/>
                  </a:lnTo>
                  <a:lnTo>
                    <a:pt x="288" y="65"/>
                  </a:lnTo>
                  <a:lnTo>
                    <a:pt x="252" y="102"/>
                  </a:lnTo>
                  <a:lnTo>
                    <a:pt x="218" y="142"/>
                  </a:lnTo>
                  <a:lnTo>
                    <a:pt x="185" y="187"/>
                  </a:lnTo>
                  <a:lnTo>
                    <a:pt x="155" y="235"/>
                  </a:lnTo>
                  <a:lnTo>
                    <a:pt x="128" y="285"/>
                  </a:lnTo>
                  <a:lnTo>
                    <a:pt x="104" y="337"/>
                  </a:lnTo>
                  <a:lnTo>
                    <a:pt x="81" y="388"/>
                  </a:lnTo>
                  <a:lnTo>
                    <a:pt x="62" y="438"/>
                  </a:lnTo>
                  <a:lnTo>
                    <a:pt x="46" y="487"/>
                  </a:lnTo>
                  <a:lnTo>
                    <a:pt x="33" y="533"/>
                  </a:lnTo>
                  <a:lnTo>
                    <a:pt x="24" y="574"/>
                  </a:lnTo>
                  <a:lnTo>
                    <a:pt x="17" y="611"/>
                  </a:lnTo>
                  <a:lnTo>
                    <a:pt x="16" y="641"/>
                  </a:lnTo>
                  <a:lnTo>
                    <a:pt x="17" y="665"/>
                  </a:lnTo>
                  <a:lnTo>
                    <a:pt x="13" y="669"/>
                  </a:lnTo>
                  <a:lnTo>
                    <a:pt x="7" y="665"/>
                  </a:lnTo>
                  <a:lnTo>
                    <a:pt x="2" y="657"/>
                  </a:lnTo>
                  <a:lnTo>
                    <a:pt x="0" y="649"/>
                  </a:lnTo>
                  <a:lnTo>
                    <a:pt x="1" y="620"/>
                  </a:lnTo>
                  <a:lnTo>
                    <a:pt x="6" y="586"/>
                  </a:lnTo>
                  <a:lnTo>
                    <a:pt x="14" y="547"/>
                  </a:lnTo>
                  <a:lnTo>
                    <a:pt x="25" y="503"/>
                  </a:lnTo>
                  <a:lnTo>
                    <a:pt x="39" y="458"/>
                  </a:lnTo>
                  <a:lnTo>
                    <a:pt x="56" y="409"/>
                  </a:lnTo>
                  <a:lnTo>
                    <a:pt x="77" y="360"/>
                  </a:lnTo>
                  <a:lnTo>
                    <a:pt x="99" y="310"/>
                  </a:lnTo>
                  <a:lnTo>
                    <a:pt x="124" y="261"/>
                  </a:lnTo>
                  <a:lnTo>
                    <a:pt x="152" y="212"/>
                  </a:lnTo>
                  <a:lnTo>
                    <a:pt x="182" y="167"/>
                  </a:lnTo>
                  <a:lnTo>
                    <a:pt x="213" y="124"/>
                  </a:lnTo>
                  <a:lnTo>
                    <a:pt x="246" y="86"/>
                  </a:lnTo>
                  <a:lnTo>
                    <a:pt x="282" y="51"/>
                  </a:lnTo>
                  <a:lnTo>
                    <a:pt x="319" y="22"/>
                  </a:lnTo>
                  <a:lnTo>
                    <a:pt x="357" y="0"/>
                  </a:lnTo>
                  <a:lnTo>
                    <a:pt x="358" y="3"/>
                  </a:lnTo>
                  <a:lnTo>
                    <a:pt x="360" y="6"/>
                  </a:lnTo>
                  <a:lnTo>
                    <a:pt x="363" y="10"/>
                  </a:lnTo>
                  <a:lnTo>
                    <a:pt x="366" y="13"/>
                  </a:lnTo>
                  <a:close/>
                </a:path>
              </a:pathLst>
            </a:custGeom>
            <a:solidFill>
              <a:srgbClr val="00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102"/>
            <p:cNvSpPr>
              <a:spLocks/>
            </p:cNvSpPr>
            <p:nvPr/>
          </p:nvSpPr>
          <p:spPr bwMode="auto">
            <a:xfrm>
              <a:off x="490" y="3296"/>
              <a:ext cx="40" cy="405"/>
            </a:xfrm>
            <a:custGeom>
              <a:avLst/>
              <a:gdLst>
                <a:gd name="T0" fmla="*/ 21 w 82"/>
                <a:gd name="T1" fmla="*/ 150 h 810"/>
                <a:gd name="T2" fmla="*/ 20 w 82"/>
                <a:gd name="T3" fmla="*/ 176 h 810"/>
                <a:gd name="T4" fmla="*/ 17 w 82"/>
                <a:gd name="T5" fmla="*/ 206 h 810"/>
                <a:gd name="T6" fmla="*/ 14 w 82"/>
                <a:gd name="T7" fmla="*/ 236 h 810"/>
                <a:gd name="T8" fmla="*/ 11 w 82"/>
                <a:gd name="T9" fmla="*/ 260 h 810"/>
                <a:gd name="T10" fmla="*/ 10 w 82"/>
                <a:gd name="T11" fmla="*/ 272 h 810"/>
                <a:gd name="T12" fmla="*/ 6 w 82"/>
                <a:gd name="T13" fmla="*/ 290 h 810"/>
                <a:gd name="T14" fmla="*/ 3 w 82"/>
                <a:gd name="T15" fmla="*/ 312 h 810"/>
                <a:gd name="T16" fmla="*/ 0 w 82"/>
                <a:gd name="T17" fmla="*/ 336 h 810"/>
                <a:gd name="T18" fmla="*/ 0 w 82"/>
                <a:gd name="T19" fmla="*/ 359 h 810"/>
                <a:gd name="T20" fmla="*/ 2 w 82"/>
                <a:gd name="T21" fmla="*/ 380 h 810"/>
                <a:gd name="T22" fmla="*/ 10 w 82"/>
                <a:gd name="T23" fmla="*/ 396 h 810"/>
                <a:gd name="T24" fmla="*/ 22 w 82"/>
                <a:gd name="T25" fmla="*/ 405 h 810"/>
                <a:gd name="T26" fmla="*/ 19 w 82"/>
                <a:gd name="T27" fmla="*/ 391 h 810"/>
                <a:gd name="T28" fmla="*/ 18 w 82"/>
                <a:gd name="T29" fmla="*/ 366 h 810"/>
                <a:gd name="T30" fmla="*/ 20 w 82"/>
                <a:gd name="T31" fmla="*/ 334 h 810"/>
                <a:gd name="T32" fmla="*/ 24 w 82"/>
                <a:gd name="T33" fmla="*/ 298 h 810"/>
                <a:gd name="T34" fmla="*/ 29 w 82"/>
                <a:gd name="T35" fmla="*/ 261 h 810"/>
                <a:gd name="T36" fmla="*/ 34 w 82"/>
                <a:gd name="T37" fmla="*/ 227 h 810"/>
                <a:gd name="T38" fmla="*/ 38 w 82"/>
                <a:gd name="T39" fmla="*/ 200 h 810"/>
                <a:gd name="T40" fmla="*/ 40 w 82"/>
                <a:gd name="T41" fmla="*/ 183 h 810"/>
                <a:gd name="T42" fmla="*/ 40 w 82"/>
                <a:gd name="T43" fmla="*/ 155 h 810"/>
                <a:gd name="T44" fmla="*/ 38 w 82"/>
                <a:gd name="T45" fmla="*/ 121 h 810"/>
                <a:gd name="T46" fmla="*/ 35 w 82"/>
                <a:gd name="T47" fmla="*/ 88 h 810"/>
                <a:gd name="T48" fmla="*/ 34 w 82"/>
                <a:gd name="T49" fmla="*/ 66 h 810"/>
                <a:gd name="T50" fmla="*/ 36 w 82"/>
                <a:gd name="T51" fmla="*/ 50 h 810"/>
                <a:gd name="T52" fmla="*/ 38 w 82"/>
                <a:gd name="T53" fmla="*/ 29 h 810"/>
                <a:gd name="T54" fmla="*/ 40 w 82"/>
                <a:gd name="T55" fmla="*/ 11 h 810"/>
                <a:gd name="T56" fmla="*/ 39 w 82"/>
                <a:gd name="T57" fmla="*/ 0 h 810"/>
                <a:gd name="T58" fmla="*/ 34 w 82"/>
                <a:gd name="T59" fmla="*/ 10 h 810"/>
                <a:gd name="T60" fmla="*/ 30 w 82"/>
                <a:gd name="T61" fmla="*/ 26 h 810"/>
                <a:gd name="T62" fmla="*/ 26 w 82"/>
                <a:gd name="T63" fmla="*/ 46 h 810"/>
                <a:gd name="T64" fmla="*/ 23 w 82"/>
                <a:gd name="T65" fmla="*/ 68 h 810"/>
                <a:gd name="T66" fmla="*/ 21 w 82"/>
                <a:gd name="T67" fmla="*/ 91 h 810"/>
                <a:gd name="T68" fmla="*/ 20 w 82"/>
                <a:gd name="T69" fmla="*/ 114 h 810"/>
                <a:gd name="T70" fmla="*/ 20 w 82"/>
                <a:gd name="T71" fmla="*/ 134 h 810"/>
                <a:gd name="T72" fmla="*/ 21 w 82"/>
                <a:gd name="T73" fmla="*/ 150 h 8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2" h="810">
                  <a:moveTo>
                    <a:pt x="44" y="300"/>
                  </a:moveTo>
                  <a:lnTo>
                    <a:pt x="40" y="351"/>
                  </a:lnTo>
                  <a:lnTo>
                    <a:pt x="35" y="412"/>
                  </a:lnTo>
                  <a:lnTo>
                    <a:pt x="28" y="471"/>
                  </a:lnTo>
                  <a:lnTo>
                    <a:pt x="23" y="519"/>
                  </a:lnTo>
                  <a:lnTo>
                    <a:pt x="20" y="543"/>
                  </a:lnTo>
                  <a:lnTo>
                    <a:pt x="13" y="580"/>
                  </a:lnTo>
                  <a:lnTo>
                    <a:pt x="6" y="623"/>
                  </a:lnTo>
                  <a:lnTo>
                    <a:pt x="1" y="671"/>
                  </a:lnTo>
                  <a:lnTo>
                    <a:pt x="0" y="718"/>
                  </a:lnTo>
                  <a:lnTo>
                    <a:pt x="5" y="759"/>
                  </a:lnTo>
                  <a:lnTo>
                    <a:pt x="20" y="792"/>
                  </a:lnTo>
                  <a:lnTo>
                    <a:pt x="45" y="810"/>
                  </a:lnTo>
                  <a:lnTo>
                    <a:pt x="38" y="781"/>
                  </a:lnTo>
                  <a:lnTo>
                    <a:pt x="37" y="732"/>
                  </a:lnTo>
                  <a:lnTo>
                    <a:pt x="41" y="667"/>
                  </a:lnTo>
                  <a:lnTo>
                    <a:pt x="50" y="595"/>
                  </a:lnTo>
                  <a:lnTo>
                    <a:pt x="60" y="522"/>
                  </a:lnTo>
                  <a:lnTo>
                    <a:pt x="69" y="454"/>
                  </a:lnTo>
                  <a:lnTo>
                    <a:pt x="77" y="400"/>
                  </a:lnTo>
                  <a:lnTo>
                    <a:pt x="82" y="366"/>
                  </a:lnTo>
                  <a:lnTo>
                    <a:pt x="82" y="310"/>
                  </a:lnTo>
                  <a:lnTo>
                    <a:pt x="77" y="241"/>
                  </a:lnTo>
                  <a:lnTo>
                    <a:pt x="71" y="175"/>
                  </a:lnTo>
                  <a:lnTo>
                    <a:pt x="69" y="132"/>
                  </a:lnTo>
                  <a:lnTo>
                    <a:pt x="73" y="99"/>
                  </a:lnTo>
                  <a:lnTo>
                    <a:pt x="78" y="58"/>
                  </a:lnTo>
                  <a:lnTo>
                    <a:pt x="82" y="22"/>
                  </a:lnTo>
                  <a:lnTo>
                    <a:pt x="79" y="0"/>
                  </a:lnTo>
                  <a:lnTo>
                    <a:pt x="70" y="20"/>
                  </a:lnTo>
                  <a:lnTo>
                    <a:pt x="62" y="51"/>
                  </a:lnTo>
                  <a:lnTo>
                    <a:pt x="54" y="91"/>
                  </a:lnTo>
                  <a:lnTo>
                    <a:pt x="48" y="136"/>
                  </a:lnTo>
                  <a:lnTo>
                    <a:pt x="44" y="182"/>
                  </a:lnTo>
                  <a:lnTo>
                    <a:pt x="41" y="227"/>
                  </a:lnTo>
                  <a:lnTo>
                    <a:pt x="41" y="267"/>
                  </a:lnTo>
                  <a:lnTo>
                    <a:pt x="44" y="300"/>
                  </a:lnTo>
                  <a:close/>
                </a:path>
              </a:pathLst>
            </a:custGeom>
            <a:solidFill>
              <a:srgbClr val="00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103"/>
            <p:cNvSpPr>
              <a:spLocks/>
            </p:cNvSpPr>
            <p:nvPr/>
          </p:nvSpPr>
          <p:spPr bwMode="auto">
            <a:xfrm>
              <a:off x="507" y="3002"/>
              <a:ext cx="220" cy="698"/>
            </a:xfrm>
            <a:custGeom>
              <a:avLst/>
              <a:gdLst>
                <a:gd name="T0" fmla="*/ 100 w 439"/>
                <a:gd name="T1" fmla="*/ 461 h 1397"/>
                <a:gd name="T2" fmla="*/ 96 w 439"/>
                <a:gd name="T3" fmla="*/ 473 h 1397"/>
                <a:gd name="T4" fmla="*/ 92 w 439"/>
                <a:gd name="T5" fmla="*/ 486 h 1397"/>
                <a:gd name="T6" fmla="*/ 88 w 439"/>
                <a:gd name="T7" fmla="*/ 501 h 1397"/>
                <a:gd name="T8" fmla="*/ 84 w 439"/>
                <a:gd name="T9" fmla="*/ 515 h 1397"/>
                <a:gd name="T10" fmla="*/ 79 w 439"/>
                <a:gd name="T11" fmla="*/ 530 h 1397"/>
                <a:gd name="T12" fmla="*/ 75 w 439"/>
                <a:gd name="T13" fmla="*/ 544 h 1397"/>
                <a:gd name="T14" fmla="*/ 71 w 439"/>
                <a:gd name="T15" fmla="*/ 556 h 1397"/>
                <a:gd name="T16" fmla="*/ 68 w 439"/>
                <a:gd name="T17" fmla="*/ 567 h 1397"/>
                <a:gd name="T18" fmla="*/ 65 w 439"/>
                <a:gd name="T19" fmla="*/ 580 h 1397"/>
                <a:gd name="T20" fmla="*/ 61 w 439"/>
                <a:gd name="T21" fmla="*/ 599 h 1397"/>
                <a:gd name="T22" fmla="*/ 55 w 439"/>
                <a:gd name="T23" fmla="*/ 623 h 1397"/>
                <a:gd name="T24" fmla="*/ 47 w 439"/>
                <a:gd name="T25" fmla="*/ 648 h 1397"/>
                <a:gd name="T26" fmla="*/ 39 w 439"/>
                <a:gd name="T27" fmla="*/ 671 h 1397"/>
                <a:gd name="T28" fmla="*/ 28 w 439"/>
                <a:gd name="T29" fmla="*/ 689 h 1397"/>
                <a:gd name="T30" fmla="*/ 15 w 439"/>
                <a:gd name="T31" fmla="*/ 698 h 1397"/>
                <a:gd name="T32" fmla="*/ 0 w 439"/>
                <a:gd name="T33" fmla="*/ 696 h 1397"/>
                <a:gd name="T34" fmla="*/ 9 w 439"/>
                <a:gd name="T35" fmla="*/ 685 h 1397"/>
                <a:gd name="T36" fmla="*/ 19 w 439"/>
                <a:gd name="T37" fmla="*/ 662 h 1397"/>
                <a:gd name="T38" fmla="*/ 29 w 439"/>
                <a:gd name="T39" fmla="*/ 631 h 1397"/>
                <a:gd name="T40" fmla="*/ 40 w 439"/>
                <a:gd name="T41" fmla="*/ 596 h 1397"/>
                <a:gd name="T42" fmla="*/ 50 w 439"/>
                <a:gd name="T43" fmla="*/ 560 h 1397"/>
                <a:gd name="T44" fmla="*/ 59 w 439"/>
                <a:gd name="T45" fmla="*/ 528 h 1397"/>
                <a:gd name="T46" fmla="*/ 65 w 439"/>
                <a:gd name="T47" fmla="*/ 501 h 1397"/>
                <a:gd name="T48" fmla="*/ 70 w 439"/>
                <a:gd name="T49" fmla="*/ 485 h 1397"/>
                <a:gd name="T50" fmla="*/ 76 w 439"/>
                <a:gd name="T51" fmla="*/ 465 h 1397"/>
                <a:gd name="T52" fmla="*/ 86 w 439"/>
                <a:gd name="T53" fmla="*/ 430 h 1397"/>
                <a:gd name="T54" fmla="*/ 100 w 439"/>
                <a:gd name="T55" fmla="*/ 385 h 1397"/>
                <a:gd name="T56" fmla="*/ 115 w 439"/>
                <a:gd name="T57" fmla="*/ 335 h 1397"/>
                <a:gd name="T58" fmla="*/ 129 w 439"/>
                <a:gd name="T59" fmla="*/ 285 h 1397"/>
                <a:gd name="T60" fmla="*/ 142 w 439"/>
                <a:gd name="T61" fmla="*/ 242 h 1397"/>
                <a:gd name="T62" fmla="*/ 152 w 439"/>
                <a:gd name="T63" fmla="*/ 210 h 1397"/>
                <a:gd name="T64" fmla="*/ 157 w 439"/>
                <a:gd name="T65" fmla="*/ 193 h 1397"/>
                <a:gd name="T66" fmla="*/ 161 w 439"/>
                <a:gd name="T67" fmla="*/ 181 h 1397"/>
                <a:gd name="T68" fmla="*/ 169 w 439"/>
                <a:gd name="T69" fmla="*/ 157 h 1397"/>
                <a:gd name="T70" fmla="*/ 178 w 439"/>
                <a:gd name="T71" fmla="*/ 127 h 1397"/>
                <a:gd name="T72" fmla="*/ 188 w 439"/>
                <a:gd name="T73" fmla="*/ 93 h 1397"/>
                <a:gd name="T74" fmla="*/ 198 w 439"/>
                <a:gd name="T75" fmla="*/ 59 h 1397"/>
                <a:gd name="T76" fmla="*/ 208 w 439"/>
                <a:gd name="T77" fmla="*/ 30 h 1397"/>
                <a:gd name="T78" fmla="*/ 215 w 439"/>
                <a:gd name="T79" fmla="*/ 9 h 1397"/>
                <a:gd name="T80" fmla="*/ 220 w 439"/>
                <a:gd name="T81" fmla="*/ 0 h 1397"/>
                <a:gd name="T82" fmla="*/ 220 w 439"/>
                <a:gd name="T83" fmla="*/ 8 h 1397"/>
                <a:gd name="T84" fmla="*/ 217 w 439"/>
                <a:gd name="T85" fmla="*/ 24 h 1397"/>
                <a:gd name="T86" fmla="*/ 212 w 439"/>
                <a:gd name="T87" fmla="*/ 47 h 1397"/>
                <a:gd name="T88" fmla="*/ 206 w 439"/>
                <a:gd name="T89" fmla="*/ 76 h 1397"/>
                <a:gd name="T90" fmla="*/ 198 w 439"/>
                <a:gd name="T91" fmla="*/ 109 h 1397"/>
                <a:gd name="T92" fmla="*/ 189 w 439"/>
                <a:gd name="T93" fmla="*/ 147 h 1397"/>
                <a:gd name="T94" fmla="*/ 179 w 439"/>
                <a:gd name="T95" fmla="*/ 186 h 1397"/>
                <a:gd name="T96" fmla="*/ 169 w 439"/>
                <a:gd name="T97" fmla="*/ 226 h 1397"/>
                <a:gd name="T98" fmla="*/ 158 w 439"/>
                <a:gd name="T99" fmla="*/ 267 h 1397"/>
                <a:gd name="T100" fmla="*/ 148 w 439"/>
                <a:gd name="T101" fmla="*/ 307 h 1397"/>
                <a:gd name="T102" fmla="*/ 137 w 439"/>
                <a:gd name="T103" fmla="*/ 344 h 1397"/>
                <a:gd name="T104" fmla="*/ 127 w 439"/>
                <a:gd name="T105" fmla="*/ 379 h 1397"/>
                <a:gd name="T106" fmla="*/ 119 w 439"/>
                <a:gd name="T107" fmla="*/ 409 h 1397"/>
                <a:gd name="T108" fmla="*/ 111 w 439"/>
                <a:gd name="T109" fmla="*/ 434 h 1397"/>
                <a:gd name="T110" fmla="*/ 105 w 439"/>
                <a:gd name="T111" fmla="*/ 451 h 1397"/>
                <a:gd name="T112" fmla="*/ 100 w 439"/>
                <a:gd name="T113" fmla="*/ 461 h 13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39" h="1397">
                  <a:moveTo>
                    <a:pt x="200" y="923"/>
                  </a:moveTo>
                  <a:lnTo>
                    <a:pt x="192" y="946"/>
                  </a:lnTo>
                  <a:lnTo>
                    <a:pt x="184" y="973"/>
                  </a:lnTo>
                  <a:lnTo>
                    <a:pt x="175" y="1002"/>
                  </a:lnTo>
                  <a:lnTo>
                    <a:pt x="167" y="1030"/>
                  </a:lnTo>
                  <a:lnTo>
                    <a:pt x="158" y="1060"/>
                  </a:lnTo>
                  <a:lnTo>
                    <a:pt x="149" y="1088"/>
                  </a:lnTo>
                  <a:lnTo>
                    <a:pt x="141" y="1113"/>
                  </a:lnTo>
                  <a:lnTo>
                    <a:pt x="136" y="1134"/>
                  </a:lnTo>
                  <a:lnTo>
                    <a:pt x="130" y="1160"/>
                  </a:lnTo>
                  <a:lnTo>
                    <a:pt x="121" y="1199"/>
                  </a:lnTo>
                  <a:lnTo>
                    <a:pt x="109" y="1247"/>
                  </a:lnTo>
                  <a:lnTo>
                    <a:pt x="94" y="1297"/>
                  </a:lnTo>
                  <a:lnTo>
                    <a:pt x="77" y="1343"/>
                  </a:lnTo>
                  <a:lnTo>
                    <a:pt x="55" y="1378"/>
                  </a:lnTo>
                  <a:lnTo>
                    <a:pt x="30" y="1397"/>
                  </a:lnTo>
                  <a:lnTo>
                    <a:pt x="0" y="1393"/>
                  </a:lnTo>
                  <a:lnTo>
                    <a:pt x="18" y="1370"/>
                  </a:lnTo>
                  <a:lnTo>
                    <a:pt x="38" y="1324"/>
                  </a:lnTo>
                  <a:lnTo>
                    <a:pt x="58" y="1263"/>
                  </a:lnTo>
                  <a:lnTo>
                    <a:pt x="80" y="1193"/>
                  </a:lnTo>
                  <a:lnTo>
                    <a:pt x="100" y="1121"/>
                  </a:lnTo>
                  <a:lnTo>
                    <a:pt x="117" y="1056"/>
                  </a:lnTo>
                  <a:lnTo>
                    <a:pt x="130" y="1003"/>
                  </a:lnTo>
                  <a:lnTo>
                    <a:pt x="139" y="971"/>
                  </a:lnTo>
                  <a:lnTo>
                    <a:pt x="151" y="930"/>
                  </a:lnTo>
                  <a:lnTo>
                    <a:pt x="172" y="860"/>
                  </a:lnTo>
                  <a:lnTo>
                    <a:pt x="199" y="770"/>
                  </a:lnTo>
                  <a:lnTo>
                    <a:pt x="229" y="670"/>
                  </a:lnTo>
                  <a:lnTo>
                    <a:pt x="258" y="571"/>
                  </a:lnTo>
                  <a:lnTo>
                    <a:pt x="284" y="484"/>
                  </a:lnTo>
                  <a:lnTo>
                    <a:pt x="304" y="420"/>
                  </a:lnTo>
                  <a:lnTo>
                    <a:pt x="314" y="387"/>
                  </a:lnTo>
                  <a:lnTo>
                    <a:pt x="322" y="362"/>
                  </a:lnTo>
                  <a:lnTo>
                    <a:pt x="337" y="315"/>
                  </a:lnTo>
                  <a:lnTo>
                    <a:pt x="356" y="254"/>
                  </a:lnTo>
                  <a:lnTo>
                    <a:pt x="376" y="186"/>
                  </a:lnTo>
                  <a:lnTo>
                    <a:pt x="396" y="119"/>
                  </a:lnTo>
                  <a:lnTo>
                    <a:pt x="416" y="60"/>
                  </a:lnTo>
                  <a:lnTo>
                    <a:pt x="429" y="19"/>
                  </a:lnTo>
                  <a:lnTo>
                    <a:pt x="439" y="0"/>
                  </a:lnTo>
                  <a:lnTo>
                    <a:pt x="439" y="16"/>
                  </a:lnTo>
                  <a:lnTo>
                    <a:pt x="433" y="49"/>
                  </a:lnTo>
                  <a:lnTo>
                    <a:pt x="424" y="95"/>
                  </a:lnTo>
                  <a:lnTo>
                    <a:pt x="411" y="152"/>
                  </a:lnTo>
                  <a:lnTo>
                    <a:pt x="395" y="219"/>
                  </a:lnTo>
                  <a:lnTo>
                    <a:pt x="378" y="294"/>
                  </a:lnTo>
                  <a:lnTo>
                    <a:pt x="358" y="372"/>
                  </a:lnTo>
                  <a:lnTo>
                    <a:pt x="337" y="453"/>
                  </a:lnTo>
                  <a:lnTo>
                    <a:pt x="315" y="535"/>
                  </a:lnTo>
                  <a:lnTo>
                    <a:pt x="295" y="614"/>
                  </a:lnTo>
                  <a:lnTo>
                    <a:pt x="274" y="689"/>
                  </a:lnTo>
                  <a:lnTo>
                    <a:pt x="254" y="759"/>
                  </a:lnTo>
                  <a:lnTo>
                    <a:pt x="237" y="818"/>
                  </a:lnTo>
                  <a:lnTo>
                    <a:pt x="221" y="868"/>
                  </a:lnTo>
                  <a:lnTo>
                    <a:pt x="209" y="903"/>
                  </a:lnTo>
                  <a:lnTo>
                    <a:pt x="200" y="923"/>
                  </a:lnTo>
                  <a:close/>
                </a:path>
              </a:pathLst>
            </a:custGeom>
            <a:solidFill>
              <a:srgbClr val="00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104"/>
            <p:cNvSpPr>
              <a:spLocks/>
            </p:cNvSpPr>
            <p:nvPr/>
          </p:nvSpPr>
          <p:spPr bwMode="auto">
            <a:xfrm>
              <a:off x="512" y="3147"/>
              <a:ext cx="371" cy="555"/>
            </a:xfrm>
            <a:custGeom>
              <a:avLst/>
              <a:gdLst>
                <a:gd name="T0" fmla="*/ 144 w 743"/>
                <a:gd name="T1" fmla="*/ 358 h 1109"/>
                <a:gd name="T2" fmla="*/ 129 w 743"/>
                <a:gd name="T3" fmla="*/ 383 h 1109"/>
                <a:gd name="T4" fmla="*/ 114 w 743"/>
                <a:gd name="T5" fmla="*/ 409 h 1109"/>
                <a:gd name="T6" fmla="*/ 100 w 743"/>
                <a:gd name="T7" fmla="*/ 433 h 1109"/>
                <a:gd name="T8" fmla="*/ 92 w 743"/>
                <a:gd name="T9" fmla="*/ 447 h 1109"/>
                <a:gd name="T10" fmla="*/ 85 w 743"/>
                <a:gd name="T11" fmla="*/ 461 h 1109"/>
                <a:gd name="T12" fmla="*/ 76 w 743"/>
                <a:gd name="T13" fmla="*/ 479 h 1109"/>
                <a:gd name="T14" fmla="*/ 65 w 743"/>
                <a:gd name="T15" fmla="*/ 500 h 1109"/>
                <a:gd name="T16" fmla="*/ 52 w 743"/>
                <a:gd name="T17" fmla="*/ 520 h 1109"/>
                <a:gd name="T18" fmla="*/ 38 w 743"/>
                <a:gd name="T19" fmla="*/ 538 h 1109"/>
                <a:gd name="T20" fmla="*/ 23 w 743"/>
                <a:gd name="T21" fmla="*/ 550 h 1109"/>
                <a:gd name="T22" fmla="*/ 8 w 743"/>
                <a:gd name="T23" fmla="*/ 555 h 1109"/>
                <a:gd name="T24" fmla="*/ 5 w 743"/>
                <a:gd name="T25" fmla="*/ 551 h 1109"/>
                <a:gd name="T26" fmla="*/ 18 w 743"/>
                <a:gd name="T27" fmla="*/ 535 h 1109"/>
                <a:gd name="T28" fmla="*/ 34 w 743"/>
                <a:gd name="T29" fmla="*/ 511 h 1109"/>
                <a:gd name="T30" fmla="*/ 52 w 743"/>
                <a:gd name="T31" fmla="*/ 481 h 1109"/>
                <a:gd name="T32" fmla="*/ 71 w 743"/>
                <a:gd name="T33" fmla="*/ 448 h 1109"/>
                <a:gd name="T34" fmla="*/ 87 w 743"/>
                <a:gd name="T35" fmla="*/ 417 h 1109"/>
                <a:gd name="T36" fmla="*/ 102 w 743"/>
                <a:gd name="T37" fmla="*/ 390 h 1109"/>
                <a:gd name="T38" fmla="*/ 113 w 743"/>
                <a:gd name="T39" fmla="*/ 369 h 1109"/>
                <a:gd name="T40" fmla="*/ 120 w 743"/>
                <a:gd name="T41" fmla="*/ 358 h 1109"/>
                <a:gd name="T42" fmla="*/ 130 w 743"/>
                <a:gd name="T43" fmla="*/ 342 h 1109"/>
                <a:gd name="T44" fmla="*/ 144 w 743"/>
                <a:gd name="T45" fmla="*/ 321 h 1109"/>
                <a:gd name="T46" fmla="*/ 159 w 743"/>
                <a:gd name="T47" fmla="*/ 298 h 1109"/>
                <a:gd name="T48" fmla="*/ 175 w 743"/>
                <a:gd name="T49" fmla="*/ 274 h 1109"/>
                <a:gd name="T50" fmla="*/ 190 w 743"/>
                <a:gd name="T51" fmla="*/ 251 h 1109"/>
                <a:gd name="T52" fmla="*/ 202 w 743"/>
                <a:gd name="T53" fmla="*/ 232 h 1109"/>
                <a:gd name="T54" fmla="*/ 212 w 743"/>
                <a:gd name="T55" fmla="*/ 220 h 1109"/>
                <a:gd name="T56" fmla="*/ 217 w 743"/>
                <a:gd name="T57" fmla="*/ 211 h 1109"/>
                <a:gd name="T58" fmla="*/ 232 w 743"/>
                <a:gd name="T59" fmla="*/ 191 h 1109"/>
                <a:gd name="T60" fmla="*/ 254 w 743"/>
                <a:gd name="T61" fmla="*/ 160 h 1109"/>
                <a:gd name="T62" fmla="*/ 280 w 743"/>
                <a:gd name="T63" fmla="*/ 123 h 1109"/>
                <a:gd name="T64" fmla="*/ 307 w 743"/>
                <a:gd name="T65" fmla="*/ 84 h 1109"/>
                <a:gd name="T66" fmla="*/ 334 w 743"/>
                <a:gd name="T67" fmla="*/ 48 h 1109"/>
                <a:gd name="T68" fmla="*/ 355 w 743"/>
                <a:gd name="T69" fmla="*/ 20 h 1109"/>
                <a:gd name="T70" fmla="*/ 368 w 743"/>
                <a:gd name="T71" fmla="*/ 3 h 1109"/>
                <a:gd name="T72" fmla="*/ 369 w 743"/>
                <a:gd name="T73" fmla="*/ 7 h 1109"/>
                <a:gd name="T74" fmla="*/ 353 w 743"/>
                <a:gd name="T75" fmla="*/ 38 h 1109"/>
                <a:gd name="T76" fmla="*/ 326 w 743"/>
                <a:gd name="T77" fmla="*/ 85 h 1109"/>
                <a:gd name="T78" fmla="*/ 290 w 743"/>
                <a:gd name="T79" fmla="*/ 142 h 1109"/>
                <a:gd name="T80" fmla="*/ 251 w 743"/>
                <a:gd name="T81" fmla="*/ 202 h 1109"/>
                <a:gd name="T82" fmla="*/ 213 w 743"/>
                <a:gd name="T83" fmla="*/ 260 h 1109"/>
                <a:gd name="T84" fmla="*/ 181 w 743"/>
                <a:gd name="T85" fmla="*/ 308 h 1109"/>
                <a:gd name="T86" fmla="*/ 158 w 743"/>
                <a:gd name="T87" fmla="*/ 340 h 11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43" h="1109">
                  <a:moveTo>
                    <a:pt x="302" y="696"/>
                  </a:moveTo>
                  <a:lnTo>
                    <a:pt x="289" y="715"/>
                  </a:lnTo>
                  <a:lnTo>
                    <a:pt x="274" y="738"/>
                  </a:lnTo>
                  <a:lnTo>
                    <a:pt x="259" y="765"/>
                  </a:lnTo>
                  <a:lnTo>
                    <a:pt x="243" y="791"/>
                  </a:lnTo>
                  <a:lnTo>
                    <a:pt x="228" y="818"/>
                  </a:lnTo>
                  <a:lnTo>
                    <a:pt x="213" y="843"/>
                  </a:lnTo>
                  <a:lnTo>
                    <a:pt x="200" y="865"/>
                  </a:lnTo>
                  <a:lnTo>
                    <a:pt x="189" y="885"/>
                  </a:lnTo>
                  <a:lnTo>
                    <a:pt x="184" y="894"/>
                  </a:lnTo>
                  <a:lnTo>
                    <a:pt x="177" y="907"/>
                  </a:lnTo>
                  <a:lnTo>
                    <a:pt x="170" y="922"/>
                  </a:lnTo>
                  <a:lnTo>
                    <a:pt x="161" y="939"/>
                  </a:lnTo>
                  <a:lnTo>
                    <a:pt x="152" y="958"/>
                  </a:lnTo>
                  <a:lnTo>
                    <a:pt x="142" y="979"/>
                  </a:lnTo>
                  <a:lnTo>
                    <a:pt x="130" y="1000"/>
                  </a:lnTo>
                  <a:lnTo>
                    <a:pt x="117" y="1021"/>
                  </a:lnTo>
                  <a:lnTo>
                    <a:pt x="105" y="1040"/>
                  </a:lnTo>
                  <a:lnTo>
                    <a:pt x="91" y="1059"/>
                  </a:lnTo>
                  <a:lnTo>
                    <a:pt x="77" y="1076"/>
                  </a:lnTo>
                  <a:lnTo>
                    <a:pt x="62" y="1090"/>
                  </a:lnTo>
                  <a:lnTo>
                    <a:pt x="47" y="1100"/>
                  </a:lnTo>
                  <a:lnTo>
                    <a:pt x="31" y="1107"/>
                  </a:lnTo>
                  <a:lnTo>
                    <a:pt x="16" y="1109"/>
                  </a:lnTo>
                  <a:lnTo>
                    <a:pt x="0" y="1107"/>
                  </a:lnTo>
                  <a:lnTo>
                    <a:pt x="10" y="1101"/>
                  </a:lnTo>
                  <a:lnTo>
                    <a:pt x="23" y="1089"/>
                  </a:lnTo>
                  <a:lnTo>
                    <a:pt x="37" y="1070"/>
                  </a:lnTo>
                  <a:lnTo>
                    <a:pt x="53" y="1048"/>
                  </a:lnTo>
                  <a:lnTo>
                    <a:pt x="69" y="1022"/>
                  </a:lnTo>
                  <a:lnTo>
                    <a:pt x="87" y="993"/>
                  </a:lnTo>
                  <a:lnTo>
                    <a:pt x="105" y="962"/>
                  </a:lnTo>
                  <a:lnTo>
                    <a:pt x="123" y="930"/>
                  </a:lnTo>
                  <a:lnTo>
                    <a:pt x="142" y="896"/>
                  </a:lnTo>
                  <a:lnTo>
                    <a:pt x="159" y="864"/>
                  </a:lnTo>
                  <a:lnTo>
                    <a:pt x="175" y="834"/>
                  </a:lnTo>
                  <a:lnTo>
                    <a:pt x="190" y="804"/>
                  </a:lnTo>
                  <a:lnTo>
                    <a:pt x="204" y="779"/>
                  </a:lnTo>
                  <a:lnTo>
                    <a:pt x="216" y="757"/>
                  </a:lnTo>
                  <a:lnTo>
                    <a:pt x="226" y="738"/>
                  </a:lnTo>
                  <a:lnTo>
                    <a:pt x="233" y="727"/>
                  </a:lnTo>
                  <a:lnTo>
                    <a:pt x="240" y="715"/>
                  </a:lnTo>
                  <a:lnTo>
                    <a:pt x="249" y="701"/>
                  </a:lnTo>
                  <a:lnTo>
                    <a:pt x="260" y="683"/>
                  </a:lnTo>
                  <a:lnTo>
                    <a:pt x="273" y="663"/>
                  </a:lnTo>
                  <a:lnTo>
                    <a:pt x="288" y="642"/>
                  </a:lnTo>
                  <a:lnTo>
                    <a:pt x="303" y="618"/>
                  </a:lnTo>
                  <a:lnTo>
                    <a:pt x="318" y="595"/>
                  </a:lnTo>
                  <a:lnTo>
                    <a:pt x="334" y="571"/>
                  </a:lnTo>
                  <a:lnTo>
                    <a:pt x="350" y="547"/>
                  </a:lnTo>
                  <a:lnTo>
                    <a:pt x="366" y="524"/>
                  </a:lnTo>
                  <a:lnTo>
                    <a:pt x="380" y="502"/>
                  </a:lnTo>
                  <a:lnTo>
                    <a:pt x="394" y="482"/>
                  </a:lnTo>
                  <a:lnTo>
                    <a:pt x="405" y="464"/>
                  </a:lnTo>
                  <a:lnTo>
                    <a:pt x="416" y="449"/>
                  </a:lnTo>
                  <a:lnTo>
                    <a:pt x="424" y="439"/>
                  </a:lnTo>
                  <a:lnTo>
                    <a:pt x="428" y="431"/>
                  </a:lnTo>
                  <a:lnTo>
                    <a:pt x="435" y="421"/>
                  </a:lnTo>
                  <a:lnTo>
                    <a:pt x="447" y="404"/>
                  </a:lnTo>
                  <a:lnTo>
                    <a:pt x="464" y="381"/>
                  </a:lnTo>
                  <a:lnTo>
                    <a:pt x="484" y="352"/>
                  </a:lnTo>
                  <a:lnTo>
                    <a:pt x="508" y="319"/>
                  </a:lnTo>
                  <a:lnTo>
                    <a:pt x="533" y="283"/>
                  </a:lnTo>
                  <a:lnTo>
                    <a:pt x="560" y="245"/>
                  </a:lnTo>
                  <a:lnTo>
                    <a:pt x="587" y="206"/>
                  </a:lnTo>
                  <a:lnTo>
                    <a:pt x="615" y="168"/>
                  </a:lnTo>
                  <a:lnTo>
                    <a:pt x="643" y="131"/>
                  </a:lnTo>
                  <a:lnTo>
                    <a:pt x="668" y="96"/>
                  </a:lnTo>
                  <a:lnTo>
                    <a:pt x="690" y="65"/>
                  </a:lnTo>
                  <a:lnTo>
                    <a:pt x="711" y="39"/>
                  </a:lnTo>
                  <a:lnTo>
                    <a:pt x="726" y="18"/>
                  </a:lnTo>
                  <a:lnTo>
                    <a:pt x="737" y="5"/>
                  </a:lnTo>
                  <a:lnTo>
                    <a:pt x="743" y="0"/>
                  </a:lnTo>
                  <a:lnTo>
                    <a:pt x="738" y="13"/>
                  </a:lnTo>
                  <a:lnTo>
                    <a:pt x="727" y="39"/>
                  </a:lnTo>
                  <a:lnTo>
                    <a:pt x="707" y="75"/>
                  </a:lnTo>
                  <a:lnTo>
                    <a:pt x="682" y="118"/>
                  </a:lnTo>
                  <a:lnTo>
                    <a:pt x="652" y="169"/>
                  </a:lnTo>
                  <a:lnTo>
                    <a:pt x="617" y="224"/>
                  </a:lnTo>
                  <a:lnTo>
                    <a:pt x="580" y="283"/>
                  </a:lnTo>
                  <a:lnTo>
                    <a:pt x="542" y="344"/>
                  </a:lnTo>
                  <a:lnTo>
                    <a:pt x="503" y="404"/>
                  </a:lnTo>
                  <a:lnTo>
                    <a:pt x="464" y="464"/>
                  </a:lnTo>
                  <a:lnTo>
                    <a:pt x="427" y="519"/>
                  </a:lnTo>
                  <a:lnTo>
                    <a:pt x="393" y="571"/>
                  </a:lnTo>
                  <a:lnTo>
                    <a:pt x="362" y="616"/>
                  </a:lnTo>
                  <a:lnTo>
                    <a:pt x="335" y="653"/>
                  </a:lnTo>
                  <a:lnTo>
                    <a:pt x="316" y="680"/>
                  </a:lnTo>
                  <a:lnTo>
                    <a:pt x="302" y="696"/>
                  </a:lnTo>
                  <a:close/>
                </a:path>
              </a:pathLst>
            </a:custGeom>
            <a:solidFill>
              <a:srgbClr val="00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Freeform 105"/>
            <p:cNvSpPr>
              <a:spLocks/>
            </p:cNvSpPr>
            <p:nvPr/>
          </p:nvSpPr>
          <p:spPr bwMode="auto">
            <a:xfrm>
              <a:off x="441" y="3107"/>
              <a:ext cx="239" cy="214"/>
            </a:xfrm>
            <a:custGeom>
              <a:avLst/>
              <a:gdLst>
                <a:gd name="T0" fmla="*/ 134 w 477"/>
                <a:gd name="T1" fmla="*/ 58 h 428"/>
                <a:gd name="T2" fmla="*/ 127 w 477"/>
                <a:gd name="T3" fmla="*/ 49 h 428"/>
                <a:gd name="T4" fmla="*/ 118 w 477"/>
                <a:gd name="T5" fmla="*/ 41 h 428"/>
                <a:gd name="T6" fmla="*/ 115 w 477"/>
                <a:gd name="T7" fmla="*/ 8 h 428"/>
                <a:gd name="T8" fmla="*/ 103 w 477"/>
                <a:gd name="T9" fmla="*/ 8 h 428"/>
                <a:gd name="T10" fmla="*/ 79 w 477"/>
                <a:gd name="T11" fmla="*/ 37 h 428"/>
                <a:gd name="T12" fmla="*/ 75 w 477"/>
                <a:gd name="T13" fmla="*/ 66 h 428"/>
                <a:gd name="T14" fmla="*/ 55 w 477"/>
                <a:gd name="T15" fmla="*/ 61 h 428"/>
                <a:gd name="T16" fmla="*/ 31 w 477"/>
                <a:gd name="T17" fmla="*/ 60 h 428"/>
                <a:gd name="T18" fmla="*/ 17 w 477"/>
                <a:gd name="T19" fmla="*/ 63 h 428"/>
                <a:gd name="T20" fmla="*/ 8 w 477"/>
                <a:gd name="T21" fmla="*/ 68 h 428"/>
                <a:gd name="T22" fmla="*/ 2 w 477"/>
                <a:gd name="T23" fmla="*/ 72 h 428"/>
                <a:gd name="T24" fmla="*/ 7 w 477"/>
                <a:gd name="T25" fmla="*/ 76 h 428"/>
                <a:gd name="T26" fmla="*/ 20 w 477"/>
                <a:gd name="T27" fmla="*/ 81 h 428"/>
                <a:gd name="T28" fmla="*/ 28 w 477"/>
                <a:gd name="T29" fmla="*/ 88 h 428"/>
                <a:gd name="T30" fmla="*/ 34 w 477"/>
                <a:gd name="T31" fmla="*/ 102 h 428"/>
                <a:gd name="T32" fmla="*/ 44 w 477"/>
                <a:gd name="T33" fmla="*/ 115 h 428"/>
                <a:gd name="T34" fmla="*/ 42 w 477"/>
                <a:gd name="T35" fmla="*/ 126 h 428"/>
                <a:gd name="T36" fmla="*/ 44 w 477"/>
                <a:gd name="T37" fmla="*/ 155 h 428"/>
                <a:gd name="T38" fmla="*/ 41 w 477"/>
                <a:gd name="T39" fmla="*/ 168 h 428"/>
                <a:gd name="T40" fmla="*/ 29 w 477"/>
                <a:gd name="T41" fmla="*/ 181 h 428"/>
                <a:gd name="T42" fmla="*/ 24 w 477"/>
                <a:gd name="T43" fmla="*/ 185 h 428"/>
                <a:gd name="T44" fmla="*/ 49 w 477"/>
                <a:gd name="T45" fmla="*/ 185 h 428"/>
                <a:gd name="T46" fmla="*/ 75 w 477"/>
                <a:gd name="T47" fmla="*/ 182 h 428"/>
                <a:gd name="T48" fmla="*/ 87 w 477"/>
                <a:gd name="T49" fmla="*/ 182 h 428"/>
                <a:gd name="T50" fmla="*/ 97 w 477"/>
                <a:gd name="T51" fmla="*/ 177 h 428"/>
                <a:gd name="T52" fmla="*/ 105 w 477"/>
                <a:gd name="T53" fmla="*/ 171 h 428"/>
                <a:gd name="T54" fmla="*/ 113 w 477"/>
                <a:gd name="T55" fmla="*/ 179 h 428"/>
                <a:gd name="T56" fmla="*/ 126 w 477"/>
                <a:gd name="T57" fmla="*/ 185 h 428"/>
                <a:gd name="T58" fmla="*/ 140 w 477"/>
                <a:gd name="T59" fmla="*/ 188 h 428"/>
                <a:gd name="T60" fmla="*/ 152 w 477"/>
                <a:gd name="T61" fmla="*/ 198 h 428"/>
                <a:gd name="T62" fmla="*/ 159 w 477"/>
                <a:gd name="T63" fmla="*/ 211 h 428"/>
                <a:gd name="T64" fmla="*/ 169 w 477"/>
                <a:gd name="T65" fmla="*/ 201 h 428"/>
                <a:gd name="T66" fmla="*/ 174 w 477"/>
                <a:gd name="T67" fmla="*/ 168 h 428"/>
                <a:gd name="T68" fmla="*/ 168 w 477"/>
                <a:gd name="T69" fmla="*/ 144 h 428"/>
                <a:gd name="T70" fmla="*/ 207 w 477"/>
                <a:gd name="T71" fmla="*/ 144 h 428"/>
                <a:gd name="T72" fmla="*/ 234 w 477"/>
                <a:gd name="T73" fmla="*/ 127 h 428"/>
                <a:gd name="T74" fmla="*/ 237 w 477"/>
                <a:gd name="T75" fmla="*/ 115 h 428"/>
                <a:gd name="T76" fmla="*/ 224 w 477"/>
                <a:gd name="T77" fmla="*/ 117 h 428"/>
                <a:gd name="T78" fmla="*/ 211 w 477"/>
                <a:gd name="T79" fmla="*/ 115 h 428"/>
                <a:gd name="T80" fmla="*/ 203 w 477"/>
                <a:gd name="T81" fmla="*/ 107 h 428"/>
                <a:gd name="T82" fmla="*/ 190 w 477"/>
                <a:gd name="T83" fmla="*/ 98 h 428"/>
                <a:gd name="T84" fmla="*/ 176 w 477"/>
                <a:gd name="T85" fmla="*/ 92 h 428"/>
                <a:gd name="T86" fmla="*/ 201 w 477"/>
                <a:gd name="T87" fmla="*/ 67 h 428"/>
                <a:gd name="T88" fmla="*/ 208 w 477"/>
                <a:gd name="T89" fmla="*/ 37 h 428"/>
                <a:gd name="T90" fmla="*/ 201 w 477"/>
                <a:gd name="T91" fmla="*/ 26 h 428"/>
                <a:gd name="T92" fmla="*/ 192 w 477"/>
                <a:gd name="T93" fmla="*/ 37 h 428"/>
                <a:gd name="T94" fmla="*/ 178 w 477"/>
                <a:gd name="T95" fmla="*/ 43 h 428"/>
                <a:gd name="T96" fmla="*/ 162 w 477"/>
                <a:gd name="T97" fmla="*/ 42 h 428"/>
                <a:gd name="T98" fmla="*/ 143 w 477"/>
                <a:gd name="T99" fmla="*/ 47 h 428"/>
                <a:gd name="T100" fmla="*/ 135 w 477"/>
                <a:gd name="T101" fmla="*/ 64 h 4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7" h="428">
                  <a:moveTo>
                    <a:pt x="270" y="128"/>
                  </a:moveTo>
                  <a:lnTo>
                    <a:pt x="270" y="122"/>
                  </a:lnTo>
                  <a:lnTo>
                    <a:pt x="267" y="115"/>
                  </a:lnTo>
                  <a:lnTo>
                    <a:pt x="263" y="109"/>
                  </a:lnTo>
                  <a:lnTo>
                    <a:pt x="258" y="103"/>
                  </a:lnTo>
                  <a:lnTo>
                    <a:pt x="253" y="97"/>
                  </a:lnTo>
                  <a:lnTo>
                    <a:pt x="247" y="91"/>
                  </a:lnTo>
                  <a:lnTo>
                    <a:pt x="241" y="85"/>
                  </a:lnTo>
                  <a:lnTo>
                    <a:pt x="235" y="81"/>
                  </a:lnTo>
                  <a:lnTo>
                    <a:pt x="229" y="65"/>
                  </a:lnTo>
                  <a:lnTo>
                    <a:pt x="228" y="40"/>
                  </a:lnTo>
                  <a:lnTo>
                    <a:pt x="229" y="16"/>
                  </a:lnTo>
                  <a:lnTo>
                    <a:pt x="232" y="0"/>
                  </a:lnTo>
                  <a:lnTo>
                    <a:pt x="220" y="5"/>
                  </a:lnTo>
                  <a:lnTo>
                    <a:pt x="205" y="16"/>
                  </a:lnTo>
                  <a:lnTo>
                    <a:pt x="188" y="32"/>
                  </a:lnTo>
                  <a:lnTo>
                    <a:pt x="172" y="52"/>
                  </a:lnTo>
                  <a:lnTo>
                    <a:pt x="158" y="73"/>
                  </a:lnTo>
                  <a:lnTo>
                    <a:pt x="149" y="93"/>
                  </a:lnTo>
                  <a:lnTo>
                    <a:pt x="145" y="114"/>
                  </a:lnTo>
                  <a:lnTo>
                    <a:pt x="150" y="131"/>
                  </a:lnTo>
                  <a:lnTo>
                    <a:pt x="138" y="127"/>
                  </a:lnTo>
                  <a:lnTo>
                    <a:pt x="125" y="123"/>
                  </a:lnTo>
                  <a:lnTo>
                    <a:pt x="109" y="121"/>
                  </a:lnTo>
                  <a:lnTo>
                    <a:pt x="92" y="120"/>
                  </a:lnTo>
                  <a:lnTo>
                    <a:pt x="76" y="119"/>
                  </a:lnTo>
                  <a:lnTo>
                    <a:pt x="61" y="120"/>
                  </a:lnTo>
                  <a:lnTo>
                    <a:pt x="49" y="121"/>
                  </a:lnTo>
                  <a:lnTo>
                    <a:pt x="39" y="123"/>
                  </a:lnTo>
                  <a:lnTo>
                    <a:pt x="34" y="126"/>
                  </a:lnTo>
                  <a:lnTo>
                    <a:pt x="28" y="129"/>
                  </a:lnTo>
                  <a:lnTo>
                    <a:pt x="22" y="133"/>
                  </a:lnTo>
                  <a:lnTo>
                    <a:pt x="16" y="136"/>
                  </a:lnTo>
                  <a:lnTo>
                    <a:pt x="12" y="139"/>
                  </a:lnTo>
                  <a:lnTo>
                    <a:pt x="7" y="142"/>
                  </a:lnTo>
                  <a:lnTo>
                    <a:pt x="4" y="144"/>
                  </a:lnTo>
                  <a:lnTo>
                    <a:pt x="0" y="145"/>
                  </a:lnTo>
                  <a:lnTo>
                    <a:pt x="6" y="149"/>
                  </a:lnTo>
                  <a:lnTo>
                    <a:pt x="14" y="152"/>
                  </a:lnTo>
                  <a:lnTo>
                    <a:pt x="22" y="156"/>
                  </a:lnTo>
                  <a:lnTo>
                    <a:pt x="31" y="158"/>
                  </a:lnTo>
                  <a:lnTo>
                    <a:pt x="39" y="161"/>
                  </a:lnTo>
                  <a:lnTo>
                    <a:pt x="47" y="165"/>
                  </a:lnTo>
                  <a:lnTo>
                    <a:pt x="52" y="171"/>
                  </a:lnTo>
                  <a:lnTo>
                    <a:pt x="56" y="176"/>
                  </a:lnTo>
                  <a:lnTo>
                    <a:pt x="58" y="184"/>
                  </a:lnTo>
                  <a:lnTo>
                    <a:pt x="62" y="194"/>
                  </a:lnTo>
                  <a:lnTo>
                    <a:pt x="68" y="204"/>
                  </a:lnTo>
                  <a:lnTo>
                    <a:pt x="75" y="213"/>
                  </a:lnTo>
                  <a:lnTo>
                    <a:pt x="82" y="222"/>
                  </a:lnTo>
                  <a:lnTo>
                    <a:pt x="88" y="230"/>
                  </a:lnTo>
                  <a:lnTo>
                    <a:pt x="95" y="237"/>
                  </a:lnTo>
                  <a:lnTo>
                    <a:pt x="99" y="241"/>
                  </a:lnTo>
                  <a:lnTo>
                    <a:pt x="83" y="251"/>
                  </a:lnTo>
                  <a:lnTo>
                    <a:pt x="77" y="266"/>
                  </a:lnTo>
                  <a:lnTo>
                    <a:pt x="79" y="286"/>
                  </a:lnTo>
                  <a:lnTo>
                    <a:pt x="87" y="310"/>
                  </a:lnTo>
                  <a:lnTo>
                    <a:pt x="88" y="318"/>
                  </a:lnTo>
                  <a:lnTo>
                    <a:pt x="86" y="327"/>
                  </a:lnTo>
                  <a:lnTo>
                    <a:pt x="81" y="336"/>
                  </a:lnTo>
                  <a:lnTo>
                    <a:pt x="74" y="346"/>
                  </a:lnTo>
                  <a:lnTo>
                    <a:pt x="65" y="354"/>
                  </a:lnTo>
                  <a:lnTo>
                    <a:pt x="57" y="361"/>
                  </a:lnTo>
                  <a:lnTo>
                    <a:pt x="47" y="364"/>
                  </a:lnTo>
                  <a:lnTo>
                    <a:pt x="38" y="365"/>
                  </a:lnTo>
                  <a:lnTo>
                    <a:pt x="47" y="369"/>
                  </a:lnTo>
                  <a:lnTo>
                    <a:pt x="61" y="370"/>
                  </a:lnTo>
                  <a:lnTo>
                    <a:pt x="77" y="370"/>
                  </a:lnTo>
                  <a:lnTo>
                    <a:pt x="97" y="369"/>
                  </a:lnTo>
                  <a:lnTo>
                    <a:pt x="117" y="368"/>
                  </a:lnTo>
                  <a:lnTo>
                    <a:pt x="134" y="365"/>
                  </a:lnTo>
                  <a:lnTo>
                    <a:pt x="149" y="364"/>
                  </a:lnTo>
                  <a:lnTo>
                    <a:pt x="159" y="364"/>
                  </a:lnTo>
                  <a:lnTo>
                    <a:pt x="166" y="364"/>
                  </a:lnTo>
                  <a:lnTo>
                    <a:pt x="174" y="363"/>
                  </a:lnTo>
                  <a:lnTo>
                    <a:pt x="181" y="361"/>
                  </a:lnTo>
                  <a:lnTo>
                    <a:pt x="188" y="357"/>
                  </a:lnTo>
                  <a:lnTo>
                    <a:pt x="194" y="354"/>
                  </a:lnTo>
                  <a:lnTo>
                    <a:pt x="200" y="349"/>
                  </a:lnTo>
                  <a:lnTo>
                    <a:pt x="205" y="346"/>
                  </a:lnTo>
                  <a:lnTo>
                    <a:pt x="209" y="342"/>
                  </a:lnTo>
                  <a:lnTo>
                    <a:pt x="213" y="347"/>
                  </a:lnTo>
                  <a:lnTo>
                    <a:pt x="219" y="351"/>
                  </a:lnTo>
                  <a:lnTo>
                    <a:pt x="226" y="357"/>
                  </a:lnTo>
                  <a:lnTo>
                    <a:pt x="234" y="361"/>
                  </a:lnTo>
                  <a:lnTo>
                    <a:pt x="243" y="365"/>
                  </a:lnTo>
                  <a:lnTo>
                    <a:pt x="251" y="369"/>
                  </a:lnTo>
                  <a:lnTo>
                    <a:pt x="261" y="371"/>
                  </a:lnTo>
                  <a:lnTo>
                    <a:pt x="270" y="372"/>
                  </a:lnTo>
                  <a:lnTo>
                    <a:pt x="279" y="375"/>
                  </a:lnTo>
                  <a:lnTo>
                    <a:pt x="287" y="380"/>
                  </a:lnTo>
                  <a:lnTo>
                    <a:pt x="296" y="388"/>
                  </a:lnTo>
                  <a:lnTo>
                    <a:pt x="303" y="396"/>
                  </a:lnTo>
                  <a:lnTo>
                    <a:pt x="310" y="406"/>
                  </a:lnTo>
                  <a:lnTo>
                    <a:pt x="315" y="415"/>
                  </a:lnTo>
                  <a:lnTo>
                    <a:pt x="318" y="422"/>
                  </a:lnTo>
                  <a:lnTo>
                    <a:pt x="320" y="428"/>
                  </a:lnTo>
                  <a:lnTo>
                    <a:pt x="330" y="418"/>
                  </a:lnTo>
                  <a:lnTo>
                    <a:pt x="337" y="402"/>
                  </a:lnTo>
                  <a:lnTo>
                    <a:pt x="342" y="381"/>
                  </a:lnTo>
                  <a:lnTo>
                    <a:pt x="347" y="360"/>
                  </a:lnTo>
                  <a:lnTo>
                    <a:pt x="348" y="336"/>
                  </a:lnTo>
                  <a:lnTo>
                    <a:pt x="347" y="316"/>
                  </a:lnTo>
                  <a:lnTo>
                    <a:pt x="342" y="298"/>
                  </a:lnTo>
                  <a:lnTo>
                    <a:pt x="335" y="288"/>
                  </a:lnTo>
                  <a:lnTo>
                    <a:pt x="363" y="294"/>
                  </a:lnTo>
                  <a:lnTo>
                    <a:pt x="390" y="294"/>
                  </a:lnTo>
                  <a:lnTo>
                    <a:pt x="414" y="288"/>
                  </a:lnTo>
                  <a:lnTo>
                    <a:pt x="436" y="279"/>
                  </a:lnTo>
                  <a:lnTo>
                    <a:pt x="453" y="267"/>
                  </a:lnTo>
                  <a:lnTo>
                    <a:pt x="467" y="254"/>
                  </a:lnTo>
                  <a:lnTo>
                    <a:pt x="475" y="240"/>
                  </a:lnTo>
                  <a:lnTo>
                    <a:pt x="477" y="226"/>
                  </a:lnTo>
                  <a:lnTo>
                    <a:pt x="473" y="229"/>
                  </a:lnTo>
                  <a:lnTo>
                    <a:pt x="466" y="232"/>
                  </a:lnTo>
                  <a:lnTo>
                    <a:pt x="456" y="233"/>
                  </a:lnTo>
                  <a:lnTo>
                    <a:pt x="447" y="234"/>
                  </a:lnTo>
                  <a:lnTo>
                    <a:pt x="438" y="233"/>
                  </a:lnTo>
                  <a:lnTo>
                    <a:pt x="429" y="232"/>
                  </a:lnTo>
                  <a:lnTo>
                    <a:pt x="422" y="229"/>
                  </a:lnTo>
                  <a:lnTo>
                    <a:pt x="416" y="225"/>
                  </a:lnTo>
                  <a:lnTo>
                    <a:pt x="411" y="220"/>
                  </a:lnTo>
                  <a:lnTo>
                    <a:pt x="406" y="213"/>
                  </a:lnTo>
                  <a:lnTo>
                    <a:pt x="398" y="207"/>
                  </a:lnTo>
                  <a:lnTo>
                    <a:pt x="388" y="202"/>
                  </a:lnTo>
                  <a:lnTo>
                    <a:pt x="379" y="196"/>
                  </a:lnTo>
                  <a:lnTo>
                    <a:pt x="370" y="191"/>
                  </a:lnTo>
                  <a:lnTo>
                    <a:pt x="361" y="187"/>
                  </a:lnTo>
                  <a:lnTo>
                    <a:pt x="352" y="184"/>
                  </a:lnTo>
                  <a:lnTo>
                    <a:pt x="372" y="171"/>
                  </a:lnTo>
                  <a:lnTo>
                    <a:pt x="390" y="153"/>
                  </a:lnTo>
                  <a:lnTo>
                    <a:pt x="402" y="134"/>
                  </a:lnTo>
                  <a:lnTo>
                    <a:pt x="411" y="113"/>
                  </a:lnTo>
                  <a:lnTo>
                    <a:pt x="416" y="92"/>
                  </a:lnTo>
                  <a:lnTo>
                    <a:pt x="416" y="74"/>
                  </a:lnTo>
                  <a:lnTo>
                    <a:pt x="411" y="56"/>
                  </a:lnTo>
                  <a:lnTo>
                    <a:pt x="403" y="44"/>
                  </a:lnTo>
                  <a:lnTo>
                    <a:pt x="401" y="52"/>
                  </a:lnTo>
                  <a:lnTo>
                    <a:pt x="395" y="59"/>
                  </a:lnTo>
                  <a:lnTo>
                    <a:pt x="390" y="67"/>
                  </a:lnTo>
                  <a:lnTo>
                    <a:pt x="383" y="73"/>
                  </a:lnTo>
                  <a:lnTo>
                    <a:pt x="373" y="78"/>
                  </a:lnTo>
                  <a:lnTo>
                    <a:pt x="365" y="83"/>
                  </a:lnTo>
                  <a:lnTo>
                    <a:pt x="356" y="85"/>
                  </a:lnTo>
                  <a:lnTo>
                    <a:pt x="347" y="85"/>
                  </a:lnTo>
                  <a:lnTo>
                    <a:pt x="337" y="84"/>
                  </a:lnTo>
                  <a:lnTo>
                    <a:pt x="324" y="84"/>
                  </a:lnTo>
                  <a:lnTo>
                    <a:pt x="311" y="86"/>
                  </a:lnTo>
                  <a:lnTo>
                    <a:pt x="297" y="89"/>
                  </a:lnTo>
                  <a:lnTo>
                    <a:pt x="286" y="94"/>
                  </a:lnTo>
                  <a:lnTo>
                    <a:pt x="277" y="103"/>
                  </a:lnTo>
                  <a:lnTo>
                    <a:pt x="271" y="114"/>
                  </a:lnTo>
                  <a:lnTo>
                    <a:pt x="270" y="128"/>
                  </a:lnTo>
                  <a:close/>
                </a:path>
              </a:pathLst>
            </a:custGeom>
            <a:solidFill>
              <a:srgbClr val="FFE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Freeform 106"/>
            <p:cNvSpPr>
              <a:spLocks/>
            </p:cNvSpPr>
            <p:nvPr/>
          </p:nvSpPr>
          <p:spPr bwMode="auto">
            <a:xfrm>
              <a:off x="647" y="3085"/>
              <a:ext cx="159" cy="200"/>
            </a:xfrm>
            <a:custGeom>
              <a:avLst/>
              <a:gdLst>
                <a:gd name="T0" fmla="*/ 130 w 318"/>
                <a:gd name="T1" fmla="*/ 58 h 401"/>
                <a:gd name="T2" fmla="*/ 124 w 318"/>
                <a:gd name="T3" fmla="*/ 44 h 401"/>
                <a:gd name="T4" fmla="*/ 117 w 318"/>
                <a:gd name="T5" fmla="*/ 32 h 401"/>
                <a:gd name="T6" fmla="*/ 115 w 318"/>
                <a:gd name="T7" fmla="*/ 8 h 401"/>
                <a:gd name="T8" fmla="*/ 106 w 318"/>
                <a:gd name="T9" fmla="*/ 4 h 401"/>
                <a:gd name="T10" fmla="*/ 84 w 318"/>
                <a:gd name="T11" fmla="*/ 21 h 401"/>
                <a:gd name="T12" fmla="*/ 78 w 318"/>
                <a:gd name="T13" fmla="*/ 48 h 401"/>
                <a:gd name="T14" fmla="*/ 58 w 318"/>
                <a:gd name="T15" fmla="*/ 34 h 401"/>
                <a:gd name="T16" fmla="*/ 37 w 318"/>
                <a:gd name="T17" fmla="*/ 37 h 401"/>
                <a:gd name="T18" fmla="*/ 23 w 318"/>
                <a:gd name="T19" fmla="*/ 41 h 401"/>
                <a:gd name="T20" fmla="*/ 21 w 318"/>
                <a:gd name="T21" fmla="*/ 61 h 401"/>
                <a:gd name="T22" fmla="*/ 33 w 318"/>
                <a:gd name="T23" fmla="*/ 79 h 401"/>
                <a:gd name="T24" fmla="*/ 39 w 318"/>
                <a:gd name="T25" fmla="*/ 82 h 401"/>
                <a:gd name="T26" fmla="*/ 29 w 318"/>
                <a:gd name="T27" fmla="*/ 86 h 401"/>
                <a:gd name="T28" fmla="*/ 22 w 318"/>
                <a:gd name="T29" fmla="*/ 94 h 401"/>
                <a:gd name="T30" fmla="*/ 15 w 318"/>
                <a:gd name="T31" fmla="*/ 101 h 401"/>
                <a:gd name="T32" fmla="*/ 6 w 318"/>
                <a:gd name="T33" fmla="*/ 104 h 401"/>
                <a:gd name="T34" fmla="*/ 6 w 318"/>
                <a:gd name="T35" fmla="*/ 112 h 401"/>
                <a:gd name="T36" fmla="*/ 22 w 318"/>
                <a:gd name="T37" fmla="*/ 130 h 401"/>
                <a:gd name="T38" fmla="*/ 38 w 318"/>
                <a:gd name="T39" fmla="*/ 139 h 401"/>
                <a:gd name="T40" fmla="*/ 43 w 318"/>
                <a:gd name="T41" fmla="*/ 152 h 401"/>
                <a:gd name="T42" fmla="*/ 51 w 318"/>
                <a:gd name="T43" fmla="*/ 166 h 401"/>
                <a:gd name="T44" fmla="*/ 60 w 318"/>
                <a:gd name="T45" fmla="*/ 178 h 401"/>
                <a:gd name="T46" fmla="*/ 66 w 318"/>
                <a:gd name="T47" fmla="*/ 196 h 401"/>
                <a:gd name="T48" fmla="*/ 74 w 318"/>
                <a:gd name="T49" fmla="*/ 196 h 401"/>
                <a:gd name="T50" fmla="*/ 88 w 318"/>
                <a:gd name="T51" fmla="*/ 181 h 401"/>
                <a:gd name="T52" fmla="*/ 94 w 318"/>
                <a:gd name="T53" fmla="*/ 159 h 401"/>
                <a:gd name="T54" fmla="*/ 108 w 318"/>
                <a:gd name="T55" fmla="*/ 168 h 401"/>
                <a:gd name="T56" fmla="*/ 123 w 318"/>
                <a:gd name="T57" fmla="*/ 172 h 401"/>
                <a:gd name="T58" fmla="*/ 135 w 318"/>
                <a:gd name="T59" fmla="*/ 174 h 401"/>
                <a:gd name="T60" fmla="*/ 144 w 318"/>
                <a:gd name="T61" fmla="*/ 177 h 401"/>
                <a:gd name="T62" fmla="*/ 151 w 318"/>
                <a:gd name="T63" fmla="*/ 184 h 401"/>
                <a:gd name="T64" fmla="*/ 158 w 318"/>
                <a:gd name="T65" fmla="*/ 163 h 401"/>
                <a:gd name="T66" fmla="*/ 158 w 318"/>
                <a:gd name="T67" fmla="*/ 144 h 401"/>
                <a:gd name="T68" fmla="*/ 152 w 318"/>
                <a:gd name="T69" fmla="*/ 154 h 401"/>
                <a:gd name="T70" fmla="*/ 142 w 318"/>
                <a:gd name="T71" fmla="*/ 156 h 401"/>
                <a:gd name="T72" fmla="*/ 134 w 318"/>
                <a:gd name="T73" fmla="*/ 160 h 401"/>
                <a:gd name="T74" fmla="*/ 123 w 318"/>
                <a:gd name="T75" fmla="*/ 162 h 401"/>
                <a:gd name="T76" fmla="*/ 118 w 318"/>
                <a:gd name="T77" fmla="*/ 157 h 401"/>
                <a:gd name="T78" fmla="*/ 106 w 318"/>
                <a:gd name="T79" fmla="*/ 156 h 401"/>
                <a:gd name="T80" fmla="*/ 99 w 318"/>
                <a:gd name="T81" fmla="*/ 150 h 401"/>
                <a:gd name="T82" fmla="*/ 92 w 318"/>
                <a:gd name="T83" fmla="*/ 139 h 401"/>
                <a:gd name="T84" fmla="*/ 91 w 318"/>
                <a:gd name="T85" fmla="*/ 120 h 401"/>
                <a:gd name="T86" fmla="*/ 89 w 318"/>
                <a:gd name="T87" fmla="*/ 105 h 401"/>
                <a:gd name="T88" fmla="*/ 90 w 318"/>
                <a:gd name="T89" fmla="*/ 91 h 401"/>
                <a:gd name="T90" fmla="*/ 97 w 318"/>
                <a:gd name="T91" fmla="*/ 79 h 401"/>
                <a:gd name="T92" fmla="*/ 108 w 318"/>
                <a:gd name="T93" fmla="*/ 70 h 401"/>
                <a:gd name="T94" fmla="*/ 115 w 318"/>
                <a:gd name="T95" fmla="*/ 64 h 401"/>
                <a:gd name="T96" fmla="*/ 125 w 318"/>
                <a:gd name="T97" fmla="*/ 62 h 4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18" h="401">
                  <a:moveTo>
                    <a:pt x="258" y="133"/>
                  </a:moveTo>
                  <a:lnTo>
                    <a:pt x="261" y="125"/>
                  </a:lnTo>
                  <a:lnTo>
                    <a:pt x="260" y="116"/>
                  </a:lnTo>
                  <a:lnTo>
                    <a:pt x="256" y="107"/>
                  </a:lnTo>
                  <a:lnTo>
                    <a:pt x="252" y="98"/>
                  </a:lnTo>
                  <a:lnTo>
                    <a:pt x="247" y="89"/>
                  </a:lnTo>
                  <a:lnTo>
                    <a:pt x="241" y="80"/>
                  </a:lnTo>
                  <a:lnTo>
                    <a:pt x="237" y="72"/>
                  </a:lnTo>
                  <a:lnTo>
                    <a:pt x="233" y="65"/>
                  </a:lnTo>
                  <a:lnTo>
                    <a:pt x="229" y="51"/>
                  </a:lnTo>
                  <a:lnTo>
                    <a:pt x="227" y="33"/>
                  </a:lnTo>
                  <a:lnTo>
                    <a:pt x="229" y="17"/>
                  </a:lnTo>
                  <a:lnTo>
                    <a:pt x="238" y="0"/>
                  </a:lnTo>
                  <a:lnTo>
                    <a:pt x="226" y="4"/>
                  </a:lnTo>
                  <a:lnTo>
                    <a:pt x="211" y="9"/>
                  </a:lnTo>
                  <a:lnTo>
                    <a:pt x="195" y="17"/>
                  </a:lnTo>
                  <a:lnTo>
                    <a:pt x="180" y="28"/>
                  </a:lnTo>
                  <a:lnTo>
                    <a:pt x="167" y="42"/>
                  </a:lnTo>
                  <a:lnTo>
                    <a:pt x="158" y="57"/>
                  </a:lnTo>
                  <a:lnTo>
                    <a:pt x="154" y="75"/>
                  </a:lnTo>
                  <a:lnTo>
                    <a:pt x="156" y="97"/>
                  </a:lnTo>
                  <a:lnTo>
                    <a:pt x="142" y="81"/>
                  </a:lnTo>
                  <a:lnTo>
                    <a:pt x="129" y="72"/>
                  </a:lnTo>
                  <a:lnTo>
                    <a:pt x="116" y="69"/>
                  </a:lnTo>
                  <a:lnTo>
                    <a:pt x="102" y="69"/>
                  </a:lnTo>
                  <a:lnTo>
                    <a:pt x="88" y="72"/>
                  </a:lnTo>
                  <a:lnTo>
                    <a:pt x="73" y="75"/>
                  </a:lnTo>
                  <a:lnTo>
                    <a:pt x="58" y="75"/>
                  </a:lnTo>
                  <a:lnTo>
                    <a:pt x="42" y="72"/>
                  </a:lnTo>
                  <a:lnTo>
                    <a:pt x="45" y="83"/>
                  </a:lnTo>
                  <a:lnTo>
                    <a:pt x="45" y="96"/>
                  </a:lnTo>
                  <a:lnTo>
                    <a:pt x="43" y="110"/>
                  </a:lnTo>
                  <a:lnTo>
                    <a:pt x="42" y="123"/>
                  </a:lnTo>
                  <a:lnTo>
                    <a:pt x="44" y="137"/>
                  </a:lnTo>
                  <a:lnTo>
                    <a:pt x="51" y="149"/>
                  </a:lnTo>
                  <a:lnTo>
                    <a:pt x="66" y="158"/>
                  </a:lnTo>
                  <a:lnTo>
                    <a:pt x="91" y="165"/>
                  </a:lnTo>
                  <a:lnTo>
                    <a:pt x="85" y="164"/>
                  </a:lnTo>
                  <a:lnTo>
                    <a:pt x="78" y="165"/>
                  </a:lnTo>
                  <a:lnTo>
                    <a:pt x="71" y="166"/>
                  </a:lnTo>
                  <a:lnTo>
                    <a:pt x="64" y="169"/>
                  </a:lnTo>
                  <a:lnTo>
                    <a:pt x="58" y="173"/>
                  </a:lnTo>
                  <a:lnTo>
                    <a:pt x="52" y="178"/>
                  </a:lnTo>
                  <a:lnTo>
                    <a:pt x="48" y="183"/>
                  </a:lnTo>
                  <a:lnTo>
                    <a:pt x="43" y="189"/>
                  </a:lnTo>
                  <a:lnTo>
                    <a:pt x="38" y="195"/>
                  </a:lnTo>
                  <a:lnTo>
                    <a:pt x="34" y="199"/>
                  </a:lnTo>
                  <a:lnTo>
                    <a:pt x="29" y="203"/>
                  </a:lnTo>
                  <a:lnTo>
                    <a:pt x="23" y="205"/>
                  </a:lnTo>
                  <a:lnTo>
                    <a:pt x="18" y="207"/>
                  </a:lnTo>
                  <a:lnTo>
                    <a:pt x="12" y="209"/>
                  </a:lnTo>
                  <a:lnTo>
                    <a:pt x="6" y="209"/>
                  </a:lnTo>
                  <a:lnTo>
                    <a:pt x="0" y="209"/>
                  </a:lnTo>
                  <a:lnTo>
                    <a:pt x="12" y="224"/>
                  </a:lnTo>
                  <a:lnTo>
                    <a:pt x="23" y="237"/>
                  </a:lnTo>
                  <a:lnTo>
                    <a:pt x="34" y="250"/>
                  </a:lnTo>
                  <a:lnTo>
                    <a:pt x="43" y="260"/>
                  </a:lnTo>
                  <a:lnTo>
                    <a:pt x="53" y="270"/>
                  </a:lnTo>
                  <a:lnTo>
                    <a:pt x="64" y="275"/>
                  </a:lnTo>
                  <a:lnTo>
                    <a:pt x="75" y="279"/>
                  </a:lnTo>
                  <a:lnTo>
                    <a:pt x="88" y="278"/>
                  </a:lnTo>
                  <a:lnTo>
                    <a:pt x="83" y="293"/>
                  </a:lnTo>
                  <a:lnTo>
                    <a:pt x="85" y="305"/>
                  </a:lnTo>
                  <a:lnTo>
                    <a:pt x="88" y="316"/>
                  </a:lnTo>
                  <a:lnTo>
                    <a:pt x="94" y="325"/>
                  </a:lnTo>
                  <a:lnTo>
                    <a:pt x="101" y="333"/>
                  </a:lnTo>
                  <a:lnTo>
                    <a:pt x="108" y="341"/>
                  </a:lnTo>
                  <a:lnTo>
                    <a:pt x="114" y="348"/>
                  </a:lnTo>
                  <a:lnTo>
                    <a:pt x="119" y="356"/>
                  </a:lnTo>
                  <a:lnTo>
                    <a:pt x="125" y="370"/>
                  </a:lnTo>
                  <a:lnTo>
                    <a:pt x="129" y="381"/>
                  </a:lnTo>
                  <a:lnTo>
                    <a:pt x="131" y="392"/>
                  </a:lnTo>
                  <a:lnTo>
                    <a:pt x="128" y="401"/>
                  </a:lnTo>
                  <a:lnTo>
                    <a:pt x="138" y="398"/>
                  </a:lnTo>
                  <a:lnTo>
                    <a:pt x="147" y="392"/>
                  </a:lnTo>
                  <a:lnTo>
                    <a:pt x="157" y="384"/>
                  </a:lnTo>
                  <a:lnTo>
                    <a:pt x="166" y="373"/>
                  </a:lnTo>
                  <a:lnTo>
                    <a:pt x="176" y="362"/>
                  </a:lnTo>
                  <a:lnTo>
                    <a:pt x="182" y="348"/>
                  </a:lnTo>
                  <a:lnTo>
                    <a:pt x="187" y="333"/>
                  </a:lnTo>
                  <a:lnTo>
                    <a:pt x="188" y="318"/>
                  </a:lnTo>
                  <a:lnTo>
                    <a:pt x="196" y="325"/>
                  </a:lnTo>
                  <a:lnTo>
                    <a:pt x="205" y="332"/>
                  </a:lnTo>
                  <a:lnTo>
                    <a:pt x="215" y="337"/>
                  </a:lnTo>
                  <a:lnTo>
                    <a:pt x="225" y="340"/>
                  </a:lnTo>
                  <a:lnTo>
                    <a:pt x="235" y="343"/>
                  </a:lnTo>
                  <a:lnTo>
                    <a:pt x="246" y="345"/>
                  </a:lnTo>
                  <a:lnTo>
                    <a:pt x="254" y="346"/>
                  </a:lnTo>
                  <a:lnTo>
                    <a:pt x="262" y="347"/>
                  </a:lnTo>
                  <a:lnTo>
                    <a:pt x="269" y="348"/>
                  </a:lnTo>
                  <a:lnTo>
                    <a:pt x="276" y="349"/>
                  </a:lnTo>
                  <a:lnTo>
                    <a:pt x="283" y="350"/>
                  </a:lnTo>
                  <a:lnTo>
                    <a:pt x="288" y="354"/>
                  </a:lnTo>
                  <a:lnTo>
                    <a:pt x="293" y="357"/>
                  </a:lnTo>
                  <a:lnTo>
                    <a:pt x="299" y="363"/>
                  </a:lnTo>
                  <a:lnTo>
                    <a:pt x="302" y="369"/>
                  </a:lnTo>
                  <a:lnTo>
                    <a:pt x="306" y="377"/>
                  </a:lnTo>
                  <a:lnTo>
                    <a:pt x="310" y="355"/>
                  </a:lnTo>
                  <a:lnTo>
                    <a:pt x="316" y="327"/>
                  </a:lnTo>
                  <a:lnTo>
                    <a:pt x="318" y="301"/>
                  </a:lnTo>
                  <a:lnTo>
                    <a:pt x="314" y="281"/>
                  </a:lnTo>
                  <a:lnTo>
                    <a:pt x="315" y="288"/>
                  </a:lnTo>
                  <a:lnTo>
                    <a:pt x="313" y="295"/>
                  </a:lnTo>
                  <a:lnTo>
                    <a:pt x="309" y="302"/>
                  </a:lnTo>
                  <a:lnTo>
                    <a:pt x="303" y="308"/>
                  </a:lnTo>
                  <a:lnTo>
                    <a:pt x="296" y="311"/>
                  </a:lnTo>
                  <a:lnTo>
                    <a:pt x="291" y="313"/>
                  </a:lnTo>
                  <a:lnTo>
                    <a:pt x="284" y="313"/>
                  </a:lnTo>
                  <a:lnTo>
                    <a:pt x="279" y="310"/>
                  </a:lnTo>
                  <a:lnTo>
                    <a:pt x="275" y="316"/>
                  </a:lnTo>
                  <a:lnTo>
                    <a:pt x="268" y="320"/>
                  </a:lnTo>
                  <a:lnTo>
                    <a:pt x="261" y="324"/>
                  </a:lnTo>
                  <a:lnTo>
                    <a:pt x="253" y="325"/>
                  </a:lnTo>
                  <a:lnTo>
                    <a:pt x="246" y="325"/>
                  </a:lnTo>
                  <a:lnTo>
                    <a:pt x="240" y="324"/>
                  </a:lnTo>
                  <a:lnTo>
                    <a:pt x="235" y="320"/>
                  </a:lnTo>
                  <a:lnTo>
                    <a:pt x="235" y="315"/>
                  </a:lnTo>
                  <a:lnTo>
                    <a:pt x="227" y="315"/>
                  </a:lnTo>
                  <a:lnTo>
                    <a:pt x="220" y="315"/>
                  </a:lnTo>
                  <a:lnTo>
                    <a:pt x="212" y="312"/>
                  </a:lnTo>
                  <a:lnTo>
                    <a:pt x="207" y="310"/>
                  </a:lnTo>
                  <a:lnTo>
                    <a:pt x="201" y="305"/>
                  </a:lnTo>
                  <a:lnTo>
                    <a:pt x="197" y="301"/>
                  </a:lnTo>
                  <a:lnTo>
                    <a:pt x="196" y="295"/>
                  </a:lnTo>
                  <a:lnTo>
                    <a:pt x="196" y="287"/>
                  </a:lnTo>
                  <a:lnTo>
                    <a:pt x="184" y="279"/>
                  </a:lnTo>
                  <a:lnTo>
                    <a:pt x="176" y="265"/>
                  </a:lnTo>
                  <a:lnTo>
                    <a:pt x="173" y="250"/>
                  </a:lnTo>
                  <a:lnTo>
                    <a:pt x="181" y="241"/>
                  </a:lnTo>
                  <a:lnTo>
                    <a:pt x="176" y="229"/>
                  </a:lnTo>
                  <a:lnTo>
                    <a:pt x="173" y="219"/>
                  </a:lnTo>
                  <a:lnTo>
                    <a:pt x="177" y="211"/>
                  </a:lnTo>
                  <a:lnTo>
                    <a:pt x="185" y="205"/>
                  </a:lnTo>
                  <a:lnTo>
                    <a:pt x="181" y="194"/>
                  </a:lnTo>
                  <a:lnTo>
                    <a:pt x="180" y="183"/>
                  </a:lnTo>
                  <a:lnTo>
                    <a:pt x="185" y="176"/>
                  </a:lnTo>
                  <a:lnTo>
                    <a:pt x="195" y="173"/>
                  </a:lnTo>
                  <a:lnTo>
                    <a:pt x="193" y="159"/>
                  </a:lnTo>
                  <a:lnTo>
                    <a:pt x="196" y="149"/>
                  </a:lnTo>
                  <a:lnTo>
                    <a:pt x="204" y="143"/>
                  </a:lnTo>
                  <a:lnTo>
                    <a:pt x="216" y="141"/>
                  </a:lnTo>
                  <a:lnTo>
                    <a:pt x="218" y="137"/>
                  </a:lnTo>
                  <a:lnTo>
                    <a:pt x="223" y="134"/>
                  </a:lnTo>
                  <a:lnTo>
                    <a:pt x="230" y="129"/>
                  </a:lnTo>
                  <a:lnTo>
                    <a:pt x="237" y="126"/>
                  </a:lnTo>
                  <a:lnTo>
                    <a:pt x="243" y="125"/>
                  </a:lnTo>
                  <a:lnTo>
                    <a:pt x="250" y="125"/>
                  </a:lnTo>
                  <a:lnTo>
                    <a:pt x="255" y="127"/>
                  </a:lnTo>
                  <a:lnTo>
                    <a:pt x="258" y="133"/>
                  </a:lnTo>
                  <a:close/>
                </a:path>
              </a:pathLst>
            </a:custGeom>
            <a:solidFill>
              <a:srgbClr val="FFE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Freeform 107"/>
            <p:cNvSpPr>
              <a:spLocks/>
            </p:cNvSpPr>
            <p:nvPr/>
          </p:nvSpPr>
          <p:spPr bwMode="auto">
            <a:xfrm>
              <a:off x="672" y="3283"/>
              <a:ext cx="167" cy="199"/>
            </a:xfrm>
            <a:custGeom>
              <a:avLst/>
              <a:gdLst>
                <a:gd name="T0" fmla="*/ 146 w 334"/>
                <a:gd name="T1" fmla="*/ 68 h 399"/>
                <a:gd name="T2" fmla="*/ 148 w 334"/>
                <a:gd name="T3" fmla="*/ 45 h 399"/>
                <a:gd name="T4" fmla="*/ 153 w 334"/>
                <a:gd name="T5" fmla="*/ 34 h 399"/>
                <a:gd name="T6" fmla="*/ 163 w 334"/>
                <a:gd name="T7" fmla="*/ 25 h 399"/>
                <a:gd name="T8" fmla="*/ 154 w 334"/>
                <a:gd name="T9" fmla="*/ 20 h 399"/>
                <a:gd name="T10" fmla="*/ 126 w 334"/>
                <a:gd name="T11" fmla="*/ 21 h 399"/>
                <a:gd name="T12" fmla="*/ 106 w 334"/>
                <a:gd name="T13" fmla="*/ 41 h 399"/>
                <a:gd name="T14" fmla="*/ 97 w 334"/>
                <a:gd name="T15" fmla="*/ 18 h 399"/>
                <a:gd name="T16" fmla="*/ 78 w 334"/>
                <a:gd name="T17" fmla="*/ 10 h 399"/>
                <a:gd name="T18" fmla="*/ 64 w 334"/>
                <a:gd name="T19" fmla="*/ 6 h 399"/>
                <a:gd name="T20" fmla="*/ 51 w 334"/>
                <a:gd name="T21" fmla="*/ 22 h 399"/>
                <a:gd name="T22" fmla="*/ 52 w 334"/>
                <a:gd name="T23" fmla="*/ 43 h 399"/>
                <a:gd name="T24" fmla="*/ 54 w 334"/>
                <a:gd name="T25" fmla="*/ 49 h 399"/>
                <a:gd name="T26" fmla="*/ 40 w 334"/>
                <a:gd name="T27" fmla="*/ 49 h 399"/>
                <a:gd name="T28" fmla="*/ 28 w 334"/>
                <a:gd name="T29" fmla="*/ 52 h 399"/>
                <a:gd name="T30" fmla="*/ 17 w 334"/>
                <a:gd name="T31" fmla="*/ 54 h 399"/>
                <a:gd name="T32" fmla="*/ 6 w 334"/>
                <a:gd name="T33" fmla="*/ 51 h 399"/>
                <a:gd name="T34" fmla="*/ 2 w 334"/>
                <a:gd name="T35" fmla="*/ 56 h 399"/>
                <a:gd name="T36" fmla="*/ 10 w 334"/>
                <a:gd name="T37" fmla="*/ 80 h 399"/>
                <a:gd name="T38" fmla="*/ 23 w 334"/>
                <a:gd name="T39" fmla="*/ 96 h 399"/>
                <a:gd name="T40" fmla="*/ 20 w 334"/>
                <a:gd name="T41" fmla="*/ 109 h 399"/>
                <a:gd name="T42" fmla="*/ 19 w 334"/>
                <a:gd name="T43" fmla="*/ 126 h 399"/>
                <a:gd name="T44" fmla="*/ 20 w 334"/>
                <a:gd name="T45" fmla="*/ 140 h 399"/>
                <a:gd name="T46" fmla="*/ 16 w 334"/>
                <a:gd name="T47" fmla="*/ 158 h 399"/>
                <a:gd name="T48" fmla="*/ 22 w 334"/>
                <a:gd name="T49" fmla="*/ 163 h 399"/>
                <a:gd name="T50" fmla="*/ 42 w 334"/>
                <a:gd name="T51" fmla="*/ 158 h 399"/>
                <a:gd name="T52" fmla="*/ 60 w 334"/>
                <a:gd name="T53" fmla="*/ 143 h 399"/>
                <a:gd name="T54" fmla="*/ 66 w 334"/>
                <a:gd name="T55" fmla="*/ 158 h 399"/>
                <a:gd name="T56" fmla="*/ 77 w 334"/>
                <a:gd name="T57" fmla="*/ 170 h 399"/>
                <a:gd name="T58" fmla="*/ 88 w 334"/>
                <a:gd name="T59" fmla="*/ 180 h 399"/>
                <a:gd name="T60" fmla="*/ 94 w 334"/>
                <a:gd name="T61" fmla="*/ 199 h 399"/>
                <a:gd name="T62" fmla="*/ 106 w 334"/>
                <a:gd name="T63" fmla="*/ 187 h 399"/>
                <a:gd name="T64" fmla="*/ 120 w 334"/>
                <a:gd name="T65" fmla="*/ 171 h 399"/>
                <a:gd name="T66" fmla="*/ 121 w 334"/>
                <a:gd name="T67" fmla="*/ 165 h 399"/>
                <a:gd name="T68" fmla="*/ 111 w 334"/>
                <a:gd name="T69" fmla="*/ 170 h 399"/>
                <a:gd name="T70" fmla="*/ 101 w 334"/>
                <a:gd name="T71" fmla="*/ 168 h 399"/>
                <a:gd name="T72" fmla="*/ 92 w 334"/>
                <a:gd name="T73" fmla="*/ 166 h 399"/>
                <a:gd name="T74" fmla="*/ 82 w 334"/>
                <a:gd name="T75" fmla="*/ 162 h 399"/>
                <a:gd name="T76" fmla="*/ 80 w 334"/>
                <a:gd name="T77" fmla="*/ 154 h 399"/>
                <a:gd name="T78" fmla="*/ 68 w 334"/>
                <a:gd name="T79" fmla="*/ 138 h 399"/>
                <a:gd name="T80" fmla="*/ 68 w 334"/>
                <a:gd name="T81" fmla="*/ 117 h 399"/>
                <a:gd name="T82" fmla="*/ 78 w 334"/>
                <a:gd name="T83" fmla="*/ 103 h 399"/>
                <a:gd name="T84" fmla="*/ 89 w 334"/>
                <a:gd name="T85" fmla="*/ 94 h 399"/>
                <a:gd name="T86" fmla="*/ 96 w 334"/>
                <a:gd name="T87" fmla="*/ 83 h 399"/>
                <a:gd name="T88" fmla="*/ 105 w 334"/>
                <a:gd name="T89" fmla="*/ 78 h 399"/>
                <a:gd name="T90" fmla="*/ 111 w 334"/>
                <a:gd name="T91" fmla="*/ 73 h 399"/>
                <a:gd name="T92" fmla="*/ 120 w 334"/>
                <a:gd name="T93" fmla="*/ 76 h 399"/>
                <a:gd name="T94" fmla="*/ 128 w 334"/>
                <a:gd name="T95" fmla="*/ 75 h 399"/>
                <a:gd name="T96" fmla="*/ 138 w 334"/>
                <a:gd name="T97" fmla="*/ 78 h 3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4" h="399">
                  <a:moveTo>
                    <a:pt x="279" y="170"/>
                  </a:moveTo>
                  <a:lnTo>
                    <a:pt x="288" y="156"/>
                  </a:lnTo>
                  <a:lnTo>
                    <a:pt x="292" y="136"/>
                  </a:lnTo>
                  <a:lnTo>
                    <a:pt x="293" y="116"/>
                  </a:lnTo>
                  <a:lnTo>
                    <a:pt x="294" y="98"/>
                  </a:lnTo>
                  <a:lnTo>
                    <a:pt x="296" y="91"/>
                  </a:lnTo>
                  <a:lnTo>
                    <a:pt x="298" y="85"/>
                  </a:lnTo>
                  <a:lnTo>
                    <a:pt x="302" y="77"/>
                  </a:lnTo>
                  <a:lnTo>
                    <a:pt x="305" y="68"/>
                  </a:lnTo>
                  <a:lnTo>
                    <a:pt x="310" y="62"/>
                  </a:lnTo>
                  <a:lnTo>
                    <a:pt x="317" y="56"/>
                  </a:lnTo>
                  <a:lnTo>
                    <a:pt x="325" y="50"/>
                  </a:lnTo>
                  <a:lnTo>
                    <a:pt x="334" y="47"/>
                  </a:lnTo>
                  <a:lnTo>
                    <a:pt x="321" y="43"/>
                  </a:lnTo>
                  <a:lnTo>
                    <a:pt x="307" y="40"/>
                  </a:lnTo>
                  <a:lnTo>
                    <a:pt x="288" y="38"/>
                  </a:lnTo>
                  <a:lnTo>
                    <a:pt x="270" y="38"/>
                  </a:lnTo>
                  <a:lnTo>
                    <a:pt x="252" y="42"/>
                  </a:lnTo>
                  <a:lnTo>
                    <a:pt x="235" y="50"/>
                  </a:lnTo>
                  <a:lnTo>
                    <a:pt x="221" y="64"/>
                  </a:lnTo>
                  <a:lnTo>
                    <a:pt x="212" y="83"/>
                  </a:lnTo>
                  <a:lnTo>
                    <a:pt x="210" y="63"/>
                  </a:lnTo>
                  <a:lnTo>
                    <a:pt x="203" y="48"/>
                  </a:lnTo>
                  <a:lnTo>
                    <a:pt x="194" y="37"/>
                  </a:lnTo>
                  <a:lnTo>
                    <a:pt x="182" y="32"/>
                  </a:lnTo>
                  <a:lnTo>
                    <a:pt x="168" y="26"/>
                  </a:lnTo>
                  <a:lnTo>
                    <a:pt x="156" y="20"/>
                  </a:lnTo>
                  <a:lnTo>
                    <a:pt x="142" y="12"/>
                  </a:lnTo>
                  <a:lnTo>
                    <a:pt x="130" y="0"/>
                  </a:lnTo>
                  <a:lnTo>
                    <a:pt x="127" y="12"/>
                  </a:lnTo>
                  <a:lnTo>
                    <a:pt x="120" y="22"/>
                  </a:lnTo>
                  <a:lnTo>
                    <a:pt x="111" y="33"/>
                  </a:lnTo>
                  <a:lnTo>
                    <a:pt x="101" y="44"/>
                  </a:lnTo>
                  <a:lnTo>
                    <a:pt x="96" y="56"/>
                  </a:lnTo>
                  <a:lnTo>
                    <a:pt x="96" y="70"/>
                  </a:lnTo>
                  <a:lnTo>
                    <a:pt x="104" y="86"/>
                  </a:lnTo>
                  <a:lnTo>
                    <a:pt x="121" y="105"/>
                  </a:lnTo>
                  <a:lnTo>
                    <a:pt x="115" y="101"/>
                  </a:lnTo>
                  <a:lnTo>
                    <a:pt x="107" y="98"/>
                  </a:lnTo>
                  <a:lnTo>
                    <a:pt x="99" y="97"/>
                  </a:lnTo>
                  <a:lnTo>
                    <a:pt x="90" y="97"/>
                  </a:lnTo>
                  <a:lnTo>
                    <a:pt x="80" y="98"/>
                  </a:lnTo>
                  <a:lnTo>
                    <a:pt x="72" y="100"/>
                  </a:lnTo>
                  <a:lnTo>
                    <a:pt x="62" y="102"/>
                  </a:lnTo>
                  <a:lnTo>
                    <a:pt x="55" y="105"/>
                  </a:lnTo>
                  <a:lnTo>
                    <a:pt x="49" y="108"/>
                  </a:lnTo>
                  <a:lnTo>
                    <a:pt x="40" y="109"/>
                  </a:lnTo>
                  <a:lnTo>
                    <a:pt x="34" y="108"/>
                  </a:lnTo>
                  <a:lnTo>
                    <a:pt x="27" y="106"/>
                  </a:lnTo>
                  <a:lnTo>
                    <a:pt x="19" y="104"/>
                  </a:lnTo>
                  <a:lnTo>
                    <a:pt x="12" y="102"/>
                  </a:lnTo>
                  <a:lnTo>
                    <a:pt x="6" y="98"/>
                  </a:lnTo>
                  <a:lnTo>
                    <a:pt x="0" y="95"/>
                  </a:lnTo>
                  <a:lnTo>
                    <a:pt x="4" y="113"/>
                  </a:lnTo>
                  <a:lnTo>
                    <a:pt x="7" y="131"/>
                  </a:lnTo>
                  <a:lnTo>
                    <a:pt x="12" y="147"/>
                  </a:lnTo>
                  <a:lnTo>
                    <a:pt x="19" y="161"/>
                  </a:lnTo>
                  <a:lnTo>
                    <a:pt x="25" y="173"/>
                  </a:lnTo>
                  <a:lnTo>
                    <a:pt x="35" y="184"/>
                  </a:lnTo>
                  <a:lnTo>
                    <a:pt x="45" y="192"/>
                  </a:lnTo>
                  <a:lnTo>
                    <a:pt x="58" y="199"/>
                  </a:lnTo>
                  <a:lnTo>
                    <a:pt x="46" y="209"/>
                  </a:lnTo>
                  <a:lnTo>
                    <a:pt x="39" y="219"/>
                  </a:lnTo>
                  <a:lnTo>
                    <a:pt x="36" y="231"/>
                  </a:lnTo>
                  <a:lnTo>
                    <a:pt x="36" y="241"/>
                  </a:lnTo>
                  <a:lnTo>
                    <a:pt x="37" y="252"/>
                  </a:lnTo>
                  <a:lnTo>
                    <a:pt x="38" y="262"/>
                  </a:lnTo>
                  <a:lnTo>
                    <a:pt x="40" y="271"/>
                  </a:lnTo>
                  <a:lnTo>
                    <a:pt x="40" y="280"/>
                  </a:lnTo>
                  <a:lnTo>
                    <a:pt x="38" y="295"/>
                  </a:lnTo>
                  <a:lnTo>
                    <a:pt x="36" y="308"/>
                  </a:lnTo>
                  <a:lnTo>
                    <a:pt x="31" y="317"/>
                  </a:lnTo>
                  <a:lnTo>
                    <a:pt x="23" y="323"/>
                  </a:lnTo>
                  <a:lnTo>
                    <a:pt x="32" y="325"/>
                  </a:lnTo>
                  <a:lnTo>
                    <a:pt x="44" y="327"/>
                  </a:lnTo>
                  <a:lnTo>
                    <a:pt x="58" y="325"/>
                  </a:lnTo>
                  <a:lnTo>
                    <a:pt x="72" y="322"/>
                  </a:lnTo>
                  <a:lnTo>
                    <a:pt x="84" y="316"/>
                  </a:lnTo>
                  <a:lnTo>
                    <a:pt x="98" y="309"/>
                  </a:lnTo>
                  <a:lnTo>
                    <a:pt x="110" y="299"/>
                  </a:lnTo>
                  <a:lnTo>
                    <a:pt x="119" y="287"/>
                  </a:lnTo>
                  <a:lnTo>
                    <a:pt x="121" y="298"/>
                  </a:lnTo>
                  <a:lnTo>
                    <a:pt x="126" y="307"/>
                  </a:lnTo>
                  <a:lnTo>
                    <a:pt x="131" y="316"/>
                  </a:lnTo>
                  <a:lnTo>
                    <a:pt x="138" y="325"/>
                  </a:lnTo>
                  <a:lnTo>
                    <a:pt x="145" y="333"/>
                  </a:lnTo>
                  <a:lnTo>
                    <a:pt x="153" y="340"/>
                  </a:lnTo>
                  <a:lnTo>
                    <a:pt x="160" y="346"/>
                  </a:lnTo>
                  <a:lnTo>
                    <a:pt x="166" y="351"/>
                  </a:lnTo>
                  <a:lnTo>
                    <a:pt x="176" y="360"/>
                  </a:lnTo>
                  <a:lnTo>
                    <a:pt x="183" y="370"/>
                  </a:lnTo>
                  <a:lnTo>
                    <a:pt x="188" y="383"/>
                  </a:lnTo>
                  <a:lnTo>
                    <a:pt x="187" y="399"/>
                  </a:lnTo>
                  <a:lnTo>
                    <a:pt x="194" y="392"/>
                  </a:lnTo>
                  <a:lnTo>
                    <a:pt x="203" y="384"/>
                  </a:lnTo>
                  <a:lnTo>
                    <a:pt x="212" y="374"/>
                  </a:lnTo>
                  <a:lnTo>
                    <a:pt x="222" y="363"/>
                  </a:lnTo>
                  <a:lnTo>
                    <a:pt x="230" y="353"/>
                  </a:lnTo>
                  <a:lnTo>
                    <a:pt x="239" y="343"/>
                  </a:lnTo>
                  <a:lnTo>
                    <a:pt x="243" y="333"/>
                  </a:lnTo>
                  <a:lnTo>
                    <a:pt x="244" y="324"/>
                  </a:lnTo>
                  <a:lnTo>
                    <a:pt x="242" y="330"/>
                  </a:lnTo>
                  <a:lnTo>
                    <a:pt x="236" y="335"/>
                  </a:lnTo>
                  <a:lnTo>
                    <a:pt x="229" y="338"/>
                  </a:lnTo>
                  <a:lnTo>
                    <a:pt x="222" y="340"/>
                  </a:lnTo>
                  <a:lnTo>
                    <a:pt x="214" y="340"/>
                  </a:lnTo>
                  <a:lnTo>
                    <a:pt x="207" y="339"/>
                  </a:lnTo>
                  <a:lnTo>
                    <a:pt x="202" y="336"/>
                  </a:lnTo>
                  <a:lnTo>
                    <a:pt x="199" y="330"/>
                  </a:lnTo>
                  <a:lnTo>
                    <a:pt x="192" y="332"/>
                  </a:lnTo>
                  <a:lnTo>
                    <a:pt x="184" y="332"/>
                  </a:lnTo>
                  <a:lnTo>
                    <a:pt x="176" y="331"/>
                  </a:lnTo>
                  <a:lnTo>
                    <a:pt x="169" y="328"/>
                  </a:lnTo>
                  <a:lnTo>
                    <a:pt x="163" y="324"/>
                  </a:lnTo>
                  <a:lnTo>
                    <a:pt x="159" y="320"/>
                  </a:lnTo>
                  <a:lnTo>
                    <a:pt x="158" y="315"/>
                  </a:lnTo>
                  <a:lnTo>
                    <a:pt x="160" y="309"/>
                  </a:lnTo>
                  <a:lnTo>
                    <a:pt x="148" y="301"/>
                  </a:lnTo>
                  <a:lnTo>
                    <a:pt x="138" y="290"/>
                  </a:lnTo>
                  <a:lnTo>
                    <a:pt x="136" y="277"/>
                  </a:lnTo>
                  <a:lnTo>
                    <a:pt x="142" y="265"/>
                  </a:lnTo>
                  <a:lnTo>
                    <a:pt x="136" y="252"/>
                  </a:lnTo>
                  <a:lnTo>
                    <a:pt x="136" y="234"/>
                  </a:lnTo>
                  <a:lnTo>
                    <a:pt x="143" y="222"/>
                  </a:lnTo>
                  <a:lnTo>
                    <a:pt x="154" y="218"/>
                  </a:lnTo>
                  <a:lnTo>
                    <a:pt x="156" y="206"/>
                  </a:lnTo>
                  <a:lnTo>
                    <a:pt x="159" y="195"/>
                  </a:lnTo>
                  <a:lnTo>
                    <a:pt x="166" y="191"/>
                  </a:lnTo>
                  <a:lnTo>
                    <a:pt x="178" y="189"/>
                  </a:lnTo>
                  <a:lnTo>
                    <a:pt x="181" y="178"/>
                  </a:lnTo>
                  <a:lnTo>
                    <a:pt x="186" y="170"/>
                  </a:lnTo>
                  <a:lnTo>
                    <a:pt x="192" y="166"/>
                  </a:lnTo>
                  <a:lnTo>
                    <a:pt x="203" y="169"/>
                  </a:lnTo>
                  <a:lnTo>
                    <a:pt x="206" y="162"/>
                  </a:lnTo>
                  <a:lnTo>
                    <a:pt x="210" y="156"/>
                  </a:lnTo>
                  <a:lnTo>
                    <a:pt x="213" y="151"/>
                  </a:lnTo>
                  <a:lnTo>
                    <a:pt x="218" y="148"/>
                  </a:lnTo>
                  <a:lnTo>
                    <a:pt x="222" y="147"/>
                  </a:lnTo>
                  <a:lnTo>
                    <a:pt x="227" y="148"/>
                  </a:lnTo>
                  <a:lnTo>
                    <a:pt x="233" y="149"/>
                  </a:lnTo>
                  <a:lnTo>
                    <a:pt x="239" y="153"/>
                  </a:lnTo>
                  <a:lnTo>
                    <a:pt x="242" y="150"/>
                  </a:lnTo>
                  <a:lnTo>
                    <a:pt x="248" y="150"/>
                  </a:lnTo>
                  <a:lnTo>
                    <a:pt x="256" y="150"/>
                  </a:lnTo>
                  <a:lnTo>
                    <a:pt x="263" y="151"/>
                  </a:lnTo>
                  <a:lnTo>
                    <a:pt x="270" y="154"/>
                  </a:lnTo>
                  <a:lnTo>
                    <a:pt x="275" y="157"/>
                  </a:lnTo>
                  <a:lnTo>
                    <a:pt x="279" y="163"/>
                  </a:lnTo>
                  <a:lnTo>
                    <a:pt x="279" y="170"/>
                  </a:lnTo>
                  <a:close/>
                </a:path>
              </a:pathLst>
            </a:custGeom>
            <a:solidFill>
              <a:srgbClr val="FFE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108"/>
            <p:cNvSpPr>
              <a:spLocks/>
            </p:cNvSpPr>
            <p:nvPr/>
          </p:nvSpPr>
          <p:spPr bwMode="auto">
            <a:xfrm>
              <a:off x="729" y="3140"/>
              <a:ext cx="89" cy="111"/>
            </a:xfrm>
            <a:custGeom>
              <a:avLst/>
              <a:gdLst>
                <a:gd name="T0" fmla="*/ 21 w 178"/>
                <a:gd name="T1" fmla="*/ 9 h 221"/>
                <a:gd name="T2" fmla="*/ 27 w 178"/>
                <a:gd name="T3" fmla="*/ 4 h 221"/>
                <a:gd name="T4" fmla="*/ 34 w 178"/>
                <a:gd name="T5" fmla="*/ 1 h 221"/>
                <a:gd name="T6" fmla="*/ 41 w 178"/>
                <a:gd name="T7" fmla="*/ 1 h 221"/>
                <a:gd name="T8" fmla="*/ 46 w 178"/>
                <a:gd name="T9" fmla="*/ 2 h 221"/>
                <a:gd name="T10" fmla="*/ 53 w 178"/>
                <a:gd name="T11" fmla="*/ 1 h 221"/>
                <a:gd name="T12" fmla="*/ 60 w 178"/>
                <a:gd name="T13" fmla="*/ 2 h 221"/>
                <a:gd name="T14" fmla="*/ 64 w 178"/>
                <a:gd name="T15" fmla="*/ 7 h 221"/>
                <a:gd name="T16" fmla="*/ 68 w 178"/>
                <a:gd name="T17" fmla="*/ 10 h 221"/>
                <a:gd name="T18" fmla="*/ 76 w 178"/>
                <a:gd name="T19" fmla="*/ 13 h 221"/>
                <a:gd name="T20" fmla="*/ 84 w 178"/>
                <a:gd name="T21" fmla="*/ 20 h 221"/>
                <a:gd name="T22" fmla="*/ 87 w 178"/>
                <a:gd name="T23" fmla="*/ 30 h 221"/>
                <a:gd name="T24" fmla="*/ 87 w 178"/>
                <a:gd name="T25" fmla="*/ 42 h 221"/>
                <a:gd name="T26" fmla="*/ 88 w 178"/>
                <a:gd name="T27" fmla="*/ 57 h 221"/>
                <a:gd name="T28" fmla="*/ 87 w 178"/>
                <a:gd name="T29" fmla="*/ 69 h 221"/>
                <a:gd name="T30" fmla="*/ 85 w 178"/>
                <a:gd name="T31" fmla="*/ 80 h 221"/>
                <a:gd name="T32" fmla="*/ 82 w 178"/>
                <a:gd name="T33" fmla="*/ 86 h 221"/>
                <a:gd name="T34" fmla="*/ 79 w 178"/>
                <a:gd name="T35" fmla="*/ 94 h 221"/>
                <a:gd name="T36" fmla="*/ 73 w 178"/>
                <a:gd name="T37" fmla="*/ 100 h 221"/>
                <a:gd name="T38" fmla="*/ 66 w 178"/>
                <a:gd name="T39" fmla="*/ 102 h 221"/>
                <a:gd name="T40" fmla="*/ 61 w 178"/>
                <a:gd name="T41" fmla="*/ 104 h 221"/>
                <a:gd name="T42" fmla="*/ 53 w 178"/>
                <a:gd name="T43" fmla="*/ 109 h 221"/>
                <a:gd name="T44" fmla="*/ 45 w 178"/>
                <a:gd name="T45" fmla="*/ 111 h 221"/>
                <a:gd name="T46" fmla="*/ 39 w 178"/>
                <a:gd name="T47" fmla="*/ 108 h 221"/>
                <a:gd name="T48" fmla="*/ 35 w 178"/>
                <a:gd name="T49" fmla="*/ 106 h 221"/>
                <a:gd name="T50" fmla="*/ 27 w 178"/>
                <a:gd name="T51" fmla="*/ 105 h 221"/>
                <a:gd name="T52" fmla="*/ 20 w 178"/>
                <a:gd name="T53" fmla="*/ 102 h 221"/>
                <a:gd name="T54" fmla="*/ 16 w 178"/>
                <a:gd name="T55" fmla="*/ 96 h 221"/>
                <a:gd name="T56" fmla="*/ 12 w 178"/>
                <a:gd name="T57" fmla="*/ 91 h 221"/>
                <a:gd name="T58" fmla="*/ 6 w 178"/>
                <a:gd name="T59" fmla="*/ 85 h 221"/>
                <a:gd name="T60" fmla="*/ 3 w 178"/>
                <a:gd name="T61" fmla="*/ 77 h 221"/>
                <a:gd name="T62" fmla="*/ 3 w 178"/>
                <a:gd name="T63" fmla="*/ 70 h 221"/>
                <a:gd name="T64" fmla="*/ 2 w 178"/>
                <a:gd name="T65" fmla="*/ 61 h 221"/>
                <a:gd name="T66" fmla="*/ 1 w 178"/>
                <a:gd name="T67" fmla="*/ 52 h 221"/>
                <a:gd name="T68" fmla="*/ 3 w 178"/>
                <a:gd name="T69" fmla="*/ 42 h 221"/>
                <a:gd name="T70" fmla="*/ 5 w 178"/>
                <a:gd name="T71" fmla="*/ 32 h 221"/>
                <a:gd name="T72" fmla="*/ 8 w 178"/>
                <a:gd name="T73" fmla="*/ 22 h 221"/>
                <a:gd name="T74" fmla="*/ 14 w 178"/>
                <a:gd name="T75" fmla="*/ 13 h 2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8" h="221">
                  <a:moveTo>
                    <a:pt x="39" y="22"/>
                  </a:moveTo>
                  <a:lnTo>
                    <a:pt x="42" y="17"/>
                  </a:lnTo>
                  <a:lnTo>
                    <a:pt x="46" y="13"/>
                  </a:lnTo>
                  <a:lnTo>
                    <a:pt x="53" y="8"/>
                  </a:lnTo>
                  <a:lnTo>
                    <a:pt x="60" y="3"/>
                  </a:lnTo>
                  <a:lnTo>
                    <a:pt x="68" y="1"/>
                  </a:lnTo>
                  <a:lnTo>
                    <a:pt x="75" y="0"/>
                  </a:lnTo>
                  <a:lnTo>
                    <a:pt x="82" y="2"/>
                  </a:lnTo>
                  <a:lnTo>
                    <a:pt x="87" y="8"/>
                  </a:lnTo>
                  <a:lnTo>
                    <a:pt x="92" y="4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3" y="8"/>
                  </a:lnTo>
                  <a:lnTo>
                    <a:pt x="128" y="14"/>
                  </a:lnTo>
                  <a:lnTo>
                    <a:pt x="130" y="22"/>
                  </a:lnTo>
                  <a:lnTo>
                    <a:pt x="135" y="19"/>
                  </a:lnTo>
                  <a:lnTo>
                    <a:pt x="143" y="22"/>
                  </a:lnTo>
                  <a:lnTo>
                    <a:pt x="151" y="25"/>
                  </a:lnTo>
                  <a:lnTo>
                    <a:pt x="160" y="31"/>
                  </a:lnTo>
                  <a:lnTo>
                    <a:pt x="167" y="39"/>
                  </a:lnTo>
                  <a:lnTo>
                    <a:pt x="172" y="48"/>
                  </a:lnTo>
                  <a:lnTo>
                    <a:pt x="173" y="59"/>
                  </a:lnTo>
                  <a:lnTo>
                    <a:pt x="168" y="69"/>
                  </a:lnTo>
                  <a:lnTo>
                    <a:pt x="174" y="83"/>
                  </a:lnTo>
                  <a:lnTo>
                    <a:pt x="178" y="98"/>
                  </a:lnTo>
                  <a:lnTo>
                    <a:pt x="175" y="113"/>
                  </a:lnTo>
                  <a:lnTo>
                    <a:pt x="167" y="123"/>
                  </a:lnTo>
                  <a:lnTo>
                    <a:pt x="174" y="138"/>
                  </a:lnTo>
                  <a:lnTo>
                    <a:pt x="174" y="151"/>
                  </a:lnTo>
                  <a:lnTo>
                    <a:pt x="169" y="159"/>
                  </a:lnTo>
                  <a:lnTo>
                    <a:pt x="160" y="165"/>
                  </a:lnTo>
                  <a:lnTo>
                    <a:pt x="163" y="172"/>
                  </a:lnTo>
                  <a:lnTo>
                    <a:pt x="160" y="180"/>
                  </a:lnTo>
                  <a:lnTo>
                    <a:pt x="157" y="188"/>
                  </a:lnTo>
                  <a:lnTo>
                    <a:pt x="152" y="195"/>
                  </a:lnTo>
                  <a:lnTo>
                    <a:pt x="145" y="200"/>
                  </a:lnTo>
                  <a:lnTo>
                    <a:pt x="138" y="204"/>
                  </a:lnTo>
                  <a:lnTo>
                    <a:pt x="131" y="204"/>
                  </a:lnTo>
                  <a:lnTo>
                    <a:pt x="126" y="201"/>
                  </a:lnTo>
                  <a:lnTo>
                    <a:pt x="121" y="208"/>
                  </a:lnTo>
                  <a:lnTo>
                    <a:pt x="114" y="214"/>
                  </a:lnTo>
                  <a:lnTo>
                    <a:pt x="106" y="218"/>
                  </a:lnTo>
                  <a:lnTo>
                    <a:pt x="98" y="221"/>
                  </a:lnTo>
                  <a:lnTo>
                    <a:pt x="90" y="221"/>
                  </a:lnTo>
                  <a:lnTo>
                    <a:pt x="83" y="220"/>
                  </a:lnTo>
                  <a:lnTo>
                    <a:pt x="78" y="216"/>
                  </a:lnTo>
                  <a:lnTo>
                    <a:pt x="77" y="210"/>
                  </a:lnTo>
                  <a:lnTo>
                    <a:pt x="69" y="211"/>
                  </a:lnTo>
                  <a:lnTo>
                    <a:pt x="60" y="211"/>
                  </a:lnTo>
                  <a:lnTo>
                    <a:pt x="53" y="210"/>
                  </a:lnTo>
                  <a:lnTo>
                    <a:pt x="45" y="207"/>
                  </a:lnTo>
                  <a:lnTo>
                    <a:pt x="39" y="204"/>
                  </a:lnTo>
                  <a:lnTo>
                    <a:pt x="35" y="198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24" y="182"/>
                  </a:lnTo>
                  <a:lnTo>
                    <a:pt x="17" y="176"/>
                  </a:lnTo>
                  <a:lnTo>
                    <a:pt x="12" y="169"/>
                  </a:lnTo>
                  <a:lnTo>
                    <a:pt x="7" y="161"/>
                  </a:lnTo>
                  <a:lnTo>
                    <a:pt x="5" y="153"/>
                  </a:lnTo>
                  <a:lnTo>
                    <a:pt x="4" y="146"/>
                  </a:lnTo>
                  <a:lnTo>
                    <a:pt x="6" y="139"/>
                  </a:lnTo>
                  <a:lnTo>
                    <a:pt x="12" y="135"/>
                  </a:lnTo>
                  <a:lnTo>
                    <a:pt x="4" y="122"/>
                  </a:lnTo>
                  <a:lnTo>
                    <a:pt x="0" y="112"/>
                  </a:lnTo>
                  <a:lnTo>
                    <a:pt x="2" y="104"/>
                  </a:lnTo>
                  <a:lnTo>
                    <a:pt x="12" y="95"/>
                  </a:lnTo>
                  <a:lnTo>
                    <a:pt x="6" y="83"/>
                  </a:lnTo>
                  <a:lnTo>
                    <a:pt x="5" y="71"/>
                  </a:lnTo>
                  <a:lnTo>
                    <a:pt x="9" y="63"/>
                  </a:lnTo>
                  <a:lnTo>
                    <a:pt x="20" y="59"/>
                  </a:lnTo>
                  <a:lnTo>
                    <a:pt x="16" y="44"/>
                  </a:lnTo>
                  <a:lnTo>
                    <a:pt x="20" y="32"/>
                  </a:lnTo>
                  <a:lnTo>
                    <a:pt x="27" y="25"/>
                  </a:lnTo>
                  <a:lnTo>
                    <a:pt x="39" y="2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Freeform 109"/>
            <p:cNvSpPr>
              <a:spLocks/>
            </p:cNvSpPr>
            <p:nvPr/>
          </p:nvSpPr>
          <p:spPr bwMode="auto">
            <a:xfrm>
              <a:off x="496" y="3171"/>
              <a:ext cx="113" cy="105"/>
            </a:xfrm>
            <a:custGeom>
              <a:avLst/>
              <a:gdLst>
                <a:gd name="T0" fmla="*/ 34 w 227"/>
                <a:gd name="T1" fmla="*/ 6 h 211"/>
                <a:gd name="T2" fmla="*/ 38 w 227"/>
                <a:gd name="T3" fmla="*/ 2 h 211"/>
                <a:gd name="T4" fmla="*/ 44 w 227"/>
                <a:gd name="T5" fmla="*/ 0 h 211"/>
                <a:gd name="T6" fmla="*/ 50 w 227"/>
                <a:gd name="T7" fmla="*/ 1 h 211"/>
                <a:gd name="T8" fmla="*/ 55 w 227"/>
                <a:gd name="T9" fmla="*/ 3 h 211"/>
                <a:gd name="T10" fmla="*/ 60 w 227"/>
                <a:gd name="T11" fmla="*/ 1 h 211"/>
                <a:gd name="T12" fmla="*/ 65 w 227"/>
                <a:gd name="T13" fmla="*/ 1 h 211"/>
                <a:gd name="T14" fmla="*/ 70 w 227"/>
                <a:gd name="T15" fmla="*/ 4 h 211"/>
                <a:gd name="T16" fmla="*/ 74 w 227"/>
                <a:gd name="T17" fmla="*/ 5 h 211"/>
                <a:gd name="T18" fmla="*/ 81 w 227"/>
                <a:gd name="T19" fmla="*/ 4 h 211"/>
                <a:gd name="T20" fmla="*/ 87 w 227"/>
                <a:gd name="T21" fmla="*/ 7 h 211"/>
                <a:gd name="T22" fmla="*/ 92 w 227"/>
                <a:gd name="T23" fmla="*/ 12 h 211"/>
                <a:gd name="T24" fmla="*/ 98 w 227"/>
                <a:gd name="T25" fmla="*/ 16 h 211"/>
                <a:gd name="T26" fmla="*/ 106 w 227"/>
                <a:gd name="T27" fmla="*/ 23 h 211"/>
                <a:gd name="T28" fmla="*/ 110 w 227"/>
                <a:gd name="T29" fmla="*/ 32 h 211"/>
                <a:gd name="T30" fmla="*/ 113 w 227"/>
                <a:gd name="T31" fmla="*/ 42 h 211"/>
                <a:gd name="T32" fmla="*/ 112 w 227"/>
                <a:gd name="T33" fmla="*/ 52 h 211"/>
                <a:gd name="T34" fmla="*/ 111 w 227"/>
                <a:gd name="T35" fmla="*/ 62 h 211"/>
                <a:gd name="T36" fmla="*/ 110 w 227"/>
                <a:gd name="T37" fmla="*/ 69 h 211"/>
                <a:gd name="T38" fmla="*/ 105 w 227"/>
                <a:gd name="T39" fmla="*/ 77 h 211"/>
                <a:gd name="T40" fmla="*/ 100 w 227"/>
                <a:gd name="T41" fmla="*/ 84 h 211"/>
                <a:gd name="T42" fmla="*/ 93 w 227"/>
                <a:gd name="T43" fmla="*/ 91 h 211"/>
                <a:gd name="T44" fmla="*/ 88 w 227"/>
                <a:gd name="T45" fmla="*/ 95 h 211"/>
                <a:gd name="T46" fmla="*/ 81 w 227"/>
                <a:gd name="T47" fmla="*/ 99 h 211"/>
                <a:gd name="T48" fmla="*/ 76 w 227"/>
                <a:gd name="T49" fmla="*/ 102 h 211"/>
                <a:gd name="T50" fmla="*/ 72 w 227"/>
                <a:gd name="T51" fmla="*/ 105 h 211"/>
                <a:gd name="T52" fmla="*/ 66 w 227"/>
                <a:gd name="T53" fmla="*/ 105 h 211"/>
                <a:gd name="T54" fmla="*/ 61 w 227"/>
                <a:gd name="T55" fmla="*/ 103 h 211"/>
                <a:gd name="T56" fmla="*/ 58 w 227"/>
                <a:gd name="T57" fmla="*/ 103 h 211"/>
                <a:gd name="T58" fmla="*/ 53 w 227"/>
                <a:gd name="T59" fmla="*/ 105 h 211"/>
                <a:gd name="T60" fmla="*/ 46 w 227"/>
                <a:gd name="T61" fmla="*/ 104 h 211"/>
                <a:gd name="T62" fmla="*/ 42 w 227"/>
                <a:gd name="T63" fmla="*/ 101 h 211"/>
                <a:gd name="T64" fmla="*/ 39 w 227"/>
                <a:gd name="T65" fmla="*/ 101 h 211"/>
                <a:gd name="T66" fmla="*/ 34 w 227"/>
                <a:gd name="T67" fmla="*/ 100 h 211"/>
                <a:gd name="T68" fmla="*/ 28 w 227"/>
                <a:gd name="T69" fmla="*/ 97 h 211"/>
                <a:gd name="T70" fmla="*/ 25 w 227"/>
                <a:gd name="T71" fmla="*/ 93 h 211"/>
                <a:gd name="T72" fmla="*/ 20 w 227"/>
                <a:gd name="T73" fmla="*/ 88 h 211"/>
                <a:gd name="T74" fmla="*/ 15 w 227"/>
                <a:gd name="T75" fmla="*/ 81 h 211"/>
                <a:gd name="T76" fmla="*/ 10 w 227"/>
                <a:gd name="T77" fmla="*/ 73 h 211"/>
                <a:gd name="T78" fmla="*/ 4 w 227"/>
                <a:gd name="T79" fmla="*/ 65 h 211"/>
                <a:gd name="T80" fmla="*/ 2 w 227"/>
                <a:gd name="T81" fmla="*/ 56 h 211"/>
                <a:gd name="T82" fmla="*/ 1 w 227"/>
                <a:gd name="T83" fmla="*/ 46 h 211"/>
                <a:gd name="T84" fmla="*/ 5 w 227"/>
                <a:gd name="T85" fmla="*/ 37 h 211"/>
                <a:gd name="T86" fmla="*/ 9 w 227"/>
                <a:gd name="T87" fmla="*/ 25 h 211"/>
                <a:gd name="T88" fmla="*/ 16 w 227"/>
                <a:gd name="T89" fmla="*/ 21 h 211"/>
                <a:gd name="T90" fmla="*/ 18 w 227"/>
                <a:gd name="T91" fmla="*/ 14 h 211"/>
                <a:gd name="T92" fmla="*/ 22 w 227"/>
                <a:gd name="T93" fmla="*/ 8 h 211"/>
                <a:gd name="T94" fmla="*/ 28 w 227"/>
                <a:gd name="T95" fmla="*/ 7 h 2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27" h="211">
                  <a:moveTo>
                    <a:pt x="66" y="17"/>
                  </a:moveTo>
                  <a:lnTo>
                    <a:pt x="69" y="13"/>
                  </a:lnTo>
                  <a:lnTo>
                    <a:pt x="72" y="8"/>
                  </a:lnTo>
                  <a:lnTo>
                    <a:pt x="77" y="5"/>
                  </a:lnTo>
                  <a:lnTo>
                    <a:pt x="83" y="2"/>
                  </a:lnTo>
                  <a:lnTo>
                    <a:pt x="88" y="0"/>
                  </a:lnTo>
                  <a:lnTo>
                    <a:pt x="94" y="1"/>
                  </a:lnTo>
                  <a:lnTo>
                    <a:pt x="100" y="3"/>
                  </a:lnTo>
                  <a:lnTo>
                    <a:pt x="107" y="8"/>
                  </a:lnTo>
                  <a:lnTo>
                    <a:pt x="110" y="6"/>
                  </a:lnTo>
                  <a:lnTo>
                    <a:pt x="115" y="3"/>
                  </a:lnTo>
                  <a:lnTo>
                    <a:pt x="121" y="3"/>
                  </a:lnTo>
                  <a:lnTo>
                    <a:pt x="125" y="2"/>
                  </a:lnTo>
                  <a:lnTo>
                    <a:pt x="131" y="3"/>
                  </a:lnTo>
                  <a:lnTo>
                    <a:pt x="136" y="6"/>
                  </a:lnTo>
                  <a:lnTo>
                    <a:pt x="140" y="9"/>
                  </a:lnTo>
                  <a:lnTo>
                    <a:pt x="144" y="14"/>
                  </a:lnTo>
                  <a:lnTo>
                    <a:pt x="148" y="11"/>
                  </a:lnTo>
                  <a:lnTo>
                    <a:pt x="155" y="9"/>
                  </a:lnTo>
                  <a:lnTo>
                    <a:pt x="162" y="9"/>
                  </a:lnTo>
                  <a:lnTo>
                    <a:pt x="168" y="10"/>
                  </a:lnTo>
                  <a:lnTo>
                    <a:pt x="175" y="14"/>
                  </a:lnTo>
                  <a:lnTo>
                    <a:pt x="179" y="18"/>
                  </a:lnTo>
                  <a:lnTo>
                    <a:pt x="184" y="25"/>
                  </a:lnTo>
                  <a:lnTo>
                    <a:pt x="185" y="33"/>
                  </a:lnTo>
                  <a:lnTo>
                    <a:pt x="197" y="32"/>
                  </a:lnTo>
                  <a:lnTo>
                    <a:pt x="206" y="38"/>
                  </a:lnTo>
                  <a:lnTo>
                    <a:pt x="212" y="47"/>
                  </a:lnTo>
                  <a:lnTo>
                    <a:pt x="209" y="60"/>
                  </a:lnTo>
                  <a:lnTo>
                    <a:pt x="220" y="64"/>
                  </a:lnTo>
                  <a:lnTo>
                    <a:pt x="225" y="74"/>
                  </a:lnTo>
                  <a:lnTo>
                    <a:pt x="227" y="85"/>
                  </a:lnTo>
                  <a:lnTo>
                    <a:pt x="220" y="96"/>
                  </a:lnTo>
                  <a:lnTo>
                    <a:pt x="225" y="105"/>
                  </a:lnTo>
                  <a:lnTo>
                    <a:pt x="227" y="115"/>
                  </a:lnTo>
                  <a:lnTo>
                    <a:pt x="223" y="124"/>
                  </a:lnTo>
                  <a:lnTo>
                    <a:pt x="216" y="129"/>
                  </a:lnTo>
                  <a:lnTo>
                    <a:pt x="220" y="139"/>
                  </a:lnTo>
                  <a:lnTo>
                    <a:pt x="217" y="149"/>
                  </a:lnTo>
                  <a:lnTo>
                    <a:pt x="210" y="154"/>
                  </a:lnTo>
                  <a:lnTo>
                    <a:pt x="200" y="155"/>
                  </a:lnTo>
                  <a:lnTo>
                    <a:pt x="200" y="168"/>
                  </a:lnTo>
                  <a:lnTo>
                    <a:pt x="194" y="177"/>
                  </a:lnTo>
                  <a:lnTo>
                    <a:pt x="186" y="182"/>
                  </a:lnTo>
                  <a:lnTo>
                    <a:pt x="178" y="181"/>
                  </a:lnTo>
                  <a:lnTo>
                    <a:pt x="176" y="191"/>
                  </a:lnTo>
                  <a:lnTo>
                    <a:pt x="170" y="197"/>
                  </a:lnTo>
                  <a:lnTo>
                    <a:pt x="162" y="198"/>
                  </a:lnTo>
                  <a:lnTo>
                    <a:pt x="154" y="197"/>
                  </a:lnTo>
                  <a:lnTo>
                    <a:pt x="153" y="204"/>
                  </a:lnTo>
                  <a:lnTo>
                    <a:pt x="149" y="207"/>
                  </a:lnTo>
                  <a:lnTo>
                    <a:pt x="145" y="210"/>
                  </a:lnTo>
                  <a:lnTo>
                    <a:pt x="139" y="211"/>
                  </a:lnTo>
                  <a:lnTo>
                    <a:pt x="133" y="210"/>
                  </a:lnTo>
                  <a:lnTo>
                    <a:pt x="128" y="208"/>
                  </a:lnTo>
                  <a:lnTo>
                    <a:pt x="123" y="206"/>
                  </a:lnTo>
                  <a:lnTo>
                    <a:pt x="119" y="204"/>
                  </a:lnTo>
                  <a:lnTo>
                    <a:pt x="116" y="207"/>
                  </a:lnTo>
                  <a:lnTo>
                    <a:pt x="111" y="210"/>
                  </a:lnTo>
                  <a:lnTo>
                    <a:pt x="106" y="211"/>
                  </a:lnTo>
                  <a:lnTo>
                    <a:pt x="100" y="210"/>
                  </a:lnTo>
                  <a:lnTo>
                    <a:pt x="93" y="208"/>
                  </a:lnTo>
                  <a:lnTo>
                    <a:pt x="88" y="206"/>
                  </a:lnTo>
                  <a:lnTo>
                    <a:pt x="85" y="203"/>
                  </a:lnTo>
                  <a:lnTo>
                    <a:pt x="84" y="199"/>
                  </a:lnTo>
                  <a:lnTo>
                    <a:pt x="79" y="202"/>
                  </a:lnTo>
                  <a:lnTo>
                    <a:pt x="73" y="202"/>
                  </a:lnTo>
                  <a:lnTo>
                    <a:pt x="68" y="200"/>
                  </a:lnTo>
                  <a:lnTo>
                    <a:pt x="62" y="198"/>
                  </a:lnTo>
                  <a:lnTo>
                    <a:pt x="56" y="195"/>
                  </a:lnTo>
                  <a:lnTo>
                    <a:pt x="53" y="191"/>
                  </a:lnTo>
                  <a:lnTo>
                    <a:pt x="50" y="187"/>
                  </a:lnTo>
                  <a:lnTo>
                    <a:pt x="50" y="182"/>
                  </a:lnTo>
                  <a:lnTo>
                    <a:pt x="41" y="177"/>
                  </a:lnTo>
                  <a:lnTo>
                    <a:pt x="33" y="172"/>
                  </a:lnTo>
                  <a:lnTo>
                    <a:pt x="30" y="162"/>
                  </a:lnTo>
                  <a:lnTo>
                    <a:pt x="32" y="152"/>
                  </a:lnTo>
                  <a:lnTo>
                    <a:pt x="20" y="147"/>
                  </a:lnTo>
                  <a:lnTo>
                    <a:pt x="12" y="140"/>
                  </a:lnTo>
                  <a:lnTo>
                    <a:pt x="8" y="131"/>
                  </a:lnTo>
                  <a:lnTo>
                    <a:pt x="10" y="121"/>
                  </a:lnTo>
                  <a:lnTo>
                    <a:pt x="4" y="112"/>
                  </a:lnTo>
                  <a:lnTo>
                    <a:pt x="0" y="101"/>
                  </a:lnTo>
                  <a:lnTo>
                    <a:pt x="2" y="92"/>
                  </a:lnTo>
                  <a:lnTo>
                    <a:pt x="10" y="86"/>
                  </a:lnTo>
                  <a:lnTo>
                    <a:pt x="10" y="74"/>
                  </a:lnTo>
                  <a:lnTo>
                    <a:pt x="14" y="60"/>
                  </a:lnTo>
                  <a:lnTo>
                    <a:pt x="19" y="51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6"/>
                  </a:lnTo>
                  <a:lnTo>
                    <a:pt x="37" y="29"/>
                  </a:lnTo>
                  <a:lnTo>
                    <a:pt x="40" y="22"/>
                  </a:lnTo>
                  <a:lnTo>
                    <a:pt x="45" y="17"/>
                  </a:lnTo>
                  <a:lnTo>
                    <a:pt x="50" y="14"/>
                  </a:lnTo>
                  <a:lnTo>
                    <a:pt x="57" y="14"/>
                  </a:lnTo>
                  <a:lnTo>
                    <a:pt x="66" y="1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110"/>
            <p:cNvSpPr>
              <a:spLocks/>
            </p:cNvSpPr>
            <p:nvPr/>
          </p:nvSpPr>
          <p:spPr bwMode="auto">
            <a:xfrm>
              <a:off x="735" y="3351"/>
              <a:ext cx="101" cy="106"/>
            </a:xfrm>
            <a:custGeom>
              <a:avLst/>
              <a:gdLst>
                <a:gd name="T0" fmla="*/ 58 w 201"/>
                <a:gd name="T1" fmla="*/ 2 h 210"/>
                <a:gd name="T2" fmla="*/ 65 w 201"/>
                <a:gd name="T3" fmla="*/ 2 h 210"/>
                <a:gd name="T4" fmla="*/ 73 w 201"/>
                <a:gd name="T5" fmla="*/ 4 h 210"/>
                <a:gd name="T6" fmla="*/ 78 w 201"/>
                <a:gd name="T7" fmla="*/ 8 h 210"/>
                <a:gd name="T8" fmla="*/ 82 w 201"/>
                <a:gd name="T9" fmla="*/ 12 h 210"/>
                <a:gd name="T10" fmla="*/ 88 w 201"/>
                <a:gd name="T11" fmla="*/ 14 h 210"/>
                <a:gd name="T12" fmla="*/ 93 w 201"/>
                <a:gd name="T13" fmla="*/ 20 h 210"/>
                <a:gd name="T14" fmla="*/ 93 w 201"/>
                <a:gd name="T15" fmla="*/ 27 h 210"/>
                <a:gd name="T16" fmla="*/ 94 w 201"/>
                <a:gd name="T17" fmla="*/ 32 h 210"/>
                <a:gd name="T18" fmla="*/ 99 w 201"/>
                <a:gd name="T19" fmla="*/ 39 h 210"/>
                <a:gd name="T20" fmla="*/ 101 w 201"/>
                <a:gd name="T21" fmla="*/ 49 h 210"/>
                <a:gd name="T22" fmla="*/ 97 w 201"/>
                <a:gd name="T23" fmla="*/ 59 h 210"/>
                <a:gd name="T24" fmla="*/ 92 w 201"/>
                <a:gd name="T25" fmla="*/ 65 h 210"/>
                <a:gd name="T26" fmla="*/ 89 w 201"/>
                <a:gd name="T27" fmla="*/ 73 h 210"/>
                <a:gd name="T28" fmla="*/ 85 w 201"/>
                <a:gd name="T29" fmla="*/ 79 h 210"/>
                <a:gd name="T30" fmla="*/ 78 w 201"/>
                <a:gd name="T31" fmla="*/ 82 h 210"/>
                <a:gd name="T32" fmla="*/ 73 w 201"/>
                <a:gd name="T33" fmla="*/ 90 h 210"/>
                <a:gd name="T34" fmla="*/ 65 w 201"/>
                <a:gd name="T35" fmla="*/ 97 h 210"/>
                <a:gd name="T36" fmla="*/ 58 w 201"/>
                <a:gd name="T37" fmla="*/ 100 h 210"/>
                <a:gd name="T38" fmla="*/ 52 w 201"/>
                <a:gd name="T39" fmla="*/ 105 h 210"/>
                <a:gd name="T40" fmla="*/ 43 w 201"/>
                <a:gd name="T41" fmla="*/ 106 h 210"/>
                <a:gd name="T42" fmla="*/ 36 w 201"/>
                <a:gd name="T43" fmla="*/ 104 h 210"/>
                <a:gd name="T44" fmla="*/ 31 w 201"/>
                <a:gd name="T45" fmla="*/ 102 h 210"/>
                <a:gd name="T46" fmla="*/ 23 w 201"/>
                <a:gd name="T47" fmla="*/ 101 h 210"/>
                <a:gd name="T48" fmla="*/ 15 w 201"/>
                <a:gd name="T49" fmla="*/ 98 h 210"/>
                <a:gd name="T50" fmla="*/ 12 w 201"/>
                <a:gd name="T51" fmla="*/ 92 h 210"/>
                <a:gd name="T52" fmla="*/ 9 w 201"/>
                <a:gd name="T53" fmla="*/ 87 h 210"/>
                <a:gd name="T54" fmla="*/ 4 w 201"/>
                <a:gd name="T55" fmla="*/ 82 h 210"/>
                <a:gd name="T56" fmla="*/ 0 w 201"/>
                <a:gd name="T57" fmla="*/ 75 h 210"/>
                <a:gd name="T58" fmla="*/ 1 w 201"/>
                <a:gd name="T59" fmla="*/ 69 h 210"/>
                <a:gd name="T60" fmla="*/ 0 w 201"/>
                <a:gd name="T61" fmla="*/ 58 h 210"/>
                <a:gd name="T62" fmla="*/ 4 w 201"/>
                <a:gd name="T63" fmla="*/ 41 h 210"/>
                <a:gd name="T64" fmla="*/ 11 w 201"/>
                <a:gd name="T65" fmla="*/ 32 h 210"/>
                <a:gd name="T66" fmla="*/ 17 w 201"/>
                <a:gd name="T67" fmla="*/ 23 h 210"/>
                <a:gd name="T68" fmla="*/ 24 w 201"/>
                <a:gd name="T69" fmla="*/ 17 h 210"/>
                <a:gd name="T70" fmla="*/ 31 w 201"/>
                <a:gd name="T71" fmla="*/ 10 h 210"/>
                <a:gd name="T72" fmla="*/ 39 w 201"/>
                <a:gd name="T73" fmla="*/ 8 h 210"/>
                <a:gd name="T74" fmla="*/ 43 w 201"/>
                <a:gd name="T75" fmla="*/ 2 h 210"/>
                <a:gd name="T76" fmla="*/ 47 w 201"/>
                <a:gd name="T77" fmla="*/ 0 h 210"/>
                <a:gd name="T78" fmla="*/ 53 w 201"/>
                <a:gd name="T79" fmla="*/ 1 h 2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01" h="210">
                  <a:moveTo>
                    <a:pt x="112" y="5"/>
                  </a:moveTo>
                  <a:lnTo>
                    <a:pt x="116" y="3"/>
                  </a:lnTo>
                  <a:lnTo>
                    <a:pt x="123" y="3"/>
                  </a:lnTo>
                  <a:lnTo>
                    <a:pt x="130" y="3"/>
                  </a:lnTo>
                  <a:lnTo>
                    <a:pt x="139" y="3"/>
                  </a:lnTo>
                  <a:lnTo>
                    <a:pt x="146" y="7"/>
                  </a:lnTo>
                  <a:lnTo>
                    <a:pt x="153" y="10"/>
                  </a:lnTo>
                  <a:lnTo>
                    <a:pt x="156" y="16"/>
                  </a:lnTo>
                  <a:lnTo>
                    <a:pt x="156" y="23"/>
                  </a:lnTo>
                  <a:lnTo>
                    <a:pt x="163" y="24"/>
                  </a:lnTo>
                  <a:lnTo>
                    <a:pt x="170" y="25"/>
                  </a:lnTo>
                  <a:lnTo>
                    <a:pt x="176" y="28"/>
                  </a:lnTo>
                  <a:lnTo>
                    <a:pt x="182" y="33"/>
                  </a:lnTo>
                  <a:lnTo>
                    <a:pt x="185" y="39"/>
                  </a:lnTo>
                  <a:lnTo>
                    <a:pt x="188" y="46"/>
                  </a:lnTo>
                  <a:lnTo>
                    <a:pt x="186" y="54"/>
                  </a:lnTo>
                  <a:lnTo>
                    <a:pt x="183" y="62"/>
                  </a:lnTo>
                  <a:lnTo>
                    <a:pt x="188" y="63"/>
                  </a:lnTo>
                  <a:lnTo>
                    <a:pt x="193" y="69"/>
                  </a:lnTo>
                  <a:lnTo>
                    <a:pt x="198" y="77"/>
                  </a:lnTo>
                  <a:lnTo>
                    <a:pt x="201" y="87"/>
                  </a:lnTo>
                  <a:lnTo>
                    <a:pt x="201" y="98"/>
                  </a:lnTo>
                  <a:lnTo>
                    <a:pt x="200" y="108"/>
                  </a:lnTo>
                  <a:lnTo>
                    <a:pt x="194" y="116"/>
                  </a:lnTo>
                  <a:lnTo>
                    <a:pt x="184" y="122"/>
                  </a:lnTo>
                  <a:lnTo>
                    <a:pt x="183" y="129"/>
                  </a:lnTo>
                  <a:lnTo>
                    <a:pt x="181" y="137"/>
                  </a:lnTo>
                  <a:lnTo>
                    <a:pt x="177" y="144"/>
                  </a:lnTo>
                  <a:lnTo>
                    <a:pt x="174" y="151"/>
                  </a:lnTo>
                  <a:lnTo>
                    <a:pt x="169" y="156"/>
                  </a:lnTo>
                  <a:lnTo>
                    <a:pt x="163" y="160"/>
                  </a:lnTo>
                  <a:lnTo>
                    <a:pt x="156" y="162"/>
                  </a:lnTo>
                  <a:lnTo>
                    <a:pt x="150" y="163"/>
                  </a:lnTo>
                  <a:lnTo>
                    <a:pt x="146" y="179"/>
                  </a:lnTo>
                  <a:lnTo>
                    <a:pt x="139" y="190"/>
                  </a:lnTo>
                  <a:lnTo>
                    <a:pt x="130" y="193"/>
                  </a:lnTo>
                  <a:lnTo>
                    <a:pt x="120" y="192"/>
                  </a:lnTo>
                  <a:lnTo>
                    <a:pt x="116" y="199"/>
                  </a:lnTo>
                  <a:lnTo>
                    <a:pt x="110" y="205"/>
                  </a:lnTo>
                  <a:lnTo>
                    <a:pt x="103" y="208"/>
                  </a:lnTo>
                  <a:lnTo>
                    <a:pt x="94" y="210"/>
                  </a:lnTo>
                  <a:lnTo>
                    <a:pt x="86" y="210"/>
                  </a:lnTo>
                  <a:lnTo>
                    <a:pt x="78" y="209"/>
                  </a:lnTo>
                  <a:lnTo>
                    <a:pt x="72" y="206"/>
                  </a:lnTo>
                  <a:lnTo>
                    <a:pt x="70" y="200"/>
                  </a:lnTo>
                  <a:lnTo>
                    <a:pt x="62" y="202"/>
                  </a:lnTo>
                  <a:lnTo>
                    <a:pt x="54" y="202"/>
                  </a:lnTo>
                  <a:lnTo>
                    <a:pt x="45" y="201"/>
                  </a:lnTo>
                  <a:lnTo>
                    <a:pt x="37" y="198"/>
                  </a:lnTo>
                  <a:lnTo>
                    <a:pt x="30" y="194"/>
                  </a:lnTo>
                  <a:lnTo>
                    <a:pt x="25" y="189"/>
                  </a:lnTo>
                  <a:lnTo>
                    <a:pt x="24" y="183"/>
                  </a:lnTo>
                  <a:lnTo>
                    <a:pt x="26" y="177"/>
                  </a:lnTo>
                  <a:lnTo>
                    <a:pt x="18" y="172"/>
                  </a:lnTo>
                  <a:lnTo>
                    <a:pt x="13" y="168"/>
                  </a:lnTo>
                  <a:lnTo>
                    <a:pt x="7" y="162"/>
                  </a:lnTo>
                  <a:lnTo>
                    <a:pt x="2" y="155"/>
                  </a:lnTo>
                  <a:lnTo>
                    <a:pt x="0" y="149"/>
                  </a:lnTo>
                  <a:lnTo>
                    <a:pt x="0" y="142"/>
                  </a:lnTo>
                  <a:lnTo>
                    <a:pt x="2" y="136"/>
                  </a:lnTo>
                  <a:lnTo>
                    <a:pt x="7" y="129"/>
                  </a:lnTo>
                  <a:lnTo>
                    <a:pt x="0" y="114"/>
                  </a:lnTo>
                  <a:lnTo>
                    <a:pt x="0" y="95"/>
                  </a:lnTo>
                  <a:lnTo>
                    <a:pt x="8" y="81"/>
                  </a:lnTo>
                  <a:lnTo>
                    <a:pt x="21" y="77"/>
                  </a:lnTo>
                  <a:lnTo>
                    <a:pt x="22" y="63"/>
                  </a:lnTo>
                  <a:lnTo>
                    <a:pt x="26" y="53"/>
                  </a:lnTo>
                  <a:lnTo>
                    <a:pt x="33" y="46"/>
                  </a:lnTo>
                  <a:lnTo>
                    <a:pt x="46" y="46"/>
                  </a:lnTo>
                  <a:lnTo>
                    <a:pt x="48" y="33"/>
                  </a:lnTo>
                  <a:lnTo>
                    <a:pt x="54" y="24"/>
                  </a:lnTo>
                  <a:lnTo>
                    <a:pt x="62" y="19"/>
                  </a:lnTo>
                  <a:lnTo>
                    <a:pt x="74" y="23"/>
                  </a:lnTo>
                  <a:lnTo>
                    <a:pt x="77" y="15"/>
                  </a:lnTo>
                  <a:lnTo>
                    <a:pt x="80" y="8"/>
                  </a:lnTo>
                  <a:lnTo>
                    <a:pt x="85" y="3"/>
                  </a:lnTo>
                  <a:lnTo>
                    <a:pt x="90" y="1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2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Freeform 111"/>
            <p:cNvSpPr>
              <a:spLocks/>
            </p:cNvSpPr>
            <p:nvPr/>
          </p:nvSpPr>
          <p:spPr bwMode="auto">
            <a:xfrm>
              <a:off x="729" y="3350"/>
              <a:ext cx="62" cy="66"/>
            </a:xfrm>
            <a:custGeom>
              <a:avLst/>
              <a:gdLst>
                <a:gd name="T0" fmla="*/ 10 w 126"/>
                <a:gd name="T1" fmla="*/ 66 h 133"/>
                <a:gd name="T2" fmla="*/ 7 w 126"/>
                <a:gd name="T3" fmla="*/ 59 h 133"/>
                <a:gd name="T4" fmla="*/ 7 w 126"/>
                <a:gd name="T5" fmla="*/ 49 h 133"/>
                <a:gd name="T6" fmla="*/ 11 w 126"/>
                <a:gd name="T7" fmla="*/ 42 h 133"/>
                <a:gd name="T8" fmla="*/ 17 w 126"/>
                <a:gd name="T9" fmla="*/ 40 h 133"/>
                <a:gd name="T10" fmla="*/ 18 w 126"/>
                <a:gd name="T11" fmla="*/ 33 h 133"/>
                <a:gd name="T12" fmla="*/ 20 w 126"/>
                <a:gd name="T13" fmla="*/ 28 h 133"/>
                <a:gd name="T14" fmla="*/ 23 w 126"/>
                <a:gd name="T15" fmla="*/ 25 h 133"/>
                <a:gd name="T16" fmla="*/ 30 w 126"/>
                <a:gd name="T17" fmla="*/ 25 h 133"/>
                <a:gd name="T18" fmla="*/ 31 w 126"/>
                <a:gd name="T19" fmla="*/ 18 h 133"/>
                <a:gd name="T20" fmla="*/ 33 w 126"/>
                <a:gd name="T21" fmla="*/ 14 h 133"/>
                <a:gd name="T22" fmla="*/ 37 w 126"/>
                <a:gd name="T23" fmla="*/ 11 h 133"/>
                <a:gd name="T24" fmla="*/ 43 w 126"/>
                <a:gd name="T25" fmla="*/ 13 h 133"/>
                <a:gd name="T26" fmla="*/ 45 w 126"/>
                <a:gd name="T27" fmla="*/ 9 h 133"/>
                <a:gd name="T28" fmla="*/ 46 w 126"/>
                <a:gd name="T29" fmla="*/ 6 h 133"/>
                <a:gd name="T30" fmla="*/ 49 w 126"/>
                <a:gd name="T31" fmla="*/ 3 h 133"/>
                <a:gd name="T32" fmla="*/ 51 w 126"/>
                <a:gd name="T33" fmla="*/ 2 h 133"/>
                <a:gd name="T34" fmla="*/ 53 w 126"/>
                <a:gd name="T35" fmla="*/ 2 h 133"/>
                <a:gd name="T36" fmla="*/ 56 w 126"/>
                <a:gd name="T37" fmla="*/ 2 h 133"/>
                <a:gd name="T38" fmla="*/ 59 w 126"/>
                <a:gd name="T39" fmla="*/ 3 h 133"/>
                <a:gd name="T40" fmla="*/ 62 w 126"/>
                <a:gd name="T41" fmla="*/ 4 h 133"/>
                <a:gd name="T42" fmla="*/ 56 w 126"/>
                <a:gd name="T43" fmla="*/ 2 h 133"/>
                <a:gd name="T44" fmla="*/ 51 w 126"/>
                <a:gd name="T45" fmla="*/ 0 h 133"/>
                <a:gd name="T46" fmla="*/ 45 w 126"/>
                <a:gd name="T47" fmla="*/ 0 h 133"/>
                <a:gd name="T48" fmla="*/ 40 w 126"/>
                <a:gd name="T49" fmla="*/ 0 h 133"/>
                <a:gd name="T50" fmla="*/ 35 w 126"/>
                <a:gd name="T51" fmla="*/ 0 h 133"/>
                <a:gd name="T52" fmla="*/ 31 w 126"/>
                <a:gd name="T53" fmla="*/ 0 h 133"/>
                <a:gd name="T54" fmla="*/ 28 w 126"/>
                <a:gd name="T55" fmla="*/ 1 h 133"/>
                <a:gd name="T56" fmla="*/ 25 w 126"/>
                <a:gd name="T57" fmla="*/ 0 h 133"/>
                <a:gd name="T58" fmla="*/ 23 w 126"/>
                <a:gd name="T59" fmla="*/ 0 h 133"/>
                <a:gd name="T60" fmla="*/ 20 w 126"/>
                <a:gd name="T61" fmla="*/ 1 h 133"/>
                <a:gd name="T62" fmla="*/ 17 w 126"/>
                <a:gd name="T63" fmla="*/ 2 h 133"/>
                <a:gd name="T64" fmla="*/ 15 w 126"/>
                <a:gd name="T65" fmla="*/ 4 h 133"/>
                <a:gd name="T66" fmla="*/ 12 w 126"/>
                <a:gd name="T67" fmla="*/ 6 h 133"/>
                <a:gd name="T68" fmla="*/ 10 w 126"/>
                <a:gd name="T69" fmla="*/ 8 h 133"/>
                <a:gd name="T70" fmla="*/ 7 w 126"/>
                <a:gd name="T71" fmla="*/ 11 h 133"/>
                <a:gd name="T72" fmla="*/ 6 w 126"/>
                <a:gd name="T73" fmla="*/ 13 h 133"/>
                <a:gd name="T74" fmla="*/ 5 w 126"/>
                <a:gd name="T75" fmla="*/ 16 h 133"/>
                <a:gd name="T76" fmla="*/ 3 w 126"/>
                <a:gd name="T77" fmla="*/ 20 h 133"/>
                <a:gd name="T78" fmla="*/ 1 w 126"/>
                <a:gd name="T79" fmla="*/ 26 h 133"/>
                <a:gd name="T80" fmla="*/ 0 w 126"/>
                <a:gd name="T81" fmla="*/ 32 h 133"/>
                <a:gd name="T82" fmla="*/ 0 w 126"/>
                <a:gd name="T83" fmla="*/ 40 h 133"/>
                <a:gd name="T84" fmla="*/ 1 w 126"/>
                <a:gd name="T85" fmla="*/ 48 h 133"/>
                <a:gd name="T86" fmla="*/ 4 w 126"/>
                <a:gd name="T87" fmla="*/ 57 h 133"/>
                <a:gd name="T88" fmla="*/ 10 w 126"/>
                <a:gd name="T89" fmla="*/ 66 h 1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6" h="133">
                  <a:moveTo>
                    <a:pt x="21" y="133"/>
                  </a:moveTo>
                  <a:lnTo>
                    <a:pt x="14" y="118"/>
                  </a:lnTo>
                  <a:lnTo>
                    <a:pt x="14" y="99"/>
                  </a:lnTo>
                  <a:lnTo>
                    <a:pt x="22" y="85"/>
                  </a:lnTo>
                  <a:lnTo>
                    <a:pt x="35" y="81"/>
                  </a:lnTo>
                  <a:lnTo>
                    <a:pt x="36" y="67"/>
                  </a:lnTo>
                  <a:lnTo>
                    <a:pt x="40" y="57"/>
                  </a:lnTo>
                  <a:lnTo>
                    <a:pt x="47" y="50"/>
                  </a:lnTo>
                  <a:lnTo>
                    <a:pt x="60" y="50"/>
                  </a:lnTo>
                  <a:lnTo>
                    <a:pt x="62" y="37"/>
                  </a:lnTo>
                  <a:lnTo>
                    <a:pt x="68" y="28"/>
                  </a:lnTo>
                  <a:lnTo>
                    <a:pt x="76" y="23"/>
                  </a:lnTo>
                  <a:lnTo>
                    <a:pt x="88" y="27"/>
                  </a:lnTo>
                  <a:lnTo>
                    <a:pt x="91" y="19"/>
                  </a:lnTo>
                  <a:lnTo>
                    <a:pt x="94" y="12"/>
                  </a:lnTo>
                  <a:lnTo>
                    <a:pt x="99" y="7"/>
                  </a:lnTo>
                  <a:lnTo>
                    <a:pt x="104" y="5"/>
                  </a:lnTo>
                  <a:lnTo>
                    <a:pt x="108" y="4"/>
                  </a:lnTo>
                  <a:lnTo>
                    <a:pt x="114" y="4"/>
                  </a:lnTo>
                  <a:lnTo>
                    <a:pt x="120" y="6"/>
                  </a:lnTo>
                  <a:lnTo>
                    <a:pt x="126" y="9"/>
                  </a:lnTo>
                  <a:lnTo>
                    <a:pt x="114" y="4"/>
                  </a:lnTo>
                  <a:lnTo>
                    <a:pt x="103" y="1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2"/>
                  </a:lnTo>
                  <a:lnTo>
                    <a:pt x="51" y="1"/>
                  </a:lnTo>
                  <a:lnTo>
                    <a:pt x="46" y="1"/>
                  </a:lnTo>
                  <a:lnTo>
                    <a:pt x="40" y="2"/>
                  </a:lnTo>
                  <a:lnTo>
                    <a:pt x="35" y="5"/>
                  </a:lnTo>
                  <a:lnTo>
                    <a:pt x="30" y="8"/>
                  </a:lnTo>
                  <a:lnTo>
                    <a:pt x="24" y="13"/>
                  </a:lnTo>
                  <a:lnTo>
                    <a:pt x="20" y="17"/>
                  </a:lnTo>
                  <a:lnTo>
                    <a:pt x="15" y="22"/>
                  </a:lnTo>
                  <a:lnTo>
                    <a:pt x="13" y="27"/>
                  </a:lnTo>
                  <a:lnTo>
                    <a:pt x="10" y="32"/>
                  </a:lnTo>
                  <a:lnTo>
                    <a:pt x="6" y="40"/>
                  </a:lnTo>
                  <a:lnTo>
                    <a:pt x="2" y="52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6"/>
                  </a:lnTo>
                  <a:lnTo>
                    <a:pt x="9" y="114"/>
                  </a:lnTo>
                  <a:lnTo>
                    <a:pt x="21" y="133"/>
                  </a:lnTo>
                  <a:close/>
                </a:path>
              </a:pathLst>
            </a:custGeom>
            <a:solidFill>
              <a:srgbClr val="FFF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112"/>
            <p:cNvSpPr>
              <a:spLocks/>
            </p:cNvSpPr>
            <p:nvPr/>
          </p:nvSpPr>
          <p:spPr bwMode="auto">
            <a:xfrm>
              <a:off x="734" y="3146"/>
              <a:ext cx="80" cy="100"/>
            </a:xfrm>
            <a:custGeom>
              <a:avLst/>
              <a:gdLst>
                <a:gd name="T0" fmla="*/ 19 w 160"/>
                <a:gd name="T1" fmla="*/ 8 h 201"/>
                <a:gd name="T2" fmla="*/ 24 w 160"/>
                <a:gd name="T3" fmla="*/ 3 h 201"/>
                <a:gd name="T4" fmla="*/ 31 w 160"/>
                <a:gd name="T5" fmla="*/ 0 h 201"/>
                <a:gd name="T6" fmla="*/ 37 w 160"/>
                <a:gd name="T7" fmla="*/ 1 h 201"/>
                <a:gd name="T8" fmla="*/ 42 w 160"/>
                <a:gd name="T9" fmla="*/ 2 h 201"/>
                <a:gd name="T10" fmla="*/ 48 w 160"/>
                <a:gd name="T11" fmla="*/ 0 h 201"/>
                <a:gd name="T12" fmla="*/ 54 w 160"/>
                <a:gd name="T13" fmla="*/ 2 h 201"/>
                <a:gd name="T14" fmla="*/ 58 w 160"/>
                <a:gd name="T15" fmla="*/ 6 h 201"/>
                <a:gd name="T16" fmla="*/ 61 w 160"/>
                <a:gd name="T17" fmla="*/ 9 h 201"/>
                <a:gd name="T18" fmla="*/ 69 w 160"/>
                <a:gd name="T19" fmla="*/ 11 h 201"/>
                <a:gd name="T20" fmla="*/ 76 w 160"/>
                <a:gd name="T21" fmla="*/ 18 h 201"/>
                <a:gd name="T22" fmla="*/ 79 w 160"/>
                <a:gd name="T23" fmla="*/ 26 h 201"/>
                <a:gd name="T24" fmla="*/ 79 w 160"/>
                <a:gd name="T25" fmla="*/ 37 h 201"/>
                <a:gd name="T26" fmla="*/ 80 w 160"/>
                <a:gd name="T27" fmla="*/ 51 h 201"/>
                <a:gd name="T28" fmla="*/ 79 w 160"/>
                <a:gd name="T29" fmla="*/ 63 h 201"/>
                <a:gd name="T30" fmla="*/ 77 w 160"/>
                <a:gd name="T31" fmla="*/ 72 h 201"/>
                <a:gd name="T32" fmla="*/ 74 w 160"/>
                <a:gd name="T33" fmla="*/ 78 h 201"/>
                <a:gd name="T34" fmla="*/ 72 w 160"/>
                <a:gd name="T35" fmla="*/ 86 h 201"/>
                <a:gd name="T36" fmla="*/ 66 w 160"/>
                <a:gd name="T37" fmla="*/ 91 h 201"/>
                <a:gd name="T38" fmla="*/ 60 w 160"/>
                <a:gd name="T39" fmla="*/ 93 h 201"/>
                <a:gd name="T40" fmla="*/ 55 w 160"/>
                <a:gd name="T41" fmla="*/ 94 h 201"/>
                <a:gd name="T42" fmla="*/ 49 w 160"/>
                <a:gd name="T43" fmla="*/ 99 h 201"/>
                <a:gd name="T44" fmla="*/ 41 w 160"/>
                <a:gd name="T45" fmla="*/ 100 h 201"/>
                <a:gd name="T46" fmla="*/ 36 w 160"/>
                <a:gd name="T47" fmla="*/ 98 h 201"/>
                <a:gd name="T48" fmla="*/ 32 w 160"/>
                <a:gd name="T49" fmla="*/ 95 h 201"/>
                <a:gd name="T50" fmla="*/ 24 w 160"/>
                <a:gd name="T51" fmla="*/ 95 h 201"/>
                <a:gd name="T52" fmla="*/ 18 w 160"/>
                <a:gd name="T53" fmla="*/ 93 h 201"/>
                <a:gd name="T54" fmla="*/ 15 w 160"/>
                <a:gd name="T55" fmla="*/ 87 h 201"/>
                <a:gd name="T56" fmla="*/ 11 w 160"/>
                <a:gd name="T57" fmla="*/ 82 h 201"/>
                <a:gd name="T58" fmla="*/ 5 w 160"/>
                <a:gd name="T59" fmla="*/ 77 h 201"/>
                <a:gd name="T60" fmla="*/ 2 w 160"/>
                <a:gd name="T61" fmla="*/ 70 h 201"/>
                <a:gd name="T62" fmla="*/ 3 w 160"/>
                <a:gd name="T63" fmla="*/ 63 h 201"/>
                <a:gd name="T64" fmla="*/ 2 w 160"/>
                <a:gd name="T65" fmla="*/ 56 h 201"/>
                <a:gd name="T66" fmla="*/ 2 w 160"/>
                <a:gd name="T67" fmla="*/ 47 h 201"/>
                <a:gd name="T68" fmla="*/ 3 w 160"/>
                <a:gd name="T69" fmla="*/ 37 h 201"/>
                <a:gd name="T70" fmla="*/ 4 w 160"/>
                <a:gd name="T71" fmla="*/ 29 h 201"/>
                <a:gd name="T72" fmla="*/ 8 w 160"/>
                <a:gd name="T73" fmla="*/ 19 h 201"/>
                <a:gd name="T74" fmla="*/ 13 w 160"/>
                <a:gd name="T75" fmla="*/ 11 h 2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01">
                  <a:moveTo>
                    <a:pt x="36" y="20"/>
                  </a:moveTo>
                  <a:lnTo>
                    <a:pt x="38" y="16"/>
                  </a:lnTo>
                  <a:lnTo>
                    <a:pt x="42" y="12"/>
                  </a:lnTo>
                  <a:lnTo>
                    <a:pt x="48" y="7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3"/>
                  </a:lnTo>
                  <a:lnTo>
                    <a:pt x="78" y="7"/>
                  </a:lnTo>
                  <a:lnTo>
                    <a:pt x="83" y="4"/>
                  </a:lnTo>
                  <a:lnTo>
                    <a:pt x="89" y="3"/>
                  </a:lnTo>
                  <a:lnTo>
                    <a:pt x="95" y="1"/>
                  </a:lnTo>
                  <a:lnTo>
                    <a:pt x="102" y="1"/>
                  </a:lnTo>
                  <a:lnTo>
                    <a:pt x="107" y="4"/>
                  </a:lnTo>
                  <a:lnTo>
                    <a:pt x="112" y="7"/>
                  </a:lnTo>
                  <a:lnTo>
                    <a:pt x="116" y="12"/>
                  </a:lnTo>
                  <a:lnTo>
                    <a:pt x="118" y="20"/>
                  </a:lnTo>
                  <a:lnTo>
                    <a:pt x="122" y="19"/>
                  </a:lnTo>
                  <a:lnTo>
                    <a:pt x="129" y="20"/>
                  </a:lnTo>
                  <a:lnTo>
                    <a:pt x="137" y="23"/>
                  </a:lnTo>
                  <a:lnTo>
                    <a:pt x="146" y="29"/>
                  </a:lnTo>
                  <a:lnTo>
                    <a:pt x="151" y="36"/>
                  </a:lnTo>
                  <a:lnTo>
                    <a:pt x="156" y="44"/>
                  </a:lnTo>
                  <a:lnTo>
                    <a:pt x="157" y="53"/>
                  </a:lnTo>
                  <a:lnTo>
                    <a:pt x="152" y="62"/>
                  </a:lnTo>
                  <a:lnTo>
                    <a:pt x="158" y="75"/>
                  </a:lnTo>
                  <a:lnTo>
                    <a:pt x="160" y="89"/>
                  </a:lnTo>
                  <a:lnTo>
                    <a:pt x="159" y="102"/>
                  </a:lnTo>
                  <a:lnTo>
                    <a:pt x="151" y="112"/>
                  </a:lnTo>
                  <a:lnTo>
                    <a:pt x="157" y="126"/>
                  </a:lnTo>
                  <a:lnTo>
                    <a:pt x="158" y="137"/>
                  </a:lnTo>
                  <a:lnTo>
                    <a:pt x="154" y="145"/>
                  </a:lnTo>
                  <a:lnTo>
                    <a:pt x="146" y="150"/>
                  </a:lnTo>
                  <a:lnTo>
                    <a:pt x="148" y="157"/>
                  </a:lnTo>
                  <a:lnTo>
                    <a:pt x="147" y="165"/>
                  </a:lnTo>
                  <a:lnTo>
                    <a:pt x="143" y="172"/>
                  </a:lnTo>
                  <a:lnTo>
                    <a:pt x="139" y="178"/>
                  </a:lnTo>
                  <a:lnTo>
                    <a:pt x="132" y="182"/>
                  </a:lnTo>
                  <a:lnTo>
                    <a:pt x="126" y="186"/>
                  </a:lnTo>
                  <a:lnTo>
                    <a:pt x="120" y="186"/>
                  </a:lnTo>
                  <a:lnTo>
                    <a:pt x="114" y="183"/>
                  </a:lnTo>
                  <a:lnTo>
                    <a:pt x="110" y="189"/>
                  </a:lnTo>
                  <a:lnTo>
                    <a:pt x="104" y="194"/>
                  </a:lnTo>
                  <a:lnTo>
                    <a:pt x="97" y="198"/>
                  </a:lnTo>
                  <a:lnTo>
                    <a:pt x="89" y="201"/>
                  </a:lnTo>
                  <a:lnTo>
                    <a:pt x="82" y="201"/>
                  </a:lnTo>
                  <a:lnTo>
                    <a:pt x="76" y="200"/>
                  </a:lnTo>
                  <a:lnTo>
                    <a:pt x="72" y="196"/>
                  </a:lnTo>
                  <a:lnTo>
                    <a:pt x="71" y="190"/>
                  </a:lnTo>
                  <a:lnTo>
                    <a:pt x="63" y="191"/>
                  </a:lnTo>
                  <a:lnTo>
                    <a:pt x="55" y="191"/>
                  </a:lnTo>
                  <a:lnTo>
                    <a:pt x="48" y="190"/>
                  </a:lnTo>
                  <a:lnTo>
                    <a:pt x="41" y="189"/>
                  </a:lnTo>
                  <a:lnTo>
                    <a:pt x="35" y="186"/>
                  </a:lnTo>
                  <a:lnTo>
                    <a:pt x="31" y="181"/>
                  </a:lnTo>
                  <a:lnTo>
                    <a:pt x="29" y="174"/>
                  </a:lnTo>
                  <a:lnTo>
                    <a:pt x="29" y="167"/>
                  </a:lnTo>
                  <a:lnTo>
                    <a:pt x="22" y="165"/>
                  </a:lnTo>
                  <a:lnTo>
                    <a:pt x="15" y="160"/>
                  </a:lnTo>
                  <a:lnTo>
                    <a:pt x="10" y="155"/>
                  </a:lnTo>
                  <a:lnTo>
                    <a:pt x="6" y="147"/>
                  </a:lnTo>
                  <a:lnTo>
                    <a:pt x="4" y="140"/>
                  </a:lnTo>
                  <a:lnTo>
                    <a:pt x="3" y="133"/>
                  </a:lnTo>
                  <a:lnTo>
                    <a:pt x="5" y="127"/>
                  </a:lnTo>
                  <a:lnTo>
                    <a:pt x="10" y="122"/>
                  </a:lnTo>
                  <a:lnTo>
                    <a:pt x="3" y="112"/>
                  </a:lnTo>
                  <a:lnTo>
                    <a:pt x="0" y="102"/>
                  </a:lnTo>
                  <a:lnTo>
                    <a:pt x="3" y="94"/>
                  </a:lnTo>
                  <a:lnTo>
                    <a:pt x="11" y="87"/>
                  </a:lnTo>
                  <a:lnTo>
                    <a:pt x="6" y="75"/>
                  </a:lnTo>
                  <a:lnTo>
                    <a:pt x="5" y="66"/>
                  </a:lnTo>
                  <a:lnTo>
                    <a:pt x="8" y="58"/>
                  </a:lnTo>
                  <a:lnTo>
                    <a:pt x="18" y="53"/>
                  </a:lnTo>
                  <a:lnTo>
                    <a:pt x="15" y="39"/>
                  </a:lnTo>
                  <a:lnTo>
                    <a:pt x="18" y="29"/>
                  </a:lnTo>
                  <a:lnTo>
                    <a:pt x="25" y="22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FFF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Freeform 113"/>
            <p:cNvSpPr>
              <a:spLocks/>
            </p:cNvSpPr>
            <p:nvPr/>
          </p:nvSpPr>
          <p:spPr bwMode="auto">
            <a:xfrm>
              <a:off x="505" y="3179"/>
              <a:ext cx="96" cy="89"/>
            </a:xfrm>
            <a:custGeom>
              <a:avLst/>
              <a:gdLst>
                <a:gd name="T0" fmla="*/ 30 w 192"/>
                <a:gd name="T1" fmla="*/ 5 h 179"/>
                <a:gd name="T2" fmla="*/ 33 w 192"/>
                <a:gd name="T3" fmla="*/ 2 h 179"/>
                <a:gd name="T4" fmla="*/ 38 w 192"/>
                <a:gd name="T5" fmla="*/ 0 h 179"/>
                <a:gd name="T6" fmla="*/ 43 w 192"/>
                <a:gd name="T7" fmla="*/ 0 h 179"/>
                <a:gd name="T8" fmla="*/ 49 w 192"/>
                <a:gd name="T9" fmla="*/ 1 h 179"/>
                <a:gd name="T10" fmla="*/ 58 w 192"/>
                <a:gd name="T11" fmla="*/ 2 h 179"/>
                <a:gd name="T12" fmla="*/ 63 w 192"/>
                <a:gd name="T13" fmla="*/ 4 h 179"/>
                <a:gd name="T14" fmla="*/ 69 w 192"/>
                <a:gd name="T15" fmla="*/ 4 h 179"/>
                <a:gd name="T16" fmla="*/ 75 w 192"/>
                <a:gd name="T17" fmla="*/ 6 h 179"/>
                <a:gd name="T18" fmla="*/ 79 w 192"/>
                <a:gd name="T19" fmla="*/ 10 h 179"/>
                <a:gd name="T20" fmla="*/ 84 w 192"/>
                <a:gd name="T21" fmla="*/ 13 h 179"/>
                <a:gd name="T22" fmla="*/ 90 w 192"/>
                <a:gd name="T23" fmla="*/ 19 h 179"/>
                <a:gd name="T24" fmla="*/ 94 w 192"/>
                <a:gd name="T25" fmla="*/ 27 h 179"/>
                <a:gd name="T26" fmla="*/ 96 w 192"/>
                <a:gd name="T27" fmla="*/ 35 h 179"/>
                <a:gd name="T28" fmla="*/ 96 w 192"/>
                <a:gd name="T29" fmla="*/ 44 h 179"/>
                <a:gd name="T30" fmla="*/ 95 w 192"/>
                <a:gd name="T31" fmla="*/ 52 h 179"/>
                <a:gd name="T32" fmla="*/ 94 w 192"/>
                <a:gd name="T33" fmla="*/ 59 h 179"/>
                <a:gd name="T34" fmla="*/ 90 w 192"/>
                <a:gd name="T35" fmla="*/ 65 h 179"/>
                <a:gd name="T36" fmla="*/ 86 w 192"/>
                <a:gd name="T37" fmla="*/ 71 h 179"/>
                <a:gd name="T38" fmla="*/ 79 w 192"/>
                <a:gd name="T39" fmla="*/ 76 h 179"/>
                <a:gd name="T40" fmla="*/ 75 w 192"/>
                <a:gd name="T41" fmla="*/ 80 h 179"/>
                <a:gd name="T42" fmla="*/ 69 w 192"/>
                <a:gd name="T43" fmla="*/ 84 h 179"/>
                <a:gd name="T44" fmla="*/ 64 w 192"/>
                <a:gd name="T45" fmla="*/ 88 h 179"/>
                <a:gd name="T46" fmla="*/ 54 w 192"/>
                <a:gd name="T47" fmla="*/ 88 h 179"/>
                <a:gd name="T48" fmla="*/ 48 w 192"/>
                <a:gd name="T49" fmla="*/ 89 h 179"/>
                <a:gd name="T50" fmla="*/ 38 w 192"/>
                <a:gd name="T51" fmla="*/ 87 h 179"/>
                <a:gd name="T52" fmla="*/ 31 w 192"/>
                <a:gd name="T53" fmla="*/ 85 h 179"/>
                <a:gd name="T54" fmla="*/ 22 w 192"/>
                <a:gd name="T55" fmla="*/ 80 h 179"/>
                <a:gd name="T56" fmla="*/ 18 w 192"/>
                <a:gd name="T57" fmla="*/ 75 h 179"/>
                <a:gd name="T58" fmla="*/ 12 w 192"/>
                <a:gd name="T59" fmla="*/ 69 h 179"/>
                <a:gd name="T60" fmla="*/ 9 w 192"/>
                <a:gd name="T61" fmla="*/ 62 h 179"/>
                <a:gd name="T62" fmla="*/ 3 w 192"/>
                <a:gd name="T63" fmla="*/ 55 h 179"/>
                <a:gd name="T64" fmla="*/ 1 w 192"/>
                <a:gd name="T65" fmla="*/ 48 h 179"/>
                <a:gd name="T66" fmla="*/ 1 w 192"/>
                <a:gd name="T67" fmla="*/ 39 h 179"/>
                <a:gd name="T68" fmla="*/ 4 w 192"/>
                <a:gd name="T69" fmla="*/ 30 h 179"/>
                <a:gd name="T70" fmla="*/ 8 w 192"/>
                <a:gd name="T71" fmla="*/ 21 h 179"/>
                <a:gd name="T72" fmla="*/ 15 w 192"/>
                <a:gd name="T73" fmla="*/ 15 h 179"/>
                <a:gd name="T74" fmla="*/ 22 w 192"/>
                <a:gd name="T75" fmla="*/ 6 h 1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79">
                  <a:moveTo>
                    <a:pt x="57" y="14"/>
                  </a:moveTo>
                  <a:lnTo>
                    <a:pt x="59" y="10"/>
                  </a:lnTo>
                  <a:lnTo>
                    <a:pt x="62" y="6"/>
                  </a:lnTo>
                  <a:lnTo>
                    <a:pt x="66" y="4"/>
                  </a:lnTo>
                  <a:lnTo>
                    <a:pt x="70" y="1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5" y="1"/>
                  </a:lnTo>
                  <a:lnTo>
                    <a:pt x="91" y="6"/>
                  </a:lnTo>
                  <a:lnTo>
                    <a:pt x="98" y="2"/>
                  </a:lnTo>
                  <a:lnTo>
                    <a:pt x="107" y="1"/>
                  </a:lnTo>
                  <a:lnTo>
                    <a:pt x="115" y="5"/>
                  </a:lnTo>
                  <a:lnTo>
                    <a:pt x="121" y="12"/>
                  </a:lnTo>
                  <a:lnTo>
                    <a:pt x="126" y="9"/>
                  </a:lnTo>
                  <a:lnTo>
                    <a:pt x="131" y="8"/>
                  </a:lnTo>
                  <a:lnTo>
                    <a:pt x="137" y="8"/>
                  </a:lnTo>
                  <a:lnTo>
                    <a:pt x="143" y="9"/>
                  </a:lnTo>
                  <a:lnTo>
                    <a:pt x="149" y="12"/>
                  </a:lnTo>
                  <a:lnTo>
                    <a:pt x="153" y="15"/>
                  </a:lnTo>
                  <a:lnTo>
                    <a:pt x="157" y="21"/>
                  </a:lnTo>
                  <a:lnTo>
                    <a:pt x="158" y="28"/>
                  </a:lnTo>
                  <a:lnTo>
                    <a:pt x="167" y="27"/>
                  </a:lnTo>
                  <a:lnTo>
                    <a:pt x="175" y="31"/>
                  </a:lnTo>
                  <a:lnTo>
                    <a:pt x="180" y="39"/>
                  </a:lnTo>
                  <a:lnTo>
                    <a:pt x="177" y="51"/>
                  </a:lnTo>
                  <a:lnTo>
                    <a:pt x="187" y="54"/>
                  </a:lnTo>
                  <a:lnTo>
                    <a:pt x="192" y="62"/>
                  </a:lnTo>
                  <a:lnTo>
                    <a:pt x="192" y="71"/>
                  </a:lnTo>
                  <a:lnTo>
                    <a:pt x="187" y="81"/>
                  </a:lnTo>
                  <a:lnTo>
                    <a:pt x="191" y="89"/>
                  </a:lnTo>
                  <a:lnTo>
                    <a:pt x="192" y="98"/>
                  </a:lnTo>
                  <a:lnTo>
                    <a:pt x="190" y="105"/>
                  </a:lnTo>
                  <a:lnTo>
                    <a:pt x="184" y="108"/>
                  </a:lnTo>
                  <a:lnTo>
                    <a:pt x="188" y="118"/>
                  </a:lnTo>
                  <a:lnTo>
                    <a:pt x="186" y="126"/>
                  </a:lnTo>
                  <a:lnTo>
                    <a:pt x="179" y="130"/>
                  </a:lnTo>
                  <a:lnTo>
                    <a:pt x="169" y="131"/>
                  </a:lnTo>
                  <a:lnTo>
                    <a:pt x="171" y="143"/>
                  </a:lnTo>
                  <a:lnTo>
                    <a:pt x="166" y="150"/>
                  </a:lnTo>
                  <a:lnTo>
                    <a:pt x="158" y="153"/>
                  </a:lnTo>
                  <a:lnTo>
                    <a:pt x="151" y="153"/>
                  </a:lnTo>
                  <a:lnTo>
                    <a:pt x="150" y="161"/>
                  </a:lnTo>
                  <a:lnTo>
                    <a:pt x="144" y="166"/>
                  </a:lnTo>
                  <a:lnTo>
                    <a:pt x="137" y="168"/>
                  </a:lnTo>
                  <a:lnTo>
                    <a:pt x="130" y="167"/>
                  </a:lnTo>
                  <a:lnTo>
                    <a:pt x="127" y="176"/>
                  </a:lnTo>
                  <a:lnTo>
                    <a:pt x="118" y="179"/>
                  </a:lnTo>
                  <a:lnTo>
                    <a:pt x="108" y="176"/>
                  </a:lnTo>
                  <a:lnTo>
                    <a:pt x="101" y="173"/>
                  </a:lnTo>
                  <a:lnTo>
                    <a:pt x="95" y="178"/>
                  </a:lnTo>
                  <a:lnTo>
                    <a:pt x="85" y="178"/>
                  </a:lnTo>
                  <a:lnTo>
                    <a:pt x="76" y="174"/>
                  </a:lnTo>
                  <a:lnTo>
                    <a:pt x="72" y="168"/>
                  </a:lnTo>
                  <a:lnTo>
                    <a:pt x="62" y="171"/>
                  </a:lnTo>
                  <a:lnTo>
                    <a:pt x="52" y="167"/>
                  </a:lnTo>
                  <a:lnTo>
                    <a:pt x="44" y="161"/>
                  </a:lnTo>
                  <a:lnTo>
                    <a:pt x="43" y="153"/>
                  </a:lnTo>
                  <a:lnTo>
                    <a:pt x="35" y="150"/>
                  </a:lnTo>
                  <a:lnTo>
                    <a:pt x="28" y="145"/>
                  </a:lnTo>
                  <a:lnTo>
                    <a:pt x="24" y="138"/>
                  </a:lnTo>
                  <a:lnTo>
                    <a:pt x="27" y="129"/>
                  </a:lnTo>
                  <a:lnTo>
                    <a:pt x="17" y="124"/>
                  </a:lnTo>
                  <a:lnTo>
                    <a:pt x="10" y="119"/>
                  </a:lnTo>
                  <a:lnTo>
                    <a:pt x="6" y="111"/>
                  </a:lnTo>
                  <a:lnTo>
                    <a:pt x="8" y="103"/>
                  </a:lnTo>
                  <a:lnTo>
                    <a:pt x="2" y="96"/>
                  </a:lnTo>
                  <a:lnTo>
                    <a:pt x="0" y="86"/>
                  </a:lnTo>
                  <a:lnTo>
                    <a:pt x="1" y="78"/>
                  </a:lnTo>
                  <a:lnTo>
                    <a:pt x="8" y="73"/>
                  </a:lnTo>
                  <a:lnTo>
                    <a:pt x="8" y="61"/>
                  </a:lnTo>
                  <a:lnTo>
                    <a:pt x="10" y="51"/>
                  </a:lnTo>
                  <a:lnTo>
                    <a:pt x="16" y="43"/>
                  </a:lnTo>
                  <a:lnTo>
                    <a:pt x="27" y="40"/>
                  </a:lnTo>
                  <a:lnTo>
                    <a:pt x="29" y="30"/>
                  </a:lnTo>
                  <a:lnTo>
                    <a:pt x="34" y="18"/>
                  </a:lnTo>
                  <a:lnTo>
                    <a:pt x="43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FFF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Freeform 114"/>
            <p:cNvSpPr>
              <a:spLocks/>
            </p:cNvSpPr>
            <p:nvPr/>
          </p:nvSpPr>
          <p:spPr bwMode="auto">
            <a:xfrm>
              <a:off x="740" y="3356"/>
              <a:ext cx="92" cy="97"/>
            </a:xfrm>
            <a:custGeom>
              <a:avLst/>
              <a:gdLst>
                <a:gd name="T0" fmla="*/ 53 w 183"/>
                <a:gd name="T1" fmla="*/ 2 h 193"/>
                <a:gd name="T2" fmla="*/ 60 w 183"/>
                <a:gd name="T3" fmla="*/ 2 h 193"/>
                <a:gd name="T4" fmla="*/ 67 w 183"/>
                <a:gd name="T5" fmla="*/ 4 h 193"/>
                <a:gd name="T6" fmla="*/ 72 w 183"/>
                <a:gd name="T7" fmla="*/ 8 h 193"/>
                <a:gd name="T8" fmla="*/ 75 w 183"/>
                <a:gd name="T9" fmla="*/ 12 h 193"/>
                <a:gd name="T10" fmla="*/ 80 w 183"/>
                <a:gd name="T11" fmla="*/ 14 h 193"/>
                <a:gd name="T12" fmla="*/ 84 w 183"/>
                <a:gd name="T13" fmla="*/ 19 h 193"/>
                <a:gd name="T14" fmla="*/ 86 w 183"/>
                <a:gd name="T15" fmla="*/ 25 h 193"/>
                <a:gd name="T16" fmla="*/ 88 w 183"/>
                <a:gd name="T17" fmla="*/ 32 h 193"/>
                <a:gd name="T18" fmla="*/ 91 w 183"/>
                <a:gd name="T19" fmla="*/ 50 h 193"/>
                <a:gd name="T20" fmla="*/ 83 w 183"/>
                <a:gd name="T21" fmla="*/ 63 h 193"/>
                <a:gd name="T22" fmla="*/ 75 w 183"/>
                <a:gd name="T23" fmla="*/ 73 h 193"/>
                <a:gd name="T24" fmla="*/ 67 w 183"/>
                <a:gd name="T25" fmla="*/ 83 h 193"/>
                <a:gd name="T26" fmla="*/ 60 w 183"/>
                <a:gd name="T27" fmla="*/ 89 h 193"/>
                <a:gd name="T28" fmla="*/ 54 w 183"/>
                <a:gd name="T29" fmla="*/ 92 h 193"/>
                <a:gd name="T30" fmla="*/ 47 w 183"/>
                <a:gd name="T31" fmla="*/ 96 h 193"/>
                <a:gd name="T32" fmla="*/ 39 w 183"/>
                <a:gd name="T33" fmla="*/ 97 h 193"/>
                <a:gd name="T34" fmla="*/ 33 w 183"/>
                <a:gd name="T35" fmla="*/ 95 h 193"/>
                <a:gd name="T36" fmla="*/ 28 w 183"/>
                <a:gd name="T37" fmla="*/ 93 h 193"/>
                <a:gd name="T38" fmla="*/ 20 w 183"/>
                <a:gd name="T39" fmla="*/ 92 h 193"/>
                <a:gd name="T40" fmla="*/ 14 w 183"/>
                <a:gd name="T41" fmla="*/ 89 h 193"/>
                <a:gd name="T42" fmla="*/ 11 w 183"/>
                <a:gd name="T43" fmla="*/ 84 h 193"/>
                <a:gd name="T44" fmla="*/ 6 w 183"/>
                <a:gd name="T45" fmla="*/ 77 h 193"/>
                <a:gd name="T46" fmla="*/ 0 w 183"/>
                <a:gd name="T47" fmla="*/ 65 h 193"/>
                <a:gd name="T48" fmla="*/ 0 w 183"/>
                <a:gd name="T49" fmla="*/ 53 h 193"/>
                <a:gd name="T50" fmla="*/ 4 w 183"/>
                <a:gd name="T51" fmla="*/ 38 h 193"/>
                <a:gd name="T52" fmla="*/ 10 w 183"/>
                <a:gd name="T53" fmla="*/ 30 h 193"/>
                <a:gd name="T54" fmla="*/ 15 w 183"/>
                <a:gd name="T55" fmla="*/ 22 h 193"/>
                <a:gd name="T56" fmla="*/ 23 w 183"/>
                <a:gd name="T57" fmla="*/ 16 h 193"/>
                <a:gd name="T58" fmla="*/ 28 w 183"/>
                <a:gd name="T59" fmla="*/ 10 h 193"/>
                <a:gd name="T60" fmla="*/ 35 w 183"/>
                <a:gd name="T61" fmla="*/ 8 h 193"/>
                <a:gd name="T62" fmla="*/ 39 w 183"/>
                <a:gd name="T63" fmla="*/ 2 h 193"/>
                <a:gd name="T64" fmla="*/ 43 w 183"/>
                <a:gd name="T65" fmla="*/ 0 h 193"/>
                <a:gd name="T66" fmla="*/ 49 w 183"/>
                <a:gd name="T67" fmla="*/ 1 h 1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193">
                  <a:moveTo>
                    <a:pt x="103" y="6"/>
                  </a:moveTo>
                  <a:lnTo>
                    <a:pt x="106" y="3"/>
                  </a:lnTo>
                  <a:lnTo>
                    <a:pt x="112" y="3"/>
                  </a:lnTo>
                  <a:lnTo>
                    <a:pt x="120" y="3"/>
                  </a:lnTo>
                  <a:lnTo>
                    <a:pt x="127" y="4"/>
                  </a:lnTo>
                  <a:lnTo>
                    <a:pt x="134" y="7"/>
                  </a:lnTo>
                  <a:lnTo>
                    <a:pt x="139" y="10"/>
                  </a:lnTo>
                  <a:lnTo>
                    <a:pt x="143" y="15"/>
                  </a:lnTo>
                  <a:lnTo>
                    <a:pt x="143" y="22"/>
                  </a:lnTo>
                  <a:lnTo>
                    <a:pt x="149" y="23"/>
                  </a:lnTo>
                  <a:lnTo>
                    <a:pt x="156" y="24"/>
                  </a:lnTo>
                  <a:lnTo>
                    <a:pt x="160" y="27"/>
                  </a:lnTo>
                  <a:lnTo>
                    <a:pt x="166" y="32"/>
                  </a:lnTo>
                  <a:lnTo>
                    <a:pt x="168" y="37"/>
                  </a:lnTo>
                  <a:lnTo>
                    <a:pt x="171" y="42"/>
                  </a:lnTo>
                  <a:lnTo>
                    <a:pt x="171" y="49"/>
                  </a:lnTo>
                  <a:lnTo>
                    <a:pt x="167" y="56"/>
                  </a:lnTo>
                  <a:lnTo>
                    <a:pt x="176" y="63"/>
                  </a:lnTo>
                  <a:lnTo>
                    <a:pt x="183" y="80"/>
                  </a:lnTo>
                  <a:lnTo>
                    <a:pt x="182" y="99"/>
                  </a:lnTo>
                  <a:lnTo>
                    <a:pt x="168" y="112"/>
                  </a:lnTo>
                  <a:lnTo>
                    <a:pt x="165" y="125"/>
                  </a:lnTo>
                  <a:lnTo>
                    <a:pt x="158" y="137"/>
                  </a:lnTo>
                  <a:lnTo>
                    <a:pt x="149" y="146"/>
                  </a:lnTo>
                  <a:lnTo>
                    <a:pt x="136" y="150"/>
                  </a:lnTo>
                  <a:lnTo>
                    <a:pt x="133" y="165"/>
                  </a:lnTo>
                  <a:lnTo>
                    <a:pt x="127" y="173"/>
                  </a:lnTo>
                  <a:lnTo>
                    <a:pt x="119" y="177"/>
                  </a:lnTo>
                  <a:lnTo>
                    <a:pt x="109" y="176"/>
                  </a:lnTo>
                  <a:lnTo>
                    <a:pt x="107" y="183"/>
                  </a:lnTo>
                  <a:lnTo>
                    <a:pt x="101" y="189"/>
                  </a:lnTo>
                  <a:lnTo>
                    <a:pt x="94" y="192"/>
                  </a:lnTo>
                  <a:lnTo>
                    <a:pt x="86" y="193"/>
                  </a:lnTo>
                  <a:lnTo>
                    <a:pt x="78" y="193"/>
                  </a:lnTo>
                  <a:lnTo>
                    <a:pt x="71" y="192"/>
                  </a:lnTo>
                  <a:lnTo>
                    <a:pt x="66" y="189"/>
                  </a:lnTo>
                  <a:lnTo>
                    <a:pt x="63" y="183"/>
                  </a:lnTo>
                  <a:lnTo>
                    <a:pt x="56" y="185"/>
                  </a:lnTo>
                  <a:lnTo>
                    <a:pt x="48" y="185"/>
                  </a:lnTo>
                  <a:lnTo>
                    <a:pt x="40" y="184"/>
                  </a:lnTo>
                  <a:lnTo>
                    <a:pt x="33" y="181"/>
                  </a:lnTo>
                  <a:lnTo>
                    <a:pt x="27" y="177"/>
                  </a:lnTo>
                  <a:lnTo>
                    <a:pt x="23" y="173"/>
                  </a:lnTo>
                  <a:lnTo>
                    <a:pt x="22" y="168"/>
                  </a:lnTo>
                  <a:lnTo>
                    <a:pt x="24" y="162"/>
                  </a:lnTo>
                  <a:lnTo>
                    <a:pt x="12" y="154"/>
                  </a:lnTo>
                  <a:lnTo>
                    <a:pt x="2" y="143"/>
                  </a:lnTo>
                  <a:lnTo>
                    <a:pt x="0" y="130"/>
                  </a:lnTo>
                  <a:lnTo>
                    <a:pt x="6" y="118"/>
                  </a:lnTo>
                  <a:lnTo>
                    <a:pt x="0" y="105"/>
                  </a:lnTo>
                  <a:lnTo>
                    <a:pt x="0" y="87"/>
                  </a:lnTo>
                  <a:lnTo>
                    <a:pt x="7" y="75"/>
                  </a:lnTo>
                  <a:lnTo>
                    <a:pt x="18" y="71"/>
                  </a:lnTo>
                  <a:lnTo>
                    <a:pt x="20" y="59"/>
                  </a:lnTo>
                  <a:lnTo>
                    <a:pt x="23" y="48"/>
                  </a:lnTo>
                  <a:lnTo>
                    <a:pt x="30" y="44"/>
                  </a:lnTo>
                  <a:lnTo>
                    <a:pt x="42" y="42"/>
                  </a:lnTo>
                  <a:lnTo>
                    <a:pt x="45" y="31"/>
                  </a:lnTo>
                  <a:lnTo>
                    <a:pt x="50" y="23"/>
                  </a:lnTo>
                  <a:lnTo>
                    <a:pt x="56" y="19"/>
                  </a:lnTo>
                  <a:lnTo>
                    <a:pt x="67" y="22"/>
                  </a:lnTo>
                  <a:lnTo>
                    <a:pt x="70" y="15"/>
                  </a:lnTo>
                  <a:lnTo>
                    <a:pt x="74" y="9"/>
                  </a:lnTo>
                  <a:lnTo>
                    <a:pt x="77" y="4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7" y="2"/>
                  </a:lnTo>
                  <a:lnTo>
                    <a:pt x="103" y="6"/>
                  </a:lnTo>
                  <a:close/>
                </a:path>
              </a:pathLst>
            </a:custGeom>
            <a:solidFill>
              <a:srgbClr val="FFF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Freeform 115"/>
            <p:cNvSpPr>
              <a:spLocks/>
            </p:cNvSpPr>
            <p:nvPr/>
          </p:nvSpPr>
          <p:spPr bwMode="auto">
            <a:xfrm>
              <a:off x="755" y="3168"/>
              <a:ext cx="34" cy="53"/>
            </a:xfrm>
            <a:custGeom>
              <a:avLst/>
              <a:gdLst>
                <a:gd name="T0" fmla="*/ 26 w 68"/>
                <a:gd name="T1" fmla="*/ 19 h 106"/>
                <a:gd name="T2" fmla="*/ 30 w 68"/>
                <a:gd name="T3" fmla="*/ 18 h 106"/>
                <a:gd name="T4" fmla="*/ 32 w 68"/>
                <a:gd name="T5" fmla="*/ 15 h 106"/>
                <a:gd name="T6" fmla="*/ 34 w 68"/>
                <a:gd name="T7" fmla="*/ 11 h 106"/>
                <a:gd name="T8" fmla="*/ 32 w 68"/>
                <a:gd name="T9" fmla="*/ 5 h 106"/>
                <a:gd name="T10" fmla="*/ 31 w 68"/>
                <a:gd name="T11" fmla="*/ 3 h 106"/>
                <a:gd name="T12" fmla="*/ 28 w 68"/>
                <a:gd name="T13" fmla="*/ 1 h 106"/>
                <a:gd name="T14" fmla="*/ 25 w 68"/>
                <a:gd name="T15" fmla="*/ 0 h 106"/>
                <a:gd name="T16" fmla="*/ 22 w 68"/>
                <a:gd name="T17" fmla="*/ 0 h 106"/>
                <a:gd name="T18" fmla="*/ 18 w 68"/>
                <a:gd name="T19" fmla="*/ 1 h 106"/>
                <a:gd name="T20" fmla="*/ 15 w 68"/>
                <a:gd name="T21" fmla="*/ 3 h 106"/>
                <a:gd name="T22" fmla="*/ 11 w 68"/>
                <a:gd name="T23" fmla="*/ 5 h 106"/>
                <a:gd name="T24" fmla="*/ 8 w 68"/>
                <a:gd name="T25" fmla="*/ 8 h 106"/>
                <a:gd name="T26" fmla="*/ 5 w 68"/>
                <a:gd name="T27" fmla="*/ 12 h 106"/>
                <a:gd name="T28" fmla="*/ 3 w 68"/>
                <a:gd name="T29" fmla="*/ 18 h 106"/>
                <a:gd name="T30" fmla="*/ 1 w 68"/>
                <a:gd name="T31" fmla="*/ 25 h 106"/>
                <a:gd name="T32" fmla="*/ 0 w 68"/>
                <a:gd name="T33" fmla="*/ 33 h 106"/>
                <a:gd name="T34" fmla="*/ 1 w 68"/>
                <a:gd name="T35" fmla="*/ 40 h 106"/>
                <a:gd name="T36" fmla="*/ 3 w 68"/>
                <a:gd name="T37" fmla="*/ 46 h 106"/>
                <a:gd name="T38" fmla="*/ 8 w 68"/>
                <a:gd name="T39" fmla="*/ 51 h 106"/>
                <a:gd name="T40" fmla="*/ 15 w 68"/>
                <a:gd name="T41" fmla="*/ 53 h 106"/>
                <a:gd name="T42" fmla="*/ 22 w 68"/>
                <a:gd name="T43" fmla="*/ 53 h 106"/>
                <a:gd name="T44" fmla="*/ 27 w 68"/>
                <a:gd name="T45" fmla="*/ 52 h 106"/>
                <a:gd name="T46" fmla="*/ 30 w 68"/>
                <a:gd name="T47" fmla="*/ 50 h 106"/>
                <a:gd name="T48" fmla="*/ 31 w 68"/>
                <a:gd name="T49" fmla="*/ 48 h 106"/>
                <a:gd name="T50" fmla="*/ 31 w 68"/>
                <a:gd name="T51" fmla="*/ 45 h 106"/>
                <a:gd name="T52" fmla="*/ 29 w 68"/>
                <a:gd name="T53" fmla="*/ 42 h 106"/>
                <a:gd name="T54" fmla="*/ 27 w 68"/>
                <a:gd name="T55" fmla="*/ 40 h 106"/>
                <a:gd name="T56" fmla="*/ 25 w 68"/>
                <a:gd name="T57" fmla="*/ 39 h 106"/>
                <a:gd name="T58" fmla="*/ 19 w 68"/>
                <a:gd name="T59" fmla="*/ 38 h 106"/>
                <a:gd name="T60" fmla="*/ 15 w 68"/>
                <a:gd name="T61" fmla="*/ 34 h 106"/>
                <a:gd name="T62" fmla="*/ 12 w 68"/>
                <a:gd name="T63" fmla="*/ 31 h 106"/>
                <a:gd name="T64" fmla="*/ 12 w 68"/>
                <a:gd name="T65" fmla="*/ 26 h 106"/>
                <a:gd name="T66" fmla="*/ 13 w 68"/>
                <a:gd name="T67" fmla="*/ 23 h 106"/>
                <a:gd name="T68" fmla="*/ 16 w 68"/>
                <a:gd name="T69" fmla="*/ 19 h 106"/>
                <a:gd name="T70" fmla="*/ 20 w 68"/>
                <a:gd name="T71" fmla="*/ 18 h 106"/>
                <a:gd name="T72" fmla="*/ 26 w 68"/>
                <a:gd name="T73" fmla="*/ 19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8" h="106">
                  <a:moveTo>
                    <a:pt x="52" y="37"/>
                  </a:moveTo>
                  <a:lnTo>
                    <a:pt x="59" y="35"/>
                  </a:lnTo>
                  <a:lnTo>
                    <a:pt x="64" y="29"/>
                  </a:lnTo>
                  <a:lnTo>
                    <a:pt x="68" y="21"/>
                  </a:lnTo>
                  <a:lnTo>
                    <a:pt x="64" y="9"/>
                  </a:lnTo>
                  <a:lnTo>
                    <a:pt x="61" y="5"/>
                  </a:lnTo>
                  <a:lnTo>
                    <a:pt x="55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6"/>
                  </a:lnTo>
                  <a:lnTo>
                    <a:pt x="1" y="50"/>
                  </a:lnTo>
                  <a:lnTo>
                    <a:pt x="0" y="65"/>
                  </a:lnTo>
                  <a:lnTo>
                    <a:pt x="1" y="80"/>
                  </a:lnTo>
                  <a:lnTo>
                    <a:pt x="6" y="92"/>
                  </a:lnTo>
                  <a:lnTo>
                    <a:pt x="15" y="102"/>
                  </a:lnTo>
                  <a:lnTo>
                    <a:pt x="30" y="106"/>
                  </a:lnTo>
                  <a:lnTo>
                    <a:pt x="44" y="106"/>
                  </a:lnTo>
                  <a:lnTo>
                    <a:pt x="54" y="104"/>
                  </a:lnTo>
                  <a:lnTo>
                    <a:pt x="59" y="100"/>
                  </a:lnTo>
                  <a:lnTo>
                    <a:pt x="61" y="95"/>
                  </a:lnTo>
                  <a:lnTo>
                    <a:pt x="61" y="89"/>
                  </a:lnTo>
                  <a:lnTo>
                    <a:pt x="58" y="83"/>
                  </a:lnTo>
                  <a:lnTo>
                    <a:pt x="54" y="80"/>
                  </a:lnTo>
                  <a:lnTo>
                    <a:pt x="50" y="77"/>
                  </a:lnTo>
                  <a:lnTo>
                    <a:pt x="37" y="75"/>
                  </a:lnTo>
                  <a:lnTo>
                    <a:pt x="29" y="68"/>
                  </a:lnTo>
                  <a:lnTo>
                    <a:pt x="24" y="61"/>
                  </a:lnTo>
                  <a:lnTo>
                    <a:pt x="24" y="52"/>
                  </a:lnTo>
                  <a:lnTo>
                    <a:pt x="26" y="45"/>
                  </a:lnTo>
                  <a:lnTo>
                    <a:pt x="32" y="38"/>
                  </a:lnTo>
                  <a:lnTo>
                    <a:pt x="40" y="36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Freeform 116"/>
            <p:cNvSpPr>
              <a:spLocks/>
            </p:cNvSpPr>
            <p:nvPr/>
          </p:nvSpPr>
          <p:spPr bwMode="auto">
            <a:xfrm>
              <a:off x="526" y="3199"/>
              <a:ext cx="51" cy="41"/>
            </a:xfrm>
            <a:custGeom>
              <a:avLst/>
              <a:gdLst>
                <a:gd name="T0" fmla="*/ 50 w 102"/>
                <a:gd name="T1" fmla="*/ 33 h 81"/>
                <a:gd name="T2" fmla="*/ 51 w 102"/>
                <a:gd name="T3" fmla="*/ 30 h 81"/>
                <a:gd name="T4" fmla="*/ 51 w 102"/>
                <a:gd name="T5" fmla="*/ 26 h 81"/>
                <a:gd name="T6" fmla="*/ 51 w 102"/>
                <a:gd name="T7" fmla="*/ 21 h 81"/>
                <a:gd name="T8" fmla="*/ 50 w 102"/>
                <a:gd name="T9" fmla="*/ 17 h 81"/>
                <a:gd name="T10" fmla="*/ 48 w 102"/>
                <a:gd name="T11" fmla="*/ 12 h 81"/>
                <a:gd name="T12" fmla="*/ 45 w 102"/>
                <a:gd name="T13" fmla="*/ 8 h 81"/>
                <a:gd name="T14" fmla="*/ 41 w 102"/>
                <a:gd name="T15" fmla="*/ 4 h 81"/>
                <a:gd name="T16" fmla="*/ 35 w 102"/>
                <a:gd name="T17" fmla="*/ 2 h 81"/>
                <a:gd name="T18" fmla="*/ 29 w 102"/>
                <a:gd name="T19" fmla="*/ 1 h 81"/>
                <a:gd name="T20" fmla="*/ 23 w 102"/>
                <a:gd name="T21" fmla="*/ 0 h 81"/>
                <a:gd name="T22" fmla="*/ 17 w 102"/>
                <a:gd name="T23" fmla="*/ 2 h 81"/>
                <a:gd name="T24" fmla="*/ 12 w 102"/>
                <a:gd name="T25" fmla="*/ 3 h 81"/>
                <a:gd name="T26" fmla="*/ 8 w 102"/>
                <a:gd name="T27" fmla="*/ 6 h 81"/>
                <a:gd name="T28" fmla="*/ 5 w 102"/>
                <a:gd name="T29" fmla="*/ 10 h 81"/>
                <a:gd name="T30" fmla="*/ 2 w 102"/>
                <a:gd name="T31" fmla="*/ 15 h 81"/>
                <a:gd name="T32" fmla="*/ 0 w 102"/>
                <a:gd name="T33" fmla="*/ 21 h 81"/>
                <a:gd name="T34" fmla="*/ 1 w 102"/>
                <a:gd name="T35" fmla="*/ 25 h 81"/>
                <a:gd name="T36" fmla="*/ 3 w 102"/>
                <a:gd name="T37" fmla="*/ 29 h 81"/>
                <a:gd name="T38" fmla="*/ 7 w 102"/>
                <a:gd name="T39" fmla="*/ 30 h 81"/>
                <a:gd name="T40" fmla="*/ 12 w 102"/>
                <a:gd name="T41" fmla="*/ 29 h 81"/>
                <a:gd name="T42" fmla="*/ 16 w 102"/>
                <a:gd name="T43" fmla="*/ 28 h 81"/>
                <a:gd name="T44" fmla="*/ 18 w 102"/>
                <a:gd name="T45" fmla="*/ 26 h 81"/>
                <a:gd name="T46" fmla="*/ 21 w 102"/>
                <a:gd name="T47" fmla="*/ 26 h 81"/>
                <a:gd name="T48" fmla="*/ 24 w 102"/>
                <a:gd name="T49" fmla="*/ 27 h 81"/>
                <a:gd name="T50" fmla="*/ 26 w 102"/>
                <a:gd name="T51" fmla="*/ 28 h 81"/>
                <a:gd name="T52" fmla="*/ 28 w 102"/>
                <a:gd name="T53" fmla="*/ 30 h 81"/>
                <a:gd name="T54" fmla="*/ 29 w 102"/>
                <a:gd name="T55" fmla="*/ 32 h 81"/>
                <a:gd name="T56" fmla="*/ 30 w 102"/>
                <a:gd name="T57" fmla="*/ 34 h 81"/>
                <a:gd name="T58" fmla="*/ 32 w 102"/>
                <a:gd name="T59" fmla="*/ 36 h 81"/>
                <a:gd name="T60" fmla="*/ 33 w 102"/>
                <a:gd name="T61" fmla="*/ 38 h 81"/>
                <a:gd name="T62" fmla="*/ 36 w 102"/>
                <a:gd name="T63" fmla="*/ 40 h 81"/>
                <a:gd name="T64" fmla="*/ 39 w 102"/>
                <a:gd name="T65" fmla="*/ 41 h 81"/>
                <a:gd name="T66" fmla="*/ 42 w 102"/>
                <a:gd name="T67" fmla="*/ 41 h 81"/>
                <a:gd name="T68" fmla="*/ 45 w 102"/>
                <a:gd name="T69" fmla="*/ 40 h 81"/>
                <a:gd name="T70" fmla="*/ 48 w 102"/>
                <a:gd name="T71" fmla="*/ 37 h 81"/>
                <a:gd name="T72" fmla="*/ 50 w 102"/>
                <a:gd name="T73" fmla="*/ 33 h 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81">
                  <a:moveTo>
                    <a:pt x="100" y="66"/>
                  </a:moveTo>
                  <a:lnTo>
                    <a:pt x="102" y="60"/>
                  </a:lnTo>
                  <a:lnTo>
                    <a:pt x="102" y="51"/>
                  </a:lnTo>
                  <a:lnTo>
                    <a:pt x="102" y="42"/>
                  </a:lnTo>
                  <a:lnTo>
                    <a:pt x="100" y="33"/>
                  </a:lnTo>
                  <a:lnTo>
                    <a:pt x="96" y="23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0" y="4"/>
                  </a:lnTo>
                  <a:lnTo>
                    <a:pt x="57" y="2"/>
                  </a:lnTo>
                  <a:lnTo>
                    <a:pt x="45" y="0"/>
                  </a:lnTo>
                  <a:lnTo>
                    <a:pt x="34" y="3"/>
                  </a:lnTo>
                  <a:lnTo>
                    <a:pt x="24" y="6"/>
                  </a:lnTo>
                  <a:lnTo>
                    <a:pt x="16" y="12"/>
                  </a:lnTo>
                  <a:lnTo>
                    <a:pt x="9" y="20"/>
                  </a:lnTo>
                  <a:lnTo>
                    <a:pt x="3" y="29"/>
                  </a:lnTo>
                  <a:lnTo>
                    <a:pt x="0" y="42"/>
                  </a:lnTo>
                  <a:lnTo>
                    <a:pt x="1" y="50"/>
                  </a:lnTo>
                  <a:lnTo>
                    <a:pt x="5" y="57"/>
                  </a:lnTo>
                  <a:lnTo>
                    <a:pt x="13" y="60"/>
                  </a:lnTo>
                  <a:lnTo>
                    <a:pt x="24" y="58"/>
                  </a:lnTo>
                  <a:lnTo>
                    <a:pt x="31" y="55"/>
                  </a:lnTo>
                  <a:lnTo>
                    <a:pt x="36" y="52"/>
                  </a:lnTo>
                  <a:lnTo>
                    <a:pt x="42" y="52"/>
                  </a:lnTo>
                  <a:lnTo>
                    <a:pt x="47" y="53"/>
                  </a:lnTo>
                  <a:lnTo>
                    <a:pt x="51" y="56"/>
                  </a:lnTo>
                  <a:lnTo>
                    <a:pt x="55" y="59"/>
                  </a:lnTo>
                  <a:lnTo>
                    <a:pt x="57" y="63"/>
                  </a:lnTo>
                  <a:lnTo>
                    <a:pt x="59" y="67"/>
                  </a:lnTo>
                  <a:lnTo>
                    <a:pt x="63" y="72"/>
                  </a:lnTo>
                  <a:lnTo>
                    <a:pt x="66" y="76"/>
                  </a:lnTo>
                  <a:lnTo>
                    <a:pt x="72" y="80"/>
                  </a:lnTo>
                  <a:lnTo>
                    <a:pt x="78" y="81"/>
                  </a:lnTo>
                  <a:lnTo>
                    <a:pt x="84" y="81"/>
                  </a:lnTo>
                  <a:lnTo>
                    <a:pt x="89" y="79"/>
                  </a:lnTo>
                  <a:lnTo>
                    <a:pt x="95" y="74"/>
                  </a:lnTo>
                  <a:lnTo>
                    <a:pt x="100" y="66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Freeform 117"/>
            <p:cNvSpPr>
              <a:spLocks/>
            </p:cNvSpPr>
            <p:nvPr/>
          </p:nvSpPr>
          <p:spPr bwMode="auto">
            <a:xfrm>
              <a:off x="760" y="3382"/>
              <a:ext cx="49" cy="46"/>
            </a:xfrm>
            <a:custGeom>
              <a:avLst/>
              <a:gdLst>
                <a:gd name="T0" fmla="*/ 36 w 97"/>
                <a:gd name="T1" fmla="*/ 19 h 93"/>
                <a:gd name="T2" fmla="*/ 39 w 97"/>
                <a:gd name="T3" fmla="*/ 20 h 93"/>
                <a:gd name="T4" fmla="*/ 43 w 97"/>
                <a:gd name="T5" fmla="*/ 20 h 93"/>
                <a:gd name="T6" fmla="*/ 47 w 97"/>
                <a:gd name="T7" fmla="*/ 18 h 93"/>
                <a:gd name="T8" fmla="*/ 49 w 97"/>
                <a:gd name="T9" fmla="*/ 12 h 93"/>
                <a:gd name="T10" fmla="*/ 49 w 97"/>
                <a:gd name="T11" fmla="*/ 9 h 93"/>
                <a:gd name="T12" fmla="*/ 48 w 97"/>
                <a:gd name="T13" fmla="*/ 6 h 93"/>
                <a:gd name="T14" fmla="*/ 46 w 97"/>
                <a:gd name="T15" fmla="*/ 4 h 93"/>
                <a:gd name="T16" fmla="*/ 43 w 97"/>
                <a:gd name="T17" fmla="*/ 2 h 93"/>
                <a:gd name="T18" fmla="*/ 40 w 97"/>
                <a:gd name="T19" fmla="*/ 1 h 93"/>
                <a:gd name="T20" fmla="*/ 36 w 97"/>
                <a:gd name="T21" fmla="*/ 0 h 93"/>
                <a:gd name="T22" fmla="*/ 32 w 97"/>
                <a:gd name="T23" fmla="*/ 0 h 93"/>
                <a:gd name="T24" fmla="*/ 28 w 97"/>
                <a:gd name="T25" fmla="*/ 0 h 93"/>
                <a:gd name="T26" fmla="*/ 23 w 97"/>
                <a:gd name="T27" fmla="*/ 1 h 93"/>
                <a:gd name="T28" fmla="*/ 17 w 97"/>
                <a:gd name="T29" fmla="*/ 4 h 93"/>
                <a:gd name="T30" fmla="*/ 11 w 97"/>
                <a:gd name="T31" fmla="*/ 9 h 93"/>
                <a:gd name="T32" fmla="*/ 6 w 97"/>
                <a:gd name="T33" fmla="*/ 15 h 93"/>
                <a:gd name="T34" fmla="*/ 2 w 97"/>
                <a:gd name="T35" fmla="*/ 20 h 93"/>
                <a:gd name="T36" fmla="*/ 0 w 97"/>
                <a:gd name="T37" fmla="*/ 27 h 93"/>
                <a:gd name="T38" fmla="*/ 2 w 97"/>
                <a:gd name="T39" fmla="*/ 34 h 93"/>
                <a:gd name="T40" fmla="*/ 6 w 97"/>
                <a:gd name="T41" fmla="*/ 40 h 93"/>
                <a:gd name="T42" fmla="*/ 11 w 97"/>
                <a:gd name="T43" fmla="*/ 45 h 93"/>
                <a:gd name="T44" fmla="*/ 15 w 97"/>
                <a:gd name="T45" fmla="*/ 46 h 93"/>
                <a:gd name="T46" fmla="*/ 19 w 97"/>
                <a:gd name="T47" fmla="*/ 46 h 93"/>
                <a:gd name="T48" fmla="*/ 22 w 97"/>
                <a:gd name="T49" fmla="*/ 45 h 93"/>
                <a:gd name="T50" fmla="*/ 23 w 97"/>
                <a:gd name="T51" fmla="*/ 42 h 93"/>
                <a:gd name="T52" fmla="*/ 23 w 97"/>
                <a:gd name="T53" fmla="*/ 39 h 93"/>
                <a:gd name="T54" fmla="*/ 23 w 97"/>
                <a:gd name="T55" fmla="*/ 37 h 93"/>
                <a:gd name="T56" fmla="*/ 22 w 97"/>
                <a:gd name="T57" fmla="*/ 35 h 93"/>
                <a:gd name="T58" fmla="*/ 18 w 97"/>
                <a:gd name="T59" fmla="*/ 30 h 93"/>
                <a:gd name="T60" fmla="*/ 17 w 97"/>
                <a:gd name="T61" fmla="*/ 25 h 93"/>
                <a:gd name="T62" fmla="*/ 18 w 97"/>
                <a:gd name="T63" fmla="*/ 20 h 93"/>
                <a:gd name="T64" fmla="*/ 20 w 97"/>
                <a:gd name="T65" fmla="*/ 17 h 93"/>
                <a:gd name="T66" fmla="*/ 23 w 97"/>
                <a:gd name="T67" fmla="*/ 15 h 93"/>
                <a:gd name="T68" fmla="*/ 27 w 97"/>
                <a:gd name="T69" fmla="*/ 14 h 93"/>
                <a:gd name="T70" fmla="*/ 32 w 97"/>
                <a:gd name="T71" fmla="*/ 15 h 93"/>
                <a:gd name="T72" fmla="*/ 36 w 97"/>
                <a:gd name="T73" fmla="*/ 19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" h="93">
                  <a:moveTo>
                    <a:pt x="71" y="39"/>
                  </a:moveTo>
                  <a:lnTo>
                    <a:pt x="78" y="40"/>
                  </a:lnTo>
                  <a:lnTo>
                    <a:pt x="86" y="40"/>
                  </a:lnTo>
                  <a:lnTo>
                    <a:pt x="93" y="37"/>
                  </a:lnTo>
                  <a:lnTo>
                    <a:pt x="97" y="25"/>
                  </a:lnTo>
                  <a:lnTo>
                    <a:pt x="97" y="19"/>
                  </a:lnTo>
                  <a:lnTo>
                    <a:pt x="95" y="13"/>
                  </a:lnTo>
                  <a:lnTo>
                    <a:pt x="91" y="9"/>
                  </a:lnTo>
                  <a:lnTo>
                    <a:pt x="86" y="5"/>
                  </a:lnTo>
                  <a:lnTo>
                    <a:pt x="80" y="2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5" y="3"/>
                  </a:lnTo>
                  <a:lnTo>
                    <a:pt x="34" y="9"/>
                  </a:lnTo>
                  <a:lnTo>
                    <a:pt x="22" y="18"/>
                  </a:lnTo>
                  <a:lnTo>
                    <a:pt x="12" y="30"/>
                  </a:lnTo>
                  <a:lnTo>
                    <a:pt x="4" y="41"/>
                  </a:lnTo>
                  <a:lnTo>
                    <a:pt x="0" y="55"/>
                  </a:lnTo>
                  <a:lnTo>
                    <a:pt x="3" y="68"/>
                  </a:lnTo>
                  <a:lnTo>
                    <a:pt x="11" y="80"/>
                  </a:lnTo>
                  <a:lnTo>
                    <a:pt x="22" y="90"/>
                  </a:lnTo>
                  <a:lnTo>
                    <a:pt x="30" y="93"/>
                  </a:lnTo>
                  <a:lnTo>
                    <a:pt x="38" y="93"/>
                  </a:lnTo>
                  <a:lnTo>
                    <a:pt x="43" y="91"/>
                  </a:lnTo>
                  <a:lnTo>
                    <a:pt x="45" y="85"/>
                  </a:lnTo>
                  <a:lnTo>
                    <a:pt x="46" y="79"/>
                  </a:lnTo>
                  <a:lnTo>
                    <a:pt x="46" y="75"/>
                  </a:lnTo>
                  <a:lnTo>
                    <a:pt x="43" y="70"/>
                  </a:lnTo>
                  <a:lnTo>
                    <a:pt x="35" y="60"/>
                  </a:lnTo>
                  <a:lnTo>
                    <a:pt x="33" y="50"/>
                  </a:lnTo>
                  <a:lnTo>
                    <a:pt x="35" y="41"/>
                  </a:lnTo>
                  <a:lnTo>
                    <a:pt x="40" y="34"/>
                  </a:lnTo>
                  <a:lnTo>
                    <a:pt x="46" y="30"/>
                  </a:lnTo>
                  <a:lnTo>
                    <a:pt x="54" y="28"/>
                  </a:lnTo>
                  <a:lnTo>
                    <a:pt x="63" y="31"/>
                  </a:lnTo>
                  <a:lnTo>
                    <a:pt x="71" y="39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Freeform 118"/>
            <p:cNvSpPr>
              <a:spLocks/>
            </p:cNvSpPr>
            <p:nvPr/>
          </p:nvSpPr>
          <p:spPr bwMode="auto">
            <a:xfrm>
              <a:off x="767" y="3185"/>
              <a:ext cx="20" cy="21"/>
            </a:xfrm>
            <a:custGeom>
              <a:avLst/>
              <a:gdLst>
                <a:gd name="T0" fmla="*/ 14 w 39"/>
                <a:gd name="T1" fmla="*/ 20 h 40"/>
                <a:gd name="T2" fmla="*/ 17 w 39"/>
                <a:gd name="T3" fmla="*/ 18 h 40"/>
                <a:gd name="T4" fmla="*/ 19 w 39"/>
                <a:gd name="T5" fmla="*/ 15 h 40"/>
                <a:gd name="T6" fmla="*/ 20 w 39"/>
                <a:gd name="T7" fmla="*/ 12 h 40"/>
                <a:gd name="T8" fmla="*/ 19 w 39"/>
                <a:gd name="T9" fmla="*/ 7 h 40"/>
                <a:gd name="T10" fmla="*/ 18 w 39"/>
                <a:gd name="T11" fmla="*/ 4 h 40"/>
                <a:gd name="T12" fmla="*/ 14 w 39"/>
                <a:gd name="T13" fmla="*/ 1 h 40"/>
                <a:gd name="T14" fmla="*/ 11 w 39"/>
                <a:gd name="T15" fmla="*/ 0 h 40"/>
                <a:gd name="T16" fmla="*/ 7 w 39"/>
                <a:gd name="T17" fmla="*/ 1 h 40"/>
                <a:gd name="T18" fmla="*/ 3 w 39"/>
                <a:gd name="T19" fmla="*/ 2 h 40"/>
                <a:gd name="T20" fmla="*/ 1 w 39"/>
                <a:gd name="T21" fmla="*/ 6 h 40"/>
                <a:gd name="T22" fmla="*/ 0 w 39"/>
                <a:gd name="T23" fmla="*/ 9 h 40"/>
                <a:gd name="T24" fmla="*/ 1 w 39"/>
                <a:gd name="T25" fmla="*/ 14 h 40"/>
                <a:gd name="T26" fmla="*/ 3 w 39"/>
                <a:gd name="T27" fmla="*/ 17 h 40"/>
                <a:gd name="T28" fmla="*/ 6 w 39"/>
                <a:gd name="T29" fmla="*/ 20 h 40"/>
                <a:gd name="T30" fmla="*/ 10 w 39"/>
                <a:gd name="T31" fmla="*/ 21 h 40"/>
                <a:gd name="T32" fmla="*/ 14 w 39"/>
                <a:gd name="T33" fmla="*/ 2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27" y="39"/>
                  </a:moveTo>
                  <a:lnTo>
                    <a:pt x="34" y="35"/>
                  </a:lnTo>
                  <a:lnTo>
                    <a:pt x="38" y="29"/>
                  </a:lnTo>
                  <a:lnTo>
                    <a:pt x="39" y="22"/>
                  </a:lnTo>
                  <a:lnTo>
                    <a:pt x="38" y="14"/>
                  </a:lnTo>
                  <a:lnTo>
                    <a:pt x="35" y="7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4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3"/>
                  </a:lnTo>
                  <a:lnTo>
                    <a:pt x="12" y="38"/>
                  </a:lnTo>
                  <a:lnTo>
                    <a:pt x="19" y="40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B2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Freeform 119"/>
            <p:cNvSpPr>
              <a:spLocks/>
            </p:cNvSpPr>
            <p:nvPr/>
          </p:nvSpPr>
          <p:spPr bwMode="auto">
            <a:xfrm>
              <a:off x="541" y="3215"/>
              <a:ext cx="18" cy="18"/>
            </a:xfrm>
            <a:custGeom>
              <a:avLst/>
              <a:gdLst>
                <a:gd name="T0" fmla="*/ 6 w 35"/>
                <a:gd name="T1" fmla="*/ 18 h 35"/>
                <a:gd name="T2" fmla="*/ 10 w 35"/>
                <a:gd name="T3" fmla="*/ 18 h 35"/>
                <a:gd name="T4" fmla="*/ 13 w 35"/>
                <a:gd name="T5" fmla="*/ 17 h 35"/>
                <a:gd name="T6" fmla="*/ 16 w 35"/>
                <a:gd name="T7" fmla="*/ 15 h 35"/>
                <a:gd name="T8" fmla="*/ 18 w 35"/>
                <a:gd name="T9" fmla="*/ 12 h 35"/>
                <a:gd name="T10" fmla="*/ 18 w 35"/>
                <a:gd name="T11" fmla="*/ 8 h 35"/>
                <a:gd name="T12" fmla="*/ 17 w 35"/>
                <a:gd name="T13" fmla="*/ 5 h 35"/>
                <a:gd name="T14" fmla="*/ 15 w 35"/>
                <a:gd name="T15" fmla="*/ 2 h 35"/>
                <a:gd name="T16" fmla="*/ 12 w 35"/>
                <a:gd name="T17" fmla="*/ 1 h 35"/>
                <a:gd name="T18" fmla="*/ 8 w 35"/>
                <a:gd name="T19" fmla="*/ 0 h 35"/>
                <a:gd name="T20" fmla="*/ 5 w 35"/>
                <a:gd name="T21" fmla="*/ 1 h 35"/>
                <a:gd name="T22" fmla="*/ 2 w 35"/>
                <a:gd name="T23" fmla="*/ 3 h 35"/>
                <a:gd name="T24" fmla="*/ 1 w 35"/>
                <a:gd name="T25" fmla="*/ 6 h 35"/>
                <a:gd name="T26" fmla="*/ 0 w 35"/>
                <a:gd name="T27" fmla="*/ 10 h 35"/>
                <a:gd name="T28" fmla="*/ 1 w 35"/>
                <a:gd name="T29" fmla="*/ 13 h 35"/>
                <a:gd name="T30" fmla="*/ 3 w 35"/>
                <a:gd name="T31" fmla="*/ 16 h 35"/>
                <a:gd name="T32" fmla="*/ 6 w 35"/>
                <a:gd name="T33" fmla="*/ 18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5">
                  <a:moveTo>
                    <a:pt x="12" y="35"/>
                  </a:moveTo>
                  <a:lnTo>
                    <a:pt x="19" y="35"/>
                  </a:lnTo>
                  <a:lnTo>
                    <a:pt x="26" y="34"/>
                  </a:lnTo>
                  <a:lnTo>
                    <a:pt x="32" y="30"/>
                  </a:lnTo>
                  <a:lnTo>
                    <a:pt x="35" y="23"/>
                  </a:lnTo>
                  <a:lnTo>
                    <a:pt x="35" y="16"/>
                  </a:lnTo>
                  <a:lnTo>
                    <a:pt x="34" y="9"/>
                  </a:lnTo>
                  <a:lnTo>
                    <a:pt x="29" y="4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12" y="35"/>
                  </a:lnTo>
                  <a:close/>
                </a:path>
              </a:pathLst>
            </a:custGeom>
            <a:solidFill>
              <a:srgbClr val="B2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Freeform 120"/>
            <p:cNvSpPr>
              <a:spLocks/>
            </p:cNvSpPr>
            <p:nvPr/>
          </p:nvSpPr>
          <p:spPr bwMode="auto">
            <a:xfrm>
              <a:off x="776" y="3396"/>
              <a:ext cx="20" cy="20"/>
            </a:xfrm>
            <a:custGeom>
              <a:avLst/>
              <a:gdLst>
                <a:gd name="T0" fmla="*/ 7 w 40"/>
                <a:gd name="T1" fmla="*/ 20 h 41"/>
                <a:gd name="T2" fmla="*/ 11 w 40"/>
                <a:gd name="T3" fmla="*/ 20 h 41"/>
                <a:gd name="T4" fmla="*/ 14 w 40"/>
                <a:gd name="T5" fmla="*/ 19 h 41"/>
                <a:gd name="T6" fmla="*/ 18 w 40"/>
                <a:gd name="T7" fmla="*/ 17 h 41"/>
                <a:gd name="T8" fmla="*/ 20 w 40"/>
                <a:gd name="T9" fmla="*/ 13 h 41"/>
                <a:gd name="T10" fmla="*/ 20 w 40"/>
                <a:gd name="T11" fmla="*/ 9 h 41"/>
                <a:gd name="T12" fmla="*/ 19 w 40"/>
                <a:gd name="T13" fmla="*/ 6 h 41"/>
                <a:gd name="T14" fmla="*/ 17 w 40"/>
                <a:gd name="T15" fmla="*/ 2 h 41"/>
                <a:gd name="T16" fmla="*/ 13 w 40"/>
                <a:gd name="T17" fmla="*/ 1 h 41"/>
                <a:gd name="T18" fmla="*/ 9 w 40"/>
                <a:gd name="T19" fmla="*/ 0 h 41"/>
                <a:gd name="T20" fmla="*/ 6 w 40"/>
                <a:gd name="T21" fmla="*/ 1 h 41"/>
                <a:gd name="T22" fmla="*/ 2 w 40"/>
                <a:gd name="T23" fmla="*/ 3 h 41"/>
                <a:gd name="T24" fmla="*/ 1 w 40"/>
                <a:gd name="T25" fmla="*/ 7 h 41"/>
                <a:gd name="T26" fmla="*/ 0 w 40"/>
                <a:gd name="T27" fmla="*/ 11 h 41"/>
                <a:gd name="T28" fmla="*/ 1 w 40"/>
                <a:gd name="T29" fmla="*/ 14 h 41"/>
                <a:gd name="T30" fmla="*/ 4 w 40"/>
                <a:gd name="T31" fmla="*/ 18 h 41"/>
                <a:gd name="T32" fmla="*/ 7 w 40"/>
                <a:gd name="T33" fmla="*/ 2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1">
                  <a:moveTo>
                    <a:pt x="13" y="40"/>
                  </a:moveTo>
                  <a:lnTo>
                    <a:pt x="21" y="41"/>
                  </a:lnTo>
                  <a:lnTo>
                    <a:pt x="28" y="38"/>
                  </a:lnTo>
                  <a:lnTo>
                    <a:pt x="35" y="34"/>
                  </a:lnTo>
                  <a:lnTo>
                    <a:pt x="39" y="27"/>
                  </a:lnTo>
                  <a:lnTo>
                    <a:pt x="40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3"/>
                  </a:lnTo>
                  <a:lnTo>
                    <a:pt x="4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6"/>
                  </a:lnTo>
                  <a:lnTo>
                    <a:pt x="13" y="40"/>
                  </a:lnTo>
                  <a:close/>
                </a:path>
              </a:pathLst>
            </a:custGeom>
            <a:solidFill>
              <a:srgbClr val="B2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80" name="Picture 107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91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121"/>
          <p:cNvSpPr txBox="1">
            <a:spLocks noChangeArrowheads="1"/>
          </p:cNvSpPr>
          <p:nvPr/>
        </p:nvSpPr>
        <p:spPr bwMode="auto">
          <a:xfrm>
            <a:off x="1386681" y="792162"/>
            <a:ext cx="71564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TRƯỜNG THCS 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LẠC LONG QUÂN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6628" y="5743437"/>
            <a:ext cx="403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: ĐỖ THỊ PHƯỢNG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5959" y="2477589"/>
            <a:ext cx="4937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LÍ 7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2895600" y="8382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/>
              <a:t>Thí nghiệm 1:</a:t>
            </a:r>
          </a:p>
        </p:txBody>
      </p:sp>
      <p:pic>
        <p:nvPicPr>
          <p:cNvPr id="9219" name="Picture 7" descr="van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8768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7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2438400" y="6096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/>
              <a:t>Thí nghiệm 2:</a:t>
            </a:r>
          </a:p>
        </p:txBody>
      </p:sp>
      <p:pic>
        <p:nvPicPr>
          <p:cNvPr id="257031" name="Picture 7" descr="van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388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8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/>
          <p:cNvSpPr txBox="1">
            <a:spLocks noChangeArrowheads="1"/>
          </p:cNvSpPr>
          <p:nvPr/>
        </p:nvSpPr>
        <p:spPr bwMode="auto">
          <a:xfrm>
            <a:off x="5181600" y="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95951" name="Picture 15" descr="van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191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667000" y="45085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/>
              <a:t>Thí nghiệm 3:</a:t>
            </a:r>
          </a:p>
        </p:txBody>
      </p:sp>
    </p:spTree>
    <p:extLst>
      <p:ext uri="{BB962C8B-B14F-4D97-AF65-F5344CB8AC3E}">
        <p14:creationId xmlns:p14="http://schemas.microsoft.com/office/powerpoint/2010/main" val="288296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15153" y="1393591"/>
            <a:ext cx="8458200" cy="315228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592273" y="1580028"/>
            <a:ext cx="335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alt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1" name="Text Box 51"/>
          <p:cNvSpPr txBox="1">
            <a:spLocks noChangeArrowheads="1"/>
          </p:cNvSpPr>
          <p:nvPr/>
        </p:nvSpPr>
        <p:spPr bwMode="auto">
          <a:xfrm>
            <a:off x="338399" y="2601286"/>
            <a:ext cx="802882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4000" b="1" i="1" u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(rung </a:t>
            </a: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1" i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3081" y="412377"/>
            <a:ext cx="81578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44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532" grpId="0"/>
      <p:bldP spid="205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426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428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15811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295400" y="2362200"/>
            <a:ext cx="2362200" cy="2819400"/>
            <a:chOff x="1104" y="1824"/>
            <a:chExt cx="1488" cy="1776"/>
          </a:xfrm>
        </p:grpSpPr>
        <p:sp>
          <p:nvSpPr>
            <p:cNvPr id="8211" name="Line 13"/>
            <p:cNvSpPr>
              <a:spLocks noChangeShapeType="1"/>
            </p:cNvSpPr>
            <p:nvPr/>
          </p:nvSpPr>
          <p:spPr bwMode="auto">
            <a:xfrm flipH="1">
              <a:off x="1728" y="1824"/>
              <a:ext cx="384" cy="76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22"/>
            <p:cNvSpPr>
              <a:spLocks noChangeShapeType="1"/>
            </p:cNvSpPr>
            <p:nvPr/>
          </p:nvSpPr>
          <p:spPr bwMode="auto">
            <a:xfrm flipV="1">
              <a:off x="1200" y="2976"/>
              <a:ext cx="240" cy="62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Text Box 23"/>
            <p:cNvSpPr txBox="1">
              <a:spLocks noChangeArrowheads="1"/>
            </p:cNvSpPr>
            <p:nvPr/>
          </p:nvSpPr>
          <p:spPr bwMode="auto">
            <a:xfrm>
              <a:off x="1104" y="2592"/>
              <a:ext cx="14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CC3300"/>
                  </a:solidFill>
                </a:rPr>
                <a:t>Dây đàn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962400" y="3368675"/>
            <a:ext cx="2590800" cy="1431925"/>
            <a:chOff x="2832" y="2543"/>
            <a:chExt cx="1728" cy="577"/>
          </a:xfrm>
        </p:grpSpPr>
        <p:sp>
          <p:nvSpPr>
            <p:cNvPr id="8209" name="Text Box 24"/>
            <p:cNvSpPr txBox="1">
              <a:spLocks noChangeArrowheads="1"/>
            </p:cNvSpPr>
            <p:nvPr/>
          </p:nvSpPr>
          <p:spPr bwMode="auto">
            <a:xfrm>
              <a:off x="2832" y="2543"/>
              <a:ext cx="16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CC3300"/>
                  </a:solidFill>
                </a:rPr>
                <a:t>Mặt trống</a:t>
              </a:r>
            </a:p>
          </p:txBody>
        </p:sp>
        <p:sp>
          <p:nvSpPr>
            <p:cNvPr id="8210" name="Line 25"/>
            <p:cNvSpPr>
              <a:spLocks noChangeShapeType="1"/>
            </p:cNvSpPr>
            <p:nvPr/>
          </p:nvSpPr>
          <p:spPr bwMode="auto">
            <a:xfrm>
              <a:off x="3950" y="2813"/>
              <a:ext cx="610" cy="307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267200" y="304800"/>
            <a:ext cx="3200400" cy="1447800"/>
            <a:chOff x="2688" y="192"/>
            <a:chExt cx="2016" cy="912"/>
          </a:xfrm>
        </p:grpSpPr>
        <p:sp>
          <p:nvSpPr>
            <p:cNvPr id="8207" name="Text Box 26"/>
            <p:cNvSpPr txBox="1">
              <a:spLocks noChangeArrowheads="1"/>
            </p:cNvSpPr>
            <p:nvPr/>
          </p:nvSpPr>
          <p:spPr bwMode="auto">
            <a:xfrm>
              <a:off x="2688" y="192"/>
              <a:ext cx="20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CC3300"/>
                  </a:solidFill>
                </a:rPr>
                <a:t>Mặt chiêng</a:t>
              </a:r>
            </a:p>
          </p:txBody>
        </p:sp>
        <p:sp>
          <p:nvSpPr>
            <p:cNvPr id="8208" name="Line 27"/>
            <p:cNvSpPr>
              <a:spLocks noChangeShapeType="1"/>
            </p:cNvSpPr>
            <p:nvPr/>
          </p:nvSpPr>
          <p:spPr bwMode="auto">
            <a:xfrm>
              <a:off x="3744" y="624"/>
              <a:ext cx="672" cy="48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1" name="Text Box 35"/>
          <p:cNvSpPr txBox="1">
            <a:spLocks noChangeArrowheads="1"/>
          </p:cNvSpPr>
          <p:nvPr/>
        </p:nvSpPr>
        <p:spPr bwMode="auto">
          <a:xfrm>
            <a:off x="152400" y="228600"/>
            <a:ext cx="2438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>
                <a:solidFill>
                  <a:srgbClr val="000099"/>
                </a:solidFill>
                <a:latin typeface="Arial" panose="020B0604020202020204" pitchFamily="34" charset="0"/>
              </a:rPr>
              <a:t>Đàn Viôlông</a:t>
            </a:r>
          </a:p>
        </p:txBody>
      </p:sp>
      <p:sp>
        <p:nvSpPr>
          <p:cNvPr id="8202" name="Text Box 36"/>
          <p:cNvSpPr txBox="1">
            <a:spLocks noChangeArrowheads="1"/>
          </p:cNvSpPr>
          <p:nvPr/>
        </p:nvSpPr>
        <p:spPr bwMode="auto">
          <a:xfrm>
            <a:off x="76200" y="4175125"/>
            <a:ext cx="1676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</a:rPr>
              <a:t>Đàn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tranh</a:t>
            </a:r>
            <a:endParaRPr lang="en-US" altLang="en-US" sz="25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 Box 37"/>
          <p:cNvSpPr txBox="1">
            <a:spLocks noChangeArrowheads="1"/>
          </p:cNvSpPr>
          <p:nvPr/>
        </p:nvSpPr>
        <p:spPr bwMode="auto">
          <a:xfrm>
            <a:off x="7924800" y="3489325"/>
            <a:ext cx="1143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>
                <a:solidFill>
                  <a:srgbClr val="000099"/>
                </a:solidFill>
                <a:latin typeface="Arial" panose="020B0604020202020204" pitchFamily="34" charset="0"/>
              </a:rPr>
              <a:t>Trống</a:t>
            </a:r>
          </a:p>
        </p:txBody>
      </p:sp>
      <p:sp>
        <p:nvSpPr>
          <p:cNvPr id="8204" name="Text Box 38"/>
          <p:cNvSpPr txBox="1">
            <a:spLocks noChangeArrowheads="1"/>
          </p:cNvSpPr>
          <p:nvPr/>
        </p:nvSpPr>
        <p:spPr bwMode="auto">
          <a:xfrm>
            <a:off x="7772400" y="228600"/>
            <a:ext cx="1295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>
                <a:solidFill>
                  <a:srgbClr val="000099"/>
                </a:solidFill>
                <a:latin typeface="Arial" panose="020B0604020202020204" pitchFamily="34" charset="0"/>
              </a:rPr>
              <a:t>Chiêng</a:t>
            </a: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152400" y="61722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 err="1"/>
              <a:t>Bộ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phận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nào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của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các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nhạc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cụ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trên</a:t>
            </a:r>
            <a:r>
              <a:rPr lang="en-US" altLang="en-US" sz="2800" b="1" i="1" dirty="0"/>
              <a:t>, </a:t>
            </a:r>
            <a:r>
              <a:rPr lang="en-US" altLang="en-US" sz="2800" b="1" i="1" dirty="0" err="1"/>
              <a:t>dao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động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phát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ra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âm</a:t>
            </a:r>
            <a:r>
              <a:rPr lang="en-US" altLang="en-US" sz="2800" b="1" i="1" dirty="0"/>
              <a:t>?</a:t>
            </a:r>
          </a:p>
        </p:txBody>
      </p:sp>
      <p:sp>
        <p:nvSpPr>
          <p:cNvPr id="820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6629400"/>
            <a:ext cx="304800" cy="228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0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8" name="Picture 4" descr="b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33" y="808673"/>
            <a:ext cx="3048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391886" y="2967772"/>
            <a:ext cx="470335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dirty="0">
                <a:solidFill>
                  <a:srgbClr val="003399"/>
                </a:solidFill>
              </a:rPr>
              <a:t>Do </a:t>
            </a:r>
            <a:r>
              <a:rPr lang="en-US" altLang="en-US" sz="3200" dirty="0" err="1">
                <a:solidFill>
                  <a:srgbClr val="003399"/>
                </a:solidFill>
              </a:rPr>
              <a:t>đó</a:t>
            </a:r>
            <a:r>
              <a:rPr lang="en-US" altLang="en-US" sz="3200" dirty="0">
                <a:solidFill>
                  <a:srgbClr val="003399"/>
                </a:solidFill>
              </a:rPr>
              <a:t>, </a:t>
            </a:r>
            <a:r>
              <a:rPr lang="en-US" altLang="en-US" sz="3200" dirty="0" err="1">
                <a:solidFill>
                  <a:srgbClr val="003399"/>
                </a:solidFill>
              </a:rPr>
              <a:t>khi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học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bài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trong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lớp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các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em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phải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tập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trung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nghe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giảng</a:t>
            </a:r>
            <a:r>
              <a:rPr lang="en-US" altLang="en-US" sz="3200" dirty="0">
                <a:solidFill>
                  <a:srgbClr val="003399"/>
                </a:solidFill>
              </a:rPr>
              <a:t>, </a:t>
            </a:r>
            <a:r>
              <a:rPr lang="en-US" altLang="en-US" sz="3200" dirty="0" err="1">
                <a:solidFill>
                  <a:srgbClr val="003399"/>
                </a:solidFill>
              </a:rPr>
              <a:t>không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nói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chuyện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riêng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và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ồn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ào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trong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giờ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học</a:t>
            </a:r>
            <a:r>
              <a:rPr lang="en-US" altLang="en-US" sz="3200" dirty="0">
                <a:solidFill>
                  <a:srgbClr val="003399"/>
                </a:solidFill>
              </a:rPr>
              <a:t>, </a:t>
            </a:r>
            <a:r>
              <a:rPr lang="en-US" altLang="en-US" sz="3200" dirty="0" err="1">
                <a:solidFill>
                  <a:srgbClr val="003399"/>
                </a:solidFill>
              </a:rPr>
              <a:t>để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thầy</a:t>
            </a:r>
            <a:r>
              <a:rPr lang="en-US" altLang="en-US" sz="3200" dirty="0">
                <a:solidFill>
                  <a:srgbClr val="003399"/>
                </a:solidFill>
              </a:rPr>
              <a:t> (</a:t>
            </a:r>
            <a:r>
              <a:rPr lang="en-US" altLang="en-US" sz="3200" dirty="0" err="1">
                <a:solidFill>
                  <a:srgbClr val="003399"/>
                </a:solidFill>
              </a:rPr>
              <a:t>cô</a:t>
            </a:r>
            <a:r>
              <a:rPr lang="en-US" altLang="en-US" sz="3200" dirty="0">
                <a:solidFill>
                  <a:srgbClr val="003399"/>
                </a:solidFill>
              </a:rPr>
              <a:t>) </a:t>
            </a:r>
            <a:r>
              <a:rPr lang="en-US" altLang="en-US" sz="3200" dirty="0" err="1">
                <a:solidFill>
                  <a:srgbClr val="003399"/>
                </a:solidFill>
              </a:rPr>
              <a:t>giáo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không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phải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nói</a:t>
            </a:r>
            <a:r>
              <a:rPr lang="en-US" altLang="en-US" sz="3200" dirty="0">
                <a:solidFill>
                  <a:srgbClr val="003399"/>
                </a:solidFill>
              </a:rPr>
              <a:t> to </a:t>
            </a:r>
            <a:r>
              <a:rPr lang="en-US" altLang="en-US" sz="3200" dirty="0" err="1">
                <a:solidFill>
                  <a:srgbClr val="003399"/>
                </a:solidFill>
              </a:rPr>
              <a:t>và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nói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</a:rPr>
              <a:t>nhiều</a:t>
            </a:r>
            <a:r>
              <a:rPr lang="en-US" altLang="en-US" sz="3200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300446" y="905669"/>
            <a:ext cx="470335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dirty="0" err="1">
                <a:solidFill>
                  <a:srgbClr val="993366"/>
                </a:solidFill>
              </a:rPr>
              <a:t>Để</a:t>
            </a:r>
            <a:r>
              <a:rPr lang="en-US" altLang="en-US" sz="3200" dirty="0">
                <a:solidFill>
                  <a:srgbClr val="993366"/>
                </a:solidFill>
              </a:rPr>
              <a:t> </a:t>
            </a:r>
            <a:r>
              <a:rPr lang="en-US" altLang="en-US" sz="3200" dirty="0" err="1">
                <a:solidFill>
                  <a:srgbClr val="993366"/>
                </a:solidFill>
              </a:rPr>
              <a:t>bảo</a:t>
            </a:r>
            <a:r>
              <a:rPr lang="en-US" altLang="en-US" sz="3200" dirty="0">
                <a:solidFill>
                  <a:srgbClr val="993366"/>
                </a:solidFill>
              </a:rPr>
              <a:t> </a:t>
            </a:r>
            <a:r>
              <a:rPr lang="en-US" altLang="en-US" sz="3200" dirty="0" err="1">
                <a:solidFill>
                  <a:srgbClr val="993366"/>
                </a:solidFill>
              </a:rPr>
              <a:t>vệ</a:t>
            </a:r>
            <a:r>
              <a:rPr lang="en-US" altLang="en-US" sz="3200" dirty="0">
                <a:solidFill>
                  <a:srgbClr val="993366"/>
                </a:solidFill>
              </a:rPr>
              <a:t> </a:t>
            </a:r>
            <a:r>
              <a:rPr lang="en-US" altLang="en-US" sz="3200" dirty="0" err="1">
                <a:solidFill>
                  <a:srgbClr val="993366"/>
                </a:solidFill>
              </a:rPr>
              <a:t>giọng</a:t>
            </a:r>
            <a:r>
              <a:rPr lang="en-US" altLang="en-US" sz="3200" dirty="0">
                <a:solidFill>
                  <a:srgbClr val="993366"/>
                </a:solidFill>
              </a:rPr>
              <a:t> </a:t>
            </a:r>
            <a:r>
              <a:rPr lang="en-US" altLang="en-US" sz="3200" dirty="0" err="1">
                <a:solidFill>
                  <a:srgbClr val="993366"/>
                </a:solidFill>
              </a:rPr>
              <a:t>nói</a:t>
            </a:r>
            <a:r>
              <a:rPr lang="en-US" altLang="en-US" sz="3200" dirty="0">
                <a:solidFill>
                  <a:srgbClr val="993366"/>
                </a:solidFill>
              </a:rPr>
              <a:t>, ta </a:t>
            </a:r>
            <a:r>
              <a:rPr lang="en-US" altLang="en-US" sz="3200" dirty="0" err="1">
                <a:solidFill>
                  <a:srgbClr val="993366"/>
                </a:solidFill>
              </a:rPr>
              <a:t>cần</a:t>
            </a:r>
            <a:r>
              <a:rPr lang="en-US" altLang="en-US" sz="3200" dirty="0">
                <a:solidFill>
                  <a:srgbClr val="993366"/>
                </a:solidFill>
              </a:rPr>
              <a:t> </a:t>
            </a:r>
            <a:r>
              <a:rPr lang="en-US" altLang="en-US" sz="3200" dirty="0" err="1">
                <a:solidFill>
                  <a:srgbClr val="993366"/>
                </a:solidFill>
              </a:rPr>
              <a:t>luyện</a:t>
            </a:r>
            <a:r>
              <a:rPr lang="en-US" altLang="en-US" sz="3200" dirty="0">
                <a:solidFill>
                  <a:srgbClr val="993366"/>
                </a:solidFill>
              </a:rPr>
              <a:t> </a:t>
            </a:r>
            <a:r>
              <a:rPr lang="en-US" altLang="en-US" sz="3200" dirty="0" err="1">
                <a:solidFill>
                  <a:srgbClr val="993366"/>
                </a:solidFill>
              </a:rPr>
              <a:t>tập</a:t>
            </a:r>
            <a:r>
              <a:rPr lang="en-US" altLang="en-US" sz="3200" dirty="0">
                <a:solidFill>
                  <a:srgbClr val="993366"/>
                </a:solidFill>
              </a:rPr>
              <a:t> </a:t>
            </a:r>
            <a:r>
              <a:rPr lang="en-US" altLang="en-US" sz="3200" dirty="0" err="1">
                <a:solidFill>
                  <a:srgbClr val="993366"/>
                </a:solidFill>
              </a:rPr>
              <a:t>thường</a:t>
            </a:r>
            <a:r>
              <a:rPr lang="en-US" altLang="en-US" sz="3200" dirty="0">
                <a:solidFill>
                  <a:srgbClr val="993366"/>
                </a:solidFill>
              </a:rPr>
              <a:t> </a:t>
            </a:r>
            <a:r>
              <a:rPr lang="en-US" altLang="en-US" sz="3200" dirty="0" err="1">
                <a:solidFill>
                  <a:srgbClr val="993366"/>
                </a:solidFill>
              </a:rPr>
              <a:t>xuyên</a:t>
            </a:r>
            <a:r>
              <a:rPr lang="en-US" altLang="en-US" sz="3200" dirty="0">
                <a:solidFill>
                  <a:srgbClr val="993366"/>
                </a:solidFill>
              </a:rPr>
              <a:t>, </a:t>
            </a:r>
            <a:r>
              <a:rPr lang="en-US" altLang="en-US" sz="3200" dirty="0" err="1">
                <a:solidFill>
                  <a:srgbClr val="993366"/>
                </a:solidFill>
              </a:rPr>
              <a:t>tránh</a:t>
            </a:r>
            <a:r>
              <a:rPr lang="en-US" altLang="en-US" sz="3200" dirty="0">
                <a:solidFill>
                  <a:srgbClr val="993366"/>
                </a:solidFill>
              </a:rPr>
              <a:t> </a:t>
            </a:r>
            <a:r>
              <a:rPr lang="en-US" altLang="en-US" sz="3200" dirty="0" err="1">
                <a:solidFill>
                  <a:srgbClr val="993366"/>
                </a:solidFill>
              </a:rPr>
              <a:t>nói</a:t>
            </a:r>
            <a:r>
              <a:rPr lang="en-US" altLang="en-US" sz="3200" dirty="0">
                <a:solidFill>
                  <a:srgbClr val="993366"/>
                </a:solidFill>
              </a:rPr>
              <a:t> </a:t>
            </a:r>
            <a:r>
              <a:rPr lang="en-US" altLang="en-US" sz="3200" dirty="0" err="1">
                <a:solidFill>
                  <a:srgbClr val="993366"/>
                </a:solidFill>
              </a:rPr>
              <a:t>quá</a:t>
            </a:r>
            <a:r>
              <a:rPr lang="en-US" altLang="en-US" sz="3200" dirty="0">
                <a:solidFill>
                  <a:srgbClr val="993366"/>
                </a:solidFill>
              </a:rPr>
              <a:t> to, </a:t>
            </a:r>
            <a:r>
              <a:rPr lang="en-US" altLang="en-US" sz="3200" dirty="0" err="1">
                <a:solidFill>
                  <a:srgbClr val="993366"/>
                </a:solidFill>
              </a:rPr>
              <a:t>quá</a:t>
            </a:r>
            <a:r>
              <a:rPr lang="en-US" altLang="en-US" sz="3200" dirty="0">
                <a:solidFill>
                  <a:srgbClr val="993366"/>
                </a:solidFill>
              </a:rPr>
              <a:t> </a:t>
            </a:r>
            <a:r>
              <a:rPr lang="en-US" altLang="en-US" sz="3200" dirty="0" err="1">
                <a:solidFill>
                  <a:srgbClr val="993366"/>
                </a:solidFill>
              </a:rPr>
              <a:t>nhiều</a:t>
            </a:r>
            <a:r>
              <a:rPr lang="en-US" altLang="en-US" sz="3200" dirty="0">
                <a:solidFill>
                  <a:srgbClr val="993366"/>
                </a:solidFill>
              </a:rPr>
              <a:t> </a:t>
            </a:r>
            <a:r>
              <a:rPr lang="en-US" altLang="en-US" sz="3200" dirty="0" err="1">
                <a:solidFill>
                  <a:srgbClr val="993366"/>
                </a:solidFill>
              </a:rPr>
              <a:t>và</a:t>
            </a:r>
            <a:r>
              <a:rPr lang="en-US" altLang="en-US" sz="3200" dirty="0">
                <a:solidFill>
                  <a:srgbClr val="993366"/>
                </a:solidFill>
              </a:rPr>
              <a:t> </a:t>
            </a:r>
            <a:r>
              <a:rPr lang="en-US" altLang="en-US" sz="3200" dirty="0" err="1">
                <a:solidFill>
                  <a:srgbClr val="993366"/>
                </a:solidFill>
              </a:rPr>
              <a:t>không</a:t>
            </a:r>
            <a:r>
              <a:rPr lang="en-US" altLang="en-US" sz="3200" dirty="0">
                <a:solidFill>
                  <a:srgbClr val="993366"/>
                </a:solidFill>
              </a:rPr>
              <a:t> </a:t>
            </a:r>
            <a:r>
              <a:rPr lang="en-US" altLang="en-US" sz="3200" dirty="0" err="1">
                <a:solidFill>
                  <a:srgbClr val="993366"/>
                </a:solidFill>
              </a:rPr>
              <a:t>hút</a:t>
            </a:r>
            <a:r>
              <a:rPr lang="en-US" altLang="en-US" sz="3200" dirty="0">
                <a:solidFill>
                  <a:srgbClr val="993366"/>
                </a:solidFill>
              </a:rPr>
              <a:t> </a:t>
            </a:r>
            <a:r>
              <a:rPr lang="en-US" altLang="en-US" sz="3200" dirty="0" err="1">
                <a:solidFill>
                  <a:srgbClr val="993366"/>
                </a:solidFill>
              </a:rPr>
              <a:t>thuốc</a:t>
            </a:r>
            <a:r>
              <a:rPr lang="en-US" altLang="en-US" sz="3200" dirty="0">
                <a:solidFill>
                  <a:srgbClr val="993366"/>
                </a:solidFill>
              </a:rPr>
              <a:t> </a:t>
            </a:r>
            <a:r>
              <a:rPr lang="en-US" altLang="en-US" sz="3200" dirty="0" err="1">
                <a:solidFill>
                  <a:srgbClr val="993366"/>
                </a:solidFill>
              </a:rPr>
              <a:t>lá</a:t>
            </a:r>
            <a:r>
              <a:rPr lang="en-US" altLang="en-US" sz="3200" dirty="0">
                <a:solidFill>
                  <a:srgbClr val="99336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58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0" grpId="0"/>
      <p:bldP spid="604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68300" y="1303278"/>
            <a:ext cx="81661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smtClean="0">
                <a:solidFill>
                  <a:srgbClr val="FF3300"/>
                </a:solidFill>
              </a:rPr>
              <a:t>1</a:t>
            </a:r>
            <a:r>
              <a:rPr lang="en-US" altLang="en-US" sz="3200" b="1" dirty="0" smtClean="0">
                <a:solidFill>
                  <a:srgbClr val="FF3300"/>
                </a:solidFill>
              </a:rPr>
              <a:t>: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Vật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phát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ra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âm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trong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trường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hợp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nào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dưới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đây</a:t>
            </a:r>
            <a:r>
              <a:rPr lang="en-US" altLang="en-US" sz="3200" b="1" dirty="0" smtClean="0"/>
              <a:t> :</a:t>
            </a:r>
            <a:endParaRPr lang="en-US" altLang="en-US" sz="3200" b="1" i="1" dirty="0"/>
          </a:p>
          <a:p>
            <a:pPr eaLnBrk="1" hangingPunct="1"/>
            <a:r>
              <a:rPr lang="en-US" altLang="en-US" sz="1800" dirty="0"/>
              <a:t>     </a:t>
            </a:r>
            <a:r>
              <a:rPr lang="en-US" altLang="en-US" sz="3200" b="1" dirty="0" smtClean="0">
                <a:solidFill>
                  <a:srgbClr val="993366"/>
                </a:solidFill>
              </a:rPr>
              <a:t>A.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Khi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kéo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căng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vật</a:t>
            </a:r>
            <a:endParaRPr lang="en-US" altLang="en-US" sz="32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rgbClr val="0000FF"/>
                </a:solidFill>
              </a:rPr>
              <a:t>   </a:t>
            </a:r>
            <a:r>
              <a:rPr lang="en-US" altLang="en-US" sz="3200" b="1" dirty="0">
                <a:solidFill>
                  <a:srgbClr val="993366"/>
                </a:solidFill>
              </a:rPr>
              <a:t>B.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Khi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nén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vật</a:t>
            </a:r>
            <a:r>
              <a:rPr lang="en-US" altLang="en-US" sz="3200" dirty="0" smtClean="0">
                <a:solidFill>
                  <a:srgbClr val="0000FF"/>
                </a:solidFill>
              </a:rPr>
              <a:t>.</a:t>
            </a:r>
            <a:endParaRPr lang="en-US" altLang="en-US" sz="32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rgbClr val="993366"/>
                </a:solidFill>
              </a:rPr>
              <a:t>   C.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Khi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uốn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cong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vật</a:t>
            </a:r>
            <a:r>
              <a:rPr lang="en-US" altLang="en-US" sz="3200" dirty="0" smtClean="0">
                <a:solidFill>
                  <a:srgbClr val="0000FF"/>
                </a:solidFill>
              </a:rPr>
              <a:t>.</a:t>
            </a:r>
            <a:endParaRPr lang="en-US" altLang="en-US" sz="32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rgbClr val="0000FF"/>
                </a:solidFill>
              </a:rPr>
              <a:t>   </a:t>
            </a:r>
            <a:r>
              <a:rPr lang="en-US" altLang="en-US" sz="3200" b="1" dirty="0">
                <a:solidFill>
                  <a:srgbClr val="993366"/>
                </a:solidFill>
              </a:rPr>
              <a:t>D.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Khi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làm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vật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dao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động</a:t>
            </a:r>
            <a:r>
              <a:rPr lang="en-US" altLang="en-US" sz="3200" dirty="0" smtClean="0">
                <a:solidFill>
                  <a:srgbClr val="0000FF"/>
                </a:solidFill>
              </a:rPr>
              <a:t>.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pic>
        <p:nvPicPr>
          <p:cNvPr id="7" name="Picture 13" descr="ch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639066"/>
            <a:ext cx="692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73100" y="3673991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/>
              <a:t>D</a:t>
            </a:r>
          </a:p>
        </p:txBody>
      </p:sp>
      <p:sp>
        <p:nvSpPr>
          <p:cNvPr id="11271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altLang="en-US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 </a:t>
            </a:r>
            <a:endParaRPr lang="en-US" altLang="en-US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905000" y="2667001"/>
            <a:ext cx="6553200" cy="584201"/>
            <a:chOff x="1008" y="470"/>
            <a:chExt cx="4128" cy="368"/>
          </a:xfrm>
        </p:grpSpPr>
        <p:sp>
          <p:nvSpPr>
            <p:cNvPr id="10258" name="Text Box 15"/>
            <p:cNvSpPr txBox="1">
              <a:spLocks noChangeArrowheads="1"/>
            </p:cNvSpPr>
            <p:nvPr/>
          </p:nvSpPr>
          <p:spPr bwMode="auto">
            <a:xfrm>
              <a:off x="1392" y="470"/>
              <a:ext cx="374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N</a:t>
              </a:r>
              <a:r>
                <a:rPr lang="vi-VN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ước</a:t>
              </a:r>
              <a:r>
                <a:rPr lang="en-US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suối</a:t>
              </a:r>
              <a:r>
                <a:rPr lang="en-US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chảy</a:t>
              </a:r>
              <a:r>
                <a:rPr lang="en-US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.</a:t>
              </a:r>
              <a:endParaRPr lang="en-US" altLang="en-US" sz="3200" b="1" dirty="0">
                <a:cs typeface="Times New Roman" panose="02020603050405020304" pitchFamily="18" charset="0"/>
              </a:endParaRPr>
            </a:p>
          </p:txBody>
        </p:sp>
        <p:sp>
          <p:nvSpPr>
            <p:cNvPr id="10259" name="AutoShape 18"/>
            <p:cNvSpPr>
              <a:spLocks noChangeArrowheads="1"/>
            </p:cNvSpPr>
            <p:nvPr/>
          </p:nvSpPr>
          <p:spPr bwMode="auto">
            <a:xfrm>
              <a:off x="1008" y="541"/>
              <a:ext cx="384" cy="288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905000" y="3276600"/>
            <a:ext cx="6400800" cy="584200"/>
            <a:chOff x="1008" y="816"/>
            <a:chExt cx="4032" cy="368"/>
          </a:xfrm>
        </p:grpSpPr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1392" y="816"/>
              <a:ext cx="364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M</a:t>
              </a:r>
              <a:r>
                <a:rPr lang="vi-VN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ặt</a:t>
              </a:r>
              <a:r>
                <a:rPr lang="en-US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trống</a:t>
              </a:r>
              <a:r>
                <a:rPr lang="en-US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vi-VN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được</a:t>
              </a:r>
              <a:r>
                <a:rPr lang="en-US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gõ</a:t>
              </a:r>
              <a:r>
                <a:rPr lang="en-US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.</a:t>
              </a:r>
              <a:endParaRPr lang="en-US" altLang="en-US" sz="3200" b="1" dirty="0">
                <a:cs typeface="Times New Roman" panose="02020603050405020304" pitchFamily="18" charset="0"/>
              </a:endParaRPr>
            </a:p>
          </p:txBody>
        </p:sp>
        <p:sp>
          <p:nvSpPr>
            <p:cNvPr id="10257" name="AutoShape 19"/>
            <p:cNvSpPr>
              <a:spLocks noChangeArrowheads="1"/>
            </p:cNvSpPr>
            <p:nvPr/>
          </p:nvSpPr>
          <p:spPr bwMode="auto">
            <a:xfrm>
              <a:off x="1008" y="864"/>
              <a:ext cx="384" cy="288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905000" y="3810001"/>
            <a:ext cx="6477000" cy="584201"/>
            <a:chOff x="1008" y="1177"/>
            <a:chExt cx="4080" cy="368"/>
          </a:xfrm>
        </p:grpSpPr>
        <p:sp>
          <p:nvSpPr>
            <p:cNvPr id="10254" name="Text Box 17"/>
            <p:cNvSpPr txBox="1">
              <a:spLocks noChangeArrowheads="1"/>
            </p:cNvSpPr>
            <p:nvPr/>
          </p:nvSpPr>
          <p:spPr bwMode="auto">
            <a:xfrm>
              <a:off x="1392" y="1177"/>
              <a:ext cx="369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Cả</a:t>
              </a:r>
              <a:r>
                <a:rPr lang="en-US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A </a:t>
              </a:r>
              <a:r>
                <a:rPr lang="en-US" altLang="en-US" sz="3200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và</a:t>
              </a:r>
              <a:r>
                <a:rPr lang="en-US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B </a:t>
              </a:r>
              <a:r>
                <a:rPr lang="vi-VN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đúng</a:t>
              </a:r>
              <a:r>
                <a:rPr lang="en-US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255" name="AutoShape 20"/>
            <p:cNvSpPr>
              <a:spLocks noChangeArrowheads="1"/>
            </p:cNvSpPr>
            <p:nvPr/>
          </p:nvSpPr>
          <p:spPr bwMode="auto">
            <a:xfrm>
              <a:off x="1008" y="1213"/>
              <a:ext cx="384" cy="288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53EF5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905000" y="4343400"/>
            <a:ext cx="5791200" cy="584200"/>
            <a:chOff x="1008" y="1487"/>
            <a:chExt cx="3648" cy="368"/>
          </a:xfrm>
        </p:grpSpPr>
        <p:sp>
          <p:nvSpPr>
            <p:cNvPr id="10252" name="AutoShape 21"/>
            <p:cNvSpPr>
              <a:spLocks noChangeArrowheads="1"/>
            </p:cNvSpPr>
            <p:nvPr/>
          </p:nvSpPr>
          <p:spPr bwMode="auto">
            <a:xfrm>
              <a:off x="1008" y="1557"/>
              <a:ext cx="384" cy="288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253" name="Text Box 22"/>
            <p:cNvSpPr txBox="1">
              <a:spLocks noChangeArrowheads="1"/>
            </p:cNvSpPr>
            <p:nvPr/>
          </p:nvSpPr>
          <p:spPr bwMode="auto">
            <a:xfrm>
              <a:off x="1488" y="1487"/>
              <a:ext cx="316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Cả</a:t>
              </a:r>
              <a:r>
                <a:rPr lang="en-US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A </a:t>
              </a:r>
              <a:r>
                <a:rPr lang="en-US" altLang="en-US" sz="3200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và</a:t>
              </a:r>
              <a:r>
                <a:rPr lang="en-US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B </a:t>
              </a:r>
              <a:r>
                <a:rPr lang="en-US" altLang="en-US" sz="3200" b="1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sai</a:t>
              </a:r>
              <a:r>
                <a:rPr lang="en-US" altLang="en-US" sz="32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1066800" y="2781300"/>
            <a:ext cx="609600" cy="457200"/>
          </a:xfrm>
          <a:prstGeom prst="bevel">
            <a:avLst>
              <a:gd name="adj" fmla="val 12500"/>
            </a:avLst>
          </a:prstGeom>
          <a:solidFill>
            <a:srgbClr val="53EF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FF"/>
                </a:solidFill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1066800" y="3352800"/>
            <a:ext cx="609600" cy="457200"/>
          </a:xfrm>
          <a:prstGeom prst="bevel">
            <a:avLst>
              <a:gd name="adj" fmla="val 12500"/>
            </a:avLst>
          </a:prstGeom>
          <a:solidFill>
            <a:srgbClr val="53EF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FF"/>
                </a:solidFill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1066800" y="3886200"/>
            <a:ext cx="609600" cy="4572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FF"/>
                </a:solidFill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1066800" y="4445000"/>
            <a:ext cx="609600" cy="457200"/>
          </a:xfrm>
          <a:prstGeom prst="bevel">
            <a:avLst>
              <a:gd name="adj" fmla="val 12500"/>
            </a:avLst>
          </a:prstGeom>
          <a:solidFill>
            <a:srgbClr val="53EF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CC"/>
                </a:solidFill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341993" y="1423097"/>
            <a:ext cx="8470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kumimoji="1" lang="en-US" altLang="en-US" sz="3200" b="1" u="sng" dirty="0" err="1">
                <a:solidFill>
                  <a:srgbClr val="FF3300"/>
                </a:solidFill>
                <a:cs typeface="Times New Roman" panose="02020603050405020304" pitchFamily="18" charset="0"/>
              </a:rPr>
              <a:t>Bài</a:t>
            </a:r>
            <a:r>
              <a:rPr kumimoji="1" lang="en-US" altLang="en-US" sz="3200" b="1" u="sng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kumimoji="1" lang="en-US" altLang="en-US" sz="3200" b="1" u="sng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2</a:t>
            </a:r>
            <a:r>
              <a:rPr kumimoji="1" lang="en-US" altLang="en-US" sz="32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:</a:t>
            </a:r>
            <a:r>
              <a:rPr kumimoji="1" lang="vi-VN" altLang="en-US" sz="32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Tr</a:t>
            </a:r>
            <a:r>
              <a:rPr lang="vi-VN" altLang="en-US" sz="3200" b="1" dirty="0">
                <a:cs typeface="Times New Roman" panose="02020603050405020304" pitchFamily="18" charset="0"/>
              </a:rPr>
              <a:t>ườn</a:t>
            </a:r>
            <a:r>
              <a:rPr lang="en-US" altLang="en-US" sz="3200" b="1" dirty="0">
                <a:cs typeface="Times New Roman" panose="02020603050405020304" pitchFamily="18" charset="0"/>
              </a:rPr>
              <a:t>g h</a:t>
            </a:r>
            <a:r>
              <a:rPr lang="vi-VN" altLang="en-US" sz="3200" b="1" dirty="0">
                <a:cs typeface="Times New Roman" panose="02020603050405020304" pitchFamily="18" charset="0"/>
              </a:rPr>
              <a:t>ợp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cs typeface="Times New Roman" panose="02020603050405020304" pitchFamily="18" charset="0"/>
              </a:rPr>
              <a:t>đâ</a:t>
            </a:r>
            <a:r>
              <a:rPr lang="en-US" altLang="en-US" sz="3200" b="1" dirty="0">
                <a:cs typeface="Times New Roman" panose="02020603050405020304" pitchFamily="18" charset="0"/>
              </a:rPr>
              <a:t>y </a:t>
            </a:r>
            <a:r>
              <a:rPr lang="vi-VN" altLang="en-US" sz="3200" b="1" dirty="0"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gọi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nguồn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âm</a:t>
            </a:r>
            <a:r>
              <a:rPr lang="en-US" altLang="en-US" sz="3200" b="1" dirty="0">
                <a:cs typeface="Times New Roman" panose="02020603050405020304" pitchFamily="18" charset="0"/>
              </a:rPr>
              <a:t>?</a:t>
            </a:r>
            <a:endParaRPr kumimoji="1" lang="vi-VN" alt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altLang="en-US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 </a:t>
            </a:r>
            <a:endParaRPr lang="en-US" altLang="en-US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8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68300" y="1303278"/>
            <a:ext cx="81661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sz="3200" b="1" u="sng" dirty="0">
                <a:solidFill>
                  <a:srgbClr val="FF3300"/>
                </a:solidFill>
              </a:rPr>
              <a:t> </a:t>
            </a:r>
            <a:r>
              <a:rPr lang="en-US" altLang="en-US" sz="3200" b="1" u="sng" dirty="0" smtClean="0">
                <a:solidFill>
                  <a:srgbClr val="FF3300"/>
                </a:solidFill>
              </a:rPr>
              <a:t>3</a:t>
            </a:r>
            <a:r>
              <a:rPr lang="en-US" altLang="en-US" sz="3200" b="1" dirty="0" smtClean="0">
                <a:solidFill>
                  <a:srgbClr val="FF3300"/>
                </a:solidFill>
              </a:rPr>
              <a:t>: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/>
              <a:t>Khi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ngồi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xem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ti</a:t>
            </a:r>
            <a:r>
              <a:rPr lang="en-US" altLang="en-US" sz="3200" b="1" dirty="0"/>
              <a:t> vi, </a:t>
            </a:r>
            <a:r>
              <a:rPr lang="en-US" altLang="en-US" sz="3200" b="1" dirty="0" err="1"/>
              <a:t>thì</a:t>
            </a:r>
            <a:r>
              <a:rPr lang="en-US" altLang="en-US" sz="3200" b="1" dirty="0"/>
              <a:t>: </a:t>
            </a:r>
            <a:r>
              <a:rPr lang="en-US" altLang="en-US" sz="3200" b="1" i="1" dirty="0"/>
              <a:t>“</a:t>
            </a:r>
            <a:r>
              <a:rPr lang="en-US" altLang="en-US" sz="3200" b="1" i="1" dirty="0" err="1"/>
              <a:t>Bộ</a:t>
            </a:r>
            <a:r>
              <a:rPr lang="en-US" altLang="en-US" sz="3200" b="1" i="1" dirty="0"/>
              <a:t>  </a:t>
            </a:r>
            <a:r>
              <a:rPr lang="en-US" altLang="en-US" sz="3200" b="1" i="1" dirty="0" err="1"/>
              <a:t>phận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nào</a:t>
            </a:r>
            <a:r>
              <a:rPr lang="en-US" altLang="en-US" sz="3200" b="1" i="1" dirty="0"/>
              <a:t> ở </a:t>
            </a:r>
            <a:r>
              <a:rPr lang="en-US" altLang="en-US" sz="3200" b="1" i="1" dirty="0" err="1"/>
              <a:t>ti</a:t>
            </a:r>
            <a:r>
              <a:rPr lang="en-US" altLang="en-US" sz="3200" b="1" i="1" dirty="0"/>
              <a:t> vi </a:t>
            </a:r>
            <a:r>
              <a:rPr lang="en-US" altLang="en-US" sz="3200" b="1" i="1" dirty="0" err="1"/>
              <a:t>phát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ra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âm</a:t>
            </a:r>
            <a:r>
              <a:rPr lang="en-US" altLang="en-US" sz="3200" b="1" i="1" dirty="0"/>
              <a:t>”?</a:t>
            </a:r>
          </a:p>
          <a:p>
            <a:pPr eaLnBrk="1" hangingPunct="1"/>
            <a:r>
              <a:rPr lang="en-US" altLang="en-US" sz="1800" dirty="0"/>
              <a:t>     </a:t>
            </a:r>
            <a:r>
              <a:rPr lang="en-US" altLang="en-US" sz="3200" b="1" dirty="0" err="1">
                <a:solidFill>
                  <a:srgbClr val="993366"/>
                </a:solidFill>
              </a:rPr>
              <a:t>A.</a:t>
            </a:r>
            <a:r>
              <a:rPr lang="en-US" altLang="en-US" sz="3200" dirty="0" err="1">
                <a:solidFill>
                  <a:srgbClr val="0000FF"/>
                </a:solidFill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núm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điều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chỉnh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âm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thanh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chiếc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ti</a:t>
            </a:r>
            <a:r>
              <a:rPr lang="en-US" altLang="en-US" sz="3200" dirty="0">
                <a:solidFill>
                  <a:srgbClr val="0000FF"/>
                </a:solidFill>
              </a:rPr>
              <a:t> vi.</a:t>
            </a:r>
          </a:p>
          <a:p>
            <a:pPr eaLnBrk="1" hangingPunct="1"/>
            <a:r>
              <a:rPr lang="en-US" altLang="en-US" sz="3200" dirty="0">
                <a:solidFill>
                  <a:srgbClr val="0000FF"/>
                </a:solidFill>
              </a:rPr>
              <a:t>   </a:t>
            </a:r>
            <a:r>
              <a:rPr lang="en-US" altLang="en-US" sz="3200" b="1" dirty="0">
                <a:solidFill>
                  <a:srgbClr val="993366"/>
                </a:solidFill>
              </a:rPr>
              <a:t>B.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Người</a:t>
            </a:r>
            <a:r>
              <a:rPr lang="en-US" altLang="en-US" sz="3200" dirty="0">
                <a:solidFill>
                  <a:srgbClr val="0000FF"/>
                </a:solidFill>
              </a:rPr>
              <a:t> ở </a:t>
            </a:r>
            <a:r>
              <a:rPr lang="en-US" altLang="en-US" sz="3200" dirty="0" err="1">
                <a:solidFill>
                  <a:srgbClr val="0000FF"/>
                </a:solidFill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tivi</a:t>
            </a:r>
            <a:r>
              <a:rPr lang="en-US" altLang="en-US" sz="320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en-US" altLang="en-US" sz="3200" b="1" dirty="0">
                <a:solidFill>
                  <a:srgbClr val="993366"/>
                </a:solidFill>
              </a:rPr>
              <a:t>   C.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Màng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loa</a:t>
            </a:r>
            <a:endParaRPr lang="en-US" altLang="en-US" sz="32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rgbClr val="0000FF"/>
                </a:solidFill>
              </a:rPr>
              <a:t>   </a:t>
            </a:r>
            <a:r>
              <a:rPr lang="en-US" altLang="en-US" sz="3200" b="1" dirty="0">
                <a:solidFill>
                  <a:srgbClr val="993366"/>
                </a:solidFill>
              </a:rPr>
              <a:t>D.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Màn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tivi</a:t>
            </a:r>
            <a:r>
              <a:rPr lang="en-US" altLang="en-US" sz="32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7" name="Picture 13" descr="ch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3222171"/>
            <a:ext cx="692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73100" y="3257096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/>
              <a:t>C</a:t>
            </a:r>
          </a:p>
        </p:txBody>
      </p:sp>
      <p:sp>
        <p:nvSpPr>
          <p:cNvPr id="11271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altLang="en-US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 </a:t>
            </a:r>
            <a:endParaRPr lang="en-US" altLang="en-US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43795" y="266700"/>
            <a:ext cx="3165566" cy="9144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 dirty="0" err="1">
                <a:solidFill>
                  <a:srgbClr val="FF0000"/>
                </a:solidFill>
              </a:rPr>
              <a:t>Dặn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dò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87680" y="2063932"/>
            <a:ext cx="8229600" cy="211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143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thuộc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luận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11: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âm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0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2005148" y="831669"/>
            <a:ext cx="4552406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6894"/>
              </a:avLst>
            </a:prstTxWarp>
          </a:bodyPr>
          <a:lstStyle/>
          <a:p>
            <a:pPr algn="ctr"/>
            <a:r>
              <a:rPr lang="vi-VN" sz="3600" b="1" kern="10" spc="72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Chương II</a:t>
            </a:r>
            <a:endParaRPr lang="en-US" sz="3600" b="1" kern="10" spc="72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1151708" y="2858589"/>
            <a:ext cx="66294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14"/>
              </a:avLst>
            </a:prstTxWarp>
          </a:bodyPr>
          <a:lstStyle/>
          <a:p>
            <a:pPr algn="ctr"/>
            <a:r>
              <a:rPr lang="en-US" sz="3600" b="1" kern="10" dirty="0">
                <a:ln w="63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HỌC</a:t>
            </a:r>
          </a:p>
        </p:txBody>
      </p:sp>
    </p:spTree>
    <p:extLst>
      <p:ext uri="{BB962C8B-B14F-4D97-AF65-F5344CB8AC3E}">
        <p14:creationId xmlns:p14="http://schemas.microsoft.com/office/powerpoint/2010/main" val="13413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 noChangeArrowheads="1"/>
          </p:cNvSpPr>
          <p:nvPr/>
        </p:nvSpPr>
        <p:spPr bwMode="auto">
          <a:xfrm>
            <a:off x="228600" y="2057400"/>
            <a:ext cx="8686800" cy="4343400"/>
          </a:xfrm>
          <a:prstGeom prst="roundRect">
            <a:avLst>
              <a:gd name="adj" fmla="val 19699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457200" y="2209800"/>
            <a:ext cx="8382000" cy="403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2101" name="Rectangle 2"/>
          <p:cNvSpPr>
            <a:spLocks noChangeArrowheads="1"/>
          </p:cNvSpPr>
          <p:nvPr/>
        </p:nvSpPr>
        <p:spPr bwMode="auto">
          <a:xfrm>
            <a:off x="457200" y="1447800"/>
            <a:ext cx="8305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6600"/>
                </a:solidFill>
                <a:sym typeface="Wingdings" panose="05000000000000000000" pitchFamily="2" charset="2"/>
              </a:rPr>
              <a:t>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Các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nguồn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âm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có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chung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đặc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điểm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gì</a:t>
            </a:r>
            <a:r>
              <a:rPr lang="en-US" altLang="en-US" sz="3000" b="1" dirty="0">
                <a:solidFill>
                  <a:srgbClr val="663300"/>
                </a:solidFill>
              </a:rPr>
              <a:t>?</a:t>
            </a:r>
            <a:r>
              <a:rPr lang="en-US" altLang="en-US" b="1" dirty="0">
                <a:solidFill>
                  <a:srgbClr val="663300"/>
                </a:solidFill>
              </a:rPr>
              <a:t/>
            </a:r>
            <a:br>
              <a:rPr lang="en-US" altLang="en-US" b="1" dirty="0">
                <a:solidFill>
                  <a:srgbClr val="663300"/>
                </a:solidFill>
              </a:rPr>
            </a:br>
            <a:r>
              <a:rPr lang="en-US" altLang="en-US" sz="1500" b="1" dirty="0">
                <a:solidFill>
                  <a:srgbClr val="663300"/>
                </a:solidFill>
              </a:rPr>
              <a:t/>
            </a:r>
            <a:br>
              <a:rPr lang="en-US" altLang="en-US" sz="1500" b="1" dirty="0">
                <a:solidFill>
                  <a:srgbClr val="663300"/>
                </a:solidFill>
              </a:rPr>
            </a:br>
            <a:r>
              <a:rPr lang="en-US" altLang="en-US" sz="3000" b="1" dirty="0">
                <a:solidFill>
                  <a:srgbClr val="006600"/>
                </a:solidFill>
                <a:sym typeface="Wingdings" panose="05000000000000000000" pitchFamily="2" charset="2"/>
              </a:rPr>
              <a:t>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Âm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trầm</a:t>
            </a:r>
            <a:r>
              <a:rPr lang="en-US" altLang="en-US" sz="3000" b="1" dirty="0">
                <a:solidFill>
                  <a:srgbClr val="663300"/>
                </a:solidFill>
              </a:rPr>
              <a:t>, </a:t>
            </a:r>
            <a:r>
              <a:rPr lang="en-US" altLang="en-US" sz="3000" b="1" dirty="0" err="1">
                <a:solidFill>
                  <a:srgbClr val="663300"/>
                </a:solidFill>
              </a:rPr>
              <a:t>âm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bổng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khác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nhau</a:t>
            </a:r>
            <a:r>
              <a:rPr lang="en-US" altLang="en-US" sz="3000" b="1" dirty="0">
                <a:solidFill>
                  <a:srgbClr val="663300"/>
                </a:solidFill>
              </a:rPr>
              <a:t> ở </a:t>
            </a:r>
            <a:r>
              <a:rPr lang="en-US" altLang="en-US" sz="3000" b="1" dirty="0" err="1">
                <a:solidFill>
                  <a:srgbClr val="663300"/>
                </a:solidFill>
              </a:rPr>
              <a:t>chỗ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nào</a:t>
            </a:r>
            <a:r>
              <a:rPr lang="en-US" altLang="en-US" sz="3000" b="1" dirty="0">
                <a:solidFill>
                  <a:srgbClr val="663300"/>
                </a:solidFill>
              </a:rPr>
              <a:t>?</a:t>
            </a:r>
            <a:br>
              <a:rPr lang="en-US" altLang="en-US" sz="3000" b="1" dirty="0">
                <a:solidFill>
                  <a:srgbClr val="663300"/>
                </a:solidFill>
              </a:rPr>
            </a:br>
            <a:r>
              <a:rPr lang="en-US" altLang="en-US" sz="1500" b="1" dirty="0">
                <a:solidFill>
                  <a:srgbClr val="663300"/>
                </a:solidFill>
              </a:rPr>
              <a:t/>
            </a:r>
            <a:br>
              <a:rPr lang="en-US" altLang="en-US" sz="1500" b="1" dirty="0">
                <a:solidFill>
                  <a:srgbClr val="663300"/>
                </a:solidFill>
              </a:rPr>
            </a:br>
            <a:r>
              <a:rPr lang="en-US" altLang="en-US" sz="3000" b="1" dirty="0">
                <a:solidFill>
                  <a:srgbClr val="006600"/>
                </a:solidFill>
                <a:sym typeface="Wingdings" panose="05000000000000000000" pitchFamily="2" charset="2"/>
              </a:rPr>
              <a:t>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Âm</a:t>
            </a:r>
            <a:r>
              <a:rPr lang="en-US" altLang="en-US" sz="3000" b="1" dirty="0">
                <a:solidFill>
                  <a:srgbClr val="663300"/>
                </a:solidFill>
              </a:rPr>
              <a:t> to, </a:t>
            </a:r>
            <a:r>
              <a:rPr lang="en-US" altLang="en-US" sz="3000" b="1" dirty="0" err="1">
                <a:solidFill>
                  <a:srgbClr val="663300"/>
                </a:solidFill>
              </a:rPr>
              <a:t>âm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nhỏ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khác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nhau</a:t>
            </a:r>
            <a:r>
              <a:rPr lang="en-US" altLang="en-US" sz="3000" b="1" dirty="0">
                <a:solidFill>
                  <a:srgbClr val="663300"/>
                </a:solidFill>
              </a:rPr>
              <a:t> ở </a:t>
            </a:r>
            <a:r>
              <a:rPr lang="en-US" altLang="en-US" sz="3000" b="1" dirty="0" err="1">
                <a:solidFill>
                  <a:srgbClr val="663300"/>
                </a:solidFill>
              </a:rPr>
              <a:t>chỗ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nào</a:t>
            </a:r>
            <a:r>
              <a:rPr lang="en-US" altLang="en-US" sz="3000" b="1" dirty="0">
                <a:solidFill>
                  <a:srgbClr val="663300"/>
                </a:solidFill>
              </a:rPr>
              <a:t>?</a:t>
            </a:r>
            <a:br>
              <a:rPr lang="en-US" altLang="en-US" sz="3000" b="1" dirty="0">
                <a:solidFill>
                  <a:srgbClr val="663300"/>
                </a:solidFill>
              </a:rPr>
            </a:br>
            <a:r>
              <a:rPr lang="en-US" altLang="en-US" sz="1500" b="1" dirty="0">
                <a:solidFill>
                  <a:srgbClr val="663300"/>
                </a:solidFill>
              </a:rPr>
              <a:t/>
            </a:r>
            <a:br>
              <a:rPr lang="en-US" altLang="en-US" sz="1500" b="1" dirty="0">
                <a:solidFill>
                  <a:srgbClr val="663300"/>
                </a:solidFill>
              </a:rPr>
            </a:br>
            <a:r>
              <a:rPr lang="en-US" altLang="en-US" sz="3000" b="1" dirty="0">
                <a:solidFill>
                  <a:srgbClr val="006600"/>
                </a:solidFill>
                <a:sym typeface="Wingdings" panose="05000000000000000000" pitchFamily="2" charset="2"/>
              </a:rPr>
              <a:t>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Âm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truyền</a:t>
            </a:r>
            <a:r>
              <a:rPr lang="en-US" altLang="en-US" sz="3000" b="1" dirty="0">
                <a:solidFill>
                  <a:srgbClr val="663300"/>
                </a:solidFill>
              </a:rPr>
              <a:t> qua </a:t>
            </a:r>
            <a:r>
              <a:rPr lang="en-US" altLang="en-US" sz="3000" b="1" dirty="0" err="1">
                <a:solidFill>
                  <a:srgbClr val="663300"/>
                </a:solidFill>
              </a:rPr>
              <a:t>những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môi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trường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nào</a:t>
            </a:r>
            <a:r>
              <a:rPr lang="en-US" altLang="en-US" sz="3000" b="1" dirty="0">
                <a:solidFill>
                  <a:srgbClr val="663300"/>
                </a:solidFill>
              </a:rPr>
              <a:t>?</a:t>
            </a:r>
            <a:br>
              <a:rPr lang="en-US" altLang="en-US" sz="3000" b="1" dirty="0">
                <a:solidFill>
                  <a:srgbClr val="663300"/>
                </a:solidFill>
              </a:rPr>
            </a:br>
            <a:r>
              <a:rPr lang="en-US" altLang="en-US" sz="1500" b="1" dirty="0">
                <a:solidFill>
                  <a:srgbClr val="663300"/>
                </a:solidFill>
              </a:rPr>
              <a:t/>
            </a:r>
            <a:br>
              <a:rPr lang="en-US" altLang="en-US" sz="1500" b="1" dirty="0">
                <a:solidFill>
                  <a:srgbClr val="663300"/>
                </a:solidFill>
              </a:rPr>
            </a:br>
            <a:r>
              <a:rPr lang="en-US" altLang="en-US" sz="3000" b="1" dirty="0">
                <a:solidFill>
                  <a:srgbClr val="006600"/>
                </a:solidFill>
                <a:sym typeface="Wingdings" panose="05000000000000000000" pitchFamily="2" charset="2"/>
              </a:rPr>
              <a:t>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Chống</a:t>
            </a:r>
            <a:r>
              <a:rPr lang="en-US" altLang="en-US" sz="3000" b="1" dirty="0">
                <a:solidFill>
                  <a:srgbClr val="663300"/>
                </a:solidFill>
              </a:rPr>
              <a:t> ô </a:t>
            </a:r>
            <a:r>
              <a:rPr lang="en-US" altLang="en-US" sz="3000" b="1" dirty="0" err="1">
                <a:solidFill>
                  <a:srgbClr val="663300"/>
                </a:solidFill>
              </a:rPr>
              <a:t>nhiễm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tiếng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ồn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như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thế</a:t>
            </a:r>
            <a:r>
              <a:rPr lang="en-US" altLang="en-US" sz="3000" b="1" dirty="0">
                <a:solidFill>
                  <a:srgbClr val="663300"/>
                </a:solidFill>
              </a:rPr>
              <a:t> </a:t>
            </a:r>
            <a:r>
              <a:rPr lang="en-US" altLang="en-US" sz="3000" b="1" dirty="0" err="1">
                <a:solidFill>
                  <a:srgbClr val="663300"/>
                </a:solidFill>
              </a:rPr>
              <a:t>nào</a:t>
            </a:r>
            <a:r>
              <a:rPr lang="en-US" altLang="en-US" sz="3000" b="1" dirty="0">
                <a:solidFill>
                  <a:srgbClr val="663300"/>
                </a:solidFill>
              </a:rPr>
              <a:t>?</a:t>
            </a:r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2286000" y="152400"/>
            <a:ext cx="4648200" cy="1676400"/>
          </a:xfrm>
          <a:prstGeom prst="pentagon">
            <a:avLst/>
          </a:prstGeom>
          <a:solidFill>
            <a:schemeClr val="accent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5000" b="1">
              <a:latin typeface="Arial" panose="020B0604020202020204" pitchFamily="34" charset="0"/>
            </a:endParaRPr>
          </a:p>
        </p:txBody>
      </p:sp>
      <p:sp>
        <p:nvSpPr>
          <p:cNvPr id="42103" name="Text Box 9"/>
          <p:cNvSpPr txBox="1">
            <a:spLocks noChangeArrowheads="1"/>
          </p:cNvSpPr>
          <p:nvPr/>
        </p:nvSpPr>
        <p:spPr bwMode="auto">
          <a:xfrm>
            <a:off x="2743200" y="457200"/>
            <a:ext cx="3733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Chương</a:t>
            </a:r>
            <a:r>
              <a:rPr lang="en-US" altLang="en-US" sz="3600" b="1" dirty="0">
                <a:solidFill>
                  <a:srgbClr val="006600"/>
                </a:solidFill>
                <a:latin typeface="Arial" panose="020B0604020202020204" pitchFamily="34" charset="0"/>
              </a:rPr>
              <a:t> II:</a:t>
            </a:r>
          </a:p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ÂM HỌC</a:t>
            </a:r>
          </a:p>
        </p:txBody>
      </p:sp>
    </p:spTree>
    <p:extLst>
      <p:ext uri="{BB962C8B-B14F-4D97-AF65-F5344CB8AC3E}">
        <p14:creationId xmlns:p14="http://schemas.microsoft.com/office/powerpoint/2010/main" val="18979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2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2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2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114" y="2431869"/>
            <a:ext cx="5257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Bài</a:t>
            </a:r>
            <a:r>
              <a:rPr lang="en-US" altLang="zh-CN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 10:</a:t>
            </a:r>
            <a:endParaRPr lang="en-US" altLang="zh-CN" b="1" u="sng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81000"/>
            <a:ext cx="2971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0218" y="165555"/>
            <a:ext cx="4419600" cy="120032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ÂM HỌC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714500" y="3574869"/>
            <a:ext cx="5257800" cy="984069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NGUỒN ÂM</a:t>
            </a:r>
            <a:endParaRPr lang="en-US" altLang="zh-CN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0659" y="253976"/>
            <a:ext cx="52846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4093" y="1169147"/>
            <a:ext cx="786653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15787" y="3873016"/>
            <a:ext cx="582705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786" y="4853336"/>
            <a:ext cx="7962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40659" y="1191903"/>
            <a:ext cx="8458200" cy="221306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644525" y="1191903"/>
            <a:ext cx="335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20531" name="Text Box 51"/>
          <p:cNvSpPr txBox="1">
            <a:spLocks noChangeArrowheads="1"/>
          </p:cNvSpPr>
          <p:nvPr/>
        </p:nvSpPr>
        <p:spPr bwMode="auto">
          <a:xfrm>
            <a:off x="644525" y="2143262"/>
            <a:ext cx="731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4000" b="1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altLang="en-US" sz="4000" b="1" i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02477" y="3736742"/>
            <a:ext cx="75572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907" y="4710634"/>
            <a:ext cx="8670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  <a:p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0659" y="253976"/>
            <a:ext cx="52846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97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532" grpId="0"/>
      <p:bldP spid="20531" grpId="0"/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04800" y="1034685"/>
            <a:ext cx="82340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838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802341" y="3411421"/>
            <a:ext cx="617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ghita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02341" y="4120599"/>
            <a:ext cx="746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802341" y="4912606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762000" y="2311519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762000" y="2209800"/>
            <a:ext cx="38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042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4" grpId="0"/>
      <p:bldP spid="61445" grpId="0"/>
      <p:bldP spid="61446" grpId="0"/>
      <p:bldP spid="61447" grpId="0"/>
      <p:bldP spid="614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066800" y="533400"/>
            <a:ext cx="7086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38138" y="1487924"/>
            <a:ext cx="8534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</a:t>
            </a:r>
            <a:endParaRPr lang="en-US" alt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09800" y="3276600"/>
            <a:ext cx="25639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209800" y="3893165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205318" y="4545175"/>
            <a:ext cx="29250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205318" y="5197185"/>
            <a:ext cx="594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2119637" y="5197962"/>
            <a:ext cx="652584" cy="584776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altLang="en-US">
              <a:solidFill>
                <a:srgbClr val="00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5318" y="519718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739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/>
      <p:bldP spid="62469" grpId="0"/>
      <p:bldP spid="62470" grpId="0"/>
      <p:bldP spid="62471" grpId="0"/>
      <p:bldP spid="624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98396" y="804263"/>
            <a:ext cx="81578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97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593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SimSun</vt:lpstr>
      <vt:lpstr>Arial</vt:lpstr>
      <vt:lpstr>Calibri</vt:lpstr>
      <vt:lpstr>Calibri Light</vt:lpstr>
      <vt:lpstr>等线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Bài 10: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2021-11-15T17:09:46Z</dcterms:created>
  <dcterms:modified xsi:type="dcterms:W3CDTF">2021-11-17T16:27:26Z</dcterms:modified>
</cp:coreProperties>
</file>