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1487" r:id="rId2"/>
    <p:sldId id="1466" r:id="rId3"/>
    <p:sldId id="1467" r:id="rId4"/>
    <p:sldId id="1468" r:id="rId5"/>
    <p:sldId id="1469" r:id="rId6"/>
    <p:sldId id="1470" r:id="rId7"/>
    <p:sldId id="1471" r:id="rId8"/>
    <p:sldId id="1472" r:id="rId9"/>
    <p:sldId id="1473" r:id="rId10"/>
    <p:sldId id="1474" r:id="rId11"/>
    <p:sldId id="1484" r:id="rId12"/>
    <p:sldId id="1485" r:id="rId13"/>
    <p:sldId id="1486" r:id="rId14"/>
    <p:sldId id="1476" r:id="rId15"/>
    <p:sldId id="1477" r:id="rId16"/>
    <p:sldId id="1478" r:id="rId17"/>
    <p:sldId id="1481" r:id="rId18"/>
    <p:sldId id="1479" r:id="rId19"/>
    <p:sldId id="1480" r:id="rId20"/>
    <p:sldId id="1482" r:id="rId21"/>
    <p:sldId id="14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0E250-7656-48C1-8FFC-99AD30DB12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32D13-A664-4012-8F9F-264ACF0E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6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D526F-E603-4418-9E55-F188AEE549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145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60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7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5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1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63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3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76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2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0C81-8261-43CB-8CEC-63E7CD47FE4A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E2882-1EA0-4B39-B9FE-2AA72CF6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7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432" y="1465086"/>
            <a:ext cx="104511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3795F4-5C66-CC45-6ED1-27F35F8557EA}"/>
              </a:ext>
            </a:extLst>
          </p:cNvPr>
          <p:cNvSpPr txBox="1"/>
          <p:nvPr/>
        </p:nvSpPr>
        <p:spPr>
          <a:xfrm>
            <a:off x="616527" y="573539"/>
            <a:ext cx="10958946" cy="571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 DẪN 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Ở NHÀ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10.2 SGK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HĐ 1, HĐ 2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 tích xung quanh và thể tích của hình chóp tam giác đều</a:t>
            </a:r>
            <a:r>
              <a:rPr lang="nl-NL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87E4C8D-79B5-4202-4629-E2A5D6F28633}"/>
              </a:ext>
            </a:extLst>
          </p:cNvPr>
          <p:cNvSpPr/>
          <p:nvPr/>
        </p:nvSpPr>
        <p:spPr>
          <a:xfrm>
            <a:off x="692727" y="734291"/>
            <a:ext cx="11125200" cy="443345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17B487-EAB5-11D6-2071-2D602ACBED83}"/>
              </a:ext>
            </a:extLst>
          </p:cNvPr>
          <p:cNvSpPr txBox="1"/>
          <p:nvPr/>
        </p:nvSpPr>
        <p:spPr>
          <a:xfrm>
            <a:off x="997527" y="983674"/>
            <a:ext cx="10668000" cy="3388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FF8605-5658-502B-1B0E-7B76BE28E0BC}"/>
              </a:ext>
            </a:extLst>
          </p:cNvPr>
          <p:cNvSpPr txBox="1"/>
          <p:nvPr/>
        </p:nvSpPr>
        <p:spPr>
          <a:xfrm>
            <a:off x="997527" y="381208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845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CE950F5-AC25-2C80-C41C-ED021331CC94}"/>
              </a:ext>
            </a:extLst>
          </p:cNvPr>
          <p:cNvSpPr/>
          <p:nvPr/>
        </p:nvSpPr>
        <p:spPr>
          <a:xfrm>
            <a:off x="1108364" y="762001"/>
            <a:ext cx="10432472" cy="40593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7B4192-64D0-CC97-EAC6-0891D649F6F3}"/>
              </a:ext>
            </a:extLst>
          </p:cNvPr>
          <p:cNvSpPr txBox="1"/>
          <p:nvPr/>
        </p:nvSpPr>
        <p:spPr>
          <a:xfrm>
            <a:off x="1260764" y="2677181"/>
            <a:ext cx="96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82F3B9-641C-8A03-3A74-23B3DA90E0F0}"/>
              </a:ext>
            </a:extLst>
          </p:cNvPr>
          <p:cNvSpPr txBox="1"/>
          <p:nvPr/>
        </p:nvSpPr>
        <p:spPr>
          <a:xfrm>
            <a:off x="1260764" y="956127"/>
            <a:ext cx="10044545" cy="341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4D75385-2539-80ED-2BB3-A01AEFE644F3}"/>
              </a:ext>
            </a:extLst>
          </p:cNvPr>
          <p:cNvSpPr txBox="1"/>
          <p:nvPr/>
        </p:nvSpPr>
        <p:spPr>
          <a:xfrm>
            <a:off x="1260764" y="2677180"/>
            <a:ext cx="191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22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25F18E0-C212-F20E-D72F-4C6A6596B228}"/>
              </a:ext>
            </a:extLst>
          </p:cNvPr>
          <p:cNvSpPr/>
          <p:nvPr/>
        </p:nvSpPr>
        <p:spPr>
          <a:xfrm>
            <a:off x="152400" y="692728"/>
            <a:ext cx="11776363" cy="397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B58364D-54B1-46BC-97F8-846C3CD73882}"/>
              </a:ext>
            </a:extLst>
          </p:cNvPr>
          <p:cNvSpPr txBox="1"/>
          <p:nvPr/>
        </p:nvSpPr>
        <p:spPr>
          <a:xfrm>
            <a:off x="263237" y="886691"/>
            <a:ext cx="11665526" cy="341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240"/>
              </a:spcBef>
              <a:spcAft>
                <a:spcPts val="240"/>
              </a:spcAft>
              <a:buFont typeface="+mj-lt"/>
              <a:buAutoNum type="alphaUcPeriod"/>
              <a:tabLst>
                <a:tab pos="1620520" algn="l"/>
                <a:tab pos="3240405" algn="l"/>
                <a:tab pos="4860925" algn="l"/>
              </a:tabLst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B057C2-61AC-1067-A2EF-D24B36D58287}"/>
              </a:ext>
            </a:extLst>
          </p:cNvPr>
          <p:cNvSpPr txBox="1"/>
          <p:nvPr/>
        </p:nvSpPr>
        <p:spPr>
          <a:xfrm>
            <a:off x="263237" y="3172691"/>
            <a:ext cx="997528" cy="54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360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1E7C47-43E7-802C-9720-073DCFDA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831" y="235527"/>
            <a:ext cx="12549662" cy="61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01188F-B2B5-F9F9-69E8-F52400D53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9147" y="609600"/>
            <a:ext cx="13389183" cy="42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B3EB74-54D6-39A8-265B-FCC3A1B27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80" y="0"/>
            <a:ext cx="11866420" cy="4606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D19CF18-5DF2-3A0A-7373-4D9E4D219916}"/>
              </a:ext>
            </a:extLst>
          </p:cNvPr>
          <p:cNvSpPr txBox="1"/>
          <p:nvPr/>
        </p:nvSpPr>
        <p:spPr>
          <a:xfrm>
            <a:off x="498761" y="4443536"/>
            <a:ext cx="11194473" cy="23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B1: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vi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B2: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B3: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4BBC34-96C5-7408-DDD0-35BF7EA95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23" y="2964872"/>
            <a:ext cx="11583152" cy="4040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CC67D1-4357-35CE-23B6-1AEA2A31A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" y="-124691"/>
            <a:ext cx="12067309" cy="3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B68FB90-2055-24BC-D291-7473F998F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6" y="-196910"/>
            <a:ext cx="11277600" cy="70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1C76189-0E62-37A9-8647-E27CFB67C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7" y="-121157"/>
            <a:ext cx="10252363" cy="72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BF25FD1-FB0D-4117-ABAF-A92F6C179323}"/>
              </a:ext>
            </a:extLst>
          </p:cNvPr>
          <p:cNvSpPr txBox="1"/>
          <p:nvPr/>
        </p:nvSpPr>
        <p:spPr>
          <a:xfrm>
            <a:off x="-213815" y="455381"/>
            <a:ext cx="12405815" cy="59317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Roboto" panose="02000000000000000000" pitchFamily="2" charset="0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48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kern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6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SỐ HÌNH KHỐI TRONG THỰC TIỄN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15875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44+45: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15875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15875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CHÓP TAM GIÁC ĐỀU</a:t>
            </a:r>
          </a:p>
          <a:p>
            <a:pPr marL="0" marR="0" lvl="0" indent="15875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A69470-A617-4FAA-2E20-EAA4FFCB0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990" y="602671"/>
            <a:ext cx="12558535" cy="33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9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D15B2A-C26D-8D32-4A83-6B2EDA0E55AE}"/>
              </a:ext>
            </a:extLst>
          </p:cNvPr>
          <p:cNvSpPr txBox="1"/>
          <p:nvPr/>
        </p:nvSpPr>
        <p:spPr>
          <a:xfrm>
            <a:off x="290945" y="678873"/>
            <a:ext cx="11582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HƯỚNG DẪN HỌC Ở </a:t>
            </a:r>
            <a:r>
              <a:rPr lang="en-US" sz="6000" b="1" kern="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endParaRPr lang="en-US" sz="6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10.4 SGK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116.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0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1B3050-E403-C725-3ADD-6F52FC2B453C}"/>
              </a:ext>
            </a:extLst>
          </p:cNvPr>
          <p:cNvSpPr txBox="1"/>
          <p:nvPr/>
        </p:nvSpPr>
        <p:spPr>
          <a:xfrm>
            <a:off x="900544" y="361388"/>
            <a:ext cx="10848110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rong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tiễn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A945A9-974A-3048-3AEC-038E86D9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745" y="1627162"/>
            <a:ext cx="2076450" cy="180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85A787-4CAD-0798-2A50-52C6C9FF3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012" y="1641132"/>
            <a:ext cx="1844675" cy="1781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C042C2-21CA-C43F-0751-14FD6E0CE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345" y="1613192"/>
            <a:ext cx="2393315" cy="1790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FB8B48A-3033-8049-5BAC-E6C3833CCC5A}"/>
              </a:ext>
            </a:extLst>
          </p:cNvPr>
          <p:cNvSpPr txBox="1"/>
          <p:nvPr/>
        </p:nvSpPr>
        <p:spPr>
          <a:xfrm>
            <a:off x="448103" y="4811850"/>
            <a:ext cx="1176685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kern="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BC7933A-F0D6-BE74-467B-7BAA2DD15E1D}"/>
              </a:ext>
            </a:extLst>
          </p:cNvPr>
          <p:cNvSpPr txBox="1"/>
          <p:nvPr/>
        </p:nvSpPr>
        <p:spPr>
          <a:xfrm>
            <a:off x="1122218" y="5649035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chóp</a:t>
            </a:r>
            <a:r>
              <a:rPr lang="en-US" sz="32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tam </a:t>
            </a:r>
            <a:r>
              <a:rPr lang="en-US" sz="32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giác</a:t>
            </a:r>
            <a:r>
              <a:rPr lang="en-US" sz="32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3200" b="1" kern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2FAC24-7C44-B870-9D6B-CB43526454E0}"/>
              </a:ext>
            </a:extLst>
          </p:cNvPr>
          <p:cNvSpPr txBox="1"/>
          <p:nvPr/>
        </p:nvSpPr>
        <p:spPr>
          <a:xfrm>
            <a:off x="1565570" y="3701587"/>
            <a:ext cx="20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Rubik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A4CF8B-0A73-465A-73E1-53FC8EFF0558}"/>
              </a:ext>
            </a:extLst>
          </p:cNvPr>
          <p:cNvSpPr txBox="1"/>
          <p:nvPr/>
        </p:nvSpPr>
        <p:spPr>
          <a:xfrm>
            <a:off x="4380432" y="3701587"/>
            <a:ext cx="1951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C3AC3E5-4B3A-A830-8DF5-E6813EED53FA}"/>
              </a:ext>
            </a:extLst>
          </p:cNvPr>
          <p:cNvSpPr txBox="1"/>
          <p:nvPr/>
        </p:nvSpPr>
        <p:spPr>
          <a:xfrm>
            <a:off x="7012248" y="3588327"/>
            <a:ext cx="4438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inox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Fansipan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18731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oGebra Classic 2023-05-22 07-46-15">
            <a:hlinkClick r:id="" action="ppaction://media"/>
            <a:extLst>
              <a:ext uri="{FF2B5EF4-FFF2-40B4-BE49-F238E27FC236}">
                <a16:creationId xmlns="" xmlns:a16="http://schemas.microsoft.com/office/drawing/2014/main" id="{D1AC070C-9570-4BA0-3EA4-65D26AE32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902"/>
            <a:ext cx="12192000" cy="6024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5A6013-03CF-7F12-32A4-21ED7012E4AC}"/>
              </a:ext>
            </a:extLst>
          </p:cNvPr>
          <p:cNvSpPr txBox="1"/>
          <p:nvPr/>
        </p:nvSpPr>
        <p:spPr>
          <a:xfrm>
            <a:off x="55418" y="611692"/>
            <a:ext cx="12081164" cy="11798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200" b="1" kern="1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32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spcAft>
                <a:spcPts val="800"/>
              </a:spcAft>
            </a:pP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5A6013-03CF-7F12-32A4-21ED7012E4AC}"/>
              </a:ext>
            </a:extLst>
          </p:cNvPr>
          <p:cNvSpPr txBox="1"/>
          <p:nvPr/>
        </p:nvSpPr>
        <p:spPr>
          <a:xfrm>
            <a:off x="13648" y="1835732"/>
            <a:ext cx="3587708" cy="3697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endParaRPr lang="en-US" sz="32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5A6013-03CF-7F12-32A4-21ED7012E4AC}"/>
              </a:ext>
            </a:extLst>
          </p:cNvPr>
          <p:cNvSpPr txBox="1"/>
          <p:nvPr/>
        </p:nvSpPr>
        <p:spPr>
          <a:xfrm>
            <a:off x="169873" y="5795291"/>
            <a:ext cx="1185225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endParaRPr lang="en-US" sz="28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5A6013-03CF-7F12-32A4-21ED7012E4AC}"/>
              </a:ext>
            </a:extLst>
          </p:cNvPr>
          <p:cNvSpPr txBox="1"/>
          <p:nvPr/>
        </p:nvSpPr>
        <p:spPr>
          <a:xfrm>
            <a:off x="55418" y="5401470"/>
            <a:ext cx="1213658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b="1" kern="1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1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3B44C6-D8B5-2302-B48B-C453E1580E14}"/>
              </a:ext>
            </a:extLst>
          </p:cNvPr>
          <p:cNvSpPr txBox="1"/>
          <p:nvPr/>
        </p:nvSpPr>
        <p:spPr>
          <a:xfrm>
            <a:off x="441536" y="540326"/>
            <a:ext cx="7523018" cy="1762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ABC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5478566-AD0E-CBBE-51DE-BB6625AAC323}"/>
              </a:ext>
            </a:extLst>
          </p:cNvPr>
          <p:cNvSpPr txBox="1"/>
          <p:nvPr/>
        </p:nvSpPr>
        <p:spPr>
          <a:xfrm>
            <a:off x="441536" y="1900736"/>
            <a:ext cx="9670473" cy="1192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DAB, DBC, DCA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894EA01-D72F-D809-1F7D-2275F0FB8242}"/>
              </a:ext>
            </a:extLst>
          </p:cNvPr>
          <p:cNvSpPr txBox="1"/>
          <p:nvPr/>
        </p:nvSpPr>
        <p:spPr>
          <a:xfrm>
            <a:off x="393044" y="3198093"/>
            <a:ext cx="9767455" cy="57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AB, BC, CA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31BDB1-9B53-35B1-6E84-1211FEED8245}"/>
              </a:ext>
            </a:extLst>
          </p:cNvPr>
          <p:cNvSpPr txBox="1"/>
          <p:nvPr/>
        </p:nvSpPr>
        <p:spPr>
          <a:xfrm>
            <a:off x="441534" y="3880802"/>
            <a:ext cx="9670473" cy="57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DA, DB, DC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2EB8555-BF4F-11D8-1CFD-9F480CEB3C7D}"/>
              </a:ext>
            </a:extLst>
          </p:cNvPr>
          <p:cNvSpPr txBox="1"/>
          <p:nvPr/>
        </p:nvSpPr>
        <p:spPr>
          <a:xfrm>
            <a:off x="441534" y="4781946"/>
            <a:ext cx="829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D.ABC.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99D2AE-0F54-FE70-3B4C-39C60DC54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464" y="326617"/>
            <a:ext cx="4534036" cy="497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42C9E7-9B32-6C83-AFF3-9983C95FD362}"/>
              </a:ext>
            </a:extLst>
          </p:cNvPr>
          <p:cNvSpPr txBox="1"/>
          <p:nvPr/>
        </p:nvSpPr>
        <p:spPr>
          <a:xfrm>
            <a:off x="263235" y="473196"/>
            <a:ext cx="8298877" cy="424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ABC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DAB, DBC, DCA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AB, BC, CA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DA, DB, DC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D.ABC.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36B5CA-C69B-BBBE-11F3-210CF3E5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162" y="400745"/>
            <a:ext cx="4188838" cy="4386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9AFD75B-F689-D454-9E23-2A94BDCC2422}"/>
              </a:ext>
            </a:extLst>
          </p:cNvPr>
          <p:cNvSpPr txBox="1"/>
          <p:nvPr/>
        </p:nvSpPr>
        <p:spPr>
          <a:xfrm>
            <a:off x="263235" y="4786807"/>
            <a:ext cx="10377054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Trung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DK.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DL (L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ABC)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571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AD64301-4DCC-46ED-5972-6E4888FFB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53" y="-125564"/>
            <a:ext cx="11186148" cy="69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84CA9C-9792-FC69-7B01-7597D1EC1414}"/>
              </a:ext>
            </a:extLst>
          </p:cNvPr>
          <p:cNvSpPr txBox="1"/>
          <p:nvPr/>
        </p:nvSpPr>
        <p:spPr>
          <a:xfrm>
            <a:off x="221668" y="374073"/>
            <a:ext cx="69270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S.ABC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4F76895-E32E-34C3-49D5-A38603C7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29" y="163433"/>
            <a:ext cx="4255303" cy="4357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AD1332-AA8C-1878-7A54-7F968B63CDC2}"/>
              </a:ext>
            </a:extLst>
          </p:cNvPr>
          <p:cNvSpPr txBox="1"/>
          <p:nvPr/>
        </p:nvSpPr>
        <p:spPr>
          <a:xfrm>
            <a:off x="221668" y="2898331"/>
            <a:ext cx="86452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3035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A7054C-1AE9-ACC7-7AAF-3BCEF550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2"/>
            <a:ext cx="12558967" cy="1778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BBC0894-9B69-7C41-1B52-CF7D129DA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55" y="1409746"/>
            <a:ext cx="5278581" cy="56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887</Words>
  <Application>Microsoft Office PowerPoint</Application>
  <PresentationFormat>Custom</PresentationFormat>
  <Paragraphs>78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22</cp:revision>
  <dcterms:created xsi:type="dcterms:W3CDTF">2023-05-24T14:26:04Z</dcterms:created>
  <dcterms:modified xsi:type="dcterms:W3CDTF">2025-12-05T23:12:30Z</dcterms:modified>
  <cp:contentStatus/>
</cp:coreProperties>
</file>