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10" r:id="rId6"/>
    <p:sldMasterId id="2147483723" r:id="rId7"/>
    <p:sldMasterId id="2147483736" r:id="rId8"/>
    <p:sldMasterId id="2147483749" r:id="rId9"/>
  </p:sldMasterIdLst>
  <p:notesMasterIdLst>
    <p:notesMasterId r:id="rId43"/>
  </p:notesMasterIdLst>
  <p:sldIdLst>
    <p:sldId id="366" r:id="rId10"/>
    <p:sldId id="347" r:id="rId11"/>
    <p:sldId id="348" r:id="rId12"/>
    <p:sldId id="349" r:id="rId13"/>
    <p:sldId id="350" r:id="rId14"/>
    <p:sldId id="351" r:id="rId15"/>
    <p:sldId id="352" r:id="rId16"/>
    <p:sldId id="311" r:id="rId17"/>
    <p:sldId id="312" r:id="rId18"/>
    <p:sldId id="299" r:id="rId19"/>
    <p:sldId id="339" r:id="rId20"/>
    <p:sldId id="313" r:id="rId21"/>
    <p:sldId id="338" r:id="rId22"/>
    <p:sldId id="341" r:id="rId23"/>
    <p:sldId id="278" r:id="rId24"/>
    <p:sldId id="342" r:id="rId25"/>
    <p:sldId id="261" r:id="rId26"/>
    <p:sldId id="343" r:id="rId27"/>
    <p:sldId id="344" r:id="rId28"/>
    <p:sldId id="345" r:id="rId29"/>
    <p:sldId id="365" r:id="rId30"/>
    <p:sldId id="346" r:id="rId31"/>
    <p:sldId id="354" r:id="rId32"/>
    <p:sldId id="355" r:id="rId33"/>
    <p:sldId id="359" r:id="rId34"/>
    <p:sldId id="262" r:id="rId35"/>
    <p:sldId id="356" r:id="rId36"/>
    <p:sldId id="357" r:id="rId37"/>
    <p:sldId id="358" r:id="rId38"/>
    <p:sldId id="362" r:id="rId39"/>
    <p:sldId id="363" r:id="rId40"/>
    <p:sldId id="364" r:id="rId41"/>
    <p:sldId id="29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DCF4FA"/>
    <a:srgbClr val="F8A683"/>
    <a:srgbClr val="E5B299"/>
    <a:srgbClr val="F4F4F4"/>
    <a:srgbClr val="F7A581"/>
    <a:srgbClr val="CDCDCD"/>
    <a:srgbClr val="FFD58D"/>
    <a:srgbClr val="FCD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1" autoAdjust="0"/>
    <p:restoredTop sz="94364" autoAdjust="0"/>
  </p:normalViewPr>
  <p:slideViewPr>
    <p:cSldViewPr snapToGrid="0" showGuides="1">
      <p:cViewPr varScale="1">
        <p:scale>
          <a:sx n="109" d="100"/>
          <a:sy n="109" d="100"/>
        </p:scale>
        <p:origin x="-402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011F0-5D11-4D7B-8109-C1DA49482D4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B0F2A-A232-485D-AA57-7FEF0D346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09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AD8F34-004C-4478-9F6B-B60B6E7BB98F}" type="slidenum">
              <a:rPr lang="en-US" smtClean="0">
                <a:solidFill>
                  <a:prstClr val="black"/>
                </a:solidFill>
              </a:r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757F4A-8DA2-448A-90DE-E63AE57854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757F4A-8DA2-448A-90DE-E63AE57854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757F4A-8DA2-448A-90DE-E63AE57854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4A0659-E668-419E-A772-145C29E28E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448FA2-2394-4D68-90F4-727439788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4A0659-E668-419E-A772-145C29E28E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448FA2-2394-4D68-90F4-727439788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4A0659-E668-419E-A772-145C29E28E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448FA2-2394-4D68-90F4-727439788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4A0659-E668-419E-A772-145C29E28E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448FA2-2394-4D68-90F4-727439788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4A0659-E668-419E-A772-145C29E28E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448FA2-2394-4D68-90F4-727439788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g trắ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hidden="1"/>
          <p:cNvSpPr/>
          <p:nvPr/>
        </p:nvSpPr>
        <p:spPr>
          <a:xfrm>
            <a:off x="0" y="4306957"/>
            <a:ext cx="12192000" cy="2551043"/>
          </a:xfrm>
          <a:prstGeom prst="rect">
            <a:avLst/>
          </a:prstGeom>
          <a:gradFill flip="none" rotWithShape="1">
            <a:gsLst>
              <a:gs pos="90000">
                <a:schemeClr val="bg1">
                  <a:lumMod val="85000"/>
                  <a:alpha val="61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FBF96C06-FF74-4D95-8993-A600DA0004B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449580"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x-none" smtClean="0">
                <a:ea typeface="Microsoft YaHei" panose="020B0503020204020204" pitchFamily="34" charset="-122"/>
              </a:rPr>
              <a:t>‹#›</a:t>
            </a:fld>
            <a:endParaRPr lang="en-US" altLang="x-none" dirty="0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63998151-6C14-4BCE-891A-95EA925C9CD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449580"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x-none" smtClean="0">
                <a:ea typeface="Microsoft YaHei" panose="020B0503020204020204" pitchFamily="34" charset="-122"/>
              </a:rPr>
              <a:t>‹#›</a:t>
            </a:fld>
            <a:endParaRPr lang="en-US" altLang="x-none" dirty="0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4165FC13-E33E-4EB4-9198-4D6C31117EF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449580"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x-none" smtClean="0">
                <a:ea typeface="Microsoft YaHei" panose="020B0503020204020204" pitchFamily="34" charset="-122"/>
              </a:rPr>
              <a:t>‹#›</a:t>
            </a:fld>
            <a:endParaRPr lang="en-US" altLang="x-none" dirty="0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5AD8D884-6444-4592-9AC3-B3D2A8939C1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449580"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x-none" smtClean="0">
                <a:ea typeface="Microsoft YaHei" panose="020B0503020204020204" pitchFamily="34" charset="-122"/>
              </a:rPr>
              <a:t>‹#›</a:t>
            </a:fld>
            <a:endParaRPr lang="en-US" altLang="x-none" dirty="0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962EE0E6-FD2D-468D-B7E1-184725B3B43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449580"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x-none" smtClean="0">
                <a:ea typeface="Microsoft YaHei" panose="020B0503020204020204" pitchFamily="34" charset="-122"/>
              </a:rPr>
              <a:t>‹#›</a:t>
            </a:fld>
            <a:endParaRPr lang="en-US" altLang="x-none" dirty="0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91A5C7E2-0180-45D5-BB66-DFD4D6F1887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449580"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x-none" smtClean="0">
                <a:ea typeface="Microsoft YaHei" panose="020B0503020204020204" pitchFamily="34" charset="-122"/>
              </a:rPr>
              <a:t>‹#›</a:t>
            </a:fld>
            <a:endParaRPr lang="en-US" altLang="x-none" dirty="0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A8B5F562-2316-48C1-B3FC-0DD4CB9F2EF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449580"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x-none" smtClean="0">
                <a:ea typeface="Microsoft YaHei" panose="020B0503020204020204" pitchFamily="34" charset="-122"/>
              </a:rPr>
              <a:t>‹#›</a:t>
            </a:fld>
            <a:endParaRPr lang="en-US" altLang="x-none" dirty="0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B83DE450-9BF2-44F0-9417-A24F1260B2F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449580"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x-none" smtClean="0">
                <a:ea typeface="Microsoft YaHei" panose="020B0503020204020204" pitchFamily="34" charset="-122"/>
              </a:rPr>
              <a:t>‹#›</a:t>
            </a:fld>
            <a:endParaRPr lang="en-US" altLang="x-none" dirty="0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EBD39E98-DB03-4EA6-91D5-262B34FACC1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449580"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x-none" smtClean="0">
                <a:ea typeface="Microsoft YaHei" panose="020B0503020204020204" pitchFamily="34" charset="-122"/>
              </a:rPr>
              <a:t>‹#›</a:t>
            </a:fld>
            <a:endParaRPr lang="en-US" altLang="x-none" dirty="0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227FD1A3-A80C-4AE3-B7C1-44AFD52DD73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449580"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x-none" smtClean="0">
                <a:ea typeface="Microsoft YaHei" panose="020B0503020204020204" pitchFamily="34" charset="-122"/>
              </a:rPr>
              <a:t>‹#›</a:t>
            </a:fld>
            <a:endParaRPr lang="en-US" altLang="x-none" dirty="0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181653C2-6EC8-4C7F-9140-3686327AF48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4958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449580"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x-none" smtClean="0">
                <a:ea typeface="Microsoft YaHei" panose="020B0503020204020204" pitchFamily="34" charset="-122"/>
              </a:rPr>
              <a:t>‹#›</a:t>
            </a:fld>
            <a:endParaRPr lang="en-US" altLang="x-none" dirty="0"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85200" y="1591275"/>
            <a:ext cx="6821600" cy="3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89933" y="4720725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258867" y="5128678"/>
            <a:ext cx="1319880" cy="1015983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 rot="-1712867">
            <a:off x="10841231" y="3349031"/>
            <a:ext cx="1956296" cy="1536069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459926" y="279542"/>
            <a:ext cx="917741" cy="980924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374403" y="1195088"/>
            <a:ext cx="384100" cy="418315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619884" y="6296584"/>
            <a:ext cx="941681" cy="747323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730801" y="530334"/>
            <a:ext cx="10743332" cy="5857487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Google Shape;36;p4"/>
          <p:cNvSpPr/>
          <p:nvPr/>
        </p:nvSpPr>
        <p:spPr>
          <a:xfrm flipH="1">
            <a:off x="10196334" y="179501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4"/>
          <p:cNvSpPr/>
          <p:nvPr/>
        </p:nvSpPr>
        <p:spPr>
          <a:xfrm flipH="1">
            <a:off x="-91967" y="5405234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60000" y="717167"/>
            <a:ext cx="6828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60133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9480601" y="5498361"/>
            <a:ext cx="3239568" cy="1622168"/>
            <a:chOff x="7110451" y="4123771"/>
            <a:chExt cx="2429676" cy="1216626"/>
          </a:xfrm>
        </p:grpSpPr>
        <p:sp>
          <p:nvSpPr>
            <p:cNvPr id="41" name="Google Shape;41;p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965433" y="1777851"/>
            <a:ext cx="39160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965433" y="2789684"/>
            <a:ext cx="5000800" cy="2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9331667" y="5283636"/>
            <a:ext cx="2925517" cy="1574361"/>
            <a:chOff x="7365450" y="3962726"/>
            <a:chExt cx="2194138" cy="1180771"/>
          </a:xfrm>
        </p:grpSpPr>
        <p:sp>
          <p:nvSpPr>
            <p:cNvPr id="184" name="Google Shape;184;p9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85" name="Google Shape;185;p9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" name="Google Shape;186;p9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192;p9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193;p9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194;p9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195;p9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6" name="Google Shape;196;p9"/>
          <p:cNvSpPr/>
          <p:nvPr/>
        </p:nvSpPr>
        <p:spPr>
          <a:xfrm rot="-9315471">
            <a:off x="-7814" y="492035"/>
            <a:ext cx="1257351" cy="1307428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97" name="Google Shape;197;p9"/>
          <p:cNvGrpSpPr/>
          <p:nvPr/>
        </p:nvGrpSpPr>
        <p:grpSpPr>
          <a:xfrm rot="233258">
            <a:off x="4104608" y="114872"/>
            <a:ext cx="1103093" cy="1078488"/>
            <a:chOff x="3141076" y="86042"/>
            <a:chExt cx="827319" cy="808865"/>
          </a:xfrm>
        </p:grpSpPr>
        <p:sp>
          <p:nvSpPr>
            <p:cNvPr id="198" name="Google Shape;198;p9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2202300" y="2058451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1283700" y="1994851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2202300" y="2675284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3617800" y="717167"/>
            <a:ext cx="49564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7793084" y="2058467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6874484" y="1994867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7793084" y="2675300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2202300" y="4503451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1283700" y="4439851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2202300" y="5120284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7793084" y="4503467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6874484" y="4439867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7793084" y="5120300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530069" y="374667"/>
            <a:ext cx="610281" cy="594631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3053400" y="4186151"/>
            <a:ext cx="6085200" cy="6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1944233" y="1973751"/>
            <a:ext cx="8303600" cy="22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242299" y="5203864"/>
            <a:ext cx="1133384" cy="1488656"/>
            <a:chOff x="181724" y="3902898"/>
            <a:chExt cx="850038" cy="1116492"/>
          </a:xfrm>
        </p:grpSpPr>
        <p:grpSp>
          <p:nvGrpSpPr>
            <p:cNvPr id="252" name="Google Shape;252;p1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253" name="Google Shape;253;p1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57" name="Google Shape;257;p1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58" name="Google Shape;258;p14"/>
          <p:cNvGrpSpPr/>
          <p:nvPr/>
        </p:nvGrpSpPr>
        <p:grpSpPr>
          <a:xfrm>
            <a:off x="10247801" y="43400"/>
            <a:ext cx="1720561" cy="1093469"/>
            <a:chOff x="7685850" y="32550"/>
            <a:chExt cx="1290421" cy="820102"/>
          </a:xfrm>
        </p:grpSpPr>
        <p:sp>
          <p:nvSpPr>
            <p:cNvPr id="259" name="Google Shape;259;p14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76" name="Google Shape;276;p14"/>
          <p:cNvSpPr/>
          <p:nvPr/>
        </p:nvSpPr>
        <p:spPr>
          <a:xfrm rot="10800000">
            <a:off x="10660833" y="5840397"/>
            <a:ext cx="1021488" cy="786295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5"/>
          <p:cNvSpPr txBox="1">
            <a:spLocks noGrp="1"/>
          </p:cNvSpPr>
          <p:nvPr>
            <p:ph type="subTitle" idx="1"/>
          </p:nvPr>
        </p:nvSpPr>
        <p:spPr>
          <a:xfrm>
            <a:off x="2705184" y="3863633"/>
            <a:ext cx="6781600" cy="10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5"/>
          <p:cNvSpPr txBox="1">
            <a:spLocks noGrp="1"/>
          </p:cNvSpPr>
          <p:nvPr>
            <p:ph type="title"/>
          </p:nvPr>
        </p:nvSpPr>
        <p:spPr>
          <a:xfrm>
            <a:off x="3153384" y="1978767"/>
            <a:ext cx="5885200" cy="17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281" name="Google Shape;281;p15"/>
          <p:cNvGrpSpPr/>
          <p:nvPr/>
        </p:nvGrpSpPr>
        <p:grpSpPr>
          <a:xfrm flipH="1">
            <a:off x="10385034" y="4707301"/>
            <a:ext cx="1415121" cy="1578672"/>
            <a:chOff x="7723125" y="3659426"/>
            <a:chExt cx="1061341" cy="1184004"/>
          </a:xfrm>
        </p:grpSpPr>
        <p:sp>
          <p:nvSpPr>
            <p:cNvPr id="282" name="Google Shape;282;p15"/>
            <p:cNvSpPr/>
            <p:nvPr/>
          </p:nvSpPr>
          <p:spPr>
            <a:xfrm rot="1164162">
              <a:off x="7971346" y="3773363"/>
              <a:ext cx="636205" cy="458881"/>
            </a:xfrm>
            <a:custGeom>
              <a:avLst/>
              <a:gdLst/>
              <a:ahLst/>
              <a:cxnLst/>
              <a:rect l="l" t="t" r="r" b="b"/>
              <a:pathLst>
                <a:path w="21204" h="15294" extrusionOk="0">
                  <a:moveTo>
                    <a:pt x="19508" y="1"/>
                  </a:moveTo>
                  <a:cubicBezTo>
                    <a:pt x="19184" y="1"/>
                    <a:pt x="18885" y="221"/>
                    <a:pt x="18822" y="563"/>
                  </a:cubicBezTo>
                  <a:cubicBezTo>
                    <a:pt x="18760" y="546"/>
                    <a:pt x="18696" y="537"/>
                    <a:pt x="18632" y="537"/>
                  </a:cubicBezTo>
                  <a:cubicBezTo>
                    <a:pt x="18448" y="537"/>
                    <a:pt x="18265" y="607"/>
                    <a:pt x="18138" y="734"/>
                  </a:cubicBezTo>
                  <a:lnTo>
                    <a:pt x="18001" y="563"/>
                  </a:lnTo>
                  <a:cubicBezTo>
                    <a:pt x="17873" y="407"/>
                    <a:pt x="17724" y="342"/>
                    <a:pt x="17579" y="342"/>
                  </a:cubicBezTo>
                  <a:cubicBezTo>
                    <a:pt x="17280" y="342"/>
                    <a:pt x="16994" y="617"/>
                    <a:pt x="16925" y="939"/>
                  </a:cubicBezTo>
                  <a:cubicBezTo>
                    <a:pt x="16549" y="990"/>
                    <a:pt x="16207" y="1315"/>
                    <a:pt x="16378" y="1725"/>
                  </a:cubicBezTo>
                  <a:cubicBezTo>
                    <a:pt x="16429" y="1862"/>
                    <a:pt x="16481" y="1998"/>
                    <a:pt x="16549" y="2135"/>
                  </a:cubicBezTo>
                  <a:cubicBezTo>
                    <a:pt x="16259" y="1862"/>
                    <a:pt x="15951" y="1571"/>
                    <a:pt x="15644" y="1315"/>
                  </a:cubicBezTo>
                  <a:cubicBezTo>
                    <a:pt x="15513" y="1185"/>
                    <a:pt x="15368" y="1130"/>
                    <a:pt x="15227" y="1130"/>
                  </a:cubicBezTo>
                  <a:cubicBezTo>
                    <a:pt x="14761" y="1130"/>
                    <a:pt x="14356" y="1736"/>
                    <a:pt x="14789" y="2169"/>
                  </a:cubicBezTo>
                  <a:cubicBezTo>
                    <a:pt x="15302" y="2750"/>
                    <a:pt x="15763" y="3365"/>
                    <a:pt x="16173" y="3998"/>
                  </a:cubicBezTo>
                  <a:cubicBezTo>
                    <a:pt x="15575" y="3639"/>
                    <a:pt x="14926" y="3331"/>
                    <a:pt x="14260" y="3109"/>
                  </a:cubicBezTo>
                  <a:cubicBezTo>
                    <a:pt x="14218" y="3098"/>
                    <a:pt x="14178" y="3092"/>
                    <a:pt x="14138" y="3092"/>
                  </a:cubicBezTo>
                  <a:cubicBezTo>
                    <a:pt x="13822" y="3092"/>
                    <a:pt x="13597" y="3437"/>
                    <a:pt x="13764" y="3741"/>
                  </a:cubicBezTo>
                  <a:cubicBezTo>
                    <a:pt x="13901" y="3980"/>
                    <a:pt x="14106" y="4185"/>
                    <a:pt x="14345" y="4322"/>
                  </a:cubicBezTo>
                  <a:cubicBezTo>
                    <a:pt x="14397" y="4359"/>
                    <a:pt x="14455" y="4377"/>
                    <a:pt x="14511" y="4377"/>
                  </a:cubicBezTo>
                  <a:cubicBezTo>
                    <a:pt x="14585" y="4377"/>
                    <a:pt x="14655" y="4346"/>
                    <a:pt x="14704" y="4288"/>
                  </a:cubicBezTo>
                  <a:lnTo>
                    <a:pt x="14789" y="4339"/>
                  </a:lnTo>
                  <a:cubicBezTo>
                    <a:pt x="14653" y="4459"/>
                    <a:pt x="14584" y="4647"/>
                    <a:pt x="14601" y="4818"/>
                  </a:cubicBezTo>
                  <a:cubicBezTo>
                    <a:pt x="13012" y="3417"/>
                    <a:pt x="11440" y="2016"/>
                    <a:pt x="9663" y="854"/>
                  </a:cubicBezTo>
                  <a:cubicBezTo>
                    <a:pt x="9552" y="782"/>
                    <a:pt x="9443" y="750"/>
                    <a:pt x="9342" y="750"/>
                  </a:cubicBezTo>
                  <a:cubicBezTo>
                    <a:pt x="8915" y="750"/>
                    <a:pt x="8622" y="1307"/>
                    <a:pt x="8843" y="1708"/>
                  </a:cubicBezTo>
                  <a:cubicBezTo>
                    <a:pt x="8467" y="1469"/>
                    <a:pt x="8091" y="1247"/>
                    <a:pt x="7681" y="1059"/>
                  </a:cubicBezTo>
                  <a:cubicBezTo>
                    <a:pt x="7585" y="1004"/>
                    <a:pt x="7486" y="980"/>
                    <a:pt x="7392" y="980"/>
                  </a:cubicBezTo>
                  <a:cubicBezTo>
                    <a:pt x="6986" y="980"/>
                    <a:pt x="6656" y="1432"/>
                    <a:pt x="6878" y="1862"/>
                  </a:cubicBezTo>
                  <a:cubicBezTo>
                    <a:pt x="7323" y="2648"/>
                    <a:pt x="7801" y="3417"/>
                    <a:pt x="8348" y="4151"/>
                  </a:cubicBezTo>
                  <a:cubicBezTo>
                    <a:pt x="7801" y="3724"/>
                    <a:pt x="7220" y="3348"/>
                    <a:pt x="6605" y="3024"/>
                  </a:cubicBezTo>
                  <a:cubicBezTo>
                    <a:pt x="6519" y="2978"/>
                    <a:pt x="6429" y="2957"/>
                    <a:pt x="6342" y="2957"/>
                  </a:cubicBezTo>
                  <a:cubicBezTo>
                    <a:pt x="5941" y="2957"/>
                    <a:pt x="5584" y="3389"/>
                    <a:pt x="5836" y="3810"/>
                  </a:cubicBezTo>
                  <a:cubicBezTo>
                    <a:pt x="6212" y="4408"/>
                    <a:pt x="6639" y="4989"/>
                    <a:pt x="7083" y="5552"/>
                  </a:cubicBezTo>
                  <a:cubicBezTo>
                    <a:pt x="6571" y="5125"/>
                    <a:pt x="6058" y="4698"/>
                    <a:pt x="5528" y="4288"/>
                  </a:cubicBezTo>
                  <a:cubicBezTo>
                    <a:pt x="5432" y="4212"/>
                    <a:pt x="5335" y="4179"/>
                    <a:pt x="5245" y="4179"/>
                  </a:cubicBezTo>
                  <a:cubicBezTo>
                    <a:pt x="4891" y="4179"/>
                    <a:pt x="4630" y="4686"/>
                    <a:pt x="4794" y="5040"/>
                  </a:cubicBezTo>
                  <a:cubicBezTo>
                    <a:pt x="5375" y="6321"/>
                    <a:pt x="6246" y="7415"/>
                    <a:pt x="7135" y="8491"/>
                  </a:cubicBezTo>
                  <a:cubicBezTo>
                    <a:pt x="6246" y="7620"/>
                    <a:pt x="5289" y="6800"/>
                    <a:pt x="4298" y="6082"/>
                  </a:cubicBezTo>
                  <a:cubicBezTo>
                    <a:pt x="4203" y="6014"/>
                    <a:pt x="4106" y="5985"/>
                    <a:pt x="4015" y="5985"/>
                  </a:cubicBezTo>
                  <a:cubicBezTo>
                    <a:pt x="3646" y="5985"/>
                    <a:pt x="3355" y="6461"/>
                    <a:pt x="3546" y="6817"/>
                  </a:cubicBezTo>
                  <a:cubicBezTo>
                    <a:pt x="4110" y="7825"/>
                    <a:pt x="4760" y="8782"/>
                    <a:pt x="5409" y="9738"/>
                  </a:cubicBezTo>
                  <a:cubicBezTo>
                    <a:pt x="4606" y="8987"/>
                    <a:pt x="3803" y="8252"/>
                    <a:pt x="2846" y="7705"/>
                  </a:cubicBezTo>
                  <a:cubicBezTo>
                    <a:pt x="2770" y="7658"/>
                    <a:pt x="2686" y="7637"/>
                    <a:pt x="2602" y="7637"/>
                  </a:cubicBezTo>
                  <a:cubicBezTo>
                    <a:pt x="2289" y="7637"/>
                    <a:pt x="1976" y="7932"/>
                    <a:pt x="2111" y="8269"/>
                  </a:cubicBezTo>
                  <a:cubicBezTo>
                    <a:pt x="2658" y="9704"/>
                    <a:pt x="3529" y="10917"/>
                    <a:pt x="4350" y="12182"/>
                  </a:cubicBezTo>
                  <a:cubicBezTo>
                    <a:pt x="3683" y="11703"/>
                    <a:pt x="3051" y="11174"/>
                    <a:pt x="2419" y="10627"/>
                  </a:cubicBezTo>
                  <a:cubicBezTo>
                    <a:pt x="2313" y="10538"/>
                    <a:pt x="2193" y="10500"/>
                    <a:pt x="2076" y="10500"/>
                  </a:cubicBezTo>
                  <a:cubicBezTo>
                    <a:pt x="1721" y="10500"/>
                    <a:pt x="1401" y="10856"/>
                    <a:pt x="1633" y="11242"/>
                  </a:cubicBezTo>
                  <a:cubicBezTo>
                    <a:pt x="1923" y="11738"/>
                    <a:pt x="2197" y="12250"/>
                    <a:pt x="2436" y="12797"/>
                  </a:cubicBezTo>
                  <a:cubicBezTo>
                    <a:pt x="2145" y="12643"/>
                    <a:pt x="1872" y="12506"/>
                    <a:pt x="1599" y="12336"/>
                  </a:cubicBezTo>
                  <a:cubicBezTo>
                    <a:pt x="1520" y="12291"/>
                    <a:pt x="1439" y="12272"/>
                    <a:pt x="1360" y="12272"/>
                  </a:cubicBezTo>
                  <a:cubicBezTo>
                    <a:pt x="1014" y="12272"/>
                    <a:pt x="720" y="12657"/>
                    <a:pt x="915" y="13019"/>
                  </a:cubicBezTo>
                  <a:cubicBezTo>
                    <a:pt x="1069" y="13258"/>
                    <a:pt x="1189" y="13515"/>
                    <a:pt x="1291" y="13788"/>
                  </a:cubicBezTo>
                  <a:cubicBezTo>
                    <a:pt x="1154" y="13737"/>
                    <a:pt x="1001" y="13685"/>
                    <a:pt x="864" y="13600"/>
                  </a:cubicBezTo>
                  <a:cubicBezTo>
                    <a:pt x="788" y="13558"/>
                    <a:pt x="712" y="13539"/>
                    <a:pt x="640" y="13539"/>
                  </a:cubicBezTo>
                  <a:cubicBezTo>
                    <a:pt x="273" y="13539"/>
                    <a:pt x="0" y="14021"/>
                    <a:pt x="300" y="14335"/>
                  </a:cubicBezTo>
                  <a:cubicBezTo>
                    <a:pt x="334" y="14369"/>
                    <a:pt x="351" y="14386"/>
                    <a:pt x="368" y="14420"/>
                  </a:cubicBezTo>
                  <a:cubicBezTo>
                    <a:pt x="180" y="14608"/>
                    <a:pt x="215" y="14916"/>
                    <a:pt x="437" y="15069"/>
                  </a:cubicBezTo>
                  <a:cubicBezTo>
                    <a:pt x="604" y="15185"/>
                    <a:pt x="836" y="15293"/>
                    <a:pt x="1054" y="15293"/>
                  </a:cubicBezTo>
                  <a:cubicBezTo>
                    <a:pt x="1191" y="15293"/>
                    <a:pt x="1322" y="15250"/>
                    <a:pt x="1428" y="15138"/>
                  </a:cubicBezTo>
                  <a:cubicBezTo>
                    <a:pt x="1513" y="15069"/>
                    <a:pt x="1564" y="14967"/>
                    <a:pt x="1582" y="14864"/>
                  </a:cubicBezTo>
                  <a:cubicBezTo>
                    <a:pt x="1752" y="14899"/>
                    <a:pt x="1940" y="14950"/>
                    <a:pt x="2111" y="15001"/>
                  </a:cubicBezTo>
                  <a:cubicBezTo>
                    <a:pt x="2166" y="15018"/>
                    <a:pt x="2218" y="15026"/>
                    <a:pt x="2266" y="15026"/>
                  </a:cubicBezTo>
                  <a:cubicBezTo>
                    <a:pt x="2657" y="15026"/>
                    <a:pt x="2831" y="14517"/>
                    <a:pt x="2573" y="14198"/>
                  </a:cubicBezTo>
                  <a:cubicBezTo>
                    <a:pt x="2487" y="14095"/>
                    <a:pt x="2419" y="13993"/>
                    <a:pt x="2368" y="13890"/>
                  </a:cubicBezTo>
                  <a:lnTo>
                    <a:pt x="2368" y="13890"/>
                  </a:lnTo>
                  <a:cubicBezTo>
                    <a:pt x="2590" y="14010"/>
                    <a:pt x="2812" y="14130"/>
                    <a:pt x="3034" y="14266"/>
                  </a:cubicBezTo>
                  <a:cubicBezTo>
                    <a:pt x="3117" y="14313"/>
                    <a:pt x="3203" y="14334"/>
                    <a:pt x="3285" y="14334"/>
                  </a:cubicBezTo>
                  <a:cubicBezTo>
                    <a:pt x="3596" y="14334"/>
                    <a:pt x="3863" y="14040"/>
                    <a:pt x="3769" y="13702"/>
                  </a:cubicBezTo>
                  <a:cubicBezTo>
                    <a:pt x="3700" y="13395"/>
                    <a:pt x="3615" y="13087"/>
                    <a:pt x="3495" y="12780"/>
                  </a:cubicBezTo>
                  <a:lnTo>
                    <a:pt x="3495" y="12780"/>
                  </a:lnTo>
                  <a:cubicBezTo>
                    <a:pt x="4144" y="13275"/>
                    <a:pt x="4828" y="13702"/>
                    <a:pt x="5528" y="14061"/>
                  </a:cubicBezTo>
                  <a:cubicBezTo>
                    <a:pt x="5612" y="14107"/>
                    <a:pt x="5697" y="14127"/>
                    <a:pt x="5777" y="14127"/>
                  </a:cubicBezTo>
                  <a:cubicBezTo>
                    <a:pt x="6122" y="14127"/>
                    <a:pt x="6389" y="13755"/>
                    <a:pt x="6195" y="13395"/>
                  </a:cubicBezTo>
                  <a:cubicBezTo>
                    <a:pt x="5546" y="12113"/>
                    <a:pt x="4674" y="10986"/>
                    <a:pt x="3939" y="9738"/>
                  </a:cubicBezTo>
                  <a:lnTo>
                    <a:pt x="3939" y="9738"/>
                  </a:lnTo>
                  <a:cubicBezTo>
                    <a:pt x="5101" y="10747"/>
                    <a:pt x="6144" y="11874"/>
                    <a:pt x="7476" y="12677"/>
                  </a:cubicBezTo>
                  <a:cubicBezTo>
                    <a:pt x="7557" y="12724"/>
                    <a:pt x="7641" y="12744"/>
                    <a:pt x="7722" y="12744"/>
                  </a:cubicBezTo>
                  <a:cubicBezTo>
                    <a:pt x="8091" y="12744"/>
                    <a:pt x="8415" y="12323"/>
                    <a:pt x="8177" y="11960"/>
                  </a:cubicBezTo>
                  <a:cubicBezTo>
                    <a:pt x="7596" y="11037"/>
                    <a:pt x="6964" y="10131"/>
                    <a:pt x="6349" y="9226"/>
                  </a:cubicBezTo>
                  <a:lnTo>
                    <a:pt x="6349" y="9226"/>
                  </a:lnTo>
                  <a:cubicBezTo>
                    <a:pt x="7545" y="10388"/>
                    <a:pt x="8707" y="11584"/>
                    <a:pt x="10022" y="12609"/>
                  </a:cubicBezTo>
                  <a:cubicBezTo>
                    <a:pt x="10137" y="12711"/>
                    <a:pt x="10264" y="12755"/>
                    <a:pt x="10386" y="12755"/>
                  </a:cubicBezTo>
                  <a:cubicBezTo>
                    <a:pt x="10757" y="12755"/>
                    <a:pt x="11082" y="12353"/>
                    <a:pt x="10876" y="11943"/>
                  </a:cubicBezTo>
                  <a:cubicBezTo>
                    <a:pt x="10142" y="10336"/>
                    <a:pt x="8963" y="9038"/>
                    <a:pt x="7852" y="7671"/>
                  </a:cubicBezTo>
                  <a:lnTo>
                    <a:pt x="7852" y="7671"/>
                  </a:lnTo>
                  <a:cubicBezTo>
                    <a:pt x="9595" y="9260"/>
                    <a:pt x="11269" y="10917"/>
                    <a:pt x="13149" y="12353"/>
                  </a:cubicBezTo>
                  <a:cubicBezTo>
                    <a:pt x="13229" y="12414"/>
                    <a:pt x="13317" y="12440"/>
                    <a:pt x="13404" y="12440"/>
                  </a:cubicBezTo>
                  <a:cubicBezTo>
                    <a:pt x="13781" y="12440"/>
                    <a:pt x="14150" y="11944"/>
                    <a:pt x="13901" y="11584"/>
                  </a:cubicBezTo>
                  <a:cubicBezTo>
                    <a:pt x="12568" y="9721"/>
                    <a:pt x="10894" y="8132"/>
                    <a:pt x="9339" y="6458"/>
                  </a:cubicBezTo>
                  <a:lnTo>
                    <a:pt x="9339" y="6458"/>
                  </a:lnTo>
                  <a:cubicBezTo>
                    <a:pt x="11287" y="8286"/>
                    <a:pt x="12978" y="10422"/>
                    <a:pt x="15268" y="11840"/>
                  </a:cubicBezTo>
                  <a:cubicBezTo>
                    <a:pt x="15373" y="11903"/>
                    <a:pt x="15476" y="11931"/>
                    <a:pt x="15572" y="11931"/>
                  </a:cubicBezTo>
                  <a:cubicBezTo>
                    <a:pt x="16018" y="11931"/>
                    <a:pt x="16306" y="11329"/>
                    <a:pt x="15968" y="10935"/>
                  </a:cubicBezTo>
                  <a:cubicBezTo>
                    <a:pt x="13832" y="8372"/>
                    <a:pt x="11269" y="6133"/>
                    <a:pt x="9287" y="3451"/>
                  </a:cubicBezTo>
                  <a:lnTo>
                    <a:pt x="9287" y="3451"/>
                  </a:lnTo>
                  <a:cubicBezTo>
                    <a:pt x="12226" y="5723"/>
                    <a:pt x="14413" y="8987"/>
                    <a:pt x="17745" y="10781"/>
                  </a:cubicBezTo>
                  <a:cubicBezTo>
                    <a:pt x="17827" y="10825"/>
                    <a:pt x="17917" y="10845"/>
                    <a:pt x="18006" y="10845"/>
                  </a:cubicBezTo>
                  <a:cubicBezTo>
                    <a:pt x="18438" y="10845"/>
                    <a:pt x="18877" y="10385"/>
                    <a:pt x="18565" y="9961"/>
                  </a:cubicBezTo>
                  <a:cubicBezTo>
                    <a:pt x="18394" y="9738"/>
                    <a:pt x="18241" y="9533"/>
                    <a:pt x="18070" y="9311"/>
                  </a:cubicBezTo>
                  <a:lnTo>
                    <a:pt x="18070" y="9311"/>
                  </a:lnTo>
                  <a:cubicBezTo>
                    <a:pt x="18702" y="9790"/>
                    <a:pt x="19368" y="10217"/>
                    <a:pt x="20052" y="10627"/>
                  </a:cubicBezTo>
                  <a:cubicBezTo>
                    <a:pt x="20162" y="10688"/>
                    <a:pt x="20271" y="10715"/>
                    <a:pt x="20373" y="10715"/>
                  </a:cubicBezTo>
                  <a:cubicBezTo>
                    <a:pt x="20869" y="10715"/>
                    <a:pt x="21203" y="10078"/>
                    <a:pt x="20821" y="9653"/>
                  </a:cubicBezTo>
                  <a:cubicBezTo>
                    <a:pt x="20633" y="9431"/>
                    <a:pt x="20445" y="9226"/>
                    <a:pt x="20240" y="9021"/>
                  </a:cubicBezTo>
                  <a:cubicBezTo>
                    <a:pt x="20240" y="8867"/>
                    <a:pt x="20206" y="8713"/>
                    <a:pt x="20103" y="8594"/>
                  </a:cubicBezTo>
                  <a:cubicBezTo>
                    <a:pt x="19249" y="7534"/>
                    <a:pt x="18309" y="6543"/>
                    <a:pt x="17267" y="5655"/>
                  </a:cubicBezTo>
                  <a:lnTo>
                    <a:pt x="17267" y="5655"/>
                  </a:lnTo>
                  <a:cubicBezTo>
                    <a:pt x="17306" y="5666"/>
                    <a:pt x="17344" y="5671"/>
                    <a:pt x="17381" y="5671"/>
                  </a:cubicBezTo>
                  <a:cubicBezTo>
                    <a:pt x="17636" y="5671"/>
                    <a:pt x="17837" y="5432"/>
                    <a:pt x="17882" y="5194"/>
                  </a:cubicBezTo>
                  <a:cubicBezTo>
                    <a:pt x="17937" y="5207"/>
                    <a:pt x="17992" y="5214"/>
                    <a:pt x="18045" y="5214"/>
                  </a:cubicBezTo>
                  <a:cubicBezTo>
                    <a:pt x="18452" y="5214"/>
                    <a:pt x="18774" y="4833"/>
                    <a:pt x="18668" y="4425"/>
                  </a:cubicBezTo>
                  <a:cubicBezTo>
                    <a:pt x="18668" y="4373"/>
                    <a:pt x="18651" y="4339"/>
                    <a:pt x="18634" y="4288"/>
                  </a:cubicBezTo>
                  <a:lnTo>
                    <a:pt x="18634" y="4288"/>
                  </a:lnTo>
                  <a:lnTo>
                    <a:pt x="18685" y="4322"/>
                  </a:lnTo>
                  <a:cubicBezTo>
                    <a:pt x="18817" y="4447"/>
                    <a:pt x="18982" y="4508"/>
                    <a:pt x="19144" y="4508"/>
                  </a:cubicBezTo>
                  <a:cubicBezTo>
                    <a:pt x="19338" y="4508"/>
                    <a:pt x="19529" y="4421"/>
                    <a:pt x="19659" y="4254"/>
                  </a:cubicBezTo>
                  <a:lnTo>
                    <a:pt x="19693" y="4271"/>
                  </a:lnTo>
                  <a:cubicBezTo>
                    <a:pt x="19803" y="4351"/>
                    <a:pt x="19915" y="4385"/>
                    <a:pt x="20024" y="4385"/>
                  </a:cubicBezTo>
                  <a:cubicBezTo>
                    <a:pt x="20473" y="4385"/>
                    <a:pt x="20846" y="3792"/>
                    <a:pt x="20599" y="3365"/>
                  </a:cubicBezTo>
                  <a:cubicBezTo>
                    <a:pt x="20411" y="3024"/>
                    <a:pt x="20223" y="2665"/>
                    <a:pt x="20035" y="2323"/>
                  </a:cubicBezTo>
                  <a:cubicBezTo>
                    <a:pt x="20120" y="2203"/>
                    <a:pt x="20171" y="2067"/>
                    <a:pt x="20171" y="1913"/>
                  </a:cubicBezTo>
                  <a:lnTo>
                    <a:pt x="20171" y="1896"/>
                  </a:lnTo>
                  <a:cubicBezTo>
                    <a:pt x="20257" y="1862"/>
                    <a:pt x="20342" y="1810"/>
                    <a:pt x="20393" y="1742"/>
                  </a:cubicBezTo>
                  <a:cubicBezTo>
                    <a:pt x="20974" y="1025"/>
                    <a:pt x="20650" y="461"/>
                    <a:pt x="19847" y="85"/>
                  </a:cubicBezTo>
                  <a:cubicBezTo>
                    <a:pt x="19737" y="27"/>
                    <a:pt x="19621" y="1"/>
                    <a:pt x="19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 rot="1164162">
              <a:off x="7863863" y="3761118"/>
              <a:ext cx="779864" cy="980621"/>
            </a:xfrm>
            <a:custGeom>
              <a:avLst/>
              <a:gdLst/>
              <a:ahLst/>
              <a:cxnLst/>
              <a:rect l="l" t="t" r="r" b="b"/>
              <a:pathLst>
                <a:path w="25992" h="32683" extrusionOk="0">
                  <a:moveTo>
                    <a:pt x="17878" y="276"/>
                  </a:moveTo>
                  <a:cubicBezTo>
                    <a:pt x="17883" y="276"/>
                    <a:pt x="17888" y="277"/>
                    <a:pt x="17892" y="278"/>
                  </a:cubicBezTo>
                  <a:cubicBezTo>
                    <a:pt x="18849" y="569"/>
                    <a:pt x="19754" y="1013"/>
                    <a:pt x="20575" y="1594"/>
                  </a:cubicBezTo>
                  <a:cubicBezTo>
                    <a:pt x="22078" y="2619"/>
                    <a:pt x="21207" y="3678"/>
                    <a:pt x="20216" y="4704"/>
                  </a:cubicBezTo>
                  <a:cubicBezTo>
                    <a:pt x="19584" y="5353"/>
                    <a:pt x="18866" y="5934"/>
                    <a:pt x="18353" y="6669"/>
                  </a:cubicBezTo>
                  <a:cubicBezTo>
                    <a:pt x="17584" y="6053"/>
                    <a:pt x="16816" y="5438"/>
                    <a:pt x="16047" y="4840"/>
                  </a:cubicBezTo>
                  <a:cubicBezTo>
                    <a:pt x="15756" y="4618"/>
                    <a:pt x="15466" y="4396"/>
                    <a:pt x="15175" y="4191"/>
                  </a:cubicBezTo>
                  <a:lnTo>
                    <a:pt x="15363" y="4003"/>
                  </a:lnTo>
                  <a:cubicBezTo>
                    <a:pt x="15380" y="4003"/>
                    <a:pt x="15363" y="3986"/>
                    <a:pt x="15346" y="3986"/>
                  </a:cubicBezTo>
                  <a:cubicBezTo>
                    <a:pt x="15602" y="3883"/>
                    <a:pt x="16235" y="2534"/>
                    <a:pt x="16440" y="2226"/>
                  </a:cubicBezTo>
                  <a:cubicBezTo>
                    <a:pt x="16591" y="2025"/>
                    <a:pt x="17614" y="276"/>
                    <a:pt x="17878" y="276"/>
                  </a:cubicBezTo>
                  <a:close/>
                  <a:moveTo>
                    <a:pt x="22660" y="24694"/>
                  </a:moveTo>
                  <a:cubicBezTo>
                    <a:pt x="23262" y="24694"/>
                    <a:pt x="23378" y="25557"/>
                    <a:pt x="23462" y="25959"/>
                  </a:cubicBezTo>
                  <a:lnTo>
                    <a:pt x="23462" y="25976"/>
                  </a:lnTo>
                  <a:cubicBezTo>
                    <a:pt x="21395" y="26830"/>
                    <a:pt x="19242" y="27514"/>
                    <a:pt x="17021" y="27787"/>
                  </a:cubicBezTo>
                  <a:cubicBezTo>
                    <a:pt x="17038" y="27770"/>
                    <a:pt x="17038" y="27753"/>
                    <a:pt x="17021" y="27736"/>
                  </a:cubicBezTo>
                  <a:cubicBezTo>
                    <a:pt x="16884" y="27394"/>
                    <a:pt x="16388" y="26318"/>
                    <a:pt x="16867" y="26096"/>
                  </a:cubicBezTo>
                  <a:cubicBezTo>
                    <a:pt x="17721" y="25720"/>
                    <a:pt x="18593" y="25446"/>
                    <a:pt x="19481" y="25241"/>
                  </a:cubicBezTo>
                  <a:cubicBezTo>
                    <a:pt x="20233" y="25070"/>
                    <a:pt x="20985" y="24968"/>
                    <a:pt x="21736" y="24831"/>
                  </a:cubicBezTo>
                  <a:cubicBezTo>
                    <a:pt x="22027" y="24763"/>
                    <a:pt x="22317" y="24729"/>
                    <a:pt x="22625" y="24695"/>
                  </a:cubicBezTo>
                  <a:cubicBezTo>
                    <a:pt x="22637" y="24694"/>
                    <a:pt x="22648" y="24694"/>
                    <a:pt x="22660" y="24694"/>
                  </a:cubicBezTo>
                  <a:close/>
                  <a:moveTo>
                    <a:pt x="17710" y="0"/>
                  </a:moveTo>
                  <a:cubicBezTo>
                    <a:pt x="17669" y="0"/>
                    <a:pt x="17633" y="28"/>
                    <a:pt x="17619" y="56"/>
                  </a:cubicBezTo>
                  <a:cubicBezTo>
                    <a:pt x="16713" y="1389"/>
                    <a:pt x="15722" y="2670"/>
                    <a:pt x="14953" y="4071"/>
                  </a:cubicBezTo>
                  <a:cubicBezTo>
                    <a:pt x="14150" y="3508"/>
                    <a:pt x="13313" y="2978"/>
                    <a:pt x="12459" y="2448"/>
                  </a:cubicBezTo>
                  <a:cubicBezTo>
                    <a:pt x="11690" y="1987"/>
                    <a:pt x="10904" y="1526"/>
                    <a:pt x="10118" y="1081"/>
                  </a:cubicBezTo>
                  <a:cubicBezTo>
                    <a:pt x="9987" y="1008"/>
                    <a:pt x="9668" y="749"/>
                    <a:pt x="9451" y="749"/>
                  </a:cubicBezTo>
                  <a:cubicBezTo>
                    <a:pt x="9413" y="749"/>
                    <a:pt x="9379" y="756"/>
                    <a:pt x="9349" y="774"/>
                  </a:cubicBezTo>
                  <a:cubicBezTo>
                    <a:pt x="9315" y="791"/>
                    <a:pt x="9315" y="825"/>
                    <a:pt x="9349" y="842"/>
                  </a:cubicBezTo>
                  <a:cubicBezTo>
                    <a:pt x="9622" y="893"/>
                    <a:pt x="10101" y="1303"/>
                    <a:pt x="10340" y="1440"/>
                  </a:cubicBezTo>
                  <a:cubicBezTo>
                    <a:pt x="11092" y="1867"/>
                    <a:pt x="11843" y="2346"/>
                    <a:pt x="12561" y="2790"/>
                  </a:cubicBezTo>
                  <a:cubicBezTo>
                    <a:pt x="13757" y="3508"/>
                    <a:pt x="14885" y="4294"/>
                    <a:pt x="15978" y="5131"/>
                  </a:cubicBezTo>
                  <a:cubicBezTo>
                    <a:pt x="17328" y="6173"/>
                    <a:pt x="18627" y="7232"/>
                    <a:pt x="19925" y="8309"/>
                  </a:cubicBezTo>
                  <a:cubicBezTo>
                    <a:pt x="20540" y="8821"/>
                    <a:pt x="21155" y="9334"/>
                    <a:pt x="21771" y="9847"/>
                  </a:cubicBezTo>
                  <a:cubicBezTo>
                    <a:pt x="21976" y="10017"/>
                    <a:pt x="22334" y="10240"/>
                    <a:pt x="22591" y="10462"/>
                  </a:cubicBezTo>
                  <a:cubicBezTo>
                    <a:pt x="22435" y="10350"/>
                    <a:pt x="22189" y="10309"/>
                    <a:pt x="21905" y="10309"/>
                  </a:cubicBezTo>
                  <a:cubicBezTo>
                    <a:pt x="21189" y="10309"/>
                    <a:pt x="20234" y="10571"/>
                    <a:pt x="19891" y="10633"/>
                  </a:cubicBezTo>
                  <a:cubicBezTo>
                    <a:pt x="17414" y="11060"/>
                    <a:pt x="14970" y="11692"/>
                    <a:pt x="12527" y="12324"/>
                  </a:cubicBezTo>
                  <a:cubicBezTo>
                    <a:pt x="9844" y="13025"/>
                    <a:pt x="7179" y="13793"/>
                    <a:pt x="4531" y="14665"/>
                  </a:cubicBezTo>
                  <a:cubicBezTo>
                    <a:pt x="3283" y="15058"/>
                    <a:pt x="1763" y="15451"/>
                    <a:pt x="584" y="16151"/>
                  </a:cubicBezTo>
                  <a:lnTo>
                    <a:pt x="550" y="16151"/>
                  </a:lnTo>
                  <a:lnTo>
                    <a:pt x="925" y="15793"/>
                  </a:lnTo>
                  <a:cubicBezTo>
                    <a:pt x="940" y="15778"/>
                    <a:pt x="930" y="15738"/>
                    <a:pt x="904" y="15738"/>
                  </a:cubicBezTo>
                  <a:cubicBezTo>
                    <a:pt x="900" y="15738"/>
                    <a:pt x="896" y="15739"/>
                    <a:pt x="891" y="15741"/>
                  </a:cubicBezTo>
                  <a:cubicBezTo>
                    <a:pt x="735" y="15840"/>
                    <a:pt x="642" y="15891"/>
                    <a:pt x="611" y="15891"/>
                  </a:cubicBezTo>
                  <a:cubicBezTo>
                    <a:pt x="577" y="15891"/>
                    <a:pt x="614" y="15831"/>
                    <a:pt x="720" y="15707"/>
                  </a:cubicBezTo>
                  <a:cubicBezTo>
                    <a:pt x="908" y="15280"/>
                    <a:pt x="1062" y="14836"/>
                    <a:pt x="1233" y="14392"/>
                  </a:cubicBezTo>
                  <a:cubicBezTo>
                    <a:pt x="1506" y="13674"/>
                    <a:pt x="1763" y="12939"/>
                    <a:pt x="2036" y="12222"/>
                  </a:cubicBezTo>
                  <a:cubicBezTo>
                    <a:pt x="2617" y="10667"/>
                    <a:pt x="3215" y="9095"/>
                    <a:pt x="4086" y="7694"/>
                  </a:cubicBezTo>
                  <a:cubicBezTo>
                    <a:pt x="5624" y="5216"/>
                    <a:pt x="7743" y="3132"/>
                    <a:pt x="9212" y="637"/>
                  </a:cubicBezTo>
                  <a:cubicBezTo>
                    <a:pt x="9261" y="565"/>
                    <a:pt x="9198" y="492"/>
                    <a:pt x="9127" y="492"/>
                  </a:cubicBezTo>
                  <a:cubicBezTo>
                    <a:pt x="9097" y="492"/>
                    <a:pt x="9066" y="505"/>
                    <a:pt x="9041" y="535"/>
                  </a:cubicBezTo>
                  <a:cubicBezTo>
                    <a:pt x="7367" y="2910"/>
                    <a:pt x="5487" y="5148"/>
                    <a:pt x="3898" y="7591"/>
                  </a:cubicBezTo>
                  <a:cubicBezTo>
                    <a:pt x="2241" y="10154"/>
                    <a:pt x="1472" y="13298"/>
                    <a:pt x="362" y="16100"/>
                  </a:cubicBezTo>
                  <a:cubicBezTo>
                    <a:pt x="334" y="16170"/>
                    <a:pt x="397" y="16229"/>
                    <a:pt x="459" y="16229"/>
                  </a:cubicBezTo>
                  <a:cubicBezTo>
                    <a:pt x="473" y="16229"/>
                    <a:pt x="486" y="16226"/>
                    <a:pt x="498" y="16220"/>
                  </a:cubicBezTo>
                  <a:cubicBezTo>
                    <a:pt x="498" y="16220"/>
                    <a:pt x="498" y="16220"/>
                    <a:pt x="498" y="16237"/>
                  </a:cubicBezTo>
                  <a:cubicBezTo>
                    <a:pt x="344" y="16322"/>
                    <a:pt x="208" y="16408"/>
                    <a:pt x="71" y="16510"/>
                  </a:cubicBezTo>
                  <a:cubicBezTo>
                    <a:pt x="0" y="16567"/>
                    <a:pt x="47" y="16659"/>
                    <a:pt x="104" y="16659"/>
                  </a:cubicBezTo>
                  <a:cubicBezTo>
                    <a:pt x="116" y="16659"/>
                    <a:pt x="128" y="16656"/>
                    <a:pt x="139" y="16647"/>
                  </a:cubicBezTo>
                  <a:cubicBezTo>
                    <a:pt x="225" y="16579"/>
                    <a:pt x="362" y="16510"/>
                    <a:pt x="464" y="16425"/>
                  </a:cubicBezTo>
                  <a:lnTo>
                    <a:pt x="464" y="16425"/>
                  </a:lnTo>
                  <a:cubicBezTo>
                    <a:pt x="259" y="18509"/>
                    <a:pt x="1267" y="20679"/>
                    <a:pt x="1933" y="22593"/>
                  </a:cubicBezTo>
                  <a:cubicBezTo>
                    <a:pt x="3044" y="25856"/>
                    <a:pt x="3796" y="29257"/>
                    <a:pt x="4684" y="32588"/>
                  </a:cubicBezTo>
                  <a:cubicBezTo>
                    <a:pt x="4701" y="32640"/>
                    <a:pt x="4736" y="32674"/>
                    <a:pt x="4787" y="32674"/>
                  </a:cubicBezTo>
                  <a:cubicBezTo>
                    <a:pt x="4934" y="32680"/>
                    <a:pt x="5082" y="32683"/>
                    <a:pt x="5228" y="32683"/>
                  </a:cubicBezTo>
                  <a:cubicBezTo>
                    <a:pt x="7186" y="32683"/>
                    <a:pt x="9062" y="32168"/>
                    <a:pt x="10938" y="31580"/>
                  </a:cubicBezTo>
                  <a:cubicBezTo>
                    <a:pt x="13125" y="30897"/>
                    <a:pt x="15244" y="30282"/>
                    <a:pt x="17499" y="29803"/>
                  </a:cubicBezTo>
                  <a:cubicBezTo>
                    <a:pt x="19396" y="29393"/>
                    <a:pt x="21275" y="28829"/>
                    <a:pt x="23103" y="28146"/>
                  </a:cubicBezTo>
                  <a:cubicBezTo>
                    <a:pt x="23872" y="27873"/>
                    <a:pt x="25307" y="27565"/>
                    <a:pt x="25871" y="26933"/>
                  </a:cubicBezTo>
                  <a:cubicBezTo>
                    <a:pt x="25992" y="26839"/>
                    <a:pt x="25934" y="26735"/>
                    <a:pt x="25854" y="26735"/>
                  </a:cubicBezTo>
                  <a:cubicBezTo>
                    <a:pt x="25832" y="26735"/>
                    <a:pt x="25808" y="26743"/>
                    <a:pt x="25786" y="26762"/>
                  </a:cubicBezTo>
                  <a:cubicBezTo>
                    <a:pt x="25512" y="27001"/>
                    <a:pt x="25222" y="27189"/>
                    <a:pt x="24880" y="27309"/>
                  </a:cubicBezTo>
                  <a:cubicBezTo>
                    <a:pt x="24744" y="26762"/>
                    <a:pt x="24521" y="26249"/>
                    <a:pt x="24231" y="25754"/>
                  </a:cubicBezTo>
                  <a:cubicBezTo>
                    <a:pt x="24209" y="25721"/>
                    <a:pt x="24173" y="25702"/>
                    <a:pt x="24136" y="25702"/>
                  </a:cubicBezTo>
                  <a:cubicBezTo>
                    <a:pt x="24116" y="25702"/>
                    <a:pt x="24095" y="25708"/>
                    <a:pt x="24077" y="25720"/>
                  </a:cubicBezTo>
                  <a:lnTo>
                    <a:pt x="23667" y="25891"/>
                  </a:lnTo>
                  <a:cubicBezTo>
                    <a:pt x="23483" y="25045"/>
                    <a:pt x="23257" y="24503"/>
                    <a:pt x="22466" y="24503"/>
                  </a:cubicBezTo>
                  <a:cubicBezTo>
                    <a:pt x="22378" y="24503"/>
                    <a:pt x="22283" y="24510"/>
                    <a:pt x="22181" y="24524"/>
                  </a:cubicBezTo>
                  <a:cubicBezTo>
                    <a:pt x="20216" y="24797"/>
                    <a:pt x="18234" y="25207"/>
                    <a:pt x="16423" y="26061"/>
                  </a:cubicBezTo>
                  <a:cubicBezTo>
                    <a:pt x="16388" y="26096"/>
                    <a:pt x="16371" y="26130"/>
                    <a:pt x="16388" y="26181"/>
                  </a:cubicBezTo>
                  <a:cubicBezTo>
                    <a:pt x="16508" y="26728"/>
                    <a:pt x="16679" y="27275"/>
                    <a:pt x="16884" y="27787"/>
                  </a:cubicBezTo>
                  <a:lnTo>
                    <a:pt x="16884" y="27804"/>
                  </a:lnTo>
                  <a:cubicBezTo>
                    <a:pt x="16593" y="27838"/>
                    <a:pt x="16303" y="27873"/>
                    <a:pt x="16030" y="27890"/>
                  </a:cubicBezTo>
                  <a:cubicBezTo>
                    <a:pt x="15961" y="27890"/>
                    <a:pt x="15910" y="27941"/>
                    <a:pt x="15927" y="28009"/>
                  </a:cubicBezTo>
                  <a:cubicBezTo>
                    <a:pt x="16081" y="28556"/>
                    <a:pt x="16286" y="29103"/>
                    <a:pt x="16542" y="29615"/>
                  </a:cubicBezTo>
                  <a:cubicBezTo>
                    <a:pt x="16552" y="29630"/>
                    <a:pt x="16567" y="29637"/>
                    <a:pt x="16582" y="29637"/>
                  </a:cubicBezTo>
                  <a:cubicBezTo>
                    <a:pt x="16618" y="29637"/>
                    <a:pt x="16657" y="29600"/>
                    <a:pt x="16645" y="29564"/>
                  </a:cubicBezTo>
                  <a:cubicBezTo>
                    <a:pt x="16645" y="29547"/>
                    <a:pt x="15825" y="28095"/>
                    <a:pt x="16457" y="28060"/>
                  </a:cubicBezTo>
                  <a:cubicBezTo>
                    <a:pt x="16901" y="28043"/>
                    <a:pt x="17362" y="27958"/>
                    <a:pt x="17807" y="27907"/>
                  </a:cubicBezTo>
                  <a:cubicBezTo>
                    <a:pt x="19003" y="27702"/>
                    <a:pt x="20164" y="27394"/>
                    <a:pt x="21309" y="27001"/>
                  </a:cubicBezTo>
                  <a:cubicBezTo>
                    <a:pt x="22164" y="26728"/>
                    <a:pt x="22984" y="26420"/>
                    <a:pt x="23804" y="26061"/>
                  </a:cubicBezTo>
                  <a:cubicBezTo>
                    <a:pt x="23856" y="26041"/>
                    <a:pt x="23904" y="26032"/>
                    <a:pt x="23949" y="26032"/>
                  </a:cubicBezTo>
                  <a:cubicBezTo>
                    <a:pt x="24393" y="26032"/>
                    <a:pt x="24523" y="26960"/>
                    <a:pt x="24709" y="27394"/>
                  </a:cubicBezTo>
                  <a:cubicBezTo>
                    <a:pt x="24146" y="27599"/>
                    <a:pt x="23548" y="27753"/>
                    <a:pt x="23086" y="27924"/>
                  </a:cubicBezTo>
                  <a:cubicBezTo>
                    <a:pt x="21685" y="28436"/>
                    <a:pt x="20267" y="28898"/>
                    <a:pt x="18815" y="29257"/>
                  </a:cubicBezTo>
                  <a:cubicBezTo>
                    <a:pt x="17055" y="29701"/>
                    <a:pt x="15244" y="29991"/>
                    <a:pt x="13501" y="30521"/>
                  </a:cubicBezTo>
                  <a:cubicBezTo>
                    <a:pt x="11758" y="31051"/>
                    <a:pt x="10049" y="31683"/>
                    <a:pt x="8272" y="32093"/>
                  </a:cubicBezTo>
                  <a:cubicBezTo>
                    <a:pt x="7281" y="32332"/>
                    <a:pt x="6273" y="32452"/>
                    <a:pt x="5248" y="32452"/>
                  </a:cubicBezTo>
                  <a:cubicBezTo>
                    <a:pt x="4616" y="32452"/>
                    <a:pt x="4326" y="30179"/>
                    <a:pt x="4189" y="29718"/>
                  </a:cubicBezTo>
                  <a:cubicBezTo>
                    <a:pt x="3710" y="27821"/>
                    <a:pt x="3232" y="25942"/>
                    <a:pt x="2668" y="24079"/>
                  </a:cubicBezTo>
                  <a:cubicBezTo>
                    <a:pt x="1968" y="21687"/>
                    <a:pt x="379" y="18885"/>
                    <a:pt x="669" y="16322"/>
                  </a:cubicBezTo>
                  <a:cubicBezTo>
                    <a:pt x="1797" y="15673"/>
                    <a:pt x="3232" y="15331"/>
                    <a:pt x="4411" y="14938"/>
                  </a:cubicBezTo>
                  <a:cubicBezTo>
                    <a:pt x="6786" y="14169"/>
                    <a:pt x="9178" y="13469"/>
                    <a:pt x="11587" y="12820"/>
                  </a:cubicBezTo>
                  <a:cubicBezTo>
                    <a:pt x="13911" y="12204"/>
                    <a:pt x="16286" y="11606"/>
                    <a:pt x="18644" y="11111"/>
                  </a:cubicBezTo>
                  <a:cubicBezTo>
                    <a:pt x="19498" y="10940"/>
                    <a:pt x="20352" y="10786"/>
                    <a:pt x="21224" y="10684"/>
                  </a:cubicBezTo>
                  <a:cubicBezTo>
                    <a:pt x="21384" y="10662"/>
                    <a:pt x="21783" y="10581"/>
                    <a:pt x="22110" y="10581"/>
                  </a:cubicBezTo>
                  <a:cubicBezTo>
                    <a:pt x="22308" y="10581"/>
                    <a:pt x="22479" y="10611"/>
                    <a:pt x="22557" y="10701"/>
                  </a:cubicBezTo>
                  <a:cubicBezTo>
                    <a:pt x="22576" y="10725"/>
                    <a:pt x="22603" y="10736"/>
                    <a:pt x="22630" y="10736"/>
                  </a:cubicBezTo>
                  <a:cubicBezTo>
                    <a:pt x="22696" y="10736"/>
                    <a:pt x="22764" y="10671"/>
                    <a:pt x="22727" y="10598"/>
                  </a:cubicBezTo>
                  <a:lnTo>
                    <a:pt x="22727" y="10598"/>
                  </a:lnTo>
                  <a:cubicBezTo>
                    <a:pt x="22762" y="10615"/>
                    <a:pt x="22779" y="10650"/>
                    <a:pt x="22796" y="10667"/>
                  </a:cubicBezTo>
                  <a:cubicBezTo>
                    <a:pt x="22812" y="10694"/>
                    <a:pt x="22837" y="10705"/>
                    <a:pt x="22862" y="10705"/>
                  </a:cubicBezTo>
                  <a:cubicBezTo>
                    <a:pt x="22915" y="10705"/>
                    <a:pt x="22967" y="10651"/>
                    <a:pt x="22932" y="10581"/>
                  </a:cubicBezTo>
                  <a:cubicBezTo>
                    <a:pt x="22420" y="9693"/>
                    <a:pt x="21121" y="8958"/>
                    <a:pt x="20335" y="8326"/>
                  </a:cubicBezTo>
                  <a:cubicBezTo>
                    <a:pt x="19720" y="7813"/>
                    <a:pt x="19105" y="7318"/>
                    <a:pt x="18490" y="6805"/>
                  </a:cubicBezTo>
                  <a:cubicBezTo>
                    <a:pt x="19122" y="5917"/>
                    <a:pt x="20028" y="5216"/>
                    <a:pt x="20763" y="4430"/>
                  </a:cubicBezTo>
                  <a:cubicBezTo>
                    <a:pt x="21121" y="4037"/>
                    <a:pt x="21839" y="3320"/>
                    <a:pt x="21702" y="2722"/>
                  </a:cubicBezTo>
                  <a:cubicBezTo>
                    <a:pt x="21378" y="1235"/>
                    <a:pt x="19037" y="364"/>
                    <a:pt x="17738" y="5"/>
                  </a:cubicBezTo>
                  <a:cubicBezTo>
                    <a:pt x="17729" y="2"/>
                    <a:pt x="17719" y="0"/>
                    <a:pt x="17710" y="0"/>
                  </a:cubicBezTo>
                  <a:close/>
                </a:path>
              </a:pathLst>
            </a:custGeom>
            <a:solidFill>
              <a:srgbClr val="3C3C3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 rot="1164162">
              <a:off x="8468502" y="4184932"/>
              <a:ext cx="139999" cy="488705"/>
            </a:xfrm>
            <a:custGeom>
              <a:avLst/>
              <a:gdLst/>
              <a:ahLst/>
              <a:cxnLst/>
              <a:rect l="l" t="t" r="r" b="b"/>
              <a:pathLst>
                <a:path w="4666" h="16288" extrusionOk="0">
                  <a:moveTo>
                    <a:pt x="376" y="0"/>
                  </a:moveTo>
                  <a:cubicBezTo>
                    <a:pt x="353" y="0"/>
                    <a:pt x="329" y="9"/>
                    <a:pt x="308" y="30"/>
                  </a:cubicBezTo>
                  <a:cubicBezTo>
                    <a:pt x="1" y="354"/>
                    <a:pt x="479" y="1465"/>
                    <a:pt x="564" y="1807"/>
                  </a:cubicBezTo>
                  <a:cubicBezTo>
                    <a:pt x="992" y="3396"/>
                    <a:pt x="1487" y="4985"/>
                    <a:pt x="1966" y="6574"/>
                  </a:cubicBezTo>
                  <a:cubicBezTo>
                    <a:pt x="2512" y="8419"/>
                    <a:pt x="3059" y="10247"/>
                    <a:pt x="3572" y="12110"/>
                  </a:cubicBezTo>
                  <a:cubicBezTo>
                    <a:pt x="3930" y="13425"/>
                    <a:pt x="4375" y="14826"/>
                    <a:pt x="4426" y="16210"/>
                  </a:cubicBezTo>
                  <a:cubicBezTo>
                    <a:pt x="4426" y="16262"/>
                    <a:pt x="4464" y="16287"/>
                    <a:pt x="4503" y="16287"/>
                  </a:cubicBezTo>
                  <a:cubicBezTo>
                    <a:pt x="4541" y="16287"/>
                    <a:pt x="4580" y="16262"/>
                    <a:pt x="4580" y="16210"/>
                  </a:cubicBezTo>
                  <a:cubicBezTo>
                    <a:pt x="4665" y="15151"/>
                    <a:pt x="4306" y="14006"/>
                    <a:pt x="4050" y="12998"/>
                  </a:cubicBezTo>
                  <a:cubicBezTo>
                    <a:pt x="3623" y="11272"/>
                    <a:pt x="3093" y="9547"/>
                    <a:pt x="2598" y="7855"/>
                  </a:cubicBezTo>
                  <a:cubicBezTo>
                    <a:pt x="2102" y="6198"/>
                    <a:pt x="1590" y="4540"/>
                    <a:pt x="1111" y="2883"/>
                  </a:cubicBezTo>
                  <a:cubicBezTo>
                    <a:pt x="992" y="2439"/>
                    <a:pt x="189" y="594"/>
                    <a:pt x="479" y="149"/>
                  </a:cubicBezTo>
                  <a:cubicBezTo>
                    <a:pt x="518" y="85"/>
                    <a:pt x="449" y="0"/>
                    <a:pt x="376" y="0"/>
                  </a:cubicBezTo>
                  <a:close/>
                </a:path>
              </a:pathLst>
            </a:custGeom>
            <a:solidFill>
              <a:srgbClr val="3C3C3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 rot="1164162">
              <a:off x="7928384" y="4242960"/>
              <a:ext cx="287438" cy="281108"/>
            </a:xfrm>
            <a:custGeom>
              <a:avLst/>
              <a:gdLst/>
              <a:ahLst/>
              <a:cxnLst/>
              <a:rect l="l" t="t" r="r" b="b"/>
              <a:pathLst>
                <a:path w="9580" h="9369" extrusionOk="0">
                  <a:moveTo>
                    <a:pt x="6831" y="362"/>
                  </a:moveTo>
                  <a:cubicBezTo>
                    <a:pt x="7119" y="362"/>
                    <a:pt x="7346" y="510"/>
                    <a:pt x="7443" y="979"/>
                  </a:cubicBezTo>
                  <a:cubicBezTo>
                    <a:pt x="7631" y="1816"/>
                    <a:pt x="7887" y="2636"/>
                    <a:pt x="8212" y="3422"/>
                  </a:cubicBezTo>
                  <a:lnTo>
                    <a:pt x="8144" y="3422"/>
                  </a:lnTo>
                  <a:cubicBezTo>
                    <a:pt x="7050" y="3883"/>
                    <a:pt x="5905" y="4276"/>
                    <a:pt x="4761" y="4567"/>
                  </a:cubicBezTo>
                  <a:cubicBezTo>
                    <a:pt x="4470" y="3473"/>
                    <a:pt x="4248" y="2363"/>
                    <a:pt x="3958" y="1320"/>
                  </a:cubicBezTo>
                  <a:cubicBezTo>
                    <a:pt x="4556" y="1098"/>
                    <a:pt x="5137" y="876"/>
                    <a:pt x="5735" y="671"/>
                  </a:cubicBezTo>
                  <a:cubicBezTo>
                    <a:pt x="6113" y="545"/>
                    <a:pt x="6510" y="362"/>
                    <a:pt x="6831" y="362"/>
                  </a:cubicBezTo>
                  <a:close/>
                  <a:moveTo>
                    <a:pt x="3821" y="1372"/>
                  </a:moveTo>
                  <a:cubicBezTo>
                    <a:pt x="4060" y="2465"/>
                    <a:pt x="4334" y="3542"/>
                    <a:pt x="4624" y="4618"/>
                  </a:cubicBezTo>
                  <a:cubicBezTo>
                    <a:pt x="3394" y="4943"/>
                    <a:pt x="2164" y="5216"/>
                    <a:pt x="916" y="5472"/>
                  </a:cubicBezTo>
                  <a:cubicBezTo>
                    <a:pt x="660" y="4379"/>
                    <a:pt x="489" y="3251"/>
                    <a:pt x="267" y="2158"/>
                  </a:cubicBezTo>
                  <a:lnTo>
                    <a:pt x="267" y="2158"/>
                  </a:lnTo>
                  <a:cubicBezTo>
                    <a:pt x="284" y="2158"/>
                    <a:pt x="301" y="2175"/>
                    <a:pt x="318" y="2175"/>
                  </a:cubicBezTo>
                  <a:cubicBezTo>
                    <a:pt x="1463" y="2089"/>
                    <a:pt x="2574" y="1850"/>
                    <a:pt x="3633" y="1440"/>
                  </a:cubicBezTo>
                  <a:lnTo>
                    <a:pt x="3821" y="1372"/>
                  </a:lnTo>
                  <a:close/>
                  <a:moveTo>
                    <a:pt x="8280" y="3627"/>
                  </a:moveTo>
                  <a:cubicBezTo>
                    <a:pt x="8451" y="4106"/>
                    <a:pt x="8622" y="4567"/>
                    <a:pt x="8793" y="5045"/>
                  </a:cubicBezTo>
                  <a:cubicBezTo>
                    <a:pt x="8861" y="5284"/>
                    <a:pt x="9562" y="7386"/>
                    <a:pt x="9186" y="7489"/>
                  </a:cubicBezTo>
                  <a:cubicBezTo>
                    <a:pt x="8725" y="7608"/>
                    <a:pt x="8280" y="7779"/>
                    <a:pt x="7819" y="7950"/>
                  </a:cubicBezTo>
                  <a:cubicBezTo>
                    <a:pt x="6665" y="8375"/>
                    <a:pt x="5163" y="9094"/>
                    <a:pt x="3874" y="9094"/>
                  </a:cubicBezTo>
                  <a:cubicBezTo>
                    <a:pt x="2988" y="9094"/>
                    <a:pt x="2204" y="8754"/>
                    <a:pt x="1702" y="7745"/>
                  </a:cubicBezTo>
                  <a:cubicBezTo>
                    <a:pt x="1395" y="7061"/>
                    <a:pt x="1138" y="6361"/>
                    <a:pt x="968" y="5643"/>
                  </a:cubicBezTo>
                  <a:cubicBezTo>
                    <a:pt x="2198" y="5421"/>
                    <a:pt x="3462" y="5165"/>
                    <a:pt x="4692" y="4840"/>
                  </a:cubicBezTo>
                  <a:cubicBezTo>
                    <a:pt x="4727" y="4994"/>
                    <a:pt x="4778" y="5165"/>
                    <a:pt x="4812" y="5319"/>
                  </a:cubicBezTo>
                  <a:cubicBezTo>
                    <a:pt x="5068" y="6190"/>
                    <a:pt x="5342" y="7642"/>
                    <a:pt x="6076" y="8292"/>
                  </a:cubicBezTo>
                  <a:cubicBezTo>
                    <a:pt x="6093" y="8309"/>
                    <a:pt x="6116" y="8316"/>
                    <a:pt x="6139" y="8316"/>
                  </a:cubicBezTo>
                  <a:cubicBezTo>
                    <a:pt x="6208" y="8316"/>
                    <a:pt x="6281" y="8249"/>
                    <a:pt x="6230" y="8172"/>
                  </a:cubicBezTo>
                  <a:cubicBezTo>
                    <a:pt x="5564" y="7181"/>
                    <a:pt x="5154" y="6002"/>
                    <a:pt x="4812" y="4806"/>
                  </a:cubicBezTo>
                  <a:cubicBezTo>
                    <a:pt x="5991" y="4499"/>
                    <a:pt x="7136" y="4106"/>
                    <a:pt x="8263" y="3644"/>
                  </a:cubicBezTo>
                  <a:cubicBezTo>
                    <a:pt x="8263" y="3644"/>
                    <a:pt x="8263" y="3627"/>
                    <a:pt x="8280" y="3627"/>
                  </a:cubicBezTo>
                  <a:close/>
                  <a:moveTo>
                    <a:pt x="7402" y="0"/>
                  </a:moveTo>
                  <a:cubicBezTo>
                    <a:pt x="7393" y="0"/>
                    <a:pt x="7384" y="2"/>
                    <a:pt x="7375" y="5"/>
                  </a:cubicBezTo>
                  <a:cubicBezTo>
                    <a:pt x="4983" y="517"/>
                    <a:pt x="2796" y="1850"/>
                    <a:pt x="318" y="1936"/>
                  </a:cubicBezTo>
                  <a:cubicBezTo>
                    <a:pt x="284" y="1936"/>
                    <a:pt x="250" y="1953"/>
                    <a:pt x="233" y="1987"/>
                  </a:cubicBezTo>
                  <a:cubicBezTo>
                    <a:pt x="216" y="1884"/>
                    <a:pt x="199" y="1782"/>
                    <a:pt x="165" y="1696"/>
                  </a:cubicBezTo>
                  <a:cubicBezTo>
                    <a:pt x="157" y="1653"/>
                    <a:pt x="126" y="1634"/>
                    <a:pt x="94" y="1634"/>
                  </a:cubicBezTo>
                  <a:cubicBezTo>
                    <a:pt x="49" y="1634"/>
                    <a:pt x="1" y="1671"/>
                    <a:pt x="11" y="1731"/>
                  </a:cubicBezTo>
                  <a:cubicBezTo>
                    <a:pt x="233" y="2995"/>
                    <a:pt x="438" y="4259"/>
                    <a:pt x="745" y="5524"/>
                  </a:cubicBezTo>
                  <a:cubicBezTo>
                    <a:pt x="660" y="5541"/>
                    <a:pt x="694" y="5677"/>
                    <a:pt x="780" y="5677"/>
                  </a:cubicBezTo>
                  <a:cubicBezTo>
                    <a:pt x="780" y="5712"/>
                    <a:pt x="797" y="5746"/>
                    <a:pt x="797" y="5780"/>
                  </a:cubicBezTo>
                  <a:cubicBezTo>
                    <a:pt x="1070" y="6874"/>
                    <a:pt x="1446" y="8257"/>
                    <a:pt x="2352" y="9009"/>
                  </a:cubicBezTo>
                  <a:cubicBezTo>
                    <a:pt x="2669" y="9280"/>
                    <a:pt x="3088" y="9369"/>
                    <a:pt x="3524" y="9369"/>
                  </a:cubicBezTo>
                  <a:cubicBezTo>
                    <a:pt x="4051" y="9369"/>
                    <a:pt x="4604" y="9239"/>
                    <a:pt x="5034" y="9146"/>
                  </a:cubicBezTo>
                  <a:cubicBezTo>
                    <a:pt x="6572" y="8770"/>
                    <a:pt x="7973" y="8035"/>
                    <a:pt x="9477" y="7642"/>
                  </a:cubicBezTo>
                  <a:cubicBezTo>
                    <a:pt x="9528" y="7625"/>
                    <a:pt x="9579" y="7591"/>
                    <a:pt x="9562" y="7540"/>
                  </a:cubicBezTo>
                  <a:cubicBezTo>
                    <a:pt x="9271" y="4943"/>
                    <a:pt x="7922" y="2653"/>
                    <a:pt x="7512" y="90"/>
                  </a:cubicBezTo>
                  <a:cubicBezTo>
                    <a:pt x="7497" y="34"/>
                    <a:pt x="7448" y="0"/>
                    <a:pt x="7402" y="0"/>
                  </a:cubicBezTo>
                  <a:close/>
                </a:path>
              </a:pathLst>
            </a:custGeom>
            <a:solidFill>
              <a:srgbClr val="3C3C3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86" name="Google Shape;286;p15"/>
          <p:cNvSpPr/>
          <p:nvPr/>
        </p:nvSpPr>
        <p:spPr>
          <a:xfrm rot="5400000">
            <a:off x="10432667" y="488378"/>
            <a:ext cx="1319880" cy="1015983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87" name="Google Shape;287;p15"/>
          <p:cNvGrpSpPr/>
          <p:nvPr/>
        </p:nvGrpSpPr>
        <p:grpSpPr>
          <a:xfrm rot="-1884356">
            <a:off x="158872" y="3245620"/>
            <a:ext cx="1720568" cy="1093473"/>
            <a:chOff x="7685850" y="32550"/>
            <a:chExt cx="1290421" cy="820102"/>
          </a:xfrm>
        </p:grpSpPr>
        <p:sp>
          <p:nvSpPr>
            <p:cNvPr id="288" name="Google Shape;288;p15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05" name="Google Shape;305;p15"/>
          <p:cNvGrpSpPr/>
          <p:nvPr/>
        </p:nvGrpSpPr>
        <p:grpSpPr>
          <a:xfrm>
            <a:off x="371800" y="5793334"/>
            <a:ext cx="780680" cy="702649"/>
            <a:chOff x="566725" y="4222438"/>
            <a:chExt cx="585510" cy="526987"/>
          </a:xfrm>
        </p:grpSpPr>
        <p:sp>
          <p:nvSpPr>
            <p:cNvPr id="306" name="Google Shape;306;p15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09" name="Google Shape;309;p15"/>
          <p:cNvSpPr/>
          <p:nvPr/>
        </p:nvSpPr>
        <p:spPr>
          <a:xfrm rot="846218">
            <a:off x="6303923" y="158393"/>
            <a:ext cx="827743" cy="546011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0" name="Google Shape;310;p15"/>
          <p:cNvSpPr/>
          <p:nvPr/>
        </p:nvSpPr>
        <p:spPr>
          <a:xfrm rot="1551601">
            <a:off x="7811447" y="218932"/>
            <a:ext cx="827739" cy="546008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960000" y="3633765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1"/>
          </p:nvPr>
        </p:nvSpPr>
        <p:spPr>
          <a:xfrm>
            <a:off x="960000" y="4262543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title" idx="2"/>
          </p:nvPr>
        </p:nvSpPr>
        <p:spPr>
          <a:xfrm>
            <a:off x="4593400" y="3633771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3"/>
          </p:nvPr>
        </p:nvSpPr>
        <p:spPr>
          <a:xfrm>
            <a:off x="4593400" y="4283776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4"/>
          <p:cNvSpPr txBox="1">
            <a:spLocks noGrp="1"/>
          </p:cNvSpPr>
          <p:nvPr>
            <p:ph type="title" idx="4"/>
          </p:nvPr>
        </p:nvSpPr>
        <p:spPr>
          <a:xfrm>
            <a:off x="8226800" y="3633765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95" name="Google Shape;495;p24"/>
          <p:cNvSpPr txBox="1">
            <a:spLocks noGrp="1"/>
          </p:cNvSpPr>
          <p:nvPr>
            <p:ph type="subTitle" idx="5"/>
          </p:nvPr>
        </p:nvSpPr>
        <p:spPr>
          <a:xfrm>
            <a:off x="8226800" y="4262543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4"/>
          <p:cNvSpPr txBox="1">
            <a:spLocks noGrp="1"/>
          </p:cNvSpPr>
          <p:nvPr>
            <p:ph type="title" idx="6"/>
          </p:nvPr>
        </p:nvSpPr>
        <p:spPr>
          <a:xfrm flipH="1">
            <a:off x="3433200" y="717167"/>
            <a:ext cx="53256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497" name="Google Shape;497;p24"/>
          <p:cNvGrpSpPr/>
          <p:nvPr/>
        </p:nvGrpSpPr>
        <p:grpSpPr>
          <a:xfrm rot="7383821">
            <a:off x="11080711" y="19882"/>
            <a:ext cx="1016016" cy="1085964"/>
            <a:chOff x="429300" y="4124275"/>
            <a:chExt cx="381650" cy="407925"/>
          </a:xfrm>
        </p:grpSpPr>
        <p:sp>
          <p:nvSpPr>
            <p:cNvPr id="498" name="Google Shape;498;p24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04" name="Google Shape;504;p24"/>
          <p:cNvSpPr txBox="1">
            <a:spLocks noGrp="1"/>
          </p:cNvSpPr>
          <p:nvPr>
            <p:ph type="title" idx="7" hasCustomPrompt="1"/>
          </p:nvPr>
        </p:nvSpPr>
        <p:spPr>
          <a:xfrm>
            <a:off x="17658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5" name="Google Shape;505;p24"/>
          <p:cNvSpPr txBox="1">
            <a:spLocks noGrp="1"/>
          </p:cNvSpPr>
          <p:nvPr>
            <p:ph type="title" idx="8" hasCustomPrompt="1"/>
          </p:nvPr>
        </p:nvSpPr>
        <p:spPr>
          <a:xfrm>
            <a:off x="53992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6" name="Google Shape;506;p24"/>
          <p:cNvSpPr txBox="1">
            <a:spLocks noGrp="1"/>
          </p:cNvSpPr>
          <p:nvPr>
            <p:ph type="title" idx="9" hasCustomPrompt="1"/>
          </p:nvPr>
        </p:nvSpPr>
        <p:spPr>
          <a:xfrm>
            <a:off x="90326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1254263" y="-2175313"/>
            <a:ext cx="3690577" cy="380396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10248426" y="-136641"/>
            <a:ext cx="1956284" cy="1536063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10941719" y="5792943"/>
            <a:ext cx="1103117" cy="1078511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121680" y="4774827"/>
            <a:ext cx="1479481" cy="3434544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681763" y="5209253"/>
            <a:ext cx="3690577" cy="380396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10373654" y="-70290"/>
            <a:ext cx="1093385" cy="1562145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10912239" y="5782989"/>
            <a:ext cx="1146548" cy="929215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730801" y="530334"/>
            <a:ext cx="10743332" cy="5857487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5" name="Google Shape;795;p40"/>
          <p:cNvSpPr/>
          <p:nvPr/>
        </p:nvSpPr>
        <p:spPr>
          <a:xfrm flipH="1">
            <a:off x="10196334" y="179501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6" name="Google Shape;796;p40"/>
          <p:cNvSpPr/>
          <p:nvPr/>
        </p:nvSpPr>
        <p:spPr>
          <a:xfrm flipH="1">
            <a:off x="-91967" y="5405234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7" name="Google Shape;797;p40"/>
          <p:cNvSpPr/>
          <p:nvPr/>
        </p:nvSpPr>
        <p:spPr>
          <a:xfrm rot="1636678">
            <a:off x="11250839" y="6245502"/>
            <a:ext cx="682315" cy="47666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Quote 3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4146828" y="4274500"/>
            <a:ext cx="2957320" cy="375336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804400" y="1382567"/>
            <a:ext cx="10583211" cy="459003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762090" y="133405"/>
            <a:ext cx="3165127" cy="1711316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253765" y="244711"/>
            <a:ext cx="1133395" cy="1488669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10924468" y="289084"/>
            <a:ext cx="1720561" cy="1093469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11061800" y="5815363"/>
            <a:ext cx="1021488" cy="786295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8103428" y="-2404167"/>
            <a:ext cx="2957320" cy="375336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3526141" y="136448"/>
            <a:ext cx="869481" cy="679696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85200" y="1591275"/>
            <a:ext cx="6821600" cy="3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89933" y="4720725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258867" y="5128678"/>
            <a:ext cx="1319880" cy="1015983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 rot="-1712867">
            <a:off x="10841231" y="3349031"/>
            <a:ext cx="1956296" cy="1536069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459926" y="279542"/>
            <a:ext cx="917741" cy="980924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374403" y="1195088"/>
            <a:ext cx="384100" cy="418315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619884" y="6296584"/>
            <a:ext cx="941681" cy="747323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730801" y="530334"/>
            <a:ext cx="10743332" cy="5857487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Google Shape;36;p4"/>
          <p:cNvSpPr/>
          <p:nvPr/>
        </p:nvSpPr>
        <p:spPr>
          <a:xfrm flipH="1">
            <a:off x="10196334" y="179501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4"/>
          <p:cNvSpPr/>
          <p:nvPr/>
        </p:nvSpPr>
        <p:spPr>
          <a:xfrm flipH="1">
            <a:off x="-91967" y="5405234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60000" y="717167"/>
            <a:ext cx="6828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60133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9480601" y="5498361"/>
            <a:ext cx="3239568" cy="1622168"/>
            <a:chOff x="7110451" y="4123771"/>
            <a:chExt cx="2429676" cy="1216626"/>
          </a:xfrm>
        </p:grpSpPr>
        <p:sp>
          <p:nvSpPr>
            <p:cNvPr id="41" name="Google Shape;41;p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965433" y="1777851"/>
            <a:ext cx="39160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965433" y="2789684"/>
            <a:ext cx="5000800" cy="2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9331667" y="5283636"/>
            <a:ext cx="2925517" cy="1574361"/>
            <a:chOff x="7365450" y="3962726"/>
            <a:chExt cx="2194138" cy="1180771"/>
          </a:xfrm>
        </p:grpSpPr>
        <p:sp>
          <p:nvSpPr>
            <p:cNvPr id="184" name="Google Shape;184;p9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85" name="Google Shape;185;p9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" name="Google Shape;186;p9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192;p9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193;p9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194;p9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195;p9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6" name="Google Shape;196;p9"/>
          <p:cNvSpPr/>
          <p:nvPr/>
        </p:nvSpPr>
        <p:spPr>
          <a:xfrm rot="-9315471">
            <a:off x="-7814" y="492035"/>
            <a:ext cx="1257351" cy="1307428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97" name="Google Shape;197;p9"/>
          <p:cNvGrpSpPr/>
          <p:nvPr/>
        </p:nvGrpSpPr>
        <p:grpSpPr>
          <a:xfrm rot="233258">
            <a:off x="4104608" y="114872"/>
            <a:ext cx="1103093" cy="1078488"/>
            <a:chOff x="3141076" y="86042"/>
            <a:chExt cx="827319" cy="808865"/>
          </a:xfrm>
        </p:grpSpPr>
        <p:sp>
          <p:nvSpPr>
            <p:cNvPr id="198" name="Google Shape;198;p9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2202300" y="2058451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1283700" y="1994851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2202300" y="2675284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3617800" y="717167"/>
            <a:ext cx="49564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7793084" y="2058467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6874484" y="1994867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7793084" y="2675300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2202300" y="4503451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1283700" y="4439851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2202300" y="5120284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7793084" y="4503467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6874484" y="4439867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7793084" y="5120300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530069" y="374667"/>
            <a:ext cx="610281" cy="594631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3053400" y="4186151"/>
            <a:ext cx="6085200" cy="6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1944233" y="1973751"/>
            <a:ext cx="8303600" cy="22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242299" y="5203864"/>
            <a:ext cx="1133384" cy="1488656"/>
            <a:chOff x="181724" y="3902898"/>
            <a:chExt cx="850038" cy="1116492"/>
          </a:xfrm>
        </p:grpSpPr>
        <p:grpSp>
          <p:nvGrpSpPr>
            <p:cNvPr id="252" name="Google Shape;252;p1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253" name="Google Shape;253;p1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57" name="Google Shape;257;p1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58" name="Google Shape;258;p14"/>
          <p:cNvGrpSpPr/>
          <p:nvPr/>
        </p:nvGrpSpPr>
        <p:grpSpPr>
          <a:xfrm>
            <a:off x="10247801" y="43400"/>
            <a:ext cx="1720561" cy="1093469"/>
            <a:chOff x="7685850" y="32550"/>
            <a:chExt cx="1290421" cy="820102"/>
          </a:xfrm>
        </p:grpSpPr>
        <p:sp>
          <p:nvSpPr>
            <p:cNvPr id="259" name="Google Shape;259;p14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76" name="Google Shape;276;p14"/>
          <p:cNvSpPr/>
          <p:nvPr/>
        </p:nvSpPr>
        <p:spPr>
          <a:xfrm rot="10800000">
            <a:off x="10660833" y="5840397"/>
            <a:ext cx="1021488" cy="786295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5"/>
          <p:cNvSpPr txBox="1">
            <a:spLocks noGrp="1"/>
          </p:cNvSpPr>
          <p:nvPr>
            <p:ph type="subTitle" idx="1"/>
          </p:nvPr>
        </p:nvSpPr>
        <p:spPr>
          <a:xfrm>
            <a:off x="2705184" y="3863633"/>
            <a:ext cx="6781600" cy="10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5"/>
          <p:cNvSpPr txBox="1">
            <a:spLocks noGrp="1"/>
          </p:cNvSpPr>
          <p:nvPr>
            <p:ph type="title"/>
          </p:nvPr>
        </p:nvSpPr>
        <p:spPr>
          <a:xfrm>
            <a:off x="3153384" y="1978767"/>
            <a:ext cx="5885200" cy="17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281" name="Google Shape;281;p15"/>
          <p:cNvGrpSpPr/>
          <p:nvPr/>
        </p:nvGrpSpPr>
        <p:grpSpPr>
          <a:xfrm flipH="1">
            <a:off x="10385034" y="4707301"/>
            <a:ext cx="1415121" cy="1578672"/>
            <a:chOff x="7723125" y="3659426"/>
            <a:chExt cx="1061341" cy="1184004"/>
          </a:xfrm>
        </p:grpSpPr>
        <p:sp>
          <p:nvSpPr>
            <p:cNvPr id="282" name="Google Shape;282;p15"/>
            <p:cNvSpPr/>
            <p:nvPr/>
          </p:nvSpPr>
          <p:spPr>
            <a:xfrm rot="1164162">
              <a:off x="7971346" y="3773363"/>
              <a:ext cx="636205" cy="458881"/>
            </a:xfrm>
            <a:custGeom>
              <a:avLst/>
              <a:gdLst/>
              <a:ahLst/>
              <a:cxnLst/>
              <a:rect l="l" t="t" r="r" b="b"/>
              <a:pathLst>
                <a:path w="21204" h="15294" extrusionOk="0">
                  <a:moveTo>
                    <a:pt x="19508" y="1"/>
                  </a:moveTo>
                  <a:cubicBezTo>
                    <a:pt x="19184" y="1"/>
                    <a:pt x="18885" y="221"/>
                    <a:pt x="18822" y="563"/>
                  </a:cubicBezTo>
                  <a:cubicBezTo>
                    <a:pt x="18760" y="546"/>
                    <a:pt x="18696" y="537"/>
                    <a:pt x="18632" y="537"/>
                  </a:cubicBezTo>
                  <a:cubicBezTo>
                    <a:pt x="18448" y="537"/>
                    <a:pt x="18265" y="607"/>
                    <a:pt x="18138" y="734"/>
                  </a:cubicBezTo>
                  <a:lnTo>
                    <a:pt x="18001" y="563"/>
                  </a:lnTo>
                  <a:cubicBezTo>
                    <a:pt x="17873" y="407"/>
                    <a:pt x="17724" y="342"/>
                    <a:pt x="17579" y="342"/>
                  </a:cubicBezTo>
                  <a:cubicBezTo>
                    <a:pt x="17280" y="342"/>
                    <a:pt x="16994" y="617"/>
                    <a:pt x="16925" y="939"/>
                  </a:cubicBezTo>
                  <a:cubicBezTo>
                    <a:pt x="16549" y="990"/>
                    <a:pt x="16207" y="1315"/>
                    <a:pt x="16378" y="1725"/>
                  </a:cubicBezTo>
                  <a:cubicBezTo>
                    <a:pt x="16429" y="1862"/>
                    <a:pt x="16481" y="1998"/>
                    <a:pt x="16549" y="2135"/>
                  </a:cubicBezTo>
                  <a:cubicBezTo>
                    <a:pt x="16259" y="1862"/>
                    <a:pt x="15951" y="1571"/>
                    <a:pt x="15644" y="1315"/>
                  </a:cubicBezTo>
                  <a:cubicBezTo>
                    <a:pt x="15513" y="1185"/>
                    <a:pt x="15368" y="1130"/>
                    <a:pt x="15227" y="1130"/>
                  </a:cubicBezTo>
                  <a:cubicBezTo>
                    <a:pt x="14761" y="1130"/>
                    <a:pt x="14356" y="1736"/>
                    <a:pt x="14789" y="2169"/>
                  </a:cubicBezTo>
                  <a:cubicBezTo>
                    <a:pt x="15302" y="2750"/>
                    <a:pt x="15763" y="3365"/>
                    <a:pt x="16173" y="3998"/>
                  </a:cubicBezTo>
                  <a:cubicBezTo>
                    <a:pt x="15575" y="3639"/>
                    <a:pt x="14926" y="3331"/>
                    <a:pt x="14260" y="3109"/>
                  </a:cubicBezTo>
                  <a:cubicBezTo>
                    <a:pt x="14218" y="3098"/>
                    <a:pt x="14178" y="3092"/>
                    <a:pt x="14138" y="3092"/>
                  </a:cubicBezTo>
                  <a:cubicBezTo>
                    <a:pt x="13822" y="3092"/>
                    <a:pt x="13597" y="3437"/>
                    <a:pt x="13764" y="3741"/>
                  </a:cubicBezTo>
                  <a:cubicBezTo>
                    <a:pt x="13901" y="3980"/>
                    <a:pt x="14106" y="4185"/>
                    <a:pt x="14345" y="4322"/>
                  </a:cubicBezTo>
                  <a:cubicBezTo>
                    <a:pt x="14397" y="4359"/>
                    <a:pt x="14455" y="4377"/>
                    <a:pt x="14511" y="4377"/>
                  </a:cubicBezTo>
                  <a:cubicBezTo>
                    <a:pt x="14585" y="4377"/>
                    <a:pt x="14655" y="4346"/>
                    <a:pt x="14704" y="4288"/>
                  </a:cubicBezTo>
                  <a:lnTo>
                    <a:pt x="14789" y="4339"/>
                  </a:lnTo>
                  <a:cubicBezTo>
                    <a:pt x="14653" y="4459"/>
                    <a:pt x="14584" y="4647"/>
                    <a:pt x="14601" y="4818"/>
                  </a:cubicBezTo>
                  <a:cubicBezTo>
                    <a:pt x="13012" y="3417"/>
                    <a:pt x="11440" y="2016"/>
                    <a:pt x="9663" y="854"/>
                  </a:cubicBezTo>
                  <a:cubicBezTo>
                    <a:pt x="9552" y="782"/>
                    <a:pt x="9443" y="750"/>
                    <a:pt x="9342" y="750"/>
                  </a:cubicBezTo>
                  <a:cubicBezTo>
                    <a:pt x="8915" y="750"/>
                    <a:pt x="8622" y="1307"/>
                    <a:pt x="8843" y="1708"/>
                  </a:cubicBezTo>
                  <a:cubicBezTo>
                    <a:pt x="8467" y="1469"/>
                    <a:pt x="8091" y="1247"/>
                    <a:pt x="7681" y="1059"/>
                  </a:cubicBezTo>
                  <a:cubicBezTo>
                    <a:pt x="7585" y="1004"/>
                    <a:pt x="7486" y="980"/>
                    <a:pt x="7392" y="980"/>
                  </a:cubicBezTo>
                  <a:cubicBezTo>
                    <a:pt x="6986" y="980"/>
                    <a:pt x="6656" y="1432"/>
                    <a:pt x="6878" y="1862"/>
                  </a:cubicBezTo>
                  <a:cubicBezTo>
                    <a:pt x="7323" y="2648"/>
                    <a:pt x="7801" y="3417"/>
                    <a:pt x="8348" y="4151"/>
                  </a:cubicBezTo>
                  <a:cubicBezTo>
                    <a:pt x="7801" y="3724"/>
                    <a:pt x="7220" y="3348"/>
                    <a:pt x="6605" y="3024"/>
                  </a:cubicBezTo>
                  <a:cubicBezTo>
                    <a:pt x="6519" y="2978"/>
                    <a:pt x="6429" y="2957"/>
                    <a:pt x="6342" y="2957"/>
                  </a:cubicBezTo>
                  <a:cubicBezTo>
                    <a:pt x="5941" y="2957"/>
                    <a:pt x="5584" y="3389"/>
                    <a:pt x="5836" y="3810"/>
                  </a:cubicBezTo>
                  <a:cubicBezTo>
                    <a:pt x="6212" y="4408"/>
                    <a:pt x="6639" y="4989"/>
                    <a:pt x="7083" y="5552"/>
                  </a:cubicBezTo>
                  <a:cubicBezTo>
                    <a:pt x="6571" y="5125"/>
                    <a:pt x="6058" y="4698"/>
                    <a:pt x="5528" y="4288"/>
                  </a:cubicBezTo>
                  <a:cubicBezTo>
                    <a:pt x="5432" y="4212"/>
                    <a:pt x="5335" y="4179"/>
                    <a:pt x="5245" y="4179"/>
                  </a:cubicBezTo>
                  <a:cubicBezTo>
                    <a:pt x="4891" y="4179"/>
                    <a:pt x="4630" y="4686"/>
                    <a:pt x="4794" y="5040"/>
                  </a:cubicBezTo>
                  <a:cubicBezTo>
                    <a:pt x="5375" y="6321"/>
                    <a:pt x="6246" y="7415"/>
                    <a:pt x="7135" y="8491"/>
                  </a:cubicBezTo>
                  <a:cubicBezTo>
                    <a:pt x="6246" y="7620"/>
                    <a:pt x="5289" y="6800"/>
                    <a:pt x="4298" y="6082"/>
                  </a:cubicBezTo>
                  <a:cubicBezTo>
                    <a:pt x="4203" y="6014"/>
                    <a:pt x="4106" y="5985"/>
                    <a:pt x="4015" y="5985"/>
                  </a:cubicBezTo>
                  <a:cubicBezTo>
                    <a:pt x="3646" y="5985"/>
                    <a:pt x="3355" y="6461"/>
                    <a:pt x="3546" y="6817"/>
                  </a:cubicBezTo>
                  <a:cubicBezTo>
                    <a:pt x="4110" y="7825"/>
                    <a:pt x="4760" y="8782"/>
                    <a:pt x="5409" y="9738"/>
                  </a:cubicBezTo>
                  <a:cubicBezTo>
                    <a:pt x="4606" y="8987"/>
                    <a:pt x="3803" y="8252"/>
                    <a:pt x="2846" y="7705"/>
                  </a:cubicBezTo>
                  <a:cubicBezTo>
                    <a:pt x="2770" y="7658"/>
                    <a:pt x="2686" y="7637"/>
                    <a:pt x="2602" y="7637"/>
                  </a:cubicBezTo>
                  <a:cubicBezTo>
                    <a:pt x="2289" y="7637"/>
                    <a:pt x="1976" y="7932"/>
                    <a:pt x="2111" y="8269"/>
                  </a:cubicBezTo>
                  <a:cubicBezTo>
                    <a:pt x="2658" y="9704"/>
                    <a:pt x="3529" y="10917"/>
                    <a:pt x="4350" y="12182"/>
                  </a:cubicBezTo>
                  <a:cubicBezTo>
                    <a:pt x="3683" y="11703"/>
                    <a:pt x="3051" y="11174"/>
                    <a:pt x="2419" y="10627"/>
                  </a:cubicBezTo>
                  <a:cubicBezTo>
                    <a:pt x="2313" y="10538"/>
                    <a:pt x="2193" y="10500"/>
                    <a:pt x="2076" y="10500"/>
                  </a:cubicBezTo>
                  <a:cubicBezTo>
                    <a:pt x="1721" y="10500"/>
                    <a:pt x="1401" y="10856"/>
                    <a:pt x="1633" y="11242"/>
                  </a:cubicBezTo>
                  <a:cubicBezTo>
                    <a:pt x="1923" y="11738"/>
                    <a:pt x="2197" y="12250"/>
                    <a:pt x="2436" y="12797"/>
                  </a:cubicBezTo>
                  <a:cubicBezTo>
                    <a:pt x="2145" y="12643"/>
                    <a:pt x="1872" y="12506"/>
                    <a:pt x="1599" y="12336"/>
                  </a:cubicBezTo>
                  <a:cubicBezTo>
                    <a:pt x="1520" y="12291"/>
                    <a:pt x="1439" y="12272"/>
                    <a:pt x="1360" y="12272"/>
                  </a:cubicBezTo>
                  <a:cubicBezTo>
                    <a:pt x="1014" y="12272"/>
                    <a:pt x="720" y="12657"/>
                    <a:pt x="915" y="13019"/>
                  </a:cubicBezTo>
                  <a:cubicBezTo>
                    <a:pt x="1069" y="13258"/>
                    <a:pt x="1189" y="13515"/>
                    <a:pt x="1291" y="13788"/>
                  </a:cubicBezTo>
                  <a:cubicBezTo>
                    <a:pt x="1154" y="13737"/>
                    <a:pt x="1001" y="13685"/>
                    <a:pt x="864" y="13600"/>
                  </a:cubicBezTo>
                  <a:cubicBezTo>
                    <a:pt x="788" y="13558"/>
                    <a:pt x="712" y="13539"/>
                    <a:pt x="640" y="13539"/>
                  </a:cubicBezTo>
                  <a:cubicBezTo>
                    <a:pt x="273" y="13539"/>
                    <a:pt x="0" y="14021"/>
                    <a:pt x="300" y="14335"/>
                  </a:cubicBezTo>
                  <a:cubicBezTo>
                    <a:pt x="334" y="14369"/>
                    <a:pt x="351" y="14386"/>
                    <a:pt x="368" y="14420"/>
                  </a:cubicBezTo>
                  <a:cubicBezTo>
                    <a:pt x="180" y="14608"/>
                    <a:pt x="215" y="14916"/>
                    <a:pt x="437" y="15069"/>
                  </a:cubicBezTo>
                  <a:cubicBezTo>
                    <a:pt x="604" y="15185"/>
                    <a:pt x="836" y="15293"/>
                    <a:pt x="1054" y="15293"/>
                  </a:cubicBezTo>
                  <a:cubicBezTo>
                    <a:pt x="1191" y="15293"/>
                    <a:pt x="1322" y="15250"/>
                    <a:pt x="1428" y="15138"/>
                  </a:cubicBezTo>
                  <a:cubicBezTo>
                    <a:pt x="1513" y="15069"/>
                    <a:pt x="1564" y="14967"/>
                    <a:pt x="1582" y="14864"/>
                  </a:cubicBezTo>
                  <a:cubicBezTo>
                    <a:pt x="1752" y="14899"/>
                    <a:pt x="1940" y="14950"/>
                    <a:pt x="2111" y="15001"/>
                  </a:cubicBezTo>
                  <a:cubicBezTo>
                    <a:pt x="2166" y="15018"/>
                    <a:pt x="2218" y="15026"/>
                    <a:pt x="2266" y="15026"/>
                  </a:cubicBezTo>
                  <a:cubicBezTo>
                    <a:pt x="2657" y="15026"/>
                    <a:pt x="2831" y="14517"/>
                    <a:pt x="2573" y="14198"/>
                  </a:cubicBezTo>
                  <a:cubicBezTo>
                    <a:pt x="2487" y="14095"/>
                    <a:pt x="2419" y="13993"/>
                    <a:pt x="2368" y="13890"/>
                  </a:cubicBezTo>
                  <a:lnTo>
                    <a:pt x="2368" y="13890"/>
                  </a:lnTo>
                  <a:cubicBezTo>
                    <a:pt x="2590" y="14010"/>
                    <a:pt x="2812" y="14130"/>
                    <a:pt x="3034" y="14266"/>
                  </a:cubicBezTo>
                  <a:cubicBezTo>
                    <a:pt x="3117" y="14313"/>
                    <a:pt x="3203" y="14334"/>
                    <a:pt x="3285" y="14334"/>
                  </a:cubicBezTo>
                  <a:cubicBezTo>
                    <a:pt x="3596" y="14334"/>
                    <a:pt x="3863" y="14040"/>
                    <a:pt x="3769" y="13702"/>
                  </a:cubicBezTo>
                  <a:cubicBezTo>
                    <a:pt x="3700" y="13395"/>
                    <a:pt x="3615" y="13087"/>
                    <a:pt x="3495" y="12780"/>
                  </a:cubicBezTo>
                  <a:lnTo>
                    <a:pt x="3495" y="12780"/>
                  </a:lnTo>
                  <a:cubicBezTo>
                    <a:pt x="4144" y="13275"/>
                    <a:pt x="4828" y="13702"/>
                    <a:pt x="5528" y="14061"/>
                  </a:cubicBezTo>
                  <a:cubicBezTo>
                    <a:pt x="5612" y="14107"/>
                    <a:pt x="5697" y="14127"/>
                    <a:pt x="5777" y="14127"/>
                  </a:cubicBezTo>
                  <a:cubicBezTo>
                    <a:pt x="6122" y="14127"/>
                    <a:pt x="6389" y="13755"/>
                    <a:pt x="6195" y="13395"/>
                  </a:cubicBezTo>
                  <a:cubicBezTo>
                    <a:pt x="5546" y="12113"/>
                    <a:pt x="4674" y="10986"/>
                    <a:pt x="3939" y="9738"/>
                  </a:cubicBezTo>
                  <a:lnTo>
                    <a:pt x="3939" y="9738"/>
                  </a:lnTo>
                  <a:cubicBezTo>
                    <a:pt x="5101" y="10747"/>
                    <a:pt x="6144" y="11874"/>
                    <a:pt x="7476" y="12677"/>
                  </a:cubicBezTo>
                  <a:cubicBezTo>
                    <a:pt x="7557" y="12724"/>
                    <a:pt x="7641" y="12744"/>
                    <a:pt x="7722" y="12744"/>
                  </a:cubicBezTo>
                  <a:cubicBezTo>
                    <a:pt x="8091" y="12744"/>
                    <a:pt x="8415" y="12323"/>
                    <a:pt x="8177" y="11960"/>
                  </a:cubicBezTo>
                  <a:cubicBezTo>
                    <a:pt x="7596" y="11037"/>
                    <a:pt x="6964" y="10131"/>
                    <a:pt x="6349" y="9226"/>
                  </a:cubicBezTo>
                  <a:lnTo>
                    <a:pt x="6349" y="9226"/>
                  </a:lnTo>
                  <a:cubicBezTo>
                    <a:pt x="7545" y="10388"/>
                    <a:pt x="8707" y="11584"/>
                    <a:pt x="10022" y="12609"/>
                  </a:cubicBezTo>
                  <a:cubicBezTo>
                    <a:pt x="10137" y="12711"/>
                    <a:pt x="10264" y="12755"/>
                    <a:pt x="10386" y="12755"/>
                  </a:cubicBezTo>
                  <a:cubicBezTo>
                    <a:pt x="10757" y="12755"/>
                    <a:pt x="11082" y="12353"/>
                    <a:pt x="10876" y="11943"/>
                  </a:cubicBezTo>
                  <a:cubicBezTo>
                    <a:pt x="10142" y="10336"/>
                    <a:pt x="8963" y="9038"/>
                    <a:pt x="7852" y="7671"/>
                  </a:cubicBezTo>
                  <a:lnTo>
                    <a:pt x="7852" y="7671"/>
                  </a:lnTo>
                  <a:cubicBezTo>
                    <a:pt x="9595" y="9260"/>
                    <a:pt x="11269" y="10917"/>
                    <a:pt x="13149" y="12353"/>
                  </a:cubicBezTo>
                  <a:cubicBezTo>
                    <a:pt x="13229" y="12414"/>
                    <a:pt x="13317" y="12440"/>
                    <a:pt x="13404" y="12440"/>
                  </a:cubicBezTo>
                  <a:cubicBezTo>
                    <a:pt x="13781" y="12440"/>
                    <a:pt x="14150" y="11944"/>
                    <a:pt x="13901" y="11584"/>
                  </a:cubicBezTo>
                  <a:cubicBezTo>
                    <a:pt x="12568" y="9721"/>
                    <a:pt x="10894" y="8132"/>
                    <a:pt x="9339" y="6458"/>
                  </a:cubicBezTo>
                  <a:lnTo>
                    <a:pt x="9339" y="6458"/>
                  </a:lnTo>
                  <a:cubicBezTo>
                    <a:pt x="11287" y="8286"/>
                    <a:pt x="12978" y="10422"/>
                    <a:pt x="15268" y="11840"/>
                  </a:cubicBezTo>
                  <a:cubicBezTo>
                    <a:pt x="15373" y="11903"/>
                    <a:pt x="15476" y="11931"/>
                    <a:pt x="15572" y="11931"/>
                  </a:cubicBezTo>
                  <a:cubicBezTo>
                    <a:pt x="16018" y="11931"/>
                    <a:pt x="16306" y="11329"/>
                    <a:pt x="15968" y="10935"/>
                  </a:cubicBezTo>
                  <a:cubicBezTo>
                    <a:pt x="13832" y="8372"/>
                    <a:pt x="11269" y="6133"/>
                    <a:pt x="9287" y="3451"/>
                  </a:cubicBezTo>
                  <a:lnTo>
                    <a:pt x="9287" y="3451"/>
                  </a:lnTo>
                  <a:cubicBezTo>
                    <a:pt x="12226" y="5723"/>
                    <a:pt x="14413" y="8987"/>
                    <a:pt x="17745" y="10781"/>
                  </a:cubicBezTo>
                  <a:cubicBezTo>
                    <a:pt x="17827" y="10825"/>
                    <a:pt x="17917" y="10845"/>
                    <a:pt x="18006" y="10845"/>
                  </a:cubicBezTo>
                  <a:cubicBezTo>
                    <a:pt x="18438" y="10845"/>
                    <a:pt x="18877" y="10385"/>
                    <a:pt x="18565" y="9961"/>
                  </a:cubicBezTo>
                  <a:cubicBezTo>
                    <a:pt x="18394" y="9738"/>
                    <a:pt x="18241" y="9533"/>
                    <a:pt x="18070" y="9311"/>
                  </a:cubicBezTo>
                  <a:lnTo>
                    <a:pt x="18070" y="9311"/>
                  </a:lnTo>
                  <a:cubicBezTo>
                    <a:pt x="18702" y="9790"/>
                    <a:pt x="19368" y="10217"/>
                    <a:pt x="20052" y="10627"/>
                  </a:cubicBezTo>
                  <a:cubicBezTo>
                    <a:pt x="20162" y="10688"/>
                    <a:pt x="20271" y="10715"/>
                    <a:pt x="20373" y="10715"/>
                  </a:cubicBezTo>
                  <a:cubicBezTo>
                    <a:pt x="20869" y="10715"/>
                    <a:pt x="21203" y="10078"/>
                    <a:pt x="20821" y="9653"/>
                  </a:cubicBezTo>
                  <a:cubicBezTo>
                    <a:pt x="20633" y="9431"/>
                    <a:pt x="20445" y="9226"/>
                    <a:pt x="20240" y="9021"/>
                  </a:cubicBezTo>
                  <a:cubicBezTo>
                    <a:pt x="20240" y="8867"/>
                    <a:pt x="20206" y="8713"/>
                    <a:pt x="20103" y="8594"/>
                  </a:cubicBezTo>
                  <a:cubicBezTo>
                    <a:pt x="19249" y="7534"/>
                    <a:pt x="18309" y="6543"/>
                    <a:pt x="17267" y="5655"/>
                  </a:cubicBezTo>
                  <a:lnTo>
                    <a:pt x="17267" y="5655"/>
                  </a:lnTo>
                  <a:cubicBezTo>
                    <a:pt x="17306" y="5666"/>
                    <a:pt x="17344" y="5671"/>
                    <a:pt x="17381" y="5671"/>
                  </a:cubicBezTo>
                  <a:cubicBezTo>
                    <a:pt x="17636" y="5671"/>
                    <a:pt x="17837" y="5432"/>
                    <a:pt x="17882" y="5194"/>
                  </a:cubicBezTo>
                  <a:cubicBezTo>
                    <a:pt x="17937" y="5207"/>
                    <a:pt x="17992" y="5214"/>
                    <a:pt x="18045" y="5214"/>
                  </a:cubicBezTo>
                  <a:cubicBezTo>
                    <a:pt x="18452" y="5214"/>
                    <a:pt x="18774" y="4833"/>
                    <a:pt x="18668" y="4425"/>
                  </a:cubicBezTo>
                  <a:cubicBezTo>
                    <a:pt x="18668" y="4373"/>
                    <a:pt x="18651" y="4339"/>
                    <a:pt x="18634" y="4288"/>
                  </a:cubicBezTo>
                  <a:lnTo>
                    <a:pt x="18634" y="4288"/>
                  </a:lnTo>
                  <a:lnTo>
                    <a:pt x="18685" y="4322"/>
                  </a:lnTo>
                  <a:cubicBezTo>
                    <a:pt x="18817" y="4447"/>
                    <a:pt x="18982" y="4508"/>
                    <a:pt x="19144" y="4508"/>
                  </a:cubicBezTo>
                  <a:cubicBezTo>
                    <a:pt x="19338" y="4508"/>
                    <a:pt x="19529" y="4421"/>
                    <a:pt x="19659" y="4254"/>
                  </a:cubicBezTo>
                  <a:lnTo>
                    <a:pt x="19693" y="4271"/>
                  </a:lnTo>
                  <a:cubicBezTo>
                    <a:pt x="19803" y="4351"/>
                    <a:pt x="19915" y="4385"/>
                    <a:pt x="20024" y="4385"/>
                  </a:cubicBezTo>
                  <a:cubicBezTo>
                    <a:pt x="20473" y="4385"/>
                    <a:pt x="20846" y="3792"/>
                    <a:pt x="20599" y="3365"/>
                  </a:cubicBezTo>
                  <a:cubicBezTo>
                    <a:pt x="20411" y="3024"/>
                    <a:pt x="20223" y="2665"/>
                    <a:pt x="20035" y="2323"/>
                  </a:cubicBezTo>
                  <a:cubicBezTo>
                    <a:pt x="20120" y="2203"/>
                    <a:pt x="20171" y="2067"/>
                    <a:pt x="20171" y="1913"/>
                  </a:cubicBezTo>
                  <a:lnTo>
                    <a:pt x="20171" y="1896"/>
                  </a:lnTo>
                  <a:cubicBezTo>
                    <a:pt x="20257" y="1862"/>
                    <a:pt x="20342" y="1810"/>
                    <a:pt x="20393" y="1742"/>
                  </a:cubicBezTo>
                  <a:cubicBezTo>
                    <a:pt x="20974" y="1025"/>
                    <a:pt x="20650" y="461"/>
                    <a:pt x="19847" y="85"/>
                  </a:cubicBezTo>
                  <a:cubicBezTo>
                    <a:pt x="19737" y="27"/>
                    <a:pt x="19621" y="1"/>
                    <a:pt x="19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 rot="1164162">
              <a:off x="7863863" y="3761118"/>
              <a:ext cx="779864" cy="980621"/>
            </a:xfrm>
            <a:custGeom>
              <a:avLst/>
              <a:gdLst/>
              <a:ahLst/>
              <a:cxnLst/>
              <a:rect l="l" t="t" r="r" b="b"/>
              <a:pathLst>
                <a:path w="25992" h="32683" extrusionOk="0">
                  <a:moveTo>
                    <a:pt x="17878" y="276"/>
                  </a:moveTo>
                  <a:cubicBezTo>
                    <a:pt x="17883" y="276"/>
                    <a:pt x="17888" y="277"/>
                    <a:pt x="17892" y="278"/>
                  </a:cubicBezTo>
                  <a:cubicBezTo>
                    <a:pt x="18849" y="569"/>
                    <a:pt x="19754" y="1013"/>
                    <a:pt x="20575" y="1594"/>
                  </a:cubicBezTo>
                  <a:cubicBezTo>
                    <a:pt x="22078" y="2619"/>
                    <a:pt x="21207" y="3678"/>
                    <a:pt x="20216" y="4704"/>
                  </a:cubicBezTo>
                  <a:cubicBezTo>
                    <a:pt x="19584" y="5353"/>
                    <a:pt x="18866" y="5934"/>
                    <a:pt x="18353" y="6669"/>
                  </a:cubicBezTo>
                  <a:cubicBezTo>
                    <a:pt x="17584" y="6053"/>
                    <a:pt x="16816" y="5438"/>
                    <a:pt x="16047" y="4840"/>
                  </a:cubicBezTo>
                  <a:cubicBezTo>
                    <a:pt x="15756" y="4618"/>
                    <a:pt x="15466" y="4396"/>
                    <a:pt x="15175" y="4191"/>
                  </a:cubicBezTo>
                  <a:lnTo>
                    <a:pt x="15363" y="4003"/>
                  </a:lnTo>
                  <a:cubicBezTo>
                    <a:pt x="15380" y="4003"/>
                    <a:pt x="15363" y="3986"/>
                    <a:pt x="15346" y="3986"/>
                  </a:cubicBezTo>
                  <a:cubicBezTo>
                    <a:pt x="15602" y="3883"/>
                    <a:pt x="16235" y="2534"/>
                    <a:pt x="16440" y="2226"/>
                  </a:cubicBezTo>
                  <a:cubicBezTo>
                    <a:pt x="16591" y="2025"/>
                    <a:pt x="17614" y="276"/>
                    <a:pt x="17878" y="276"/>
                  </a:cubicBezTo>
                  <a:close/>
                  <a:moveTo>
                    <a:pt x="22660" y="24694"/>
                  </a:moveTo>
                  <a:cubicBezTo>
                    <a:pt x="23262" y="24694"/>
                    <a:pt x="23378" y="25557"/>
                    <a:pt x="23462" y="25959"/>
                  </a:cubicBezTo>
                  <a:lnTo>
                    <a:pt x="23462" y="25976"/>
                  </a:lnTo>
                  <a:cubicBezTo>
                    <a:pt x="21395" y="26830"/>
                    <a:pt x="19242" y="27514"/>
                    <a:pt x="17021" y="27787"/>
                  </a:cubicBezTo>
                  <a:cubicBezTo>
                    <a:pt x="17038" y="27770"/>
                    <a:pt x="17038" y="27753"/>
                    <a:pt x="17021" y="27736"/>
                  </a:cubicBezTo>
                  <a:cubicBezTo>
                    <a:pt x="16884" y="27394"/>
                    <a:pt x="16388" y="26318"/>
                    <a:pt x="16867" y="26096"/>
                  </a:cubicBezTo>
                  <a:cubicBezTo>
                    <a:pt x="17721" y="25720"/>
                    <a:pt x="18593" y="25446"/>
                    <a:pt x="19481" y="25241"/>
                  </a:cubicBezTo>
                  <a:cubicBezTo>
                    <a:pt x="20233" y="25070"/>
                    <a:pt x="20985" y="24968"/>
                    <a:pt x="21736" y="24831"/>
                  </a:cubicBezTo>
                  <a:cubicBezTo>
                    <a:pt x="22027" y="24763"/>
                    <a:pt x="22317" y="24729"/>
                    <a:pt x="22625" y="24695"/>
                  </a:cubicBezTo>
                  <a:cubicBezTo>
                    <a:pt x="22637" y="24694"/>
                    <a:pt x="22648" y="24694"/>
                    <a:pt x="22660" y="24694"/>
                  </a:cubicBezTo>
                  <a:close/>
                  <a:moveTo>
                    <a:pt x="17710" y="0"/>
                  </a:moveTo>
                  <a:cubicBezTo>
                    <a:pt x="17669" y="0"/>
                    <a:pt x="17633" y="28"/>
                    <a:pt x="17619" y="56"/>
                  </a:cubicBezTo>
                  <a:cubicBezTo>
                    <a:pt x="16713" y="1389"/>
                    <a:pt x="15722" y="2670"/>
                    <a:pt x="14953" y="4071"/>
                  </a:cubicBezTo>
                  <a:cubicBezTo>
                    <a:pt x="14150" y="3508"/>
                    <a:pt x="13313" y="2978"/>
                    <a:pt x="12459" y="2448"/>
                  </a:cubicBezTo>
                  <a:cubicBezTo>
                    <a:pt x="11690" y="1987"/>
                    <a:pt x="10904" y="1526"/>
                    <a:pt x="10118" y="1081"/>
                  </a:cubicBezTo>
                  <a:cubicBezTo>
                    <a:pt x="9987" y="1008"/>
                    <a:pt x="9668" y="749"/>
                    <a:pt x="9451" y="749"/>
                  </a:cubicBezTo>
                  <a:cubicBezTo>
                    <a:pt x="9413" y="749"/>
                    <a:pt x="9379" y="756"/>
                    <a:pt x="9349" y="774"/>
                  </a:cubicBezTo>
                  <a:cubicBezTo>
                    <a:pt x="9315" y="791"/>
                    <a:pt x="9315" y="825"/>
                    <a:pt x="9349" y="842"/>
                  </a:cubicBezTo>
                  <a:cubicBezTo>
                    <a:pt x="9622" y="893"/>
                    <a:pt x="10101" y="1303"/>
                    <a:pt x="10340" y="1440"/>
                  </a:cubicBezTo>
                  <a:cubicBezTo>
                    <a:pt x="11092" y="1867"/>
                    <a:pt x="11843" y="2346"/>
                    <a:pt x="12561" y="2790"/>
                  </a:cubicBezTo>
                  <a:cubicBezTo>
                    <a:pt x="13757" y="3508"/>
                    <a:pt x="14885" y="4294"/>
                    <a:pt x="15978" y="5131"/>
                  </a:cubicBezTo>
                  <a:cubicBezTo>
                    <a:pt x="17328" y="6173"/>
                    <a:pt x="18627" y="7232"/>
                    <a:pt x="19925" y="8309"/>
                  </a:cubicBezTo>
                  <a:cubicBezTo>
                    <a:pt x="20540" y="8821"/>
                    <a:pt x="21155" y="9334"/>
                    <a:pt x="21771" y="9847"/>
                  </a:cubicBezTo>
                  <a:cubicBezTo>
                    <a:pt x="21976" y="10017"/>
                    <a:pt x="22334" y="10240"/>
                    <a:pt x="22591" y="10462"/>
                  </a:cubicBezTo>
                  <a:cubicBezTo>
                    <a:pt x="22435" y="10350"/>
                    <a:pt x="22189" y="10309"/>
                    <a:pt x="21905" y="10309"/>
                  </a:cubicBezTo>
                  <a:cubicBezTo>
                    <a:pt x="21189" y="10309"/>
                    <a:pt x="20234" y="10571"/>
                    <a:pt x="19891" y="10633"/>
                  </a:cubicBezTo>
                  <a:cubicBezTo>
                    <a:pt x="17414" y="11060"/>
                    <a:pt x="14970" y="11692"/>
                    <a:pt x="12527" y="12324"/>
                  </a:cubicBezTo>
                  <a:cubicBezTo>
                    <a:pt x="9844" y="13025"/>
                    <a:pt x="7179" y="13793"/>
                    <a:pt x="4531" y="14665"/>
                  </a:cubicBezTo>
                  <a:cubicBezTo>
                    <a:pt x="3283" y="15058"/>
                    <a:pt x="1763" y="15451"/>
                    <a:pt x="584" y="16151"/>
                  </a:cubicBezTo>
                  <a:lnTo>
                    <a:pt x="550" y="16151"/>
                  </a:lnTo>
                  <a:lnTo>
                    <a:pt x="925" y="15793"/>
                  </a:lnTo>
                  <a:cubicBezTo>
                    <a:pt x="940" y="15778"/>
                    <a:pt x="930" y="15738"/>
                    <a:pt x="904" y="15738"/>
                  </a:cubicBezTo>
                  <a:cubicBezTo>
                    <a:pt x="900" y="15738"/>
                    <a:pt x="896" y="15739"/>
                    <a:pt x="891" y="15741"/>
                  </a:cubicBezTo>
                  <a:cubicBezTo>
                    <a:pt x="735" y="15840"/>
                    <a:pt x="642" y="15891"/>
                    <a:pt x="611" y="15891"/>
                  </a:cubicBezTo>
                  <a:cubicBezTo>
                    <a:pt x="577" y="15891"/>
                    <a:pt x="614" y="15831"/>
                    <a:pt x="720" y="15707"/>
                  </a:cubicBezTo>
                  <a:cubicBezTo>
                    <a:pt x="908" y="15280"/>
                    <a:pt x="1062" y="14836"/>
                    <a:pt x="1233" y="14392"/>
                  </a:cubicBezTo>
                  <a:cubicBezTo>
                    <a:pt x="1506" y="13674"/>
                    <a:pt x="1763" y="12939"/>
                    <a:pt x="2036" y="12222"/>
                  </a:cubicBezTo>
                  <a:cubicBezTo>
                    <a:pt x="2617" y="10667"/>
                    <a:pt x="3215" y="9095"/>
                    <a:pt x="4086" y="7694"/>
                  </a:cubicBezTo>
                  <a:cubicBezTo>
                    <a:pt x="5624" y="5216"/>
                    <a:pt x="7743" y="3132"/>
                    <a:pt x="9212" y="637"/>
                  </a:cubicBezTo>
                  <a:cubicBezTo>
                    <a:pt x="9261" y="565"/>
                    <a:pt x="9198" y="492"/>
                    <a:pt x="9127" y="492"/>
                  </a:cubicBezTo>
                  <a:cubicBezTo>
                    <a:pt x="9097" y="492"/>
                    <a:pt x="9066" y="505"/>
                    <a:pt x="9041" y="535"/>
                  </a:cubicBezTo>
                  <a:cubicBezTo>
                    <a:pt x="7367" y="2910"/>
                    <a:pt x="5487" y="5148"/>
                    <a:pt x="3898" y="7591"/>
                  </a:cubicBezTo>
                  <a:cubicBezTo>
                    <a:pt x="2241" y="10154"/>
                    <a:pt x="1472" y="13298"/>
                    <a:pt x="362" y="16100"/>
                  </a:cubicBezTo>
                  <a:cubicBezTo>
                    <a:pt x="334" y="16170"/>
                    <a:pt x="397" y="16229"/>
                    <a:pt x="459" y="16229"/>
                  </a:cubicBezTo>
                  <a:cubicBezTo>
                    <a:pt x="473" y="16229"/>
                    <a:pt x="486" y="16226"/>
                    <a:pt x="498" y="16220"/>
                  </a:cubicBezTo>
                  <a:cubicBezTo>
                    <a:pt x="498" y="16220"/>
                    <a:pt x="498" y="16220"/>
                    <a:pt x="498" y="16237"/>
                  </a:cubicBezTo>
                  <a:cubicBezTo>
                    <a:pt x="344" y="16322"/>
                    <a:pt x="208" y="16408"/>
                    <a:pt x="71" y="16510"/>
                  </a:cubicBezTo>
                  <a:cubicBezTo>
                    <a:pt x="0" y="16567"/>
                    <a:pt x="47" y="16659"/>
                    <a:pt x="104" y="16659"/>
                  </a:cubicBezTo>
                  <a:cubicBezTo>
                    <a:pt x="116" y="16659"/>
                    <a:pt x="128" y="16656"/>
                    <a:pt x="139" y="16647"/>
                  </a:cubicBezTo>
                  <a:cubicBezTo>
                    <a:pt x="225" y="16579"/>
                    <a:pt x="362" y="16510"/>
                    <a:pt x="464" y="16425"/>
                  </a:cubicBezTo>
                  <a:lnTo>
                    <a:pt x="464" y="16425"/>
                  </a:lnTo>
                  <a:cubicBezTo>
                    <a:pt x="259" y="18509"/>
                    <a:pt x="1267" y="20679"/>
                    <a:pt x="1933" y="22593"/>
                  </a:cubicBezTo>
                  <a:cubicBezTo>
                    <a:pt x="3044" y="25856"/>
                    <a:pt x="3796" y="29257"/>
                    <a:pt x="4684" y="32588"/>
                  </a:cubicBezTo>
                  <a:cubicBezTo>
                    <a:pt x="4701" y="32640"/>
                    <a:pt x="4736" y="32674"/>
                    <a:pt x="4787" y="32674"/>
                  </a:cubicBezTo>
                  <a:cubicBezTo>
                    <a:pt x="4934" y="32680"/>
                    <a:pt x="5082" y="32683"/>
                    <a:pt x="5228" y="32683"/>
                  </a:cubicBezTo>
                  <a:cubicBezTo>
                    <a:pt x="7186" y="32683"/>
                    <a:pt x="9062" y="32168"/>
                    <a:pt x="10938" y="31580"/>
                  </a:cubicBezTo>
                  <a:cubicBezTo>
                    <a:pt x="13125" y="30897"/>
                    <a:pt x="15244" y="30282"/>
                    <a:pt x="17499" y="29803"/>
                  </a:cubicBezTo>
                  <a:cubicBezTo>
                    <a:pt x="19396" y="29393"/>
                    <a:pt x="21275" y="28829"/>
                    <a:pt x="23103" y="28146"/>
                  </a:cubicBezTo>
                  <a:cubicBezTo>
                    <a:pt x="23872" y="27873"/>
                    <a:pt x="25307" y="27565"/>
                    <a:pt x="25871" y="26933"/>
                  </a:cubicBezTo>
                  <a:cubicBezTo>
                    <a:pt x="25992" y="26839"/>
                    <a:pt x="25934" y="26735"/>
                    <a:pt x="25854" y="26735"/>
                  </a:cubicBezTo>
                  <a:cubicBezTo>
                    <a:pt x="25832" y="26735"/>
                    <a:pt x="25808" y="26743"/>
                    <a:pt x="25786" y="26762"/>
                  </a:cubicBezTo>
                  <a:cubicBezTo>
                    <a:pt x="25512" y="27001"/>
                    <a:pt x="25222" y="27189"/>
                    <a:pt x="24880" y="27309"/>
                  </a:cubicBezTo>
                  <a:cubicBezTo>
                    <a:pt x="24744" y="26762"/>
                    <a:pt x="24521" y="26249"/>
                    <a:pt x="24231" y="25754"/>
                  </a:cubicBezTo>
                  <a:cubicBezTo>
                    <a:pt x="24209" y="25721"/>
                    <a:pt x="24173" y="25702"/>
                    <a:pt x="24136" y="25702"/>
                  </a:cubicBezTo>
                  <a:cubicBezTo>
                    <a:pt x="24116" y="25702"/>
                    <a:pt x="24095" y="25708"/>
                    <a:pt x="24077" y="25720"/>
                  </a:cubicBezTo>
                  <a:lnTo>
                    <a:pt x="23667" y="25891"/>
                  </a:lnTo>
                  <a:cubicBezTo>
                    <a:pt x="23483" y="25045"/>
                    <a:pt x="23257" y="24503"/>
                    <a:pt x="22466" y="24503"/>
                  </a:cubicBezTo>
                  <a:cubicBezTo>
                    <a:pt x="22378" y="24503"/>
                    <a:pt x="22283" y="24510"/>
                    <a:pt x="22181" y="24524"/>
                  </a:cubicBezTo>
                  <a:cubicBezTo>
                    <a:pt x="20216" y="24797"/>
                    <a:pt x="18234" y="25207"/>
                    <a:pt x="16423" y="26061"/>
                  </a:cubicBezTo>
                  <a:cubicBezTo>
                    <a:pt x="16388" y="26096"/>
                    <a:pt x="16371" y="26130"/>
                    <a:pt x="16388" y="26181"/>
                  </a:cubicBezTo>
                  <a:cubicBezTo>
                    <a:pt x="16508" y="26728"/>
                    <a:pt x="16679" y="27275"/>
                    <a:pt x="16884" y="27787"/>
                  </a:cubicBezTo>
                  <a:lnTo>
                    <a:pt x="16884" y="27804"/>
                  </a:lnTo>
                  <a:cubicBezTo>
                    <a:pt x="16593" y="27838"/>
                    <a:pt x="16303" y="27873"/>
                    <a:pt x="16030" y="27890"/>
                  </a:cubicBezTo>
                  <a:cubicBezTo>
                    <a:pt x="15961" y="27890"/>
                    <a:pt x="15910" y="27941"/>
                    <a:pt x="15927" y="28009"/>
                  </a:cubicBezTo>
                  <a:cubicBezTo>
                    <a:pt x="16081" y="28556"/>
                    <a:pt x="16286" y="29103"/>
                    <a:pt x="16542" y="29615"/>
                  </a:cubicBezTo>
                  <a:cubicBezTo>
                    <a:pt x="16552" y="29630"/>
                    <a:pt x="16567" y="29637"/>
                    <a:pt x="16582" y="29637"/>
                  </a:cubicBezTo>
                  <a:cubicBezTo>
                    <a:pt x="16618" y="29637"/>
                    <a:pt x="16657" y="29600"/>
                    <a:pt x="16645" y="29564"/>
                  </a:cubicBezTo>
                  <a:cubicBezTo>
                    <a:pt x="16645" y="29547"/>
                    <a:pt x="15825" y="28095"/>
                    <a:pt x="16457" y="28060"/>
                  </a:cubicBezTo>
                  <a:cubicBezTo>
                    <a:pt x="16901" y="28043"/>
                    <a:pt x="17362" y="27958"/>
                    <a:pt x="17807" y="27907"/>
                  </a:cubicBezTo>
                  <a:cubicBezTo>
                    <a:pt x="19003" y="27702"/>
                    <a:pt x="20164" y="27394"/>
                    <a:pt x="21309" y="27001"/>
                  </a:cubicBezTo>
                  <a:cubicBezTo>
                    <a:pt x="22164" y="26728"/>
                    <a:pt x="22984" y="26420"/>
                    <a:pt x="23804" y="26061"/>
                  </a:cubicBezTo>
                  <a:cubicBezTo>
                    <a:pt x="23856" y="26041"/>
                    <a:pt x="23904" y="26032"/>
                    <a:pt x="23949" y="26032"/>
                  </a:cubicBezTo>
                  <a:cubicBezTo>
                    <a:pt x="24393" y="26032"/>
                    <a:pt x="24523" y="26960"/>
                    <a:pt x="24709" y="27394"/>
                  </a:cubicBezTo>
                  <a:cubicBezTo>
                    <a:pt x="24146" y="27599"/>
                    <a:pt x="23548" y="27753"/>
                    <a:pt x="23086" y="27924"/>
                  </a:cubicBezTo>
                  <a:cubicBezTo>
                    <a:pt x="21685" y="28436"/>
                    <a:pt x="20267" y="28898"/>
                    <a:pt x="18815" y="29257"/>
                  </a:cubicBezTo>
                  <a:cubicBezTo>
                    <a:pt x="17055" y="29701"/>
                    <a:pt x="15244" y="29991"/>
                    <a:pt x="13501" y="30521"/>
                  </a:cubicBezTo>
                  <a:cubicBezTo>
                    <a:pt x="11758" y="31051"/>
                    <a:pt x="10049" y="31683"/>
                    <a:pt x="8272" y="32093"/>
                  </a:cubicBezTo>
                  <a:cubicBezTo>
                    <a:pt x="7281" y="32332"/>
                    <a:pt x="6273" y="32452"/>
                    <a:pt x="5248" y="32452"/>
                  </a:cubicBezTo>
                  <a:cubicBezTo>
                    <a:pt x="4616" y="32452"/>
                    <a:pt x="4326" y="30179"/>
                    <a:pt x="4189" y="29718"/>
                  </a:cubicBezTo>
                  <a:cubicBezTo>
                    <a:pt x="3710" y="27821"/>
                    <a:pt x="3232" y="25942"/>
                    <a:pt x="2668" y="24079"/>
                  </a:cubicBezTo>
                  <a:cubicBezTo>
                    <a:pt x="1968" y="21687"/>
                    <a:pt x="379" y="18885"/>
                    <a:pt x="669" y="16322"/>
                  </a:cubicBezTo>
                  <a:cubicBezTo>
                    <a:pt x="1797" y="15673"/>
                    <a:pt x="3232" y="15331"/>
                    <a:pt x="4411" y="14938"/>
                  </a:cubicBezTo>
                  <a:cubicBezTo>
                    <a:pt x="6786" y="14169"/>
                    <a:pt x="9178" y="13469"/>
                    <a:pt x="11587" y="12820"/>
                  </a:cubicBezTo>
                  <a:cubicBezTo>
                    <a:pt x="13911" y="12204"/>
                    <a:pt x="16286" y="11606"/>
                    <a:pt x="18644" y="11111"/>
                  </a:cubicBezTo>
                  <a:cubicBezTo>
                    <a:pt x="19498" y="10940"/>
                    <a:pt x="20352" y="10786"/>
                    <a:pt x="21224" y="10684"/>
                  </a:cubicBezTo>
                  <a:cubicBezTo>
                    <a:pt x="21384" y="10662"/>
                    <a:pt x="21783" y="10581"/>
                    <a:pt x="22110" y="10581"/>
                  </a:cubicBezTo>
                  <a:cubicBezTo>
                    <a:pt x="22308" y="10581"/>
                    <a:pt x="22479" y="10611"/>
                    <a:pt x="22557" y="10701"/>
                  </a:cubicBezTo>
                  <a:cubicBezTo>
                    <a:pt x="22576" y="10725"/>
                    <a:pt x="22603" y="10736"/>
                    <a:pt x="22630" y="10736"/>
                  </a:cubicBezTo>
                  <a:cubicBezTo>
                    <a:pt x="22696" y="10736"/>
                    <a:pt x="22764" y="10671"/>
                    <a:pt x="22727" y="10598"/>
                  </a:cubicBezTo>
                  <a:lnTo>
                    <a:pt x="22727" y="10598"/>
                  </a:lnTo>
                  <a:cubicBezTo>
                    <a:pt x="22762" y="10615"/>
                    <a:pt x="22779" y="10650"/>
                    <a:pt x="22796" y="10667"/>
                  </a:cubicBezTo>
                  <a:cubicBezTo>
                    <a:pt x="22812" y="10694"/>
                    <a:pt x="22837" y="10705"/>
                    <a:pt x="22862" y="10705"/>
                  </a:cubicBezTo>
                  <a:cubicBezTo>
                    <a:pt x="22915" y="10705"/>
                    <a:pt x="22967" y="10651"/>
                    <a:pt x="22932" y="10581"/>
                  </a:cubicBezTo>
                  <a:cubicBezTo>
                    <a:pt x="22420" y="9693"/>
                    <a:pt x="21121" y="8958"/>
                    <a:pt x="20335" y="8326"/>
                  </a:cubicBezTo>
                  <a:cubicBezTo>
                    <a:pt x="19720" y="7813"/>
                    <a:pt x="19105" y="7318"/>
                    <a:pt x="18490" y="6805"/>
                  </a:cubicBezTo>
                  <a:cubicBezTo>
                    <a:pt x="19122" y="5917"/>
                    <a:pt x="20028" y="5216"/>
                    <a:pt x="20763" y="4430"/>
                  </a:cubicBezTo>
                  <a:cubicBezTo>
                    <a:pt x="21121" y="4037"/>
                    <a:pt x="21839" y="3320"/>
                    <a:pt x="21702" y="2722"/>
                  </a:cubicBezTo>
                  <a:cubicBezTo>
                    <a:pt x="21378" y="1235"/>
                    <a:pt x="19037" y="364"/>
                    <a:pt x="17738" y="5"/>
                  </a:cubicBezTo>
                  <a:cubicBezTo>
                    <a:pt x="17729" y="2"/>
                    <a:pt x="17719" y="0"/>
                    <a:pt x="17710" y="0"/>
                  </a:cubicBezTo>
                  <a:close/>
                </a:path>
              </a:pathLst>
            </a:custGeom>
            <a:solidFill>
              <a:srgbClr val="3C3C3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 rot="1164162">
              <a:off x="8468502" y="4184932"/>
              <a:ext cx="139999" cy="488705"/>
            </a:xfrm>
            <a:custGeom>
              <a:avLst/>
              <a:gdLst/>
              <a:ahLst/>
              <a:cxnLst/>
              <a:rect l="l" t="t" r="r" b="b"/>
              <a:pathLst>
                <a:path w="4666" h="16288" extrusionOk="0">
                  <a:moveTo>
                    <a:pt x="376" y="0"/>
                  </a:moveTo>
                  <a:cubicBezTo>
                    <a:pt x="353" y="0"/>
                    <a:pt x="329" y="9"/>
                    <a:pt x="308" y="30"/>
                  </a:cubicBezTo>
                  <a:cubicBezTo>
                    <a:pt x="1" y="354"/>
                    <a:pt x="479" y="1465"/>
                    <a:pt x="564" y="1807"/>
                  </a:cubicBezTo>
                  <a:cubicBezTo>
                    <a:pt x="992" y="3396"/>
                    <a:pt x="1487" y="4985"/>
                    <a:pt x="1966" y="6574"/>
                  </a:cubicBezTo>
                  <a:cubicBezTo>
                    <a:pt x="2512" y="8419"/>
                    <a:pt x="3059" y="10247"/>
                    <a:pt x="3572" y="12110"/>
                  </a:cubicBezTo>
                  <a:cubicBezTo>
                    <a:pt x="3930" y="13425"/>
                    <a:pt x="4375" y="14826"/>
                    <a:pt x="4426" y="16210"/>
                  </a:cubicBezTo>
                  <a:cubicBezTo>
                    <a:pt x="4426" y="16262"/>
                    <a:pt x="4464" y="16287"/>
                    <a:pt x="4503" y="16287"/>
                  </a:cubicBezTo>
                  <a:cubicBezTo>
                    <a:pt x="4541" y="16287"/>
                    <a:pt x="4580" y="16262"/>
                    <a:pt x="4580" y="16210"/>
                  </a:cubicBezTo>
                  <a:cubicBezTo>
                    <a:pt x="4665" y="15151"/>
                    <a:pt x="4306" y="14006"/>
                    <a:pt x="4050" y="12998"/>
                  </a:cubicBezTo>
                  <a:cubicBezTo>
                    <a:pt x="3623" y="11272"/>
                    <a:pt x="3093" y="9547"/>
                    <a:pt x="2598" y="7855"/>
                  </a:cubicBezTo>
                  <a:cubicBezTo>
                    <a:pt x="2102" y="6198"/>
                    <a:pt x="1590" y="4540"/>
                    <a:pt x="1111" y="2883"/>
                  </a:cubicBezTo>
                  <a:cubicBezTo>
                    <a:pt x="992" y="2439"/>
                    <a:pt x="189" y="594"/>
                    <a:pt x="479" y="149"/>
                  </a:cubicBezTo>
                  <a:cubicBezTo>
                    <a:pt x="518" y="85"/>
                    <a:pt x="449" y="0"/>
                    <a:pt x="376" y="0"/>
                  </a:cubicBezTo>
                  <a:close/>
                </a:path>
              </a:pathLst>
            </a:custGeom>
            <a:solidFill>
              <a:srgbClr val="3C3C3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 rot="1164162">
              <a:off x="7928384" y="4242960"/>
              <a:ext cx="287438" cy="281108"/>
            </a:xfrm>
            <a:custGeom>
              <a:avLst/>
              <a:gdLst/>
              <a:ahLst/>
              <a:cxnLst/>
              <a:rect l="l" t="t" r="r" b="b"/>
              <a:pathLst>
                <a:path w="9580" h="9369" extrusionOk="0">
                  <a:moveTo>
                    <a:pt x="6831" y="362"/>
                  </a:moveTo>
                  <a:cubicBezTo>
                    <a:pt x="7119" y="362"/>
                    <a:pt x="7346" y="510"/>
                    <a:pt x="7443" y="979"/>
                  </a:cubicBezTo>
                  <a:cubicBezTo>
                    <a:pt x="7631" y="1816"/>
                    <a:pt x="7887" y="2636"/>
                    <a:pt x="8212" y="3422"/>
                  </a:cubicBezTo>
                  <a:lnTo>
                    <a:pt x="8144" y="3422"/>
                  </a:lnTo>
                  <a:cubicBezTo>
                    <a:pt x="7050" y="3883"/>
                    <a:pt x="5905" y="4276"/>
                    <a:pt x="4761" y="4567"/>
                  </a:cubicBezTo>
                  <a:cubicBezTo>
                    <a:pt x="4470" y="3473"/>
                    <a:pt x="4248" y="2363"/>
                    <a:pt x="3958" y="1320"/>
                  </a:cubicBezTo>
                  <a:cubicBezTo>
                    <a:pt x="4556" y="1098"/>
                    <a:pt x="5137" y="876"/>
                    <a:pt x="5735" y="671"/>
                  </a:cubicBezTo>
                  <a:cubicBezTo>
                    <a:pt x="6113" y="545"/>
                    <a:pt x="6510" y="362"/>
                    <a:pt x="6831" y="362"/>
                  </a:cubicBezTo>
                  <a:close/>
                  <a:moveTo>
                    <a:pt x="3821" y="1372"/>
                  </a:moveTo>
                  <a:cubicBezTo>
                    <a:pt x="4060" y="2465"/>
                    <a:pt x="4334" y="3542"/>
                    <a:pt x="4624" y="4618"/>
                  </a:cubicBezTo>
                  <a:cubicBezTo>
                    <a:pt x="3394" y="4943"/>
                    <a:pt x="2164" y="5216"/>
                    <a:pt x="916" y="5472"/>
                  </a:cubicBezTo>
                  <a:cubicBezTo>
                    <a:pt x="660" y="4379"/>
                    <a:pt x="489" y="3251"/>
                    <a:pt x="267" y="2158"/>
                  </a:cubicBezTo>
                  <a:lnTo>
                    <a:pt x="267" y="2158"/>
                  </a:lnTo>
                  <a:cubicBezTo>
                    <a:pt x="284" y="2158"/>
                    <a:pt x="301" y="2175"/>
                    <a:pt x="318" y="2175"/>
                  </a:cubicBezTo>
                  <a:cubicBezTo>
                    <a:pt x="1463" y="2089"/>
                    <a:pt x="2574" y="1850"/>
                    <a:pt x="3633" y="1440"/>
                  </a:cubicBezTo>
                  <a:lnTo>
                    <a:pt x="3821" y="1372"/>
                  </a:lnTo>
                  <a:close/>
                  <a:moveTo>
                    <a:pt x="8280" y="3627"/>
                  </a:moveTo>
                  <a:cubicBezTo>
                    <a:pt x="8451" y="4106"/>
                    <a:pt x="8622" y="4567"/>
                    <a:pt x="8793" y="5045"/>
                  </a:cubicBezTo>
                  <a:cubicBezTo>
                    <a:pt x="8861" y="5284"/>
                    <a:pt x="9562" y="7386"/>
                    <a:pt x="9186" y="7489"/>
                  </a:cubicBezTo>
                  <a:cubicBezTo>
                    <a:pt x="8725" y="7608"/>
                    <a:pt x="8280" y="7779"/>
                    <a:pt x="7819" y="7950"/>
                  </a:cubicBezTo>
                  <a:cubicBezTo>
                    <a:pt x="6665" y="8375"/>
                    <a:pt x="5163" y="9094"/>
                    <a:pt x="3874" y="9094"/>
                  </a:cubicBezTo>
                  <a:cubicBezTo>
                    <a:pt x="2988" y="9094"/>
                    <a:pt x="2204" y="8754"/>
                    <a:pt x="1702" y="7745"/>
                  </a:cubicBezTo>
                  <a:cubicBezTo>
                    <a:pt x="1395" y="7061"/>
                    <a:pt x="1138" y="6361"/>
                    <a:pt x="968" y="5643"/>
                  </a:cubicBezTo>
                  <a:cubicBezTo>
                    <a:pt x="2198" y="5421"/>
                    <a:pt x="3462" y="5165"/>
                    <a:pt x="4692" y="4840"/>
                  </a:cubicBezTo>
                  <a:cubicBezTo>
                    <a:pt x="4727" y="4994"/>
                    <a:pt x="4778" y="5165"/>
                    <a:pt x="4812" y="5319"/>
                  </a:cubicBezTo>
                  <a:cubicBezTo>
                    <a:pt x="5068" y="6190"/>
                    <a:pt x="5342" y="7642"/>
                    <a:pt x="6076" y="8292"/>
                  </a:cubicBezTo>
                  <a:cubicBezTo>
                    <a:pt x="6093" y="8309"/>
                    <a:pt x="6116" y="8316"/>
                    <a:pt x="6139" y="8316"/>
                  </a:cubicBezTo>
                  <a:cubicBezTo>
                    <a:pt x="6208" y="8316"/>
                    <a:pt x="6281" y="8249"/>
                    <a:pt x="6230" y="8172"/>
                  </a:cubicBezTo>
                  <a:cubicBezTo>
                    <a:pt x="5564" y="7181"/>
                    <a:pt x="5154" y="6002"/>
                    <a:pt x="4812" y="4806"/>
                  </a:cubicBezTo>
                  <a:cubicBezTo>
                    <a:pt x="5991" y="4499"/>
                    <a:pt x="7136" y="4106"/>
                    <a:pt x="8263" y="3644"/>
                  </a:cubicBezTo>
                  <a:cubicBezTo>
                    <a:pt x="8263" y="3644"/>
                    <a:pt x="8263" y="3627"/>
                    <a:pt x="8280" y="3627"/>
                  </a:cubicBezTo>
                  <a:close/>
                  <a:moveTo>
                    <a:pt x="7402" y="0"/>
                  </a:moveTo>
                  <a:cubicBezTo>
                    <a:pt x="7393" y="0"/>
                    <a:pt x="7384" y="2"/>
                    <a:pt x="7375" y="5"/>
                  </a:cubicBezTo>
                  <a:cubicBezTo>
                    <a:pt x="4983" y="517"/>
                    <a:pt x="2796" y="1850"/>
                    <a:pt x="318" y="1936"/>
                  </a:cubicBezTo>
                  <a:cubicBezTo>
                    <a:pt x="284" y="1936"/>
                    <a:pt x="250" y="1953"/>
                    <a:pt x="233" y="1987"/>
                  </a:cubicBezTo>
                  <a:cubicBezTo>
                    <a:pt x="216" y="1884"/>
                    <a:pt x="199" y="1782"/>
                    <a:pt x="165" y="1696"/>
                  </a:cubicBezTo>
                  <a:cubicBezTo>
                    <a:pt x="157" y="1653"/>
                    <a:pt x="126" y="1634"/>
                    <a:pt x="94" y="1634"/>
                  </a:cubicBezTo>
                  <a:cubicBezTo>
                    <a:pt x="49" y="1634"/>
                    <a:pt x="1" y="1671"/>
                    <a:pt x="11" y="1731"/>
                  </a:cubicBezTo>
                  <a:cubicBezTo>
                    <a:pt x="233" y="2995"/>
                    <a:pt x="438" y="4259"/>
                    <a:pt x="745" y="5524"/>
                  </a:cubicBezTo>
                  <a:cubicBezTo>
                    <a:pt x="660" y="5541"/>
                    <a:pt x="694" y="5677"/>
                    <a:pt x="780" y="5677"/>
                  </a:cubicBezTo>
                  <a:cubicBezTo>
                    <a:pt x="780" y="5712"/>
                    <a:pt x="797" y="5746"/>
                    <a:pt x="797" y="5780"/>
                  </a:cubicBezTo>
                  <a:cubicBezTo>
                    <a:pt x="1070" y="6874"/>
                    <a:pt x="1446" y="8257"/>
                    <a:pt x="2352" y="9009"/>
                  </a:cubicBezTo>
                  <a:cubicBezTo>
                    <a:pt x="2669" y="9280"/>
                    <a:pt x="3088" y="9369"/>
                    <a:pt x="3524" y="9369"/>
                  </a:cubicBezTo>
                  <a:cubicBezTo>
                    <a:pt x="4051" y="9369"/>
                    <a:pt x="4604" y="9239"/>
                    <a:pt x="5034" y="9146"/>
                  </a:cubicBezTo>
                  <a:cubicBezTo>
                    <a:pt x="6572" y="8770"/>
                    <a:pt x="7973" y="8035"/>
                    <a:pt x="9477" y="7642"/>
                  </a:cubicBezTo>
                  <a:cubicBezTo>
                    <a:pt x="9528" y="7625"/>
                    <a:pt x="9579" y="7591"/>
                    <a:pt x="9562" y="7540"/>
                  </a:cubicBezTo>
                  <a:cubicBezTo>
                    <a:pt x="9271" y="4943"/>
                    <a:pt x="7922" y="2653"/>
                    <a:pt x="7512" y="90"/>
                  </a:cubicBezTo>
                  <a:cubicBezTo>
                    <a:pt x="7497" y="34"/>
                    <a:pt x="7448" y="0"/>
                    <a:pt x="7402" y="0"/>
                  </a:cubicBezTo>
                  <a:close/>
                </a:path>
              </a:pathLst>
            </a:custGeom>
            <a:solidFill>
              <a:srgbClr val="3C3C3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86" name="Google Shape;286;p15"/>
          <p:cNvSpPr/>
          <p:nvPr/>
        </p:nvSpPr>
        <p:spPr>
          <a:xfrm rot="5400000">
            <a:off x="10432667" y="488378"/>
            <a:ext cx="1319880" cy="1015983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87" name="Google Shape;287;p15"/>
          <p:cNvGrpSpPr/>
          <p:nvPr/>
        </p:nvGrpSpPr>
        <p:grpSpPr>
          <a:xfrm rot="-1884356">
            <a:off x="158872" y="3245620"/>
            <a:ext cx="1720568" cy="1093473"/>
            <a:chOff x="7685850" y="32550"/>
            <a:chExt cx="1290421" cy="820102"/>
          </a:xfrm>
        </p:grpSpPr>
        <p:sp>
          <p:nvSpPr>
            <p:cNvPr id="288" name="Google Shape;288;p15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05" name="Google Shape;305;p15"/>
          <p:cNvGrpSpPr/>
          <p:nvPr/>
        </p:nvGrpSpPr>
        <p:grpSpPr>
          <a:xfrm>
            <a:off x="371800" y="5793334"/>
            <a:ext cx="780680" cy="702649"/>
            <a:chOff x="566725" y="4222438"/>
            <a:chExt cx="585510" cy="526987"/>
          </a:xfrm>
        </p:grpSpPr>
        <p:sp>
          <p:nvSpPr>
            <p:cNvPr id="306" name="Google Shape;306;p15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09" name="Google Shape;309;p15"/>
          <p:cNvSpPr/>
          <p:nvPr/>
        </p:nvSpPr>
        <p:spPr>
          <a:xfrm rot="846218">
            <a:off x="6303923" y="158393"/>
            <a:ext cx="827743" cy="546011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0" name="Google Shape;310;p15"/>
          <p:cNvSpPr/>
          <p:nvPr/>
        </p:nvSpPr>
        <p:spPr>
          <a:xfrm rot="1551601">
            <a:off x="7811447" y="218932"/>
            <a:ext cx="827739" cy="546008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960000" y="3633765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1"/>
          </p:nvPr>
        </p:nvSpPr>
        <p:spPr>
          <a:xfrm>
            <a:off x="960000" y="4262543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title" idx="2"/>
          </p:nvPr>
        </p:nvSpPr>
        <p:spPr>
          <a:xfrm>
            <a:off x="4593400" y="3633771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3"/>
          </p:nvPr>
        </p:nvSpPr>
        <p:spPr>
          <a:xfrm>
            <a:off x="4593400" y="4283776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4"/>
          <p:cNvSpPr txBox="1">
            <a:spLocks noGrp="1"/>
          </p:cNvSpPr>
          <p:nvPr>
            <p:ph type="title" idx="4"/>
          </p:nvPr>
        </p:nvSpPr>
        <p:spPr>
          <a:xfrm>
            <a:off x="8226800" y="3633765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95" name="Google Shape;495;p24"/>
          <p:cNvSpPr txBox="1">
            <a:spLocks noGrp="1"/>
          </p:cNvSpPr>
          <p:nvPr>
            <p:ph type="subTitle" idx="5"/>
          </p:nvPr>
        </p:nvSpPr>
        <p:spPr>
          <a:xfrm>
            <a:off x="8226800" y="4262543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4"/>
          <p:cNvSpPr txBox="1">
            <a:spLocks noGrp="1"/>
          </p:cNvSpPr>
          <p:nvPr>
            <p:ph type="title" idx="6"/>
          </p:nvPr>
        </p:nvSpPr>
        <p:spPr>
          <a:xfrm flipH="1">
            <a:off x="3433200" y="717167"/>
            <a:ext cx="53256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497" name="Google Shape;497;p24"/>
          <p:cNvGrpSpPr/>
          <p:nvPr/>
        </p:nvGrpSpPr>
        <p:grpSpPr>
          <a:xfrm rot="7383821">
            <a:off x="11080711" y="19882"/>
            <a:ext cx="1016016" cy="1085964"/>
            <a:chOff x="429300" y="4124275"/>
            <a:chExt cx="381650" cy="407925"/>
          </a:xfrm>
        </p:grpSpPr>
        <p:sp>
          <p:nvSpPr>
            <p:cNvPr id="498" name="Google Shape;498;p24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04" name="Google Shape;504;p24"/>
          <p:cNvSpPr txBox="1">
            <a:spLocks noGrp="1"/>
          </p:cNvSpPr>
          <p:nvPr>
            <p:ph type="title" idx="7" hasCustomPrompt="1"/>
          </p:nvPr>
        </p:nvSpPr>
        <p:spPr>
          <a:xfrm>
            <a:off x="17658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5" name="Google Shape;505;p24"/>
          <p:cNvSpPr txBox="1">
            <a:spLocks noGrp="1"/>
          </p:cNvSpPr>
          <p:nvPr>
            <p:ph type="title" idx="8" hasCustomPrompt="1"/>
          </p:nvPr>
        </p:nvSpPr>
        <p:spPr>
          <a:xfrm>
            <a:off x="53992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6" name="Google Shape;506;p24"/>
          <p:cNvSpPr txBox="1">
            <a:spLocks noGrp="1"/>
          </p:cNvSpPr>
          <p:nvPr>
            <p:ph type="title" idx="9" hasCustomPrompt="1"/>
          </p:nvPr>
        </p:nvSpPr>
        <p:spPr>
          <a:xfrm>
            <a:off x="90326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1254263" y="-2175313"/>
            <a:ext cx="3690577" cy="380396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10248426" y="-136641"/>
            <a:ext cx="1956284" cy="1536063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10941719" y="5792943"/>
            <a:ext cx="1103117" cy="1078511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121680" y="4774827"/>
            <a:ext cx="1479481" cy="3434544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681763" y="5209253"/>
            <a:ext cx="3690577" cy="380396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10373654" y="-70290"/>
            <a:ext cx="1093385" cy="1562145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10912239" y="5782989"/>
            <a:ext cx="1146548" cy="929215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730801" y="530334"/>
            <a:ext cx="10743332" cy="5857487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5" name="Google Shape;795;p40"/>
          <p:cNvSpPr/>
          <p:nvPr/>
        </p:nvSpPr>
        <p:spPr>
          <a:xfrm flipH="1">
            <a:off x="10196334" y="179501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6" name="Google Shape;796;p40"/>
          <p:cNvSpPr/>
          <p:nvPr/>
        </p:nvSpPr>
        <p:spPr>
          <a:xfrm flipH="1">
            <a:off x="-91967" y="5405234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7" name="Google Shape;797;p40"/>
          <p:cNvSpPr/>
          <p:nvPr/>
        </p:nvSpPr>
        <p:spPr>
          <a:xfrm rot="1636678">
            <a:off x="11250839" y="6245502"/>
            <a:ext cx="682315" cy="47666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Quote 3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4146828" y="4274500"/>
            <a:ext cx="2957320" cy="375336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804400" y="1382567"/>
            <a:ext cx="10583211" cy="459003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762090" y="133405"/>
            <a:ext cx="3165127" cy="1711316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253765" y="244711"/>
            <a:ext cx="1133395" cy="1488669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10924468" y="289084"/>
            <a:ext cx="1720561" cy="1093469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11061800" y="5815363"/>
            <a:ext cx="1021488" cy="786295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8103428" y="-2404167"/>
            <a:ext cx="2957320" cy="375336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3526141" y="136448"/>
            <a:ext cx="869481" cy="679696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85200" y="1591275"/>
            <a:ext cx="6821600" cy="3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89933" y="4720725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258867" y="5128678"/>
            <a:ext cx="1319880" cy="1015983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 rot="-1712867">
            <a:off x="10841231" y="3349031"/>
            <a:ext cx="1956296" cy="1536069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459926" y="279542"/>
            <a:ext cx="917741" cy="980924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374403" y="1195088"/>
            <a:ext cx="384100" cy="418315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619884" y="6296584"/>
            <a:ext cx="941681" cy="747323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730801" y="530334"/>
            <a:ext cx="10743332" cy="5857487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Google Shape;36;p4"/>
          <p:cNvSpPr/>
          <p:nvPr/>
        </p:nvSpPr>
        <p:spPr>
          <a:xfrm flipH="1">
            <a:off x="10196334" y="179501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4"/>
          <p:cNvSpPr/>
          <p:nvPr/>
        </p:nvSpPr>
        <p:spPr>
          <a:xfrm flipH="1">
            <a:off x="-91967" y="5405234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60000" y="717167"/>
            <a:ext cx="6828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60133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9480601" y="5498361"/>
            <a:ext cx="3239568" cy="1622168"/>
            <a:chOff x="7110451" y="4123771"/>
            <a:chExt cx="2429676" cy="1216626"/>
          </a:xfrm>
        </p:grpSpPr>
        <p:sp>
          <p:nvSpPr>
            <p:cNvPr id="41" name="Google Shape;41;p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965433" y="1777851"/>
            <a:ext cx="39160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965433" y="2789684"/>
            <a:ext cx="5000800" cy="2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9331667" y="5283636"/>
            <a:ext cx="2925517" cy="1574361"/>
            <a:chOff x="7365450" y="3962726"/>
            <a:chExt cx="2194138" cy="1180771"/>
          </a:xfrm>
        </p:grpSpPr>
        <p:sp>
          <p:nvSpPr>
            <p:cNvPr id="184" name="Google Shape;184;p9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85" name="Google Shape;185;p9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" name="Google Shape;186;p9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192;p9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193;p9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194;p9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195;p9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6" name="Google Shape;196;p9"/>
          <p:cNvSpPr/>
          <p:nvPr/>
        </p:nvSpPr>
        <p:spPr>
          <a:xfrm rot="-9315471">
            <a:off x="-7814" y="492035"/>
            <a:ext cx="1257351" cy="1307428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97" name="Google Shape;197;p9"/>
          <p:cNvGrpSpPr/>
          <p:nvPr/>
        </p:nvGrpSpPr>
        <p:grpSpPr>
          <a:xfrm rot="233258">
            <a:off x="4104608" y="114872"/>
            <a:ext cx="1103093" cy="1078488"/>
            <a:chOff x="3141076" y="86042"/>
            <a:chExt cx="827319" cy="808865"/>
          </a:xfrm>
        </p:grpSpPr>
        <p:sp>
          <p:nvSpPr>
            <p:cNvPr id="198" name="Google Shape;198;p9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2202300" y="2058451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1283700" y="1994851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2202300" y="2675284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3617800" y="717167"/>
            <a:ext cx="49564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7793084" y="2058467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6874484" y="1994867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7793084" y="2675300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2202300" y="4503451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1283700" y="4439851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2202300" y="5120284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7793084" y="4503467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6874484" y="4439867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7793084" y="5120300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530069" y="374667"/>
            <a:ext cx="610281" cy="594631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3053400" y="4186151"/>
            <a:ext cx="6085200" cy="6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1944233" y="1973751"/>
            <a:ext cx="8303600" cy="22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242299" y="5203864"/>
            <a:ext cx="1133384" cy="1488656"/>
            <a:chOff x="181724" y="3902898"/>
            <a:chExt cx="850038" cy="1116492"/>
          </a:xfrm>
        </p:grpSpPr>
        <p:grpSp>
          <p:nvGrpSpPr>
            <p:cNvPr id="252" name="Google Shape;252;p1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253" name="Google Shape;253;p1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57" name="Google Shape;257;p1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58" name="Google Shape;258;p14"/>
          <p:cNvGrpSpPr/>
          <p:nvPr/>
        </p:nvGrpSpPr>
        <p:grpSpPr>
          <a:xfrm>
            <a:off x="10247801" y="43400"/>
            <a:ext cx="1720561" cy="1093469"/>
            <a:chOff x="7685850" y="32550"/>
            <a:chExt cx="1290421" cy="820102"/>
          </a:xfrm>
        </p:grpSpPr>
        <p:sp>
          <p:nvSpPr>
            <p:cNvPr id="259" name="Google Shape;259;p14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76" name="Google Shape;276;p14"/>
          <p:cNvSpPr/>
          <p:nvPr/>
        </p:nvSpPr>
        <p:spPr>
          <a:xfrm rot="10800000">
            <a:off x="10660833" y="5840397"/>
            <a:ext cx="1021488" cy="786295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5"/>
          <p:cNvSpPr txBox="1">
            <a:spLocks noGrp="1"/>
          </p:cNvSpPr>
          <p:nvPr>
            <p:ph type="subTitle" idx="1"/>
          </p:nvPr>
        </p:nvSpPr>
        <p:spPr>
          <a:xfrm>
            <a:off x="2705184" y="3863633"/>
            <a:ext cx="6781600" cy="10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5"/>
          <p:cNvSpPr txBox="1">
            <a:spLocks noGrp="1"/>
          </p:cNvSpPr>
          <p:nvPr>
            <p:ph type="title"/>
          </p:nvPr>
        </p:nvSpPr>
        <p:spPr>
          <a:xfrm>
            <a:off x="3153384" y="1978767"/>
            <a:ext cx="5885200" cy="17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281" name="Google Shape;281;p15"/>
          <p:cNvGrpSpPr/>
          <p:nvPr/>
        </p:nvGrpSpPr>
        <p:grpSpPr>
          <a:xfrm flipH="1">
            <a:off x="10385034" y="4707301"/>
            <a:ext cx="1415121" cy="1578672"/>
            <a:chOff x="7723125" y="3659426"/>
            <a:chExt cx="1061341" cy="1184004"/>
          </a:xfrm>
        </p:grpSpPr>
        <p:sp>
          <p:nvSpPr>
            <p:cNvPr id="282" name="Google Shape;282;p15"/>
            <p:cNvSpPr/>
            <p:nvPr/>
          </p:nvSpPr>
          <p:spPr>
            <a:xfrm rot="1164162">
              <a:off x="7971346" y="3773363"/>
              <a:ext cx="636205" cy="458881"/>
            </a:xfrm>
            <a:custGeom>
              <a:avLst/>
              <a:gdLst/>
              <a:ahLst/>
              <a:cxnLst/>
              <a:rect l="l" t="t" r="r" b="b"/>
              <a:pathLst>
                <a:path w="21204" h="15294" extrusionOk="0">
                  <a:moveTo>
                    <a:pt x="19508" y="1"/>
                  </a:moveTo>
                  <a:cubicBezTo>
                    <a:pt x="19184" y="1"/>
                    <a:pt x="18885" y="221"/>
                    <a:pt x="18822" y="563"/>
                  </a:cubicBezTo>
                  <a:cubicBezTo>
                    <a:pt x="18760" y="546"/>
                    <a:pt x="18696" y="537"/>
                    <a:pt x="18632" y="537"/>
                  </a:cubicBezTo>
                  <a:cubicBezTo>
                    <a:pt x="18448" y="537"/>
                    <a:pt x="18265" y="607"/>
                    <a:pt x="18138" y="734"/>
                  </a:cubicBezTo>
                  <a:lnTo>
                    <a:pt x="18001" y="563"/>
                  </a:lnTo>
                  <a:cubicBezTo>
                    <a:pt x="17873" y="407"/>
                    <a:pt x="17724" y="342"/>
                    <a:pt x="17579" y="342"/>
                  </a:cubicBezTo>
                  <a:cubicBezTo>
                    <a:pt x="17280" y="342"/>
                    <a:pt x="16994" y="617"/>
                    <a:pt x="16925" y="939"/>
                  </a:cubicBezTo>
                  <a:cubicBezTo>
                    <a:pt x="16549" y="990"/>
                    <a:pt x="16207" y="1315"/>
                    <a:pt x="16378" y="1725"/>
                  </a:cubicBezTo>
                  <a:cubicBezTo>
                    <a:pt x="16429" y="1862"/>
                    <a:pt x="16481" y="1998"/>
                    <a:pt x="16549" y="2135"/>
                  </a:cubicBezTo>
                  <a:cubicBezTo>
                    <a:pt x="16259" y="1862"/>
                    <a:pt x="15951" y="1571"/>
                    <a:pt x="15644" y="1315"/>
                  </a:cubicBezTo>
                  <a:cubicBezTo>
                    <a:pt x="15513" y="1185"/>
                    <a:pt x="15368" y="1130"/>
                    <a:pt x="15227" y="1130"/>
                  </a:cubicBezTo>
                  <a:cubicBezTo>
                    <a:pt x="14761" y="1130"/>
                    <a:pt x="14356" y="1736"/>
                    <a:pt x="14789" y="2169"/>
                  </a:cubicBezTo>
                  <a:cubicBezTo>
                    <a:pt x="15302" y="2750"/>
                    <a:pt x="15763" y="3365"/>
                    <a:pt x="16173" y="3998"/>
                  </a:cubicBezTo>
                  <a:cubicBezTo>
                    <a:pt x="15575" y="3639"/>
                    <a:pt x="14926" y="3331"/>
                    <a:pt x="14260" y="3109"/>
                  </a:cubicBezTo>
                  <a:cubicBezTo>
                    <a:pt x="14218" y="3098"/>
                    <a:pt x="14178" y="3092"/>
                    <a:pt x="14138" y="3092"/>
                  </a:cubicBezTo>
                  <a:cubicBezTo>
                    <a:pt x="13822" y="3092"/>
                    <a:pt x="13597" y="3437"/>
                    <a:pt x="13764" y="3741"/>
                  </a:cubicBezTo>
                  <a:cubicBezTo>
                    <a:pt x="13901" y="3980"/>
                    <a:pt x="14106" y="4185"/>
                    <a:pt x="14345" y="4322"/>
                  </a:cubicBezTo>
                  <a:cubicBezTo>
                    <a:pt x="14397" y="4359"/>
                    <a:pt x="14455" y="4377"/>
                    <a:pt x="14511" y="4377"/>
                  </a:cubicBezTo>
                  <a:cubicBezTo>
                    <a:pt x="14585" y="4377"/>
                    <a:pt x="14655" y="4346"/>
                    <a:pt x="14704" y="4288"/>
                  </a:cubicBezTo>
                  <a:lnTo>
                    <a:pt x="14789" y="4339"/>
                  </a:lnTo>
                  <a:cubicBezTo>
                    <a:pt x="14653" y="4459"/>
                    <a:pt x="14584" y="4647"/>
                    <a:pt x="14601" y="4818"/>
                  </a:cubicBezTo>
                  <a:cubicBezTo>
                    <a:pt x="13012" y="3417"/>
                    <a:pt x="11440" y="2016"/>
                    <a:pt x="9663" y="854"/>
                  </a:cubicBezTo>
                  <a:cubicBezTo>
                    <a:pt x="9552" y="782"/>
                    <a:pt x="9443" y="750"/>
                    <a:pt x="9342" y="750"/>
                  </a:cubicBezTo>
                  <a:cubicBezTo>
                    <a:pt x="8915" y="750"/>
                    <a:pt x="8622" y="1307"/>
                    <a:pt x="8843" y="1708"/>
                  </a:cubicBezTo>
                  <a:cubicBezTo>
                    <a:pt x="8467" y="1469"/>
                    <a:pt x="8091" y="1247"/>
                    <a:pt x="7681" y="1059"/>
                  </a:cubicBezTo>
                  <a:cubicBezTo>
                    <a:pt x="7585" y="1004"/>
                    <a:pt x="7486" y="980"/>
                    <a:pt x="7392" y="980"/>
                  </a:cubicBezTo>
                  <a:cubicBezTo>
                    <a:pt x="6986" y="980"/>
                    <a:pt x="6656" y="1432"/>
                    <a:pt x="6878" y="1862"/>
                  </a:cubicBezTo>
                  <a:cubicBezTo>
                    <a:pt x="7323" y="2648"/>
                    <a:pt x="7801" y="3417"/>
                    <a:pt x="8348" y="4151"/>
                  </a:cubicBezTo>
                  <a:cubicBezTo>
                    <a:pt x="7801" y="3724"/>
                    <a:pt x="7220" y="3348"/>
                    <a:pt x="6605" y="3024"/>
                  </a:cubicBezTo>
                  <a:cubicBezTo>
                    <a:pt x="6519" y="2978"/>
                    <a:pt x="6429" y="2957"/>
                    <a:pt x="6342" y="2957"/>
                  </a:cubicBezTo>
                  <a:cubicBezTo>
                    <a:pt x="5941" y="2957"/>
                    <a:pt x="5584" y="3389"/>
                    <a:pt x="5836" y="3810"/>
                  </a:cubicBezTo>
                  <a:cubicBezTo>
                    <a:pt x="6212" y="4408"/>
                    <a:pt x="6639" y="4989"/>
                    <a:pt x="7083" y="5552"/>
                  </a:cubicBezTo>
                  <a:cubicBezTo>
                    <a:pt x="6571" y="5125"/>
                    <a:pt x="6058" y="4698"/>
                    <a:pt x="5528" y="4288"/>
                  </a:cubicBezTo>
                  <a:cubicBezTo>
                    <a:pt x="5432" y="4212"/>
                    <a:pt x="5335" y="4179"/>
                    <a:pt x="5245" y="4179"/>
                  </a:cubicBezTo>
                  <a:cubicBezTo>
                    <a:pt x="4891" y="4179"/>
                    <a:pt x="4630" y="4686"/>
                    <a:pt x="4794" y="5040"/>
                  </a:cubicBezTo>
                  <a:cubicBezTo>
                    <a:pt x="5375" y="6321"/>
                    <a:pt x="6246" y="7415"/>
                    <a:pt x="7135" y="8491"/>
                  </a:cubicBezTo>
                  <a:cubicBezTo>
                    <a:pt x="6246" y="7620"/>
                    <a:pt x="5289" y="6800"/>
                    <a:pt x="4298" y="6082"/>
                  </a:cubicBezTo>
                  <a:cubicBezTo>
                    <a:pt x="4203" y="6014"/>
                    <a:pt x="4106" y="5985"/>
                    <a:pt x="4015" y="5985"/>
                  </a:cubicBezTo>
                  <a:cubicBezTo>
                    <a:pt x="3646" y="5985"/>
                    <a:pt x="3355" y="6461"/>
                    <a:pt x="3546" y="6817"/>
                  </a:cubicBezTo>
                  <a:cubicBezTo>
                    <a:pt x="4110" y="7825"/>
                    <a:pt x="4760" y="8782"/>
                    <a:pt x="5409" y="9738"/>
                  </a:cubicBezTo>
                  <a:cubicBezTo>
                    <a:pt x="4606" y="8987"/>
                    <a:pt x="3803" y="8252"/>
                    <a:pt x="2846" y="7705"/>
                  </a:cubicBezTo>
                  <a:cubicBezTo>
                    <a:pt x="2770" y="7658"/>
                    <a:pt x="2686" y="7637"/>
                    <a:pt x="2602" y="7637"/>
                  </a:cubicBezTo>
                  <a:cubicBezTo>
                    <a:pt x="2289" y="7637"/>
                    <a:pt x="1976" y="7932"/>
                    <a:pt x="2111" y="8269"/>
                  </a:cubicBezTo>
                  <a:cubicBezTo>
                    <a:pt x="2658" y="9704"/>
                    <a:pt x="3529" y="10917"/>
                    <a:pt x="4350" y="12182"/>
                  </a:cubicBezTo>
                  <a:cubicBezTo>
                    <a:pt x="3683" y="11703"/>
                    <a:pt x="3051" y="11174"/>
                    <a:pt x="2419" y="10627"/>
                  </a:cubicBezTo>
                  <a:cubicBezTo>
                    <a:pt x="2313" y="10538"/>
                    <a:pt x="2193" y="10500"/>
                    <a:pt x="2076" y="10500"/>
                  </a:cubicBezTo>
                  <a:cubicBezTo>
                    <a:pt x="1721" y="10500"/>
                    <a:pt x="1401" y="10856"/>
                    <a:pt x="1633" y="11242"/>
                  </a:cubicBezTo>
                  <a:cubicBezTo>
                    <a:pt x="1923" y="11738"/>
                    <a:pt x="2197" y="12250"/>
                    <a:pt x="2436" y="12797"/>
                  </a:cubicBezTo>
                  <a:cubicBezTo>
                    <a:pt x="2145" y="12643"/>
                    <a:pt x="1872" y="12506"/>
                    <a:pt x="1599" y="12336"/>
                  </a:cubicBezTo>
                  <a:cubicBezTo>
                    <a:pt x="1520" y="12291"/>
                    <a:pt x="1439" y="12272"/>
                    <a:pt x="1360" y="12272"/>
                  </a:cubicBezTo>
                  <a:cubicBezTo>
                    <a:pt x="1014" y="12272"/>
                    <a:pt x="720" y="12657"/>
                    <a:pt x="915" y="13019"/>
                  </a:cubicBezTo>
                  <a:cubicBezTo>
                    <a:pt x="1069" y="13258"/>
                    <a:pt x="1189" y="13515"/>
                    <a:pt x="1291" y="13788"/>
                  </a:cubicBezTo>
                  <a:cubicBezTo>
                    <a:pt x="1154" y="13737"/>
                    <a:pt x="1001" y="13685"/>
                    <a:pt x="864" y="13600"/>
                  </a:cubicBezTo>
                  <a:cubicBezTo>
                    <a:pt x="788" y="13558"/>
                    <a:pt x="712" y="13539"/>
                    <a:pt x="640" y="13539"/>
                  </a:cubicBezTo>
                  <a:cubicBezTo>
                    <a:pt x="273" y="13539"/>
                    <a:pt x="0" y="14021"/>
                    <a:pt x="300" y="14335"/>
                  </a:cubicBezTo>
                  <a:cubicBezTo>
                    <a:pt x="334" y="14369"/>
                    <a:pt x="351" y="14386"/>
                    <a:pt x="368" y="14420"/>
                  </a:cubicBezTo>
                  <a:cubicBezTo>
                    <a:pt x="180" y="14608"/>
                    <a:pt x="215" y="14916"/>
                    <a:pt x="437" y="15069"/>
                  </a:cubicBezTo>
                  <a:cubicBezTo>
                    <a:pt x="604" y="15185"/>
                    <a:pt x="836" y="15293"/>
                    <a:pt x="1054" y="15293"/>
                  </a:cubicBezTo>
                  <a:cubicBezTo>
                    <a:pt x="1191" y="15293"/>
                    <a:pt x="1322" y="15250"/>
                    <a:pt x="1428" y="15138"/>
                  </a:cubicBezTo>
                  <a:cubicBezTo>
                    <a:pt x="1513" y="15069"/>
                    <a:pt x="1564" y="14967"/>
                    <a:pt x="1582" y="14864"/>
                  </a:cubicBezTo>
                  <a:cubicBezTo>
                    <a:pt x="1752" y="14899"/>
                    <a:pt x="1940" y="14950"/>
                    <a:pt x="2111" y="15001"/>
                  </a:cubicBezTo>
                  <a:cubicBezTo>
                    <a:pt x="2166" y="15018"/>
                    <a:pt x="2218" y="15026"/>
                    <a:pt x="2266" y="15026"/>
                  </a:cubicBezTo>
                  <a:cubicBezTo>
                    <a:pt x="2657" y="15026"/>
                    <a:pt x="2831" y="14517"/>
                    <a:pt x="2573" y="14198"/>
                  </a:cubicBezTo>
                  <a:cubicBezTo>
                    <a:pt x="2487" y="14095"/>
                    <a:pt x="2419" y="13993"/>
                    <a:pt x="2368" y="13890"/>
                  </a:cubicBezTo>
                  <a:lnTo>
                    <a:pt x="2368" y="13890"/>
                  </a:lnTo>
                  <a:cubicBezTo>
                    <a:pt x="2590" y="14010"/>
                    <a:pt x="2812" y="14130"/>
                    <a:pt x="3034" y="14266"/>
                  </a:cubicBezTo>
                  <a:cubicBezTo>
                    <a:pt x="3117" y="14313"/>
                    <a:pt x="3203" y="14334"/>
                    <a:pt x="3285" y="14334"/>
                  </a:cubicBezTo>
                  <a:cubicBezTo>
                    <a:pt x="3596" y="14334"/>
                    <a:pt x="3863" y="14040"/>
                    <a:pt x="3769" y="13702"/>
                  </a:cubicBezTo>
                  <a:cubicBezTo>
                    <a:pt x="3700" y="13395"/>
                    <a:pt x="3615" y="13087"/>
                    <a:pt x="3495" y="12780"/>
                  </a:cubicBezTo>
                  <a:lnTo>
                    <a:pt x="3495" y="12780"/>
                  </a:lnTo>
                  <a:cubicBezTo>
                    <a:pt x="4144" y="13275"/>
                    <a:pt x="4828" y="13702"/>
                    <a:pt x="5528" y="14061"/>
                  </a:cubicBezTo>
                  <a:cubicBezTo>
                    <a:pt x="5612" y="14107"/>
                    <a:pt x="5697" y="14127"/>
                    <a:pt x="5777" y="14127"/>
                  </a:cubicBezTo>
                  <a:cubicBezTo>
                    <a:pt x="6122" y="14127"/>
                    <a:pt x="6389" y="13755"/>
                    <a:pt x="6195" y="13395"/>
                  </a:cubicBezTo>
                  <a:cubicBezTo>
                    <a:pt x="5546" y="12113"/>
                    <a:pt x="4674" y="10986"/>
                    <a:pt x="3939" y="9738"/>
                  </a:cubicBezTo>
                  <a:lnTo>
                    <a:pt x="3939" y="9738"/>
                  </a:lnTo>
                  <a:cubicBezTo>
                    <a:pt x="5101" y="10747"/>
                    <a:pt x="6144" y="11874"/>
                    <a:pt x="7476" y="12677"/>
                  </a:cubicBezTo>
                  <a:cubicBezTo>
                    <a:pt x="7557" y="12724"/>
                    <a:pt x="7641" y="12744"/>
                    <a:pt x="7722" y="12744"/>
                  </a:cubicBezTo>
                  <a:cubicBezTo>
                    <a:pt x="8091" y="12744"/>
                    <a:pt x="8415" y="12323"/>
                    <a:pt x="8177" y="11960"/>
                  </a:cubicBezTo>
                  <a:cubicBezTo>
                    <a:pt x="7596" y="11037"/>
                    <a:pt x="6964" y="10131"/>
                    <a:pt x="6349" y="9226"/>
                  </a:cubicBezTo>
                  <a:lnTo>
                    <a:pt x="6349" y="9226"/>
                  </a:lnTo>
                  <a:cubicBezTo>
                    <a:pt x="7545" y="10388"/>
                    <a:pt x="8707" y="11584"/>
                    <a:pt x="10022" y="12609"/>
                  </a:cubicBezTo>
                  <a:cubicBezTo>
                    <a:pt x="10137" y="12711"/>
                    <a:pt x="10264" y="12755"/>
                    <a:pt x="10386" y="12755"/>
                  </a:cubicBezTo>
                  <a:cubicBezTo>
                    <a:pt x="10757" y="12755"/>
                    <a:pt x="11082" y="12353"/>
                    <a:pt x="10876" y="11943"/>
                  </a:cubicBezTo>
                  <a:cubicBezTo>
                    <a:pt x="10142" y="10336"/>
                    <a:pt x="8963" y="9038"/>
                    <a:pt x="7852" y="7671"/>
                  </a:cubicBezTo>
                  <a:lnTo>
                    <a:pt x="7852" y="7671"/>
                  </a:lnTo>
                  <a:cubicBezTo>
                    <a:pt x="9595" y="9260"/>
                    <a:pt x="11269" y="10917"/>
                    <a:pt x="13149" y="12353"/>
                  </a:cubicBezTo>
                  <a:cubicBezTo>
                    <a:pt x="13229" y="12414"/>
                    <a:pt x="13317" y="12440"/>
                    <a:pt x="13404" y="12440"/>
                  </a:cubicBezTo>
                  <a:cubicBezTo>
                    <a:pt x="13781" y="12440"/>
                    <a:pt x="14150" y="11944"/>
                    <a:pt x="13901" y="11584"/>
                  </a:cubicBezTo>
                  <a:cubicBezTo>
                    <a:pt x="12568" y="9721"/>
                    <a:pt x="10894" y="8132"/>
                    <a:pt x="9339" y="6458"/>
                  </a:cubicBezTo>
                  <a:lnTo>
                    <a:pt x="9339" y="6458"/>
                  </a:lnTo>
                  <a:cubicBezTo>
                    <a:pt x="11287" y="8286"/>
                    <a:pt x="12978" y="10422"/>
                    <a:pt x="15268" y="11840"/>
                  </a:cubicBezTo>
                  <a:cubicBezTo>
                    <a:pt x="15373" y="11903"/>
                    <a:pt x="15476" y="11931"/>
                    <a:pt x="15572" y="11931"/>
                  </a:cubicBezTo>
                  <a:cubicBezTo>
                    <a:pt x="16018" y="11931"/>
                    <a:pt x="16306" y="11329"/>
                    <a:pt x="15968" y="10935"/>
                  </a:cubicBezTo>
                  <a:cubicBezTo>
                    <a:pt x="13832" y="8372"/>
                    <a:pt x="11269" y="6133"/>
                    <a:pt x="9287" y="3451"/>
                  </a:cubicBezTo>
                  <a:lnTo>
                    <a:pt x="9287" y="3451"/>
                  </a:lnTo>
                  <a:cubicBezTo>
                    <a:pt x="12226" y="5723"/>
                    <a:pt x="14413" y="8987"/>
                    <a:pt x="17745" y="10781"/>
                  </a:cubicBezTo>
                  <a:cubicBezTo>
                    <a:pt x="17827" y="10825"/>
                    <a:pt x="17917" y="10845"/>
                    <a:pt x="18006" y="10845"/>
                  </a:cubicBezTo>
                  <a:cubicBezTo>
                    <a:pt x="18438" y="10845"/>
                    <a:pt x="18877" y="10385"/>
                    <a:pt x="18565" y="9961"/>
                  </a:cubicBezTo>
                  <a:cubicBezTo>
                    <a:pt x="18394" y="9738"/>
                    <a:pt x="18241" y="9533"/>
                    <a:pt x="18070" y="9311"/>
                  </a:cubicBezTo>
                  <a:lnTo>
                    <a:pt x="18070" y="9311"/>
                  </a:lnTo>
                  <a:cubicBezTo>
                    <a:pt x="18702" y="9790"/>
                    <a:pt x="19368" y="10217"/>
                    <a:pt x="20052" y="10627"/>
                  </a:cubicBezTo>
                  <a:cubicBezTo>
                    <a:pt x="20162" y="10688"/>
                    <a:pt x="20271" y="10715"/>
                    <a:pt x="20373" y="10715"/>
                  </a:cubicBezTo>
                  <a:cubicBezTo>
                    <a:pt x="20869" y="10715"/>
                    <a:pt x="21203" y="10078"/>
                    <a:pt x="20821" y="9653"/>
                  </a:cubicBezTo>
                  <a:cubicBezTo>
                    <a:pt x="20633" y="9431"/>
                    <a:pt x="20445" y="9226"/>
                    <a:pt x="20240" y="9021"/>
                  </a:cubicBezTo>
                  <a:cubicBezTo>
                    <a:pt x="20240" y="8867"/>
                    <a:pt x="20206" y="8713"/>
                    <a:pt x="20103" y="8594"/>
                  </a:cubicBezTo>
                  <a:cubicBezTo>
                    <a:pt x="19249" y="7534"/>
                    <a:pt x="18309" y="6543"/>
                    <a:pt x="17267" y="5655"/>
                  </a:cubicBezTo>
                  <a:lnTo>
                    <a:pt x="17267" y="5655"/>
                  </a:lnTo>
                  <a:cubicBezTo>
                    <a:pt x="17306" y="5666"/>
                    <a:pt x="17344" y="5671"/>
                    <a:pt x="17381" y="5671"/>
                  </a:cubicBezTo>
                  <a:cubicBezTo>
                    <a:pt x="17636" y="5671"/>
                    <a:pt x="17837" y="5432"/>
                    <a:pt x="17882" y="5194"/>
                  </a:cubicBezTo>
                  <a:cubicBezTo>
                    <a:pt x="17937" y="5207"/>
                    <a:pt x="17992" y="5214"/>
                    <a:pt x="18045" y="5214"/>
                  </a:cubicBezTo>
                  <a:cubicBezTo>
                    <a:pt x="18452" y="5214"/>
                    <a:pt x="18774" y="4833"/>
                    <a:pt x="18668" y="4425"/>
                  </a:cubicBezTo>
                  <a:cubicBezTo>
                    <a:pt x="18668" y="4373"/>
                    <a:pt x="18651" y="4339"/>
                    <a:pt x="18634" y="4288"/>
                  </a:cubicBezTo>
                  <a:lnTo>
                    <a:pt x="18634" y="4288"/>
                  </a:lnTo>
                  <a:lnTo>
                    <a:pt x="18685" y="4322"/>
                  </a:lnTo>
                  <a:cubicBezTo>
                    <a:pt x="18817" y="4447"/>
                    <a:pt x="18982" y="4508"/>
                    <a:pt x="19144" y="4508"/>
                  </a:cubicBezTo>
                  <a:cubicBezTo>
                    <a:pt x="19338" y="4508"/>
                    <a:pt x="19529" y="4421"/>
                    <a:pt x="19659" y="4254"/>
                  </a:cubicBezTo>
                  <a:lnTo>
                    <a:pt x="19693" y="4271"/>
                  </a:lnTo>
                  <a:cubicBezTo>
                    <a:pt x="19803" y="4351"/>
                    <a:pt x="19915" y="4385"/>
                    <a:pt x="20024" y="4385"/>
                  </a:cubicBezTo>
                  <a:cubicBezTo>
                    <a:pt x="20473" y="4385"/>
                    <a:pt x="20846" y="3792"/>
                    <a:pt x="20599" y="3365"/>
                  </a:cubicBezTo>
                  <a:cubicBezTo>
                    <a:pt x="20411" y="3024"/>
                    <a:pt x="20223" y="2665"/>
                    <a:pt x="20035" y="2323"/>
                  </a:cubicBezTo>
                  <a:cubicBezTo>
                    <a:pt x="20120" y="2203"/>
                    <a:pt x="20171" y="2067"/>
                    <a:pt x="20171" y="1913"/>
                  </a:cubicBezTo>
                  <a:lnTo>
                    <a:pt x="20171" y="1896"/>
                  </a:lnTo>
                  <a:cubicBezTo>
                    <a:pt x="20257" y="1862"/>
                    <a:pt x="20342" y="1810"/>
                    <a:pt x="20393" y="1742"/>
                  </a:cubicBezTo>
                  <a:cubicBezTo>
                    <a:pt x="20974" y="1025"/>
                    <a:pt x="20650" y="461"/>
                    <a:pt x="19847" y="85"/>
                  </a:cubicBezTo>
                  <a:cubicBezTo>
                    <a:pt x="19737" y="27"/>
                    <a:pt x="19621" y="1"/>
                    <a:pt x="19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 rot="1164162">
              <a:off x="7863863" y="3761118"/>
              <a:ext cx="779864" cy="980621"/>
            </a:xfrm>
            <a:custGeom>
              <a:avLst/>
              <a:gdLst/>
              <a:ahLst/>
              <a:cxnLst/>
              <a:rect l="l" t="t" r="r" b="b"/>
              <a:pathLst>
                <a:path w="25992" h="32683" extrusionOk="0">
                  <a:moveTo>
                    <a:pt x="17878" y="276"/>
                  </a:moveTo>
                  <a:cubicBezTo>
                    <a:pt x="17883" y="276"/>
                    <a:pt x="17888" y="277"/>
                    <a:pt x="17892" y="278"/>
                  </a:cubicBezTo>
                  <a:cubicBezTo>
                    <a:pt x="18849" y="569"/>
                    <a:pt x="19754" y="1013"/>
                    <a:pt x="20575" y="1594"/>
                  </a:cubicBezTo>
                  <a:cubicBezTo>
                    <a:pt x="22078" y="2619"/>
                    <a:pt x="21207" y="3678"/>
                    <a:pt x="20216" y="4704"/>
                  </a:cubicBezTo>
                  <a:cubicBezTo>
                    <a:pt x="19584" y="5353"/>
                    <a:pt x="18866" y="5934"/>
                    <a:pt x="18353" y="6669"/>
                  </a:cubicBezTo>
                  <a:cubicBezTo>
                    <a:pt x="17584" y="6053"/>
                    <a:pt x="16816" y="5438"/>
                    <a:pt x="16047" y="4840"/>
                  </a:cubicBezTo>
                  <a:cubicBezTo>
                    <a:pt x="15756" y="4618"/>
                    <a:pt x="15466" y="4396"/>
                    <a:pt x="15175" y="4191"/>
                  </a:cubicBezTo>
                  <a:lnTo>
                    <a:pt x="15363" y="4003"/>
                  </a:lnTo>
                  <a:cubicBezTo>
                    <a:pt x="15380" y="4003"/>
                    <a:pt x="15363" y="3986"/>
                    <a:pt x="15346" y="3986"/>
                  </a:cubicBezTo>
                  <a:cubicBezTo>
                    <a:pt x="15602" y="3883"/>
                    <a:pt x="16235" y="2534"/>
                    <a:pt x="16440" y="2226"/>
                  </a:cubicBezTo>
                  <a:cubicBezTo>
                    <a:pt x="16591" y="2025"/>
                    <a:pt x="17614" y="276"/>
                    <a:pt x="17878" y="276"/>
                  </a:cubicBezTo>
                  <a:close/>
                  <a:moveTo>
                    <a:pt x="22660" y="24694"/>
                  </a:moveTo>
                  <a:cubicBezTo>
                    <a:pt x="23262" y="24694"/>
                    <a:pt x="23378" y="25557"/>
                    <a:pt x="23462" y="25959"/>
                  </a:cubicBezTo>
                  <a:lnTo>
                    <a:pt x="23462" y="25976"/>
                  </a:lnTo>
                  <a:cubicBezTo>
                    <a:pt x="21395" y="26830"/>
                    <a:pt x="19242" y="27514"/>
                    <a:pt x="17021" y="27787"/>
                  </a:cubicBezTo>
                  <a:cubicBezTo>
                    <a:pt x="17038" y="27770"/>
                    <a:pt x="17038" y="27753"/>
                    <a:pt x="17021" y="27736"/>
                  </a:cubicBezTo>
                  <a:cubicBezTo>
                    <a:pt x="16884" y="27394"/>
                    <a:pt x="16388" y="26318"/>
                    <a:pt x="16867" y="26096"/>
                  </a:cubicBezTo>
                  <a:cubicBezTo>
                    <a:pt x="17721" y="25720"/>
                    <a:pt x="18593" y="25446"/>
                    <a:pt x="19481" y="25241"/>
                  </a:cubicBezTo>
                  <a:cubicBezTo>
                    <a:pt x="20233" y="25070"/>
                    <a:pt x="20985" y="24968"/>
                    <a:pt x="21736" y="24831"/>
                  </a:cubicBezTo>
                  <a:cubicBezTo>
                    <a:pt x="22027" y="24763"/>
                    <a:pt x="22317" y="24729"/>
                    <a:pt x="22625" y="24695"/>
                  </a:cubicBezTo>
                  <a:cubicBezTo>
                    <a:pt x="22637" y="24694"/>
                    <a:pt x="22648" y="24694"/>
                    <a:pt x="22660" y="24694"/>
                  </a:cubicBezTo>
                  <a:close/>
                  <a:moveTo>
                    <a:pt x="17710" y="0"/>
                  </a:moveTo>
                  <a:cubicBezTo>
                    <a:pt x="17669" y="0"/>
                    <a:pt x="17633" y="28"/>
                    <a:pt x="17619" y="56"/>
                  </a:cubicBezTo>
                  <a:cubicBezTo>
                    <a:pt x="16713" y="1389"/>
                    <a:pt x="15722" y="2670"/>
                    <a:pt x="14953" y="4071"/>
                  </a:cubicBezTo>
                  <a:cubicBezTo>
                    <a:pt x="14150" y="3508"/>
                    <a:pt x="13313" y="2978"/>
                    <a:pt x="12459" y="2448"/>
                  </a:cubicBezTo>
                  <a:cubicBezTo>
                    <a:pt x="11690" y="1987"/>
                    <a:pt x="10904" y="1526"/>
                    <a:pt x="10118" y="1081"/>
                  </a:cubicBezTo>
                  <a:cubicBezTo>
                    <a:pt x="9987" y="1008"/>
                    <a:pt x="9668" y="749"/>
                    <a:pt x="9451" y="749"/>
                  </a:cubicBezTo>
                  <a:cubicBezTo>
                    <a:pt x="9413" y="749"/>
                    <a:pt x="9379" y="756"/>
                    <a:pt x="9349" y="774"/>
                  </a:cubicBezTo>
                  <a:cubicBezTo>
                    <a:pt x="9315" y="791"/>
                    <a:pt x="9315" y="825"/>
                    <a:pt x="9349" y="842"/>
                  </a:cubicBezTo>
                  <a:cubicBezTo>
                    <a:pt x="9622" y="893"/>
                    <a:pt x="10101" y="1303"/>
                    <a:pt x="10340" y="1440"/>
                  </a:cubicBezTo>
                  <a:cubicBezTo>
                    <a:pt x="11092" y="1867"/>
                    <a:pt x="11843" y="2346"/>
                    <a:pt x="12561" y="2790"/>
                  </a:cubicBezTo>
                  <a:cubicBezTo>
                    <a:pt x="13757" y="3508"/>
                    <a:pt x="14885" y="4294"/>
                    <a:pt x="15978" y="5131"/>
                  </a:cubicBezTo>
                  <a:cubicBezTo>
                    <a:pt x="17328" y="6173"/>
                    <a:pt x="18627" y="7232"/>
                    <a:pt x="19925" y="8309"/>
                  </a:cubicBezTo>
                  <a:cubicBezTo>
                    <a:pt x="20540" y="8821"/>
                    <a:pt x="21155" y="9334"/>
                    <a:pt x="21771" y="9847"/>
                  </a:cubicBezTo>
                  <a:cubicBezTo>
                    <a:pt x="21976" y="10017"/>
                    <a:pt x="22334" y="10240"/>
                    <a:pt x="22591" y="10462"/>
                  </a:cubicBezTo>
                  <a:cubicBezTo>
                    <a:pt x="22435" y="10350"/>
                    <a:pt x="22189" y="10309"/>
                    <a:pt x="21905" y="10309"/>
                  </a:cubicBezTo>
                  <a:cubicBezTo>
                    <a:pt x="21189" y="10309"/>
                    <a:pt x="20234" y="10571"/>
                    <a:pt x="19891" y="10633"/>
                  </a:cubicBezTo>
                  <a:cubicBezTo>
                    <a:pt x="17414" y="11060"/>
                    <a:pt x="14970" y="11692"/>
                    <a:pt x="12527" y="12324"/>
                  </a:cubicBezTo>
                  <a:cubicBezTo>
                    <a:pt x="9844" y="13025"/>
                    <a:pt x="7179" y="13793"/>
                    <a:pt x="4531" y="14665"/>
                  </a:cubicBezTo>
                  <a:cubicBezTo>
                    <a:pt x="3283" y="15058"/>
                    <a:pt x="1763" y="15451"/>
                    <a:pt x="584" y="16151"/>
                  </a:cubicBezTo>
                  <a:lnTo>
                    <a:pt x="550" y="16151"/>
                  </a:lnTo>
                  <a:lnTo>
                    <a:pt x="925" y="15793"/>
                  </a:lnTo>
                  <a:cubicBezTo>
                    <a:pt x="940" y="15778"/>
                    <a:pt x="930" y="15738"/>
                    <a:pt x="904" y="15738"/>
                  </a:cubicBezTo>
                  <a:cubicBezTo>
                    <a:pt x="900" y="15738"/>
                    <a:pt x="896" y="15739"/>
                    <a:pt x="891" y="15741"/>
                  </a:cubicBezTo>
                  <a:cubicBezTo>
                    <a:pt x="735" y="15840"/>
                    <a:pt x="642" y="15891"/>
                    <a:pt x="611" y="15891"/>
                  </a:cubicBezTo>
                  <a:cubicBezTo>
                    <a:pt x="577" y="15891"/>
                    <a:pt x="614" y="15831"/>
                    <a:pt x="720" y="15707"/>
                  </a:cubicBezTo>
                  <a:cubicBezTo>
                    <a:pt x="908" y="15280"/>
                    <a:pt x="1062" y="14836"/>
                    <a:pt x="1233" y="14392"/>
                  </a:cubicBezTo>
                  <a:cubicBezTo>
                    <a:pt x="1506" y="13674"/>
                    <a:pt x="1763" y="12939"/>
                    <a:pt x="2036" y="12222"/>
                  </a:cubicBezTo>
                  <a:cubicBezTo>
                    <a:pt x="2617" y="10667"/>
                    <a:pt x="3215" y="9095"/>
                    <a:pt x="4086" y="7694"/>
                  </a:cubicBezTo>
                  <a:cubicBezTo>
                    <a:pt x="5624" y="5216"/>
                    <a:pt x="7743" y="3132"/>
                    <a:pt x="9212" y="637"/>
                  </a:cubicBezTo>
                  <a:cubicBezTo>
                    <a:pt x="9261" y="565"/>
                    <a:pt x="9198" y="492"/>
                    <a:pt x="9127" y="492"/>
                  </a:cubicBezTo>
                  <a:cubicBezTo>
                    <a:pt x="9097" y="492"/>
                    <a:pt x="9066" y="505"/>
                    <a:pt x="9041" y="535"/>
                  </a:cubicBezTo>
                  <a:cubicBezTo>
                    <a:pt x="7367" y="2910"/>
                    <a:pt x="5487" y="5148"/>
                    <a:pt x="3898" y="7591"/>
                  </a:cubicBezTo>
                  <a:cubicBezTo>
                    <a:pt x="2241" y="10154"/>
                    <a:pt x="1472" y="13298"/>
                    <a:pt x="362" y="16100"/>
                  </a:cubicBezTo>
                  <a:cubicBezTo>
                    <a:pt x="334" y="16170"/>
                    <a:pt x="397" y="16229"/>
                    <a:pt x="459" y="16229"/>
                  </a:cubicBezTo>
                  <a:cubicBezTo>
                    <a:pt x="473" y="16229"/>
                    <a:pt x="486" y="16226"/>
                    <a:pt x="498" y="16220"/>
                  </a:cubicBezTo>
                  <a:cubicBezTo>
                    <a:pt x="498" y="16220"/>
                    <a:pt x="498" y="16220"/>
                    <a:pt x="498" y="16237"/>
                  </a:cubicBezTo>
                  <a:cubicBezTo>
                    <a:pt x="344" y="16322"/>
                    <a:pt x="208" y="16408"/>
                    <a:pt x="71" y="16510"/>
                  </a:cubicBezTo>
                  <a:cubicBezTo>
                    <a:pt x="0" y="16567"/>
                    <a:pt x="47" y="16659"/>
                    <a:pt x="104" y="16659"/>
                  </a:cubicBezTo>
                  <a:cubicBezTo>
                    <a:pt x="116" y="16659"/>
                    <a:pt x="128" y="16656"/>
                    <a:pt x="139" y="16647"/>
                  </a:cubicBezTo>
                  <a:cubicBezTo>
                    <a:pt x="225" y="16579"/>
                    <a:pt x="362" y="16510"/>
                    <a:pt x="464" y="16425"/>
                  </a:cubicBezTo>
                  <a:lnTo>
                    <a:pt x="464" y="16425"/>
                  </a:lnTo>
                  <a:cubicBezTo>
                    <a:pt x="259" y="18509"/>
                    <a:pt x="1267" y="20679"/>
                    <a:pt x="1933" y="22593"/>
                  </a:cubicBezTo>
                  <a:cubicBezTo>
                    <a:pt x="3044" y="25856"/>
                    <a:pt x="3796" y="29257"/>
                    <a:pt x="4684" y="32588"/>
                  </a:cubicBezTo>
                  <a:cubicBezTo>
                    <a:pt x="4701" y="32640"/>
                    <a:pt x="4736" y="32674"/>
                    <a:pt x="4787" y="32674"/>
                  </a:cubicBezTo>
                  <a:cubicBezTo>
                    <a:pt x="4934" y="32680"/>
                    <a:pt x="5082" y="32683"/>
                    <a:pt x="5228" y="32683"/>
                  </a:cubicBezTo>
                  <a:cubicBezTo>
                    <a:pt x="7186" y="32683"/>
                    <a:pt x="9062" y="32168"/>
                    <a:pt x="10938" y="31580"/>
                  </a:cubicBezTo>
                  <a:cubicBezTo>
                    <a:pt x="13125" y="30897"/>
                    <a:pt x="15244" y="30282"/>
                    <a:pt x="17499" y="29803"/>
                  </a:cubicBezTo>
                  <a:cubicBezTo>
                    <a:pt x="19396" y="29393"/>
                    <a:pt x="21275" y="28829"/>
                    <a:pt x="23103" y="28146"/>
                  </a:cubicBezTo>
                  <a:cubicBezTo>
                    <a:pt x="23872" y="27873"/>
                    <a:pt x="25307" y="27565"/>
                    <a:pt x="25871" y="26933"/>
                  </a:cubicBezTo>
                  <a:cubicBezTo>
                    <a:pt x="25992" y="26839"/>
                    <a:pt x="25934" y="26735"/>
                    <a:pt x="25854" y="26735"/>
                  </a:cubicBezTo>
                  <a:cubicBezTo>
                    <a:pt x="25832" y="26735"/>
                    <a:pt x="25808" y="26743"/>
                    <a:pt x="25786" y="26762"/>
                  </a:cubicBezTo>
                  <a:cubicBezTo>
                    <a:pt x="25512" y="27001"/>
                    <a:pt x="25222" y="27189"/>
                    <a:pt x="24880" y="27309"/>
                  </a:cubicBezTo>
                  <a:cubicBezTo>
                    <a:pt x="24744" y="26762"/>
                    <a:pt x="24521" y="26249"/>
                    <a:pt x="24231" y="25754"/>
                  </a:cubicBezTo>
                  <a:cubicBezTo>
                    <a:pt x="24209" y="25721"/>
                    <a:pt x="24173" y="25702"/>
                    <a:pt x="24136" y="25702"/>
                  </a:cubicBezTo>
                  <a:cubicBezTo>
                    <a:pt x="24116" y="25702"/>
                    <a:pt x="24095" y="25708"/>
                    <a:pt x="24077" y="25720"/>
                  </a:cubicBezTo>
                  <a:lnTo>
                    <a:pt x="23667" y="25891"/>
                  </a:lnTo>
                  <a:cubicBezTo>
                    <a:pt x="23483" y="25045"/>
                    <a:pt x="23257" y="24503"/>
                    <a:pt x="22466" y="24503"/>
                  </a:cubicBezTo>
                  <a:cubicBezTo>
                    <a:pt x="22378" y="24503"/>
                    <a:pt x="22283" y="24510"/>
                    <a:pt x="22181" y="24524"/>
                  </a:cubicBezTo>
                  <a:cubicBezTo>
                    <a:pt x="20216" y="24797"/>
                    <a:pt x="18234" y="25207"/>
                    <a:pt x="16423" y="26061"/>
                  </a:cubicBezTo>
                  <a:cubicBezTo>
                    <a:pt x="16388" y="26096"/>
                    <a:pt x="16371" y="26130"/>
                    <a:pt x="16388" y="26181"/>
                  </a:cubicBezTo>
                  <a:cubicBezTo>
                    <a:pt x="16508" y="26728"/>
                    <a:pt x="16679" y="27275"/>
                    <a:pt x="16884" y="27787"/>
                  </a:cubicBezTo>
                  <a:lnTo>
                    <a:pt x="16884" y="27804"/>
                  </a:lnTo>
                  <a:cubicBezTo>
                    <a:pt x="16593" y="27838"/>
                    <a:pt x="16303" y="27873"/>
                    <a:pt x="16030" y="27890"/>
                  </a:cubicBezTo>
                  <a:cubicBezTo>
                    <a:pt x="15961" y="27890"/>
                    <a:pt x="15910" y="27941"/>
                    <a:pt x="15927" y="28009"/>
                  </a:cubicBezTo>
                  <a:cubicBezTo>
                    <a:pt x="16081" y="28556"/>
                    <a:pt x="16286" y="29103"/>
                    <a:pt x="16542" y="29615"/>
                  </a:cubicBezTo>
                  <a:cubicBezTo>
                    <a:pt x="16552" y="29630"/>
                    <a:pt x="16567" y="29637"/>
                    <a:pt x="16582" y="29637"/>
                  </a:cubicBezTo>
                  <a:cubicBezTo>
                    <a:pt x="16618" y="29637"/>
                    <a:pt x="16657" y="29600"/>
                    <a:pt x="16645" y="29564"/>
                  </a:cubicBezTo>
                  <a:cubicBezTo>
                    <a:pt x="16645" y="29547"/>
                    <a:pt x="15825" y="28095"/>
                    <a:pt x="16457" y="28060"/>
                  </a:cubicBezTo>
                  <a:cubicBezTo>
                    <a:pt x="16901" y="28043"/>
                    <a:pt x="17362" y="27958"/>
                    <a:pt x="17807" y="27907"/>
                  </a:cubicBezTo>
                  <a:cubicBezTo>
                    <a:pt x="19003" y="27702"/>
                    <a:pt x="20164" y="27394"/>
                    <a:pt x="21309" y="27001"/>
                  </a:cubicBezTo>
                  <a:cubicBezTo>
                    <a:pt x="22164" y="26728"/>
                    <a:pt x="22984" y="26420"/>
                    <a:pt x="23804" y="26061"/>
                  </a:cubicBezTo>
                  <a:cubicBezTo>
                    <a:pt x="23856" y="26041"/>
                    <a:pt x="23904" y="26032"/>
                    <a:pt x="23949" y="26032"/>
                  </a:cubicBezTo>
                  <a:cubicBezTo>
                    <a:pt x="24393" y="26032"/>
                    <a:pt x="24523" y="26960"/>
                    <a:pt x="24709" y="27394"/>
                  </a:cubicBezTo>
                  <a:cubicBezTo>
                    <a:pt x="24146" y="27599"/>
                    <a:pt x="23548" y="27753"/>
                    <a:pt x="23086" y="27924"/>
                  </a:cubicBezTo>
                  <a:cubicBezTo>
                    <a:pt x="21685" y="28436"/>
                    <a:pt x="20267" y="28898"/>
                    <a:pt x="18815" y="29257"/>
                  </a:cubicBezTo>
                  <a:cubicBezTo>
                    <a:pt x="17055" y="29701"/>
                    <a:pt x="15244" y="29991"/>
                    <a:pt x="13501" y="30521"/>
                  </a:cubicBezTo>
                  <a:cubicBezTo>
                    <a:pt x="11758" y="31051"/>
                    <a:pt x="10049" y="31683"/>
                    <a:pt x="8272" y="32093"/>
                  </a:cubicBezTo>
                  <a:cubicBezTo>
                    <a:pt x="7281" y="32332"/>
                    <a:pt x="6273" y="32452"/>
                    <a:pt x="5248" y="32452"/>
                  </a:cubicBezTo>
                  <a:cubicBezTo>
                    <a:pt x="4616" y="32452"/>
                    <a:pt x="4326" y="30179"/>
                    <a:pt x="4189" y="29718"/>
                  </a:cubicBezTo>
                  <a:cubicBezTo>
                    <a:pt x="3710" y="27821"/>
                    <a:pt x="3232" y="25942"/>
                    <a:pt x="2668" y="24079"/>
                  </a:cubicBezTo>
                  <a:cubicBezTo>
                    <a:pt x="1968" y="21687"/>
                    <a:pt x="379" y="18885"/>
                    <a:pt x="669" y="16322"/>
                  </a:cubicBezTo>
                  <a:cubicBezTo>
                    <a:pt x="1797" y="15673"/>
                    <a:pt x="3232" y="15331"/>
                    <a:pt x="4411" y="14938"/>
                  </a:cubicBezTo>
                  <a:cubicBezTo>
                    <a:pt x="6786" y="14169"/>
                    <a:pt x="9178" y="13469"/>
                    <a:pt x="11587" y="12820"/>
                  </a:cubicBezTo>
                  <a:cubicBezTo>
                    <a:pt x="13911" y="12204"/>
                    <a:pt x="16286" y="11606"/>
                    <a:pt x="18644" y="11111"/>
                  </a:cubicBezTo>
                  <a:cubicBezTo>
                    <a:pt x="19498" y="10940"/>
                    <a:pt x="20352" y="10786"/>
                    <a:pt x="21224" y="10684"/>
                  </a:cubicBezTo>
                  <a:cubicBezTo>
                    <a:pt x="21384" y="10662"/>
                    <a:pt x="21783" y="10581"/>
                    <a:pt x="22110" y="10581"/>
                  </a:cubicBezTo>
                  <a:cubicBezTo>
                    <a:pt x="22308" y="10581"/>
                    <a:pt x="22479" y="10611"/>
                    <a:pt x="22557" y="10701"/>
                  </a:cubicBezTo>
                  <a:cubicBezTo>
                    <a:pt x="22576" y="10725"/>
                    <a:pt x="22603" y="10736"/>
                    <a:pt x="22630" y="10736"/>
                  </a:cubicBezTo>
                  <a:cubicBezTo>
                    <a:pt x="22696" y="10736"/>
                    <a:pt x="22764" y="10671"/>
                    <a:pt x="22727" y="10598"/>
                  </a:cubicBezTo>
                  <a:lnTo>
                    <a:pt x="22727" y="10598"/>
                  </a:lnTo>
                  <a:cubicBezTo>
                    <a:pt x="22762" y="10615"/>
                    <a:pt x="22779" y="10650"/>
                    <a:pt x="22796" y="10667"/>
                  </a:cubicBezTo>
                  <a:cubicBezTo>
                    <a:pt x="22812" y="10694"/>
                    <a:pt x="22837" y="10705"/>
                    <a:pt x="22862" y="10705"/>
                  </a:cubicBezTo>
                  <a:cubicBezTo>
                    <a:pt x="22915" y="10705"/>
                    <a:pt x="22967" y="10651"/>
                    <a:pt x="22932" y="10581"/>
                  </a:cubicBezTo>
                  <a:cubicBezTo>
                    <a:pt x="22420" y="9693"/>
                    <a:pt x="21121" y="8958"/>
                    <a:pt x="20335" y="8326"/>
                  </a:cubicBezTo>
                  <a:cubicBezTo>
                    <a:pt x="19720" y="7813"/>
                    <a:pt x="19105" y="7318"/>
                    <a:pt x="18490" y="6805"/>
                  </a:cubicBezTo>
                  <a:cubicBezTo>
                    <a:pt x="19122" y="5917"/>
                    <a:pt x="20028" y="5216"/>
                    <a:pt x="20763" y="4430"/>
                  </a:cubicBezTo>
                  <a:cubicBezTo>
                    <a:pt x="21121" y="4037"/>
                    <a:pt x="21839" y="3320"/>
                    <a:pt x="21702" y="2722"/>
                  </a:cubicBezTo>
                  <a:cubicBezTo>
                    <a:pt x="21378" y="1235"/>
                    <a:pt x="19037" y="364"/>
                    <a:pt x="17738" y="5"/>
                  </a:cubicBezTo>
                  <a:cubicBezTo>
                    <a:pt x="17729" y="2"/>
                    <a:pt x="17719" y="0"/>
                    <a:pt x="17710" y="0"/>
                  </a:cubicBezTo>
                  <a:close/>
                </a:path>
              </a:pathLst>
            </a:custGeom>
            <a:solidFill>
              <a:srgbClr val="3C3C3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 rot="1164162">
              <a:off x="8468502" y="4184932"/>
              <a:ext cx="139999" cy="488705"/>
            </a:xfrm>
            <a:custGeom>
              <a:avLst/>
              <a:gdLst/>
              <a:ahLst/>
              <a:cxnLst/>
              <a:rect l="l" t="t" r="r" b="b"/>
              <a:pathLst>
                <a:path w="4666" h="16288" extrusionOk="0">
                  <a:moveTo>
                    <a:pt x="376" y="0"/>
                  </a:moveTo>
                  <a:cubicBezTo>
                    <a:pt x="353" y="0"/>
                    <a:pt x="329" y="9"/>
                    <a:pt x="308" y="30"/>
                  </a:cubicBezTo>
                  <a:cubicBezTo>
                    <a:pt x="1" y="354"/>
                    <a:pt x="479" y="1465"/>
                    <a:pt x="564" y="1807"/>
                  </a:cubicBezTo>
                  <a:cubicBezTo>
                    <a:pt x="992" y="3396"/>
                    <a:pt x="1487" y="4985"/>
                    <a:pt x="1966" y="6574"/>
                  </a:cubicBezTo>
                  <a:cubicBezTo>
                    <a:pt x="2512" y="8419"/>
                    <a:pt x="3059" y="10247"/>
                    <a:pt x="3572" y="12110"/>
                  </a:cubicBezTo>
                  <a:cubicBezTo>
                    <a:pt x="3930" y="13425"/>
                    <a:pt x="4375" y="14826"/>
                    <a:pt x="4426" y="16210"/>
                  </a:cubicBezTo>
                  <a:cubicBezTo>
                    <a:pt x="4426" y="16262"/>
                    <a:pt x="4464" y="16287"/>
                    <a:pt x="4503" y="16287"/>
                  </a:cubicBezTo>
                  <a:cubicBezTo>
                    <a:pt x="4541" y="16287"/>
                    <a:pt x="4580" y="16262"/>
                    <a:pt x="4580" y="16210"/>
                  </a:cubicBezTo>
                  <a:cubicBezTo>
                    <a:pt x="4665" y="15151"/>
                    <a:pt x="4306" y="14006"/>
                    <a:pt x="4050" y="12998"/>
                  </a:cubicBezTo>
                  <a:cubicBezTo>
                    <a:pt x="3623" y="11272"/>
                    <a:pt x="3093" y="9547"/>
                    <a:pt x="2598" y="7855"/>
                  </a:cubicBezTo>
                  <a:cubicBezTo>
                    <a:pt x="2102" y="6198"/>
                    <a:pt x="1590" y="4540"/>
                    <a:pt x="1111" y="2883"/>
                  </a:cubicBezTo>
                  <a:cubicBezTo>
                    <a:pt x="992" y="2439"/>
                    <a:pt x="189" y="594"/>
                    <a:pt x="479" y="149"/>
                  </a:cubicBezTo>
                  <a:cubicBezTo>
                    <a:pt x="518" y="85"/>
                    <a:pt x="449" y="0"/>
                    <a:pt x="376" y="0"/>
                  </a:cubicBezTo>
                  <a:close/>
                </a:path>
              </a:pathLst>
            </a:custGeom>
            <a:solidFill>
              <a:srgbClr val="3C3C3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 rot="1164162">
              <a:off x="7928384" y="4242960"/>
              <a:ext cx="287438" cy="281108"/>
            </a:xfrm>
            <a:custGeom>
              <a:avLst/>
              <a:gdLst/>
              <a:ahLst/>
              <a:cxnLst/>
              <a:rect l="l" t="t" r="r" b="b"/>
              <a:pathLst>
                <a:path w="9580" h="9369" extrusionOk="0">
                  <a:moveTo>
                    <a:pt x="6831" y="362"/>
                  </a:moveTo>
                  <a:cubicBezTo>
                    <a:pt x="7119" y="362"/>
                    <a:pt x="7346" y="510"/>
                    <a:pt x="7443" y="979"/>
                  </a:cubicBezTo>
                  <a:cubicBezTo>
                    <a:pt x="7631" y="1816"/>
                    <a:pt x="7887" y="2636"/>
                    <a:pt x="8212" y="3422"/>
                  </a:cubicBezTo>
                  <a:lnTo>
                    <a:pt x="8144" y="3422"/>
                  </a:lnTo>
                  <a:cubicBezTo>
                    <a:pt x="7050" y="3883"/>
                    <a:pt x="5905" y="4276"/>
                    <a:pt x="4761" y="4567"/>
                  </a:cubicBezTo>
                  <a:cubicBezTo>
                    <a:pt x="4470" y="3473"/>
                    <a:pt x="4248" y="2363"/>
                    <a:pt x="3958" y="1320"/>
                  </a:cubicBezTo>
                  <a:cubicBezTo>
                    <a:pt x="4556" y="1098"/>
                    <a:pt x="5137" y="876"/>
                    <a:pt x="5735" y="671"/>
                  </a:cubicBezTo>
                  <a:cubicBezTo>
                    <a:pt x="6113" y="545"/>
                    <a:pt x="6510" y="362"/>
                    <a:pt x="6831" y="362"/>
                  </a:cubicBezTo>
                  <a:close/>
                  <a:moveTo>
                    <a:pt x="3821" y="1372"/>
                  </a:moveTo>
                  <a:cubicBezTo>
                    <a:pt x="4060" y="2465"/>
                    <a:pt x="4334" y="3542"/>
                    <a:pt x="4624" y="4618"/>
                  </a:cubicBezTo>
                  <a:cubicBezTo>
                    <a:pt x="3394" y="4943"/>
                    <a:pt x="2164" y="5216"/>
                    <a:pt x="916" y="5472"/>
                  </a:cubicBezTo>
                  <a:cubicBezTo>
                    <a:pt x="660" y="4379"/>
                    <a:pt x="489" y="3251"/>
                    <a:pt x="267" y="2158"/>
                  </a:cubicBezTo>
                  <a:lnTo>
                    <a:pt x="267" y="2158"/>
                  </a:lnTo>
                  <a:cubicBezTo>
                    <a:pt x="284" y="2158"/>
                    <a:pt x="301" y="2175"/>
                    <a:pt x="318" y="2175"/>
                  </a:cubicBezTo>
                  <a:cubicBezTo>
                    <a:pt x="1463" y="2089"/>
                    <a:pt x="2574" y="1850"/>
                    <a:pt x="3633" y="1440"/>
                  </a:cubicBezTo>
                  <a:lnTo>
                    <a:pt x="3821" y="1372"/>
                  </a:lnTo>
                  <a:close/>
                  <a:moveTo>
                    <a:pt x="8280" y="3627"/>
                  </a:moveTo>
                  <a:cubicBezTo>
                    <a:pt x="8451" y="4106"/>
                    <a:pt x="8622" y="4567"/>
                    <a:pt x="8793" y="5045"/>
                  </a:cubicBezTo>
                  <a:cubicBezTo>
                    <a:pt x="8861" y="5284"/>
                    <a:pt x="9562" y="7386"/>
                    <a:pt x="9186" y="7489"/>
                  </a:cubicBezTo>
                  <a:cubicBezTo>
                    <a:pt x="8725" y="7608"/>
                    <a:pt x="8280" y="7779"/>
                    <a:pt x="7819" y="7950"/>
                  </a:cubicBezTo>
                  <a:cubicBezTo>
                    <a:pt x="6665" y="8375"/>
                    <a:pt x="5163" y="9094"/>
                    <a:pt x="3874" y="9094"/>
                  </a:cubicBezTo>
                  <a:cubicBezTo>
                    <a:pt x="2988" y="9094"/>
                    <a:pt x="2204" y="8754"/>
                    <a:pt x="1702" y="7745"/>
                  </a:cubicBezTo>
                  <a:cubicBezTo>
                    <a:pt x="1395" y="7061"/>
                    <a:pt x="1138" y="6361"/>
                    <a:pt x="968" y="5643"/>
                  </a:cubicBezTo>
                  <a:cubicBezTo>
                    <a:pt x="2198" y="5421"/>
                    <a:pt x="3462" y="5165"/>
                    <a:pt x="4692" y="4840"/>
                  </a:cubicBezTo>
                  <a:cubicBezTo>
                    <a:pt x="4727" y="4994"/>
                    <a:pt x="4778" y="5165"/>
                    <a:pt x="4812" y="5319"/>
                  </a:cubicBezTo>
                  <a:cubicBezTo>
                    <a:pt x="5068" y="6190"/>
                    <a:pt x="5342" y="7642"/>
                    <a:pt x="6076" y="8292"/>
                  </a:cubicBezTo>
                  <a:cubicBezTo>
                    <a:pt x="6093" y="8309"/>
                    <a:pt x="6116" y="8316"/>
                    <a:pt x="6139" y="8316"/>
                  </a:cubicBezTo>
                  <a:cubicBezTo>
                    <a:pt x="6208" y="8316"/>
                    <a:pt x="6281" y="8249"/>
                    <a:pt x="6230" y="8172"/>
                  </a:cubicBezTo>
                  <a:cubicBezTo>
                    <a:pt x="5564" y="7181"/>
                    <a:pt x="5154" y="6002"/>
                    <a:pt x="4812" y="4806"/>
                  </a:cubicBezTo>
                  <a:cubicBezTo>
                    <a:pt x="5991" y="4499"/>
                    <a:pt x="7136" y="4106"/>
                    <a:pt x="8263" y="3644"/>
                  </a:cubicBezTo>
                  <a:cubicBezTo>
                    <a:pt x="8263" y="3644"/>
                    <a:pt x="8263" y="3627"/>
                    <a:pt x="8280" y="3627"/>
                  </a:cubicBezTo>
                  <a:close/>
                  <a:moveTo>
                    <a:pt x="7402" y="0"/>
                  </a:moveTo>
                  <a:cubicBezTo>
                    <a:pt x="7393" y="0"/>
                    <a:pt x="7384" y="2"/>
                    <a:pt x="7375" y="5"/>
                  </a:cubicBezTo>
                  <a:cubicBezTo>
                    <a:pt x="4983" y="517"/>
                    <a:pt x="2796" y="1850"/>
                    <a:pt x="318" y="1936"/>
                  </a:cubicBezTo>
                  <a:cubicBezTo>
                    <a:pt x="284" y="1936"/>
                    <a:pt x="250" y="1953"/>
                    <a:pt x="233" y="1987"/>
                  </a:cubicBezTo>
                  <a:cubicBezTo>
                    <a:pt x="216" y="1884"/>
                    <a:pt x="199" y="1782"/>
                    <a:pt x="165" y="1696"/>
                  </a:cubicBezTo>
                  <a:cubicBezTo>
                    <a:pt x="157" y="1653"/>
                    <a:pt x="126" y="1634"/>
                    <a:pt x="94" y="1634"/>
                  </a:cubicBezTo>
                  <a:cubicBezTo>
                    <a:pt x="49" y="1634"/>
                    <a:pt x="1" y="1671"/>
                    <a:pt x="11" y="1731"/>
                  </a:cubicBezTo>
                  <a:cubicBezTo>
                    <a:pt x="233" y="2995"/>
                    <a:pt x="438" y="4259"/>
                    <a:pt x="745" y="5524"/>
                  </a:cubicBezTo>
                  <a:cubicBezTo>
                    <a:pt x="660" y="5541"/>
                    <a:pt x="694" y="5677"/>
                    <a:pt x="780" y="5677"/>
                  </a:cubicBezTo>
                  <a:cubicBezTo>
                    <a:pt x="780" y="5712"/>
                    <a:pt x="797" y="5746"/>
                    <a:pt x="797" y="5780"/>
                  </a:cubicBezTo>
                  <a:cubicBezTo>
                    <a:pt x="1070" y="6874"/>
                    <a:pt x="1446" y="8257"/>
                    <a:pt x="2352" y="9009"/>
                  </a:cubicBezTo>
                  <a:cubicBezTo>
                    <a:pt x="2669" y="9280"/>
                    <a:pt x="3088" y="9369"/>
                    <a:pt x="3524" y="9369"/>
                  </a:cubicBezTo>
                  <a:cubicBezTo>
                    <a:pt x="4051" y="9369"/>
                    <a:pt x="4604" y="9239"/>
                    <a:pt x="5034" y="9146"/>
                  </a:cubicBezTo>
                  <a:cubicBezTo>
                    <a:pt x="6572" y="8770"/>
                    <a:pt x="7973" y="8035"/>
                    <a:pt x="9477" y="7642"/>
                  </a:cubicBezTo>
                  <a:cubicBezTo>
                    <a:pt x="9528" y="7625"/>
                    <a:pt x="9579" y="7591"/>
                    <a:pt x="9562" y="7540"/>
                  </a:cubicBezTo>
                  <a:cubicBezTo>
                    <a:pt x="9271" y="4943"/>
                    <a:pt x="7922" y="2653"/>
                    <a:pt x="7512" y="90"/>
                  </a:cubicBezTo>
                  <a:cubicBezTo>
                    <a:pt x="7497" y="34"/>
                    <a:pt x="7448" y="0"/>
                    <a:pt x="7402" y="0"/>
                  </a:cubicBezTo>
                  <a:close/>
                </a:path>
              </a:pathLst>
            </a:custGeom>
            <a:solidFill>
              <a:srgbClr val="3C3C3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86" name="Google Shape;286;p15"/>
          <p:cNvSpPr/>
          <p:nvPr/>
        </p:nvSpPr>
        <p:spPr>
          <a:xfrm rot="5400000">
            <a:off x="10432667" y="488378"/>
            <a:ext cx="1319880" cy="1015983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87" name="Google Shape;287;p15"/>
          <p:cNvGrpSpPr/>
          <p:nvPr/>
        </p:nvGrpSpPr>
        <p:grpSpPr>
          <a:xfrm rot="-1884356">
            <a:off x="158872" y="3245620"/>
            <a:ext cx="1720568" cy="1093473"/>
            <a:chOff x="7685850" y="32550"/>
            <a:chExt cx="1290421" cy="820102"/>
          </a:xfrm>
        </p:grpSpPr>
        <p:sp>
          <p:nvSpPr>
            <p:cNvPr id="288" name="Google Shape;288;p15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05" name="Google Shape;305;p15"/>
          <p:cNvGrpSpPr/>
          <p:nvPr/>
        </p:nvGrpSpPr>
        <p:grpSpPr>
          <a:xfrm>
            <a:off x="371800" y="5793334"/>
            <a:ext cx="780680" cy="702649"/>
            <a:chOff x="566725" y="4222438"/>
            <a:chExt cx="585510" cy="526987"/>
          </a:xfrm>
        </p:grpSpPr>
        <p:sp>
          <p:nvSpPr>
            <p:cNvPr id="306" name="Google Shape;306;p15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09" name="Google Shape;309;p15"/>
          <p:cNvSpPr/>
          <p:nvPr/>
        </p:nvSpPr>
        <p:spPr>
          <a:xfrm rot="846218">
            <a:off x="6303923" y="158393"/>
            <a:ext cx="827743" cy="546011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0" name="Google Shape;310;p15"/>
          <p:cNvSpPr/>
          <p:nvPr/>
        </p:nvSpPr>
        <p:spPr>
          <a:xfrm rot="1551601">
            <a:off x="7811447" y="218932"/>
            <a:ext cx="827739" cy="546008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960000" y="3633765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1"/>
          </p:nvPr>
        </p:nvSpPr>
        <p:spPr>
          <a:xfrm>
            <a:off x="960000" y="4262543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title" idx="2"/>
          </p:nvPr>
        </p:nvSpPr>
        <p:spPr>
          <a:xfrm>
            <a:off x="4593400" y="3633771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3"/>
          </p:nvPr>
        </p:nvSpPr>
        <p:spPr>
          <a:xfrm>
            <a:off x="4593400" y="4283776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4"/>
          <p:cNvSpPr txBox="1">
            <a:spLocks noGrp="1"/>
          </p:cNvSpPr>
          <p:nvPr>
            <p:ph type="title" idx="4"/>
          </p:nvPr>
        </p:nvSpPr>
        <p:spPr>
          <a:xfrm>
            <a:off x="8226800" y="3633765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95" name="Google Shape;495;p24"/>
          <p:cNvSpPr txBox="1">
            <a:spLocks noGrp="1"/>
          </p:cNvSpPr>
          <p:nvPr>
            <p:ph type="subTitle" idx="5"/>
          </p:nvPr>
        </p:nvSpPr>
        <p:spPr>
          <a:xfrm>
            <a:off x="8226800" y="4262543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4"/>
          <p:cNvSpPr txBox="1">
            <a:spLocks noGrp="1"/>
          </p:cNvSpPr>
          <p:nvPr>
            <p:ph type="title" idx="6"/>
          </p:nvPr>
        </p:nvSpPr>
        <p:spPr>
          <a:xfrm flipH="1">
            <a:off x="3433200" y="717167"/>
            <a:ext cx="53256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497" name="Google Shape;497;p24"/>
          <p:cNvGrpSpPr/>
          <p:nvPr/>
        </p:nvGrpSpPr>
        <p:grpSpPr>
          <a:xfrm rot="7383821">
            <a:off x="11080711" y="19882"/>
            <a:ext cx="1016016" cy="1085964"/>
            <a:chOff x="429300" y="4124275"/>
            <a:chExt cx="381650" cy="407925"/>
          </a:xfrm>
        </p:grpSpPr>
        <p:sp>
          <p:nvSpPr>
            <p:cNvPr id="498" name="Google Shape;498;p24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04" name="Google Shape;504;p24"/>
          <p:cNvSpPr txBox="1">
            <a:spLocks noGrp="1"/>
          </p:cNvSpPr>
          <p:nvPr>
            <p:ph type="title" idx="7" hasCustomPrompt="1"/>
          </p:nvPr>
        </p:nvSpPr>
        <p:spPr>
          <a:xfrm>
            <a:off x="17658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5" name="Google Shape;505;p24"/>
          <p:cNvSpPr txBox="1">
            <a:spLocks noGrp="1"/>
          </p:cNvSpPr>
          <p:nvPr>
            <p:ph type="title" idx="8" hasCustomPrompt="1"/>
          </p:nvPr>
        </p:nvSpPr>
        <p:spPr>
          <a:xfrm>
            <a:off x="53992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6" name="Google Shape;506;p24"/>
          <p:cNvSpPr txBox="1">
            <a:spLocks noGrp="1"/>
          </p:cNvSpPr>
          <p:nvPr>
            <p:ph type="title" idx="9" hasCustomPrompt="1"/>
          </p:nvPr>
        </p:nvSpPr>
        <p:spPr>
          <a:xfrm>
            <a:off x="90326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1254263" y="-2175313"/>
            <a:ext cx="3690577" cy="380396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10248426" y="-136641"/>
            <a:ext cx="1956284" cy="1536063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10941719" y="5792943"/>
            <a:ext cx="1103117" cy="1078511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121680" y="4774827"/>
            <a:ext cx="1479481" cy="3434544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681763" y="5209253"/>
            <a:ext cx="3690577" cy="380396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10373654" y="-70290"/>
            <a:ext cx="1093385" cy="1562145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10912239" y="5782989"/>
            <a:ext cx="1146548" cy="929215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730801" y="530334"/>
            <a:ext cx="10743332" cy="5857487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5" name="Google Shape;795;p40"/>
          <p:cNvSpPr/>
          <p:nvPr/>
        </p:nvSpPr>
        <p:spPr>
          <a:xfrm flipH="1">
            <a:off x="10196334" y="179501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6" name="Google Shape;796;p40"/>
          <p:cNvSpPr/>
          <p:nvPr/>
        </p:nvSpPr>
        <p:spPr>
          <a:xfrm flipH="1">
            <a:off x="-91967" y="5405234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7" name="Google Shape;797;p40"/>
          <p:cNvSpPr/>
          <p:nvPr/>
        </p:nvSpPr>
        <p:spPr>
          <a:xfrm rot="1636678">
            <a:off x="11250839" y="6245502"/>
            <a:ext cx="682315" cy="47666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Quote 3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4146828" y="4274500"/>
            <a:ext cx="2957320" cy="375336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804400" y="1382567"/>
            <a:ext cx="10583211" cy="459003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762090" y="133405"/>
            <a:ext cx="3165127" cy="1711316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253765" y="244711"/>
            <a:ext cx="1133395" cy="1488669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10924468" y="289084"/>
            <a:ext cx="1720561" cy="1093469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11061800" y="5815363"/>
            <a:ext cx="1021488" cy="786295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8103428" y="-2404167"/>
            <a:ext cx="2957320" cy="375336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3526141" y="136448"/>
            <a:ext cx="869481" cy="679696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85200" y="1591275"/>
            <a:ext cx="6821600" cy="3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89933" y="4720725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258867" y="5128678"/>
            <a:ext cx="1319880" cy="1015983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 rot="-1712867">
            <a:off x="10841231" y="3349031"/>
            <a:ext cx="1956296" cy="1536069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459926" y="279542"/>
            <a:ext cx="917741" cy="980924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374403" y="1195088"/>
            <a:ext cx="384100" cy="418315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619884" y="6296584"/>
            <a:ext cx="941681" cy="747323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730801" y="530334"/>
            <a:ext cx="10743332" cy="5857487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Google Shape;36;p4"/>
          <p:cNvSpPr/>
          <p:nvPr/>
        </p:nvSpPr>
        <p:spPr>
          <a:xfrm flipH="1">
            <a:off x="10196334" y="179501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4"/>
          <p:cNvSpPr/>
          <p:nvPr/>
        </p:nvSpPr>
        <p:spPr>
          <a:xfrm flipH="1">
            <a:off x="-91967" y="5405234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60000" y="717167"/>
            <a:ext cx="6828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60133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9480601" y="5498361"/>
            <a:ext cx="3239568" cy="1622168"/>
            <a:chOff x="7110451" y="4123771"/>
            <a:chExt cx="2429676" cy="1216626"/>
          </a:xfrm>
        </p:grpSpPr>
        <p:sp>
          <p:nvSpPr>
            <p:cNvPr id="41" name="Google Shape;41;p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965433" y="1777851"/>
            <a:ext cx="39160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965433" y="2789684"/>
            <a:ext cx="5000800" cy="2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9331667" y="5283636"/>
            <a:ext cx="2925517" cy="1574361"/>
            <a:chOff x="7365450" y="3962726"/>
            <a:chExt cx="2194138" cy="1180771"/>
          </a:xfrm>
        </p:grpSpPr>
        <p:sp>
          <p:nvSpPr>
            <p:cNvPr id="184" name="Google Shape;184;p9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85" name="Google Shape;185;p9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" name="Google Shape;186;p9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192;p9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193;p9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194;p9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195;p9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6" name="Google Shape;196;p9"/>
          <p:cNvSpPr/>
          <p:nvPr/>
        </p:nvSpPr>
        <p:spPr>
          <a:xfrm rot="-9315471">
            <a:off x="-7814" y="492035"/>
            <a:ext cx="1257351" cy="1307428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97" name="Google Shape;197;p9"/>
          <p:cNvGrpSpPr/>
          <p:nvPr/>
        </p:nvGrpSpPr>
        <p:grpSpPr>
          <a:xfrm rot="233258">
            <a:off x="4104608" y="114872"/>
            <a:ext cx="1103093" cy="1078488"/>
            <a:chOff x="3141076" y="86042"/>
            <a:chExt cx="827319" cy="808865"/>
          </a:xfrm>
        </p:grpSpPr>
        <p:sp>
          <p:nvSpPr>
            <p:cNvPr id="198" name="Google Shape;198;p9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2202300" y="2058451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1283700" y="1994851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2202300" y="2675284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3617800" y="717167"/>
            <a:ext cx="49564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7793084" y="2058467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6874484" y="1994867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7793084" y="2675300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2202300" y="4503451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1283700" y="4439851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2202300" y="5120284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7793084" y="4503467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6874484" y="4439867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7793084" y="5120300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530069" y="374667"/>
            <a:ext cx="610281" cy="594631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3053400" y="4186151"/>
            <a:ext cx="6085200" cy="6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1944233" y="1973751"/>
            <a:ext cx="8303600" cy="22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242299" y="5203864"/>
            <a:ext cx="1133384" cy="1488656"/>
            <a:chOff x="181724" y="3902898"/>
            <a:chExt cx="850038" cy="1116492"/>
          </a:xfrm>
        </p:grpSpPr>
        <p:grpSp>
          <p:nvGrpSpPr>
            <p:cNvPr id="252" name="Google Shape;252;p1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253" name="Google Shape;253;p1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57" name="Google Shape;257;p1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58" name="Google Shape;258;p14"/>
          <p:cNvGrpSpPr/>
          <p:nvPr/>
        </p:nvGrpSpPr>
        <p:grpSpPr>
          <a:xfrm>
            <a:off x="10247801" y="43400"/>
            <a:ext cx="1720561" cy="1093469"/>
            <a:chOff x="7685850" y="32550"/>
            <a:chExt cx="1290421" cy="820102"/>
          </a:xfrm>
        </p:grpSpPr>
        <p:sp>
          <p:nvSpPr>
            <p:cNvPr id="259" name="Google Shape;259;p14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76" name="Google Shape;276;p14"/>
          <p:cNvSpPr/>
          <p:nvPr/>
        </p:nvSpPr>
        <p:spPr>
          <a:xfrm rot="10800000">
            <a:off x="10660833" y="5840397"/>
            <a:ext cx="1021488" cy="786295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5"/>
          <p:cNvSpPr txBox="1">
            <a:spLocks noGrp="1"/>
          </p:cNvSpPr>
          <p:nvPr>
            <p:ph type="subTitle" idx="1"/>
          </p:nvPr>
        </p:nvSpPr>
        <p:spPr>
          <a:xfrm>
            <a:off x="2705184" y="3863633"/>
            <a:ext cx="6781600" cy="10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5"/>
          <p:cNvSpPr txBox="1">
            <a:spLocks noGrp="1"/>
          </p:cNvSpPr>
          <p:nvPr>
            <p:ph type="title"/>
          </p:nvPr>
        </p:nvSpPr>
        <p:spPr>
          <a:xfrm>
            <a:off x="3153384" y="1978767"/>
            <a:ext cx="5885200" cy="17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281" name="Google Shape;281;p15"/>
          <p:cNvGrpSpPr/>
          <p:nvPr/>
        </p:nvGrpSpPr>
        <p:grpSpPr>
          <a:xfrm flipH="1">
            <a:off x="10385034" y="4707301"/>
            <a:ext cx="1415121" cy="1578672"/>
            <a:chOff x="7723125" y="3659426"/>
            <a:chExt cx="1061341" cy="1184004"/>
          </a:xfrm>
        </p:grpSpPr>
        <p:sp>
          <p:nvSpPr>
            <p:cNvPr id="282" name="Google Shape;282;p15"/>
            <p:cNvSpPr/>
            <p:nvPr/>
          </p:nvSpPr>
          <p:spPr>
            <a:xfrm rot="1164162">
              <a:off x="7971346" y="3773363"/>
              <a:ext cx="636205" cy="458881"/>
            </a:xfrm>
            <a:custGeom>
              <a:avLst/>
              <a:gdLst/>
              <a:ahLst/>
              <a:cxnLst/>
              <a:rect l="l" t="t" r="r" b="b"/>
              <a:pathLst>
                <a:path w="21204" h="15294" extrusionOk="0">
                  <a:moveTo>
                    <a:pt x="19508" y="1"/>
                  </a:moveTo>
                  <a:cubicBezTo>
                    <a:pt x="19184" y="1"/>
                    <a:pt x="18885" y="221"/>
                    <a:pt x="18822" y="563"/>
                  </a:cubicBezTo>
                  <a:cubicBezTo>
                    <a:pt x="18760" y="546"/>
                    <a:pt x="18696" y="537"/>
                    <a:pt x="18632" y="537"/>
                  </a:cubicBezTo>
                  <a:cubicBezTo>
                    <a:pt x="18448" y="537"/>
                    <a:pt x="18265" y="607"/>
                    <a:pt x="18138" y="734"/>
                  </a:cubicBezTo>
                  <a:lnTo>
                    <a:pt x="18001" y="563"/>
                  </a:lnTo>
                  <a:cubicBezTo>
                    <a:pt x="17873" y="407"/>
                    <a:pt x="17724" y="342"/>
                    <a:pt x="17579" y="342"/>
                  </a:cubicBezTo>
                  <a:cubicBezTo>
                    <a:pt x="17280" y="342"/>
                    <a:pt x="16994" y="617"/>
                    <a:pt x="16925" y="939"/>
                  </a:cubicBezTo>
                  <a:cubicBezTo>
                    <a:pt x="16549" y="990"/>
                    <a:pt x="16207" y="1315"/>
                    <a:pt x="16378" y="1725"/>
                  </a:cubicBezTo>
                  <a:cubicBezTo>
                    <a:pt x="16429" y="1862"/>
                    <a:pt x="16481" y="1998"/>
                    <a:pt x="16549" y="2135"/>
                  </a:cubicBezTo>
                  <a:cubicBezTo>
                    <a:pt x="16259" y="1862"/>
                    <a:pt x="15951" y="1571"/>
                    <a:pt x="15644" y="1315"/>
                  </a:cubicBezTo>
                  <a:cubicBezTo>
                    <a:pt x="15513" y="1185"/>
                    <a:pt x="15368" y="1130"/>
                    <a:pt x="15227" y="1130"/>
                  </a:cubicBezTo>
                  <a:cubicBezTo>
                    <a:pt x="14761" y="1130"/>
                    <a:pt x="14356" y="1736"/>
                    <a:pt x="14789" y="2169"/>
                  </a:cubicBezTo>
                  <a:cubicBezTo>
                    <a:pt x="15302" y="2750"/>
                    <a:pt x="15763" y="3365"/>
                    <a:pt x="16173" y="3998"/>
                  </a:cubicBezTo>
                  <a:cubicBezTo>
                    <a:pt x="15575" y="3639"/>
                    <a:pt x="14926" y="3331"/>
                    <a:pt x="14260" y="3109"/>
                  </a:cubicBezTo>
                  <a:cubicBezTo>
                    <a:pt x="14218" y="3098"/>
                    <a:pt x="14178" y="3092"/>
                    <a:pt x="14138" y="3092"/>
                  </a:cubicBezTo>
                  <a:cubicBezTo>
                    <a:pt x="13822" y="3092"/>
                    <a:pt x="13597" y="3437"/>
                    <a:pt x="13764" y="3741"/>
                  </a:cubicBezTo>
                  <a:cubicBezTo>
                    <a:pt x="13901" y="3980"/>
                    <a:pt x="14106" y="4185"/>
                    <a:pt x="14345" y="4322"/>
                  </a:cubicBezTo>
                  <a:cubicBezTo>
                    <a:pt x="14397" y="4359"/>
                    <a:pt x="14455" y="4377"/>
                    <a:pt x="14511" y="4377"/>
                  </a:cubicBezTo>
                  <a:cubicBezTo>
                    <a:pt x="14585" y="4377"/>
                    <a:pt x="14655" y="4346"/>
                    <a:pt x="14704" y="4288"/>
                  </a:cubicBezTo>
                  <a:lnTo>
                    <a:pt x="14789" y="4339"/>
                  </a:lnTo>
                  <a:cubicBezTo>
                    <a:pt x="14653" y="4459"/>
                    <a:pt x="14584" y="4647"/>
                    <a:pt x="14601" y="4818"/>
                  </a:cubicBezTo>
                  <a:cubicBezTo>
                    <a:pt x="13012" y="3417"/>
                    <a:pt x="11440" y="2016"/>
                    <a:pt x="9663" y="854"/>
                  </a:cubicBezTo>
                  <a:cubicBezTo>
                    <a:pt x="9552" y="782"/>
                    <a:pt x="9443" y="750"/>
                    <a:pt x="9342" y="750"/>
                  </a:cubicBezTo>
                  <a:cubicBezTo>
                    <a:pt x="8915" y="750"/>
                    <a:pt x="8622" y="1307"/>
                    <a:pt x="8843" y="1708"/>
                  </a:cubicBezTo>
                  <a:cubicBezTo>
                    <a:pt x="8467" y="1469"/>
                    <a:pt x="8091" y="1247"/>
                    <a:pt x="7681" y="1059"/>
                  </a:cubicBezTo>
                  <a:cubicBezTo>
                    <a:pt x="7585" y="1004"/>
                    <a:pt x="7486" y="980"/>
                    <a:pt x="7392" y="980"/>
                  </a:cubicBezTo>
                  <a:cubicBezTo>
                    <a:pt x="6986" y="980"/>
                    <a:pt x="6656" y="1432"/>
                    <a:pt x="6878" y="1862"/>
                  </a:cubicBezTo>
                  <a:cubicBezTo>
                    <a:pt x="7323" y="2648"/>
                    <a:pt x="7801" y="3417"/>
                    <a:pt x="8348" y="4151"/>
                  </a:cubicBezTo>
                  <a:cubicBezTo>
                    <a:pt x="7801" y="3724"/>
                    <a:pt x="7220" y="3348"/>
                    <a:pt x="6605" y="3024"/>
                  </a:cubicBezTo>
                  <a:cubicBezTo>
                    <a:pt x="6519" y="2978"/>
                    <a:pt x="6429" y="2957"/>
                    <a:pt x="6342" y="2957"/>
                  </a:cubicBezTo>
                  <a:cubicBezTo>
                    <a:pt x="5941" y="2957"/>
                    <a:pt x="5584" y="3389"/>
                    <a:pt x="5836" y="3810"/>
                  </a:cubicBezTo>
                  <a:cubicBezTo>
                    <a:pt x="6212" y="4408"/>
                    <a:pt x="6639" y="4989"/>
                    <a:pt x="7083" y="5552"/>
                  </a:cubicBezTo>
                  <a:cubicBezTo>
                    <a:pt x="6571" y="5125"/>
                    <a:pt x="6058" y="4698"/>
                    <a:pt x="5528" y="4288"/>
                  </a:cubicBezTo>
                  <a:cubicBezTo>
                    <a:pt x="5432" y="4212"/>
                    <a:pt x="5335" y="4179"/>
                    <a:pt x="5245" y="4179"/>
                  </a:cubicBezTo>
                  <a:cubicBezTo>
                    <a:pt x="4891" y="4179"/>
                    <a:pt x="4630" y="4686"/>
                    <a:pt x="4794" y="5040"/>
                  </a:cubicBezTo>
                  <a:cubicBezTo>
                    <a:pt x="5375" y="6321"/>
                    <a:pt x="6246" y="7415"/>
                    <a:pt x="7135" y="8491"/>
                  </a:cubicBezTo>
                  <a:cubicBezTo>
                    <a:pt x="6246" y="7620"/>
                    <a:pt x="5289" y="6800"/>
                    <a:pt x="4298" y="6082"/>
                  </a:cubicBezTo>
                  <a:cubicBezTo>
                    <a:pt x="4203" y="6014"/>
                    <a:pt x="4106" y="5985"/>
                    <a:pt x="4015" y="5985"/>
                  </a:cubicBezTo>
                  <a:cubicBezTo>
                    <a:pt x="3646" y="5985"/>
                    <a:pt x="3355" y="6461"/>
                    <a:pt x="3546" y="6817"/>
                  </a:cubicBezTo>
                  <a:cubicBezTo>
                    <a:pt x="4110" y="7825"/>
                    <a:pt x="4760" y="8782"/>
                    <a:pt x="5409" y="9738"/>
                  </a:cubicBezTo>
                  <a:cubicBezTo>
                    <a:pt x="4606" y="8987"/>
                    <a:pt x="3803" y="8252"/>
                    <a:pt x="2846" y="7705"/>
                  </a:cubicBezTo>
                  <a:cubicBezTo>
                    <a:pt x="2770" y="7658"/>
                    <a:pt x="2686" y="7637"/>
                    <a:pt x="2602" y="7637"/>
                  </a:cubicBezTo>
                  <a:cubicBezTo>
                    <a:pt x="2289" y="7637"/>
                    <a:pt x="1976" y="7932"/>
                    <a:pt x="2111" y="8269"/>
                  </a:cubicBezTo>
                  <a:cubicBezTo>
                    <a:pt x="2658" y="9704"/>
                    <a:pt x="3529" y="10917"/>
                    <a:pt x="4350" y="12182"/>
                  </a:cubicBezTo>
                  <a:cubicBezTo>
                    <a:pt x="3683" y="11703"/>
                    <a:pt x="3051" y="11174"/>
                    <a:pt x="2419" y="10627"/>
                  </a:cubicBezTo>
                  <a:cubicBezTo>
                    <a:pt x="2313" y="10538"/>
                    <a:pt x="2193" y="10500"/>
                    <a:pt x="2076" y="10500"/>
                  </a:cubicBezTo>
                  <a:cubicBezTo>
                    <a:pt x="1721" y="10500"/>
                    <a:pt x="1401" y="10856"/>
                    <a:pt x="1633" y="11242"/>
                  </a:cubicBezTo>
                  <a:cubicBezTo>
                    <a:pt x="1923" y="11738"/>
                    <a:pt x="2197" y="12250"/>
                    <a:pt x="2436" y="12797"/>
                  </a:cubicBezTo>
                  <a:cubicBezTo>
                    <a:pt x="2145" y="12643"/>
                    <a:pt x="1872" y="12506"/>
                    <a:pt x="1599" y="12336"/>
                  </a:cubicBezTo>
                  <a:cubicBezTo>
                    <a:pt x="1520" y="12291"/>
                    <a:pt x="1439" y="12272"/>
                    <a:pt x="1360" y="12272"/>
                  </a:cubicBezTo>
                  <a:cubicBezTo>
                    <a:pt x="1014" y="12272"/>
                    <a:pt x="720" y="12657"/>
                    <a:pt x="915" y="13019"/>
                  </a:cubicBezTo>
                  <a:cubicBezTo>
                    <a:pt x="1069" y="13258"/>
                    <a:pt x="1189" y="13515"/>
                    <a:pt x="1291" y="13788"/>
                  </a:cubicBezTo>
                  <a:cubicBezTo>
                    <a:pt x="1154" y="13737"/>
                    <a:pt x="1001" y="13685"/>
                    <a:pt x="864" y="13600"/>
                  </a:cubicBezTo>
                  <a:cubicBezTo>
                    <a:pt x="788" y="13558"/>
                    <a:pt x="712" y="13539"/>
                    <a:pt x="640" y="13539"/>
                  </a:cubicBezTo>
                  <a:cubicBezTo>
                    <a:pt x="273" y="13539"/>
                    <a:pt x="0" y="14021"/>
                    <a:pt x="300" y="14335"/>
                  </a:cubicBezTo>
                  <a:cubicBezTo>
                    <a:pt x="334" y="14369"/>
                    <a:pt x="351" y="14386"/>
                    <a:pt x="368" y="14420"/>
                  </a:cubicBezTo>
                  <a:cubicBezTo>
                    <a:pt x="180" y="14608"/>
                    <a:pt x="215" y="14916"/>
                    <a:pt x="437" y="15069"/>
                  </a:cubicBezTo>
                  <a:cubicBezTo>
                    <a:pt x="604" y="15185"/>
                    <a:pt x="836" y="15293"/>
                    <a:pt x="1054" y="15293"/>
                  </a:cubicBezTo>
                  <a:cubicBezTo>
                    <a:pt x="1191" y="15293"/>
                    <a:pt x="1322" y="15250"/>
                    <a:pt x="1428" y="15138"/>
                  </a:cubicBezTo>
                  <a:cubicBezTo>
                    <a:pt x="1513" y="15069"/>
                    <a:pt x="1564" y="14967"/>
                    <a:pt x="1582" y="14864"/>
                  </a:cubicBezTo>
                  <a:cubicBezTo>
                    <a:pt x="1752" y="14899"/>
                    <a:pt x="1940" y="14950"/>
                    <a:pt x="2111" y="15001"/>
                  </a:cubicBezTo>
                  <a:cubicBezTo>
                    <a:pt x="2166" y="15018"/>
                    <a:pt x="2218" y="15026"/>
                    <a:pt x="2266" y="15026"/>
                  </a:cubicBezTo>
                  <a:cubicBezTo>
                    <a:pt x="2657" y="15026"/>
                    <a:pt x="2831" y="14517"/>
                    <a:pt x="2573" y="14198"/>
                  </a:cubicBezTo>
                  <a:cubicBezTo>
                    <a:pt x="2487" y="14095"/>
                    <a:pt x="2419" y="13993"/>
                    <a:pt x="2368" y="13890"/>
                  </a:cubicBezTo>
                  <a:lnTo>
                    <a:pt x="2368" y="13890"/>
                  </a:lnTo>
                  <a:cubicBezTo>
                    <a:pt x="2590" y="14010"/>
                    <a:pt x="2812" y="14130"/>
                    <a:pt x="3034" y="14266"/>
                  </a:cubicBezTo>
                  <a:cubicBezTo>
                    <a:pt x="3117" y="14313"/>
                    <a:pt x="3203" y="14334"/>
                    <a:pt x="3285" y="14334"/>
                  </a:cubicBezTo>
                  <a:cubicBezTo>
                    <a:pt x="3596" y="14334"/>
                    <a:pt x="3863" y="14040"/>
                    <a:pt x="3769" y="13702"/>
                  </a:cubicBezTo>
                  <a:cubicBezTo>
                    <a:pt x="3700" y="13395"/>
                    <a:pt x="3615" y="13087"/>
                    <a:pt x="3495" y="12780"/>
                  </a:cubicBezTo>
                  <a:lnTo>
                    <a:pt x="3495" y="12780"/>
                  </a:lnTo>
                  <a:cubicBezTo>
                    <a:pt x="4144" y="13275"/>
                    <a:pt x="4828" y="13702"/>
                    <a:pt x="5528" y="14061"/>
                  </a:cubicBezTo>
                  <a:cubicBezTo>
                    <a:pt x="5612" y="14107"/>
                    <a:pt x="5697" y="14127"/>
                    <a:pt x="5777" y="14127"/>
                  </a:cubicBezTo>
                  <a:cubicBezTo>
                    <a:pt x="6122" y="14127"/>
                    <a:pt x="6389" y="13755"/>
                    <a:pt x="6195" y="13395"/>
                  </a:cubicBezTo>
                  <a:cubicBezTo>
                    <a:pt x="5546" y="12113"/>
                    <a:pt x="4674" y="10986"/>
                    <a:pt x="3939" y="9738"/>
                  </a:cubicBezTo>
                  <a:lnTo>
                    <a:pt x="3939" y="9738"/>
                  </a:lnTo>
                  <a:cubicBezTo>
                    <a:pt x="5101" y="10747"/>
                    <a:pt x="6144" y="11874"/>
                    <a:pt x="7476" y="12677"/>
                  </a:cubicBezTo>
                  <a:cubicBezTo>
                    <a:pt x="7557" y="12724"/>
                    <a:pt x="7641" y="12744"/>
                    <a:pt x="7722" y="12744"/>
                  </a:cubicBezTo>
                  <a:cubicBezTo>
                    <a:pt x="8091" y="12744"/>
                    <a:pt x="8415" y="12323"/>
                    <a:pt x="8177" y="11960"/>
                  </a:cubicBezTo>
                  <a:cubicBezTo>
                    <a:pt x="7596" y="11037"/>
                    <a:pt x="6964" y="10131"/>
                    <a:pt x="6349" y="9226"/>
                  </a:cubicBezTo>
                  <a:lnTo>
                    <a:pt x="6349" y="9226"/>
                  </a:lnTo>
                  <a:cubicBezTo>
                    <a:pt x="7545" y="10388"/>
                    <a:pt x="8707" y="11584"/>
                    <a:pt x="10022" y="12609"/>
                  </a:cubicBezTo>
                  <a:cubicBezTo>
                    <a:pt x="10137" y="12711"/>
                    <a:pt x="10264" y="12755"/>
                    <a:pt x="10386" y="12755"/>
                  </a:cubicBezTo>
                  <a:cubicBezTo>
                    <a:pt x="10757" y="12755"/>
                    <a:pt x="11082" y="12353"/>
                    <a:pt x="10876" y="11943"/>
                  </a:cubicBezTo>
                  <a:cubicBezTo>
                    <a:pt x="10142" y="10336"/>
                    <a:pt x="8963" y="9038"/>
                    <a:pt x="7852" y="7671"/>
                  </a:cubicBezTo>
                  <a:lnTo>
                    <a:pt x="7852" y="7671"/>
                  </a:lnTo>
                  <a:cubicBezTo>
                    <a:pt x="9595" y="9260"/>
                    <a:pt x="11269" y="10917"/>
                    <a:pt x="13149" y="12353"/>
                  </a:cubicBezTo>
                  <a:cubicBezTo>
                    <a:pt x="13229" y="12414"/>
                    <a:pt x="13317" y="12440"/>
                    <a:pt x="13404" y="12440"/>
                  </a:cubicBezTo>
                  <a:cubicBezTo>
                    <a:pt x="13781" y="12440"/>
                    <a:pt x="14150" y="11944"/>
                    <a:pt x="13901" y="11584"/>
                  </a:cubicBezTo>
                  <a:cubicBezTo>
                    <a:pt x="12568" y="9721"/>
                    <a:pt x="10894" y="8132"/>
                    <a:pt x="9339" y="6458"/>
                  </a:cubicBezTo>
                  <a:lnTo>
                    <a:pt x="9339" y="6458"/>
                  </a:lnTo>
                  <a:cubicBezTo>
                    <a:pt x="11287" y="8286"/>
                    <a:pt x="12978" y="10422"/>
                    <a:pt x="15268" y="11840"/>
                  </a:cubicBezTo>
                  <a:cubicBezTo>
                    <a:pt x="15373" y="11903"/>
                    <a:pt x="15476" y="11931"/>
                    <a:pt x="15572" y="11931"/>
                  </a:cubicBezTo>
                  <a:cubicBezTo>
                    <a:pt x="16018" y="11931"/>
                    <a:pt x="16306" y="11329"/>
                    <a:pt x="15968" y="10935"/>
                  </a:cubicBezTo>
                  <a:cubicBezTo>
                    <a:pt x="13832" y="8372"/>
                    <a:pt x="11269" y="6133"/>
                    <a:pt x="9287" y="3451"/>
                  </a:cubicBezTo>
                  <a:lnTo>
                    <a:pt x="9287" y="3451"/>
                  </a:lnTo>
                  <a:cubicBezTo>
                    <a:pt x="12226" y="5723"/>
                    <a:pt x="14413" y="8987"/>
                    <a:pt x="17745" y="10781"/>
                  </a:cubicBezTo>
                  <a:cubicBezTo>
                    <a:pt x="17827" y="10825"/>
                    <a:pt x="17917" y="10845"/>
                    <a:pt x="18006" y="10845"/>
                  </a:cubicBezTo>
                  <a:cubicBezTo>
                    <a:pt x="18438" y="10845"/>
                    <a:pt x="18877" y="10385"/>
                    <a:pt x="18565" y="9961"/>
                  </a:cubicBezTo>
                  <a:cubicBezTo>
                    <a:pt x="18394" y="9738"/>
                    <a:pt x="18241" y="9533"/>
                    <a:pt x="18070" y="9311"/>
                  </a:cubicBezTo>
                  <a:lnTo>
                    <a:pt x="18070" y="9311"/>
                  </a:lnTo>
                  <a:cubicBezTo>
                    <a:pt x="18702" y="9790"/>
                    <a:pt x="19368" y="10217"/>
                    <a:pt x="20052" y="10627"/>
                  </a:cubicBezTo>
                  <a:cubicBezTo>
                    <a:pt x="20162" y="10688"/>
                    <a:pt x="20271" y="10715"/>
                    <a:pt x="20373" y="10715"/>
                  </a:cubicBezTo>
                  <a:cubicBezTo>
                    <a:pt x="20869" y="10715"/>
                    <a:pt x="21203" y="10078"/>
                    <a:pt x="20821" y="9653"/>
                  </a:cubicBezTo>
                  <a:cubicBezTo>
                    <a:pt x="20633" y="9431"/>
                    <a:pt x="20445" y="9226"/>
                    <a:pt x="20240" y="9021"/>
                  </a:cubicBezTo>
                  <a:cubicBezTo>
                    <a:pt x="20240" y="8867"/>
                    <a:pt x="20206" y="8713"/>
                    <a:pt x="20103" y="8594"/>
                  </a:cubicBezTo>
                  <a:cubicBezTo>
                    <a:pt x="19249" y="7534"/>
                    <a:pt x="18309" y="6543"/>
                    <a:pt x="17267" y="5655"/>
                  </a:cubicBezTo>
                  <a:lnTo>
                    <a:pt x="17267" y="5655"/>
                  </a:lnTo>
                  <a:cubicBezTo>
                    <a:pt x="17306" y="5666"/>
                    <a:pt x="17344" y="5671"/>
                    <a:pt x="17381" y="5671"/>
                  </a:cubicBezTo>
                  <a:cubicBezTo>
                    <a:pt x="17636" y="5671"/>
                    <a:pt x="17837" y="5432"/>
                    <a:pt x="17882" y="5194"/>
                  </a:cubicBezTo>
                  <a:cubicBezTo>
                    <a:pt x="17937" y="5207"/>
                    <a:pt x="17992" y="5214"/>
                    <a:pt x="18045" y="5214"/>
                  </a:cubicBezTo>
                  <a:cubicBezTo>
                    <a:pt x="18452" y="5214"/>
                    <a:pt x="18774" y="4833"/>
                    <a:pt x="18668" y="4425"/>
                  </a:cubicBezTo>
                  <a:cubicBezTo>
                    <a:pt x="18668" y="4373"/>
                    <a:pt x="18651" y="4339"/>
                    <a:pt x="18634" y="4288"/>
                  </a:cubicBezTo>
                  <a:lnTo>
                    <a:pt x="18634" y="4288"/>
                  </a:lnTo>
                  <a:lnTo>
                    <a:pt x="18685" y="4322"/>
                  </a:lnTo>
                  <a:cubicBezTo>
                    <a:pt x="18817" y="4447"/>
                    <a:pt x="18982" y="4508"/>
                    <a:pt x="19144" y="4508"/>
                  </a:cubicBezTo>
                  <a:cubicBezTo>
                    <a:pt x="19338" y="4508"/>
                    <a:pt x="19529" y="4421"/>
                    <a:pt x="19659" y="4254"/>
                  </a:cubicBezTo>
                  <a:lnTo>
                    <a:pt x="19693" y="4271"/>
                  </a:lnTo>
                  <a:cubicBezTo>
                    <a:pt x="19803" y="4351"/>
                    <a:pt x="19915" y="4385"/>
                    <a:pt x="20024" y="4385"/>
                  </a:cubicBezTo>
                  <a:cubicBezTo>
                    <a:pt x="20473" y="4385"/>
                    <a:pt x="20846" y="3792"/>
                    <a:pt x="20599" y="3365"/>
                  </a:cubicBezTo>
                  <a:cubicBezTo>
                    <a:pt x="20411" y="3024"/>
                    <a:pt x="20223" y="2665"/>
                    <a:pt x="20035" y="2323"/>
                  </a:cubicBezTo>
                  <a:cubicBezTo>
                    <a:pt x="20120" y="2203"/>
                    <a:pt x="20171" y="2067"/>
                    <a:pt x="20171" y="1913"/>
                  </a:cubicBezTo>
                  <a:lnTo>
                    <a:pt x="20171" y="1896"/>
                  </a:lnTo>
                  <a:cubicBezTo>
                    <a:pt x="20257" y="1862"/>
                    <a:pt x="20342" y="1810"/>
                    <a:pt x="20393" y="1742"/>
                  </a:cubicBezTo>
                  <a:cubicBezTo>
                    <a:pt x="20974" y="1025"/>
                    <a:pt x="20650" y="461"/>
                    <a:pt x="19847" y="85"/>
                  </a:cubicBezTo>
                  <a:cubicBezTo>
                    <a:pt x="19737" y="27"/>
                    <a:pt x="19621" y="1"/>
                    <a:pt x="19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 rot="1164162">
              <a:off x="7863863" y="3761118"/>
              <a:ext cx="779864" cy="980621"/>
            </a:xfrm>
            <a:custGeom>
              <a:avLst/>
              <a:gdLst/>
              <a:ahLst/>
              <a:cxnLst/>
              <a:rect l="l" t="t" r="r" b="b"/>
              <a:pathLst>
                <a:path w="25992" h="32683" extrusionOk="0">
                  <a:moveTo>
                    <a:pt x="17878" y="276"/>
                  </a:moveTo>
                  <a:cubicBezTo>
                    <a:pt x="17883" y="276"/>
                    <a:pt x="17888" y="277"/>
                    <a:pt x="17892" y="278"/>
                  </a:cubicBezTo>
                  <a:cubicBezTo>
                    <a:pt x="18849" y="569"/>
                    <a:pt x="19754" y="1013"/>
                    <a:pt x="20575" y="1594"/>
                  </a:cubicBezTo>
                  <a:cubicBezTo>
                    <a:pt x="22078" y="2619"/>
                    <a:pt x="21207" y="3678"/>
                    <a:pt x="20216" y="4704"/>
                  </a:cubicBezTo>
                  <a:cubicBezTo>
                    <a:pt x="19584" y="5353"/>
                    <a:pt x="18866" y="5934"/>
                    <a:pt x="18353" y="6669"/>
                  </a:cubicBezTo>
                  <a:cubicBezTo>
                    <a:pt x="17584" y="6053"/>
                    <a:pt x="16816" y="5438"/>
                    <a:pt x="16047" y="4840"/>
                  </a:cubicBezTo>
                  <a:cubicBezTo>
                    <a:pt x="15756" y="4618"/>
                    <a:pt x="15466" y="4396"/>
                    <a:pt x="15175" y="4191"/>
                  </a:cubicBezTo>
                  <a:lnTo>
                    <a:pt x="15363" y="4003"/>
                  </a:lnTo>
                  <a:cubicBezTo>
                    <a:pt x="15380" y="4003"/>
                    <a:pt x="15363" y="3986"/>
                    <a:pt x="15346" y="3986"/>
                  </a:cubicBezTo>
                  <a:cubicBezTo>
                    <a:pt x="15602" y="3883"/>
                    <a:pt x="16235" y="2534"/>
                    <a:pt x="16440" y="2226"/>
                  </a:cubicBezTo>
                  <a:cubicBezTo>
                    <a:pt x="16591" y="2025"/>
                    <a:pt x="17614" y="276"/>
                    <a:pt x="17878" y="276"/>
                  </a:cubicBezTo>
                  <a:close/>
                  <a:moveTo>
                    <a:pt x="22660" y="24694"/>
                  </a:moveTo>
                  <a:cubicBezTo>
                    <a:pt x="23262" y="24694"/>
                    <a:pt x="23378" y="25557"/>
                    <a:pt x="23462" y="25959"/>
                  </a:cubicBezTo>
                  <a:lnTo>
                    <a:pt x="23462" y="25976"/>
                  </a:lnTo>
                  <a:cubicBezTo>
                    <a:pt x="21395" y="26830"/>
                    <a:pt x="19242" y="27514"/>
                    <a:pt x="17021" y="27787"/>
                  </a:cubicBezTo>
                  <a:cubicBezTo>
                    <a:pt x="17038" y="27770"/>
                    <a:pt x="17038" y="27753"/>
                    <a:pt x="17021" y="27736"/>
                  </a:cubicBezTo>
                  <a:cubicBezTo>
                    <a:pt x="16884" y="27394"/>
                    <a:pt x="16388" y="26318"/>
                    <a:pt x="16867" y="26096"/>
                  </a:cubicBezTo>
                  <a:cubicBezTo>
                    <a:pt x="17721" y="25720"/>
                    <a:pt x="18593" y="25446"/>
                    <a:pt x="19481" y="25241"/>
                  </a:cubicBezTo>
                  <a:cubicBezTo>
                    <a:pt x="20233" y="25070"/>
                    <a:pt x="20985" y="24968"/>
                    <a:pt x="21736" y="24831"/>
                  </a:cubicBezTo>
                  <a:cubicBezTo>
                    <a:pt x="22027" y="24763"/>
                    <a:pt x="22317" y="24729"/>
                    <a:pt x="22625" y="24695"/>
                  </a:cubicBezTo>
                  <a:cubicBezTo>
                    <a:pt x="22637" y="24694"/>
                    <a:pt x="22648" y="24694"/>
                    <a:pt x="22660" y="24694"/>
                  </a:cubicBezTo>
                  <a:close/>
                  <a:moveTo>
                    <a:pt x="17710" y="0"/>
                  </a:moveTo>
                  <a:cubicBezTo>
                    <a:pt x="17669" y="0"/>
                    <a:pt x="17633" y="28"/>
                    <a:pt x="17619" y="56"/>
                  </a:cubicBezTo>
                  <a:cubicBezTo>
                    <a:pt x="16713" y="1389"/>
                    <a:pt x="15722" y="2670"/>
                    <a:pt x="14953" y="4071"/>
                  </a:cubicBezTo>
                  <a:cubicBezTo>
                    <a:pt x="14150" y="3508"/>
                    <a:pt x="13313" y="2978"/>
                    <a:pt x="12459" y="2448"/>
                  </a:cubicBezTo>
                  <a:cubicBezTo>
                    <a:pt x="11690" y="1987"/>
                    <a:pt x="10904" y="1526"/>
                    <a:pt x="10118" y="1081"/>
                  </a:cubicBezTo>
                  <a:cubicBezTo>
                    <a:pt x="9987" y="1008"/>
                    <a:pt x="9668" y="749"/>
                    <a:pt x="9451" y="749"/>
                  </a:cubicBezTo>
                  <a:cubicBezTo>
                    <a:pt x="9413" y="749"/>
                    <a:pt x="9379" y="756"/>
                    <a:pt x="9349" y="774"/>
                  </a:cubicBezTo>
                  <a:cubicBezTo>
                    <a:pt x="9315" y="791"/>
                    <a:pt x="9315" y="825"/>
                    <a:pt x="9349" y="842"/>
                  </a:cubicBezTo>
                  <a:cubicBezTo>
                    <a:pt x="9622" y="893"/>
                    <a:pt x="10101" y="1303"/>
                    <a:pt x="10340" y="1440"/>
                  </a:cubicBezTo>
                  <a:cubicBezTo>
                    <a:pt x="11092" y="1867"/>
                    <a:pt x="11843" y="2346"/>
                    <a:pt x="12561" y="2790"/>
                  </a:cubicBezTo>
                  <a:cubicBezTo>
                    <a:pt x="13757" y="3508"/>
                    <a:pt x="14885" y="4294"/>
                    <a:pt x="15978" y="5131"/>
                  </a:cubicBezTo>
                  <a:cubicBezTo>
                    <a:pt x="17328" y="6173"/>
                    <a:pt x="18627" y="7232"/>
                    <a:pt x="19925" y="8309"/>
                  </a:cubicBezTo>
                  <a:cubicBezTo>
                    <a:pt x="20540" y="8821"/>
                    <a:pt x="21155" y="9334"/>
                    <a:pt x="21771" y="9847"/>
                  </a:cubicBezTo>
                  <a:cubicBezTo>
                    <a:pt x="21976" y="10017"/>
                    <a:pt x="22334" y="10240"/>
                    <a:pt x="22591" y="10462"/>
                  </a:cubicBezTo>
                  <a:cubicBezTo>
                    <a:pt x="22435" y="10350"/>
                    <a:pt x="22189" y="10309"/>
                    <a:pt x="21905" y="10309"/>
                  </a:cubicBezTo>
                  <a:cubicBezTo>
                    <a:pt x="21189" y="10309"/>
                    <a:pt x="20234" y="10571"/>
                    <a:pt x="19891" y="10633"/>
                  </a:cubicBezTo>
                  <a:cubicBezTo>
                    <a:pt x="17414" y="11060"/>
                    <a:pt x="14970" y="11692"/>
                    <a:pt x="12527" y="12324"/>
                  </a:cubicBezTo>
                  <a:cubicBezTo>
                    <a:pt x="9844" y="13025"/>
                    <a:pt x="7179" y="13793"/>
                    <a:pt x="4531" y="14665"/>
                  </a:cubicBezTo>
                  <a:cubicBezTo>
                    <a:pt x="3283" y="15058"/>
                    <a:pt x="1763" y="15451"/>
                    <a:pt x="584" y="16151"/>
                  </a:cubicBezTo>
                  <a:lnTo>
                    <a:pt x="550" y="16151"/>
                  </a:lnTo>
                  <a:lnTo>
                    <a:pt x="925" y="15793"/>
                  </a:lnTo>
                  <a:cubicBezTo>
                    <a:pt x="940" y="15778"/>
                    <a:pt x="930" y="15738"/>
                    <a:pt x="904" y="15738"/>
                  </a:cubicBezTo>
                  <a:cubicBezTo>
                    <a:pt x="900" y="15738"/>
                    <a:pt x="896" y="15739"/>
                    <a:pt x="891" y="15741"/>
                  </a:cubicBezTo>
                  <a:cubicBezTo>
                    <a:pt x="735" y="15840"/>
                    <a:pt x="642" y="15891"/>
                    <a:pt x="611" y="15891"/>
                  </a:cubicBezTo>
                  <a:cubicBezTo>
                    <a:pt x="577" y="15891"/>
                    <a:pt x="614" y="15831"/>
                    <a:pt x="720" y="15707"/>
                  </a:cubicBezTo>
                  <a:cubicBezTo>
                    <a:pt x="908" y="15280"/>
                    <a:pt x="1062" y="14836"/>
                    <a:pt x="1233" y="14392"/>
                  </a:cubicBezTo>
                  <a:cubicBezTo>
                    <a:pt x="1506" y="13674"/>
                    <a:pt x="1763" y="12939"/>
                    <a:pt x="2036" y="12222"/>
                  </a:cubicBezTo>
                  <a:cubicBezTo>
                    <a:pt x="2617" y="10667"/>
                    <a:pt x="3215" y="9095"/>
                    <a:pt x="4086" y="7694"/>
                  </a:cubicBezTo>
                  <a:cubicBezTo>
                    <a:pt x="5624" y="5216"/>
                    <a:pt x="7743" y="3132"/>
                    <a:pt x="9212" y="637"/>
                  </a:cubicBezTo>
                  <a:cubicBezTo>
                    <a:pt x="9261" y="565"/>
                    <a:pt x="9198" y="492"/>
                    <a:pt x="9127" y="492"/>
                  </a:cubicBezTo>
                  <a:cubicBezTo>
                    <a:pt x="9097" y="492"/>
                    <a:pt x="9066" y="505"/>
                    <a:pt x="9041" y="535"/>
                  </a:cubicBezTo>
                  <a:cubicBezTo>
                    <a:pt x="7367" y="2910"/>
                    <a:pt x="5487" y="5148"/>
                    <a:pt x="3898" y="7591"/>
                  </a:cubicBezTo>
                  <a:cubicBezTo>
                    <a:pt x="2241" y="10154"/>
                    <a:pt x="1472" y="13298"/>
                    <a:pt x="362" y="16100"/>
                  </a:cubicBezTo>
                  <a:cubicBezTo>
                    <a:pt x="334" y="16170"/>
                    <a:pt x="397" y="16229"/>
                    <a:pt x="459" y="16229"/>
                  </a:cubicBezTo>
                  <a:cubicBezTo>
                    <a:pt x="473" y="16229"/>
                    <a:pt x="486" y="16226"/>
                    <a:pt x="498" y="16220"/>
                  </a:cubicBezTo>
                  <a:cubicBezTo>
                    <a:pt x="498" y="16220"/>
                    <a:pt x="498" y="16220"/>
                    <a:pt x="498" y="16237"/>
                  </a:cubicBezTo>
                  <a:cubicBezTo>
                    <a:pt x="344" y="16322"/>
                    <a:pt x="208" y="16408"/>
                    <a:pt x="71" y="16510"/>
                  </a:cubicBezTo>
                  <a:cubicBezTo>
                    <a:pt x="0" y="16567"/>
                    <a:pt x="47" y="16659"/>
                    <a:pt x="104" y="16659"/>
                  </a:cubicBezTo>
                  <a:cubicBezTo>
                    <a:pt x="116" y="16659"/>
                    <a:pt x="128" y="16656"/>
                    <a:pt x="139" y="16647"/>
                  </a:cubicBezTo>
                  <a:cubicBezTo>
                    <a:pt x="225" y="16579"/>
                    <a:pt x="362" y="16510"/>
                    <a:pt x="464" y="16425"/>
                  </a:cubicBezTo>
                  <a:lnTo>
                    <a:pt x="464" y="16425"/>
                  </a:lnTo>
                  <a:cubicBezTo>
                    <a:pt x="259" y="18509"/>
                    <a:pt x="1267" y="20679"/>
                    <a:pt x="1933" y="22593"/>
                  </a:cubicBezTo>
                  <a:cubicBezTo>
                    <a:pt x="3044" y="25856"/>
                    <a:pt x="3796" y="29257"/>
                    <a:pt x="4684" y="32588"/>
                  </a:cubicBezTo>
                  <a:cubicBezTo>
                    <a:pt x="4701" y="32640"/>
                    <a:pt x="4736" y="32674"/>
                    <a:pt x="4787" y="32674"/>
                  </a:cubicBezTo>
                  <a:cubicBezTo>
                    <a:pt x="4934" y="32680"/>
                    <a:pt x="5082" y="32683"/>
                    <a:pt x="5228" y="32683"/>
                  </a:cubicBezTo>
                  <a:cubicBezTo>
                    <a:pt x="7186" y="32683"/>
                    <a:pt x="9062" y="32168"/>
                    <a:pt x="10938" y="31580"/>
                  </a:cubicBezTo>
                  <a:cubicBezTo>
                    <a:pt x="13125" y="30897"/>
                    <a:pt x="15244" y="30282"/>
                    <a:pt x="17499" y="29803"/>
                  </a:cubicBezTo>
                  <a:cubicBezTo>
                    <a:pt x="19396" y="29393"/>
                    <a:pt x="21275" y="28829"/>
                    <a:pt x="23103" y="28146"/>
                  </a:cubicBezTo>
                  <a:cubicBezTo>
                    <a:pt x="23872" y="27873"/>
                    <a:pt x="25307" y="27565"/>
                    <a:pt x="25871" y="26933"/>
                  </a:cubicBezTo>
                  <a:cubicBezTo>
                    <a:pt x="25992" y="26839"/>
                    <a:pt x="25934" y="26735"/>
                    <a:pt x="25854" y="26735"/>
                  </a:cubicBezTo>
                  <a:cubicBezTo>
                    <a:pt x="25832" y="26735"/>
                    <a:pt x="25808" y="26743"/>
                    <a:pt x="25786" y="26762"/>
                  </a:cubicBezTo>
                  <a:cubicBezTo>
                    <a:pt x="25512" y="27001"/>
                    <a:pt x="25222" y="27189"/>
                    <a:pt x="24880" y="27309"/>
                  </a:cubicBezTo>
                  <a:cubicBezTo>
                    <a:pt x="24744" y="26762"/>
                    <a:pt x="24521" y="26249"/>
                    <a:pt x="24231" y="25754"/>
                  </a:cubicBezTo>
                  <a:cubicBezTo>
                    <a:pt x="24209" y="25721"/>
                    <a:pt x="24173" y="25702"/>
                    <a:pt x="24136" y="25702"/>
                  </a:cubicBezTo>
                  <a:cubicBezTo>
                    <a:pt x="24116" y="25702"/>
                    <a:pt x="24095" y="25708"/>
                    <a:pt x="24077" y="25720"/>
                  </a:cubicBezTo>
                  <a:lnTo>
                    <a:pt x="23667" y="25891"/>
                  </a:lnTo>
                  <a:cubicBezTo>
                    <a:pt x="23483" y="25045"/>
                    <a:pt x="23257" y="24503"/>
                    <a:pt x="22466" y="24503"/>
                  </a:cubicBezTo>
                  <a:cubicBezTo>
                    <a:pt x="22378" y="24503"/>
                    <a:pt x="22283" y="24510"/>
                    <a:pt x="22181" y="24524"/>
                  </a:cubicBezTo>
                  <a:cubicBezTo>
                    <a:pt x="20216" y="24797"/>
                    <a:pt x="18234" y="25207"/>
                    <a:pt x="16423" y="26061"/>
                  </a:cubicBezTo>
                  <a:cubicBezTo>
                    <a:pt x="16388" y="26096"/>
                    <a:pt x="16371" y="26130"/>
                    <a:pt x="16388" y="26181"/>
                  </a:cubicBezTo>
                  <a:cubicBezTo>
                    <a:pt x="16508" y="26728"/>
                    <a:pt x="16679" y="27275"/>
                    <a:pt x="16884" y="27787"/>
                  </a:cubicBezTo>
                  <a:lnTo>
                    <a:pt x="16884" y="27804"/>
                  </a:lnTo>
                  <a:cubicBezTo>
                    <a:pt x="16593" y="27838"/>
                    <a:pt x="16303" y="27873"/>
                    <a:pt x="16030" y="27890"/>
                  </a:cubicBezTo>
                  <a:cubicBezTo>
                    <a:pt x="15961" y="27890"/>
                    <a:pt x="15910" y="27941"/>
                    <a:pt x="15927" y="28009"/>
                  </a:cubicBezTo>
                  <a:cubicBezTo>
                    <a:pt x="16081" y="28556"/>
                    <a:pt x="16286" y="29103"/>
                    <a:pt x="16542" y="29615"/>
                  </a:cubicBezTo>
                  <a:cubicBezTo>
                    <a:pt x="16552" y="29630"/>
                    <a:pt x="16567" y="29637"/>
                    <a:pt x="16582" y="29637"/>
                  </a:cubicBezTo>
                  <a:cubicBezTo>
                    <a:pt x="16618" y="29637"/>
                    <a:pt x="16657" y="29600"/>
                    <a:pt x="16645" y="29564"/>
                  </a:cubicBezTo>
                  <a:cubicBezTo>
                    <a:pt x="16645" y="29547"/>
                    <a:pt x="15825" y="28095"/>
                    <a:pt x="16457" y="28060"/>
                  </a:cubicBezTo>
                  <a:cubicBezTo>
                    <a:pt x="16901" y="28043"/>
                    <a:pt x="17362" y="27958"/>
                    <a:pt x="17807" y="27907"/>
                  </a:cubicBezTo>
                  <a:cubicBezTo>
                    <a:pt x="19003" y="27702"/>
                    <a:pt x="20164" y="27394"/>
                    <a:pt x="21309" y="27001"/>
                  </a:cubicBezTo>
                  <a:cubicBezTo>
                    <a:pt x="22164" y="26728"/>
                    <a:pt x="22984" y="26420"/>
                    <a:pt x="23804" y="26061"/>
                  </a:cubicBezTo>
                  <a:cubicBezTo>
                    <a:pt x="23856" y="26041"/>
                    <a:pt x="23904" y="26032"/>
                    <a:pt x="23949" y="26032"/>
                  </a:cubicBezTo>
                  <a:cubicBezTo>
                    <a:pt x="24393" y="26032"/>
                    <a:pt x="24523" y="26960"/>
                    <a:pt x="24709" y="27394"/>
                  </a:cubicBezTo>
                  <a:cubicBezTo>
                    <a:pt x="24146" y="27599"/>
                    <a:pt x="23548" y="27753"/>
                    <a:pt x="23086" y="27924"/>
                  </a:cubicBezTo>
                  <a:cubicBezTo>
                    <a:pt x="21685" y="28436"/>
                    <a:pt x="20267" y="28898"/>
                    <a:pt x="18815" y="29257"/>
                  </a:cubicBezTo>
                  <a:cubicBezTo>
                    <a:pt x="17055" y="29701"/>
                    <a:pt x="15244" y="29991"/>
                    <a:pt x="13501" y="30521"/>
                  </a:cubicBezTo>
                  <a:cubicBezTo>
                    <a:pt x="11758" y="31051"/>
                    <a:pt x="10049" y="31683"/>
                    <a:pt x="8272" y="32093"/>
                  </a:cubicBezTo>
                  <a:cubicBezTo>
                    <a:pt x="7281" y="32332"/>
                    <a:pt x="6273" y="32452"/>
                    <a:pt x="5248" y="32452"/>
                  </a:cubicBezTo>
                  <a:cubicBezTo>
                    <a:pt x="4616" y="32452"/>
                    <a:pt x="4326" y="30179"/>
                    <a:pt x="4189" y="29718"/>
                  </a:cubicBezTo>
                  <a:cubicBezTo>
                    <a:pt x="3710" y="27821"/>
                    <a:pt x="3232" y="25942"/>
                    <a:pt x="2668" y="24079"/>
                  </a:cubicBezTo>
                  <a:cubicBezTo>
                    <a:pt x="1968" y="21687"/>
                    <a:pt x="379" y="18885"/>
                    <a:pt x="669" y="16322"/>
                  </a:cubicBezTo>
                  <a:cubicBezTo>
                    <a:pt x="1797" y="15673"/>
                    <a:pt x="3232" y="15331"/>
                    <a:pt x="4411" y="14938"/>
                  </a:cubicBezTo>
                  <a:cubicBezTo>
                    <a:pt x="6786" y="14169"/>
                    <a:pt x="9178" y="13469"/>
                    <a:pt x="11587" y="12820"/>
                  </a:cubicBezTo>
                  <a:cubicBezTo>
                    <a:pt x="13911" y="12204"/>
                    <a:pt x="16286" y="11606"/>
                    <a:pt x="18644" y="11111"/>
                  </a:cubicBezTo>
                  <a:cubicBezTo>
                    <a:pt x="19498" y="10940"/>
                    <a:pt x="20352" y="10786"/>
                    <a:pt x="21224" y="10684"/>
                  </a:cubicBezTo>
                  <a:cubicBezTo>
                    <a:pt x="21384" y="10662"/>
                    <a:pt x="21783" y="10581"/>
                    <a:pt x="22110" y="10581"/>
                  </a:cubicBezTo>
                  <a:cubicBezTo>
                    <a:pt x="22308" y="10581"/>
                    <a:pt x="22479" y="10611"/>
                    <a:pt x="22557" y="10701"/>
                  </a:cubicBezTo>
                  <a:cubicBezTo>
                    <a:pt x="22576" y="10725"/>
                    <a:pt x="22603" y="10736"/>
                    <a:pt x="22630" y="10736"/>
                  </a:cubicBezTo>
                  <a:cubicBezTo>
                    <a:pt x="22696" y="10736"/>
                    <a:pt x="22764" y="10671"/>
                    <a:pt x="22727" y="10598"/>
                  </a:cubicBezTo>
                  <a:lnTo>
                    <a:pt x="22727" y="10598"/>
                  </a:lnTo>
                  <a:cubicBezTo>
                    <a:pt x="22762" y="10615"/>
                    <a:pt x="22779" y="10650"/>
                    <a:pt x="22796" y="10667"/>
                  </a:cubicBezTo>
                  <a:cubicBezTo>
                    <a:pt x="22812" y="10694"/>
                    <a:pt x="22837" y="10705"/>
                    <a:pt x="22862" y="10705"/>
                  </a:cubicBezTo>
                  <a:cubicBezTo>
                    <a:pt x="22915" y="10705"/>
                    <a:pt x="22967" y="10651"/>
                    <a:pt x="22932" y="10581"/>
                  </a:cubicBezTo>
                  <a:cubicBezTo>
                    <a:pt x="22420" y="9693"/>
                    <a:pt x="21121" y="8958"/>
                    <a:pt x="20335" y="8326"/>
                  </a:cubicBezTo>
                  <a:cubicBezTo>
                    <a:pt x="19720" y="7813"/>
                    <a:pt x="19105" y="7318"/>
                    <a:pt x="18490" y="6805"/>
                  </a:cubicBezTo>
                  <a:cubicBezTo>
                    <a:pt x="19122" y="5917"/>
                    <a:pt x="20028" y="5216"/>
                    <a:pt x="20763" y="4430"/>
                  </a:cubicBezTo>
                  <a:cubicBezTo>
                    <a:pt x="21121" y="4037"/>
                    <a:pt x="21839" y="3320"/>
                    <a:pt x="21702" y="2722"/>
                  </a:cubicBezTo>
                  <a:cubicBezTo>
                    <a:pt x="21378" y="1235"/>
                    <a:pt x="19037" y="364"/>
                    <a:pt x="17738" y="5"/>
                  </a:cubicBezTo>
                  <a:cubicBezTo>
                    <a:pt x="17729" y="2"/>
                    <a:pt x="17719" y="0"/>
                    <a:pt x="17710" y="0"/>
                  </a:cubicBezTo>
                  <a:close/>
                </a:path>
              </a:pathLst>
            </a:custGeom>
            <a:solidFill>
              <a:srgbClr val="3C3C3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 rot="1164162">
              <a:off x="8468502" y="4184932"/>
              <a:ext cx="139999" cy="488705"/>
            </a:xfrm>
            <a:custGeom>
              <a:avLst/>
              <a:gdLst/>
              <a:ahLst/>
              <a:cxnLst/>
              <a:rect l="l" t="t" r="r" b="b"/>
              <a:pathLst>
                <a:path w="4666" h="16288" extrusionOk="0">
                  <a:moveTo>
                    <a:pt x="376" y="0"/>
                  </a:moveTo>
                  <a:cubicBezTo>
                    <a:pt x="353" y="0"/>
                    <a:pt x="329" y="9"/>
                    <a:pt x="308" y="30"/>
                  </a:cubicBezTo>
                  <a:cubicBezTo>
                    <a:pt x="1" y="354"/>
                    <a:pt x="479" y="1465"/>
                    <a:pt x="564" y="1807"/>
                  </a:cubicBezTo>
                  <a:cubicBezTo>
                    <a:pt x="992" y="3396"/>
                    <a:pt x="1487" y="4985"/>
                    <a:pt x="1966" y="6574"/>
                  </a:cubicBezTo>
                  <a:cubicBezTo>
                    <a:pt x="2512" y="8419"/>
                    <a:pt x="3059" y="10247"/>
                    <a:pt x="3572" y="12110"/>
                  </a:cubicBezTo>
                  <a:cubicBezTo>
                    <a:pt x="3930" y="13425"/>
                    <a:pt x="4375" y="14826"/>
                    <a:pt x="4426" y="16210"/>
                  </a:cubicBezTo>
                  <a:cubicBezTo>
                    <a:pt x="4426" y="16262"/>
                    <a:pt x="4464" y="16287"/>
                    <a:pt x="4503" y="16287"/>
                  </a:cubicBezTo>
                  <a:cubicBezTo>
                    <a:pt x="4541" y="16287"/>
                    <a:pt x="4580" y="16262"/>
                    <a:pt x="4580" y="16210"/>
                  </a:cubicBezTo>
                  <a:cubicBezTo>
                    <a:pt x="4665" y="15151"/>
                    <a:pt x="4306" y="14006"/>
                    <a:pt x="4050" y="12998"/>
                  </a:cubicBezTo>
                  <a:cubicBezTo>
                    <a:pt x="3623" y="11272"/>
                    <a:pt x="3093" y="9547"/>
                    <a:pt x="2598" y="7855"/>
                  </a:cubicBezTo>
                  <a:cubicBezTo>
                    <a:pt x="2102" y="6198"/>
                    <a:pt x="1590" y="4540"/>
                    <a:pt x="1111" y="2883"/>
                  </a:cubicBezTo>
                  <a:cubicBezTo>
                    <a:pt x="992" y="2439"/>
                    <a:pt x="189" y="594"/>
                    <a:pt x="479" y="149"/>
                  </a:cubicBezTo>
                  <a:cubicBezTo>
                    <a:pt x="518" y="85"/>
                    <a:pt x="449" y="0"/>
                    <a:pt x="376" y="0"/>
                  </a:cubicBezTo>
                  <a:close/>
                </a:path>
              </a:pathLst>
            </a:custGeom>
            <a:solidFill>
              <a:srgbClr val="3C3C3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 rot="1164162">
              <a:off x="7928384" y="4242960"/>
              <a:ext cx="287438" cy="281108"/>
            </a:xfrm>
            <a:custGeom>
              <a:avLst/>
              <a:gdLst/>
              <a:ahLst/>
              <a:cxnLst/>
              <a:rect l="l" t="t" r="r" b="b"/>
              <a:pathLst>
                <a:path w="9580" h="9369" extrusionOk="0">
                  <a:moveTo>
                    <a:pt x="6831" y="362"/>
                  </a:moveTo>
                  <a:cubicBezTo>
                    <a:pt x="7119" y="362"/>
                    <a:pt x="7346" y="510"/>
                    <a:pt x="7443" y="979"/>
                  </a:cubicBezTo>
                  <a:cubicBezTo>
                    <a:pt x="7631" y="1816"/>
                    <a:pt x="7887" y="2636"/>
                    <a:pt x="8212" y="3422"/>
                  </a:cubicBezTo>
                  <a:lnTo>
                    <a:pt x="8144" y="3422"/>
                  </a:lnTo>
                  <a:cubicBezTo>
                    <a:pt x="7050" y="3883"/>
                    <a:pt x="5905" y="4276"/>
                    <a:pt x="4761" y="4567"/>
                  </a:cubicBezTo>
                  <a:cubicBezTo>
                    <a:pt x="4470" y="3473"/>
                    <a:pt x="4248" y="2363"/>
                    <a:pt x="3958" y="1320"/>
                  </a:cubicBezTo>
                  <a:cubicBezTo>
                    <a:pt x="4556" y="1098"/>
                    <a:pt x="5137" y="876"/>
                    <a:pt x="5735" y="671"/>
                  </a:cubicBezTo>
                  <a:cubicBezTo>
                    <a:pt x="6113" y="545"/>
                    <a:pt x="6510" y="362"/>
                    <a:pt x="6831" y="362"/>
                  </a:cubicBezTo>
                  <a:close/>
                  <a:moveTo>
                    <a:pt x="3821" y="1372"/>
                  </a:moveTo>
                  <a:cubicBezTo>
                    <a:pt x="4060" y="2465"/>
                    <a:pt x="4334" y="3542"/>
                    <a:pt x="4624" y="4618"/>
                  </a:cubicBezTo>
                  <a:cubicBezTo>
                    <a:pt x="3394" y="4943"/>
                    <a:pt x="2164" y="5216"/>
                    <a:pt x="916" y="5472"/>
                  </a:cubicBezTo>
                  <a:cubicBezTo>
                    <a:pt x="660" y="4379"/>
                    <a:pt x="489" y="3251"/>
                    <a:pt x="267" y="2158"/>
                  </a:cubicBezTo>
                  <a:lnTo>
                    <a:pt x="267" y="2158"/>
                  </a:lnTo>
                  <a:cubicBezTo>
                    <a:pt x="284" y="2158"/>
                    <a:pt x="301" y="2175"/>
                    <a:pt x="318" y="2175"/>
                  </a:cubicBezTo>
                  <a:cubicBezTo>
                    <a:pt x="1463" y="2089"/>
                    <a:pt x="2574" y="1850"/>
                    <a:pt x="3633" y="1440"/>
                  </a:cubicBezTo>
                  <a:lnTo>
                    <a:pt x="3821" y="1372"/>
                  </a:lnTo>
                  <a:close/>
                  <a:moveTo>
                    <a:pt x="8280" y="3627"/>
                  </a:moveTo>
                  <a:cubicBezTo>
                    <a:pt x="8451" y="4106"/>
                    <a:pt x="8622" y="4567"/>
                    <a:pt x="8793" y="5045"/>
                  </a:cubicBezTo>
                  <a:cubicBezTo>
                    <a:pt x="8861" y="5284"/>
                    <a:pt x="9562" y="7386"/>
                    <a:pt x="9186" y="7489"/>
                  </a:cubicBezTo>
                  <a:cubicBezTo>
                    <a:pt x="8725" y="7608"/>
                    <a:pt x="8280" y="7779"/>
                    <a:pt x="7819" y="7950"/>
                  </a:cubicBezTo>
                  <a:cubicBezTo>
                    <a:pt x="6665" y="8375"/>
                    <a:pt x="5163" y="9094"/>
                    <a:pt x="3874" y="9094"/>
                  </a:cubicBezTo>
                  <a:cubicBezTo>
                    <a:pt x="2988" y="9094"/>
                    <a:pt x="2204" y="8754"/>
                    <a:pt x="1702" y="7745"/>
                  </a:cubicBezTo>
                  <a:cubicBezTo>
                    <a:pt x="1395" y="7061"/>
                    <a:pt x="1138" y="6361"/>
                    <a:pt x="968" y="5643"/>
                  </a:cubicBezTo>
                  <a:cubicBezTo>
                    <a:pt x="2198" y="5421"/>
                    <a:pt x="3462" y="5165"/>
                    <a:pt x="4692" y="4840"/>
                  </a:cubicBezTo>
                  <a:cubicBezTo>
                    <a:pt x="4727" y="4994"/>
                    <a:pt x="4778" y="5165"/>
                    <a:pt x="4812" y="5319"/>
                  </a:cubicBezTo>
                  <a:cubicBezTo>
                    <a:pt x="5068" y="6190"/>
                    <a:pt x="5342" y="7642"/>
                    <a:pt x="6076" y="8292"/>
                  </a:cubicBezTo>
                  <a:cubicBezTo>
                    <a:pt x="6093" y="8309"/>
                    <a:pt x="6116" y="8316"/>
                    <a:pt x="6139" y="8316"/>
                  </a:cubicBezTo>
                  <a:cubicBezTo>
                    <a:pt x="6208" y="8316"/>
                    <a:pt x="6281" y="8249"/>
                    <a:pt x="6230" y="8172"/>
                  </a:cubicBezTo>
                  <a:cubicBezTo>
                    <a:pt x="5564" y="7181"/>
                    <a:pt x="5154" y="6002"/>
                    <a:pt x="4812" y="4806"/>
                  </a:cubicBezTo>
                  <a:cubicBezTo>
                    <a:pt x="5991" y="4499"/>
                    <a:pt x="7136" y="4106"/>
                    <a:pt x="8263" y="3644"/>
                  </a:cubicBezTo>
                  <a:cubicBezTo>
                    <a:pt x="8263" y="3644"/>
                    <a:pt x="8263" y="3627"/>
                    <a:pt x="8280" y="3627"/>
                  </a:cubicBezTo>
                  <a:close/>
                  <a:moveTo>
                    <a:pt x="7402" y="0"/>
                  </a:moveTo>
                  <a:cubicBezTo>
                    <a:pt x="7393" y="0"/>
                    <a:pt x="7384" y="2"/>
                    <a:pt x="7375" y="5"/>
                  </a:cubicBezTo>
                  <a:cubicBezTo>
                    <a:pt x="4983" y="517"/>
                    <a:pt x="2796" y="1850"/>
                    <a:pt x="318" y="1936"/>
                  </a:cubicBezTo>
                  <a:cubicBezTo>
                    <a:pt x="284" y="1936"/>
                    <a:pt x="250" y="1953"/>
                    <a:pt x="233" y="1987"/>
                  </a:cubicBezTo>
                  <a:cubicBezTo>
                    <a:pt x="216" y="1884"/>
                    <a:pt x="199" y="1782"/>
                    <a:pt x="165" y="1696"/>
                  </a:cubicBezTo>
                  <a:cubicBezTo>
                    <a:pt x="157" y="1653"/>
                    <a:pt x="126" y="1634"/>
                    <a:pt x="94" y="1634"/>
                  </a:cubicBezTo>
                  <a:cubicBezTo>
                    <a:pt x="49" y="1634"/>
                    <a:pt x="1" y="1671"/>
                    <a:pt x="11" y="1731"/>
                  </a:cubicBezTo>
                  <a:cubicBezTo>
                    <a:pt x="233" y="2995"/>
                    <a:pt x="438" y="4259"/>
                    <a:pt x="745" y="5524"/>
                  </a:cubicBezTo>
                  <a:cubicBezTo>
                    <a:pt x="660" y="5541"/>
                    <a:pt x="694" y="5677"/>
                    <a:pt x="780" y="5677"/>
                  </a:cubicBezTo>
                  <a:cubicBezTo>
                    <a:pt x="780" y="5712"/>
                    <a:pt x="797" y="5746"/>
                    <a:pt x="797" y="5780"/>
                  </a:cubicBezTo>
                  <a:cubicBezTo>
                    <a:pt x="1070" y="6874"/>
                    <a:pt x="1446" y="8257"/>
                    <a:pt x="2352" y="9009"/>
                  </a:cubicBezTo>
                  <a:cubicBezTo>
                    <a:pt x="2669" y="9280"/>
                    <a:pt x="3088" y="9369"/>
                    <a:pt x="3524" y="9369"/>
                  </a:cubicBezTo>
                  <a:cubicBezTo>
                    <a:pt x="4051" y="9369"/>
                    <a:pt x="4604" y="9239"/>
                    <a:pt x="5034" y="9146"/>
                  </a:cubicBezTo>
                  <a:cubicBezTo>
                    <a:pt x="6572" y="8770"/>
                    <a:pt x="7973" y="8035"/>
                    <a:pt x="9477" y="7642"/>
                  </a:cubicBezTo>
                  <a:cubicBezTo>
                    <a:pt x="9528" y="7625"/>
                    <a:pt x="9579" y="7591"/>
                    <a:pt x="9562" y="7540"/>
                  </a:cubicBezTo>
                  <a:cubicBezTo>
                    <a:pt x="9271" y="4943"/>
                    <a:pt x="7922" y="2653"/>
                    <a:pt x="7512" y="90"/>
                  </a:cubicBezTo>
                  <a:cubicBezTo>
                    <a:pt x="7497" y="34"/>
                    <a:pt x="7448" y="0"/>
                    <a:pt x="7402" y="0"/>
                  </a:cubicBezTo>
                  <a:close/>
                </a:path>
              </a:pathLst>
            </a:custGeom>
            <a:solidFill>
              <a:srgbClr val="3C3C3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86" name="Google Shape;286;p15"/>
          <p:cNvSpPr/>
          <p:nvPr/>
        </p:nvSpPr>
        <p:spPr>
          <a:xfrm rot="5400000">
            <a:off x="10432667" y="488378"/>
            <a:ext cx="1319880" cy="1015983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87" name="Google Shape;287;p15"/>
          <p:cNvGrpSpPr/>
          <p:nvPr/>
        </p:nvGrpSpPr>
        <p:grpSpPr>
          <a:xfrm rot="-1884356">
            <a:off x="158872" y="3245620"/>
            <a:ext cx="1720568" cy="1093473"/>
            <a:chOff x="7685850" y="32550"/>
            <a:chExt cx="1290421" cy="820102"/>
          </a:xfrm>
        </p:grpSpPr>
        <p:sp>
          <p:nvSpPr>
            <p:cNvPr id="288" name="Google Shape;288;p15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05" name="Google Shape;305;p15"/>
          <p:cNvGrpSpPr/>
          <p:nvPr/>
        </p:nvGrpSpPr>
        <p:grpSpPr>
          <a:xfrm>
            <a:off x="371800" y="5793334"/>
            <a:ext cx="780680" cy="702649"/>
            <a:chOff x="566725" y="4222438"/>
            <a:chExt cx="585510" cy="526987"/>
          </a:xfrm>
        </p:grpSpPr>
        <p:sp>
          <p:nvSpPr>
            <p:cNvPr id="306" name="Google Shape;306;p15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09" name="Google Shape;309;p15"/>
          <p:cNvSpPr/>
          <p:nvPr/>
        </p:nvSpPr>
        <p:spPr>
          <a:xfrm rot="846218">
            <a:off x="6303923" y="158393"/>
            <a:ext cx="827743" cy="546011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0" name="Google Shape;310;p15"/>
          <p:cNvSpPr/>
          <p:nvPr/>
        </p:nvSpPr>
        <p:spPr>
          <a:xfrm rot="1551601">
            <a:off x="7811447" y="218932"/>
            <a:ext cx="827739" cy="546008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960000" y="3633765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1"/>
          </p:nvPr>
        </p:nvSpPr>
        <p:spPr>
          <a:xfrm>
            <a:off x="960000" y="4262543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title" idx="2"/>
          </p:nvPr>
        </p:nvSpPr>
        <p:spPr>
          <a:xfrm>
            <a:off x="4593400" y="3633771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3"/>
          </p:nvPr>
        </p:nvSpPr>
        <p:spPr>
          <a:xfrm>
            <a:off x="4593400" y="4283776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4"/>
          <p:cNvSpPr txBox="1">
            <a:spLocks noGrp="1"/>
          </p:cNvSpPr>
          <p:nvPr>
            <p:ph type="title" idx="4"/>
          </p:nvPr>
        </p:nvSpPr>
        <p:spPr>
          <a:xfrm>
            <a:off x="8226800" y="3633765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95" name="Google Shape;495;p24"/>
          <p:cNvSpPr txBox="1">
            <a:spLocks noGrp="1"/>
          </p:cNvSpPr>
          <p:nvPr>
            <p:ph type="subTitle" idx="5"/>
          </p:nvPr>
        </p:nvSpPr>
        <p:spPr>
          <a:xfrm>
            <a:off x="8226800" y="4262543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4"/>
          <p:cNvSpPr txBox="1">
            <a:spLocks noGrp="1"/>
          </p:cNvSpPr>
          <p:nvPr>
            <p:ph type="title" idx="6"/>
          </p:nvPr>
        </p:nvSpPr>
        <p:spPr>
          <a:xfrm flipH="1">
            <a:off x="3433200" y="717167"/>
            <a:ext cx="53256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497" name="Google Shape;497;p24"/>
          <p:cNvGrpSpPr/>
          <p:nvPr/>
        </p:nvGrpSpPr>
        <p:grpSpPr>
          <a:xfrm rot="7383821">
            <a:off x="11080711" y="19882"/>
            <a:ext cx="1016016" cy="1085964"/>
            <a:chOff x="429300" y="4124275"/>
            <a:chExt cx="381650" cy="407925"/>
          </a:xfrm>
        </p:grpSpPr>
        <p:sp>
          <p:nvSpPr>
            <p:cNvPr id="498" name="Google Shape;498;p24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04" name="Google Shape;504;p24"/>
          <p:cNvSpPr txBox="1">
            <a:spLocks noGrp="1"/>
          </p:cNvSpPr>
          <p:nvPr>
            <p:ph type="title" idx="7" hasCustomPrompt="1"/>
          </p:nvPr>
        </p:nvSpPr>
        <p:spPr>
          <a:xfrm>
            <a:off x="17658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5" name="Google Shape;505;p24"/>
          <p:cNvSpPr txBox="1">
            <a:spLocks noGrp="1"/>
          </p:cNvSpPr>
          <p:nvPr>
            <p:ph type="title" idx="8" hasCustomPrompt="1"/>
          </p:nvPr>
        </p:nvSpPr>
        <p:spPr>
          <a:xfrm>
            <a:off x="53992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6" name="Google Shape;506;p24"/>
          <p:cNvSpPr txBox="1">
            <a:spLocks noGrp="1"/>
          </p:cNvSpPr>
          <p:nvPr>
            <p:ph type="title" idx="9" hasCustomPrompt="1"/>
          </p:nvPr>
        </p:nvSpPr>
        <p:spPr>
          <a:xfrm>
            <a:off x="90326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1254263" y="-2175313"/>
            <a:ext cx="3690577" cy="380396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10248426" y="-136641"/>
            <a:ext cx="1956284" cy="1536063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10941719" y="5792943"/>
            <a:ext cx="1103117" cy="1078511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121680" y="4774827"/>
            <a:ext cx="1479481" cy="3434544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681763" y="5209253"/>
            <a:ext cx="3690577" cy="380396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10373654" y="-70290"/>
            <a:ext cx="1093385" cy="1562145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10912239" y="5782989"/>
            <a:ext cx="1146548" cy="929215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730801" y="530334"/>
            <a:ext cx="10743332" cy="5857487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5" name="Google Shape;795;p40"/>
          <p:cNvSpPr/>
          <p:nvPr/>
        </p:nvSpPr>
        <p:spPr>
          <a:xfrm flipH="1">
            <a:off x="10196334" y="179501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6" name="Google Shape;796;p40"/>
          <p:cNvSpPr/>
          <p:nvPr/>
        </p:nvSpPr>
        <p:spPr>
          <a:xfrm flipH="1">
            <a:off x="-91967" y="5405234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7" name="Google Shape;797;p40"/>
          <p:cNvSpPr/>
          <p:nvPr/>
        </p:nvSpPr>
        <p:spPr>
          <a:xfrm rot="1636678">
            <a:off x="11250839" y="6245502"/>
            <a:ext cx="682315" cy="47666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Quote 3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4146828" y="4274500"/>
            <a:ext cx="2957320" cy="375336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804400" y="1382567"/>
            <a:ext cx="10583211" cy="459003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762090" y="133405"/>
            <a:ext cx="3165127" cy="1711316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253765" y="244711"/>
            <a:ext cx="1133395" cy="1488669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10924468" y="289084"/>
            <a:ext cx="1720561" cy="1093469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11061800" y="5815363"/>
            <a:ext cx="1021488" cy="786295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8103428" y="-2404167"/>
            <a:ext cx="2957320" cy="375336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3526141" y="136448"/>
            <a:ext cx="869481" cy="679696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4A0659-E668-419E-A772-145C29E28E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448FA2-2394-4D68-90F4-727439788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4A0659-E668-419E-A772-145C29E28E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448FA2-2394-4D68-90F4-727439788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4A0659-E668-419E-A772-145C29E28E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448FA2-2394-4D68-90F4-727439788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4A0659-E668-419E-A772-145C29E28E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448FA2-2394-4D68-90F4-727439788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4A0659-E668-419E-A772-145C29E28E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448FA2-2394-4D68-90F4-727439788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4A0659-E668-419E-A772-145C29E28E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5448FA2-2394-4D68-90F4-727439788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3"/>
            <a:r>
              <a:rPr lang="en-US" altLang="x-none" dirty="0"/>
              <a:t>Fourth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FB033D2E-E787-47CD-90F5-CC582ECF639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x-none" smtClean="0">
                <a:ea typeface="Microsoft YaHei" panose="020B0503020204020204" pitchFamily="34" charset="-122"/>
              </a:rPr>
              <a:t>‹#›</a:t>
            </a:fld>
            <a:endParaRPr lang="en-US" altLang="x-none" dirty="0"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5433" y="717167"/>
            <a:ext cx="102612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5433" y="1536633"/>
            <a:ext cx="102612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5433" y="717167"/>
            <a:ext cx="102612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5433" y="1536633"/>
            <a:ext cx="102612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5433" y="717167"/>
            <a:ext cx="102612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5433" y="1536633"/>
            <a:ext cx="102612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5433" y="717167"/>
            <a:ext cx="102612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5433" y="1536633"/>
            <a:ext cx="102612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399F31F-A0B2-4D0D-9ACA-741B6E484ADE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8604C50-9AFA-4A24-8E59-3F5280205E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Relationship Id="rId6" Type="http://schemas.openxmlformats.org/officeDocument/2006/relationships/slide" Target="slide9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slide" Target="slide11.xml"/><Relationship Id="rId4" Type="http://schemas.openxmlformats.org/officeDocument/2006/relationships/slide" Target="slide8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slide" Target="slide5.xml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50+ Khung Powerpoint đẹp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7216" y="1"/>
            <a:ext cx="12562417" cy="710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orizontal Scroll 6"/>
          <p:cNvSpPr>
            <a:spLocks noChangeArrowheads="1"/>
          </p:cNvSpPr>
          <p:nvPr/>
        </p:nvSpPr>
        <p:spPr bwMode="auto">
          <a:xfrm>
            <a:off x="304800" y="1498600"/>
            <a:ext cx="6502400" cy="3860800"/>
          </a:xfrm>
          <a:prstGeom prst="horizontalScroll">
            <a:avLst>
              <a:gd name="adj" fmla="val 12500"/>
            </a:avLst>
          </a:prstGeom>
          <a:solidFill>
            <a:srgbClr val="CCECFF"/>
          </a:solidFill>
          <a:ln w="25400" algn="ctr">
            <a:solidFill>
              <a:srgbClr val="385D8A"/>
            </a:solidFill>
            <a:round/>
          </a:ln>
        </p:spPr>
        <p:txBody>
          <a:bodyPr lIns="91438" tIns="45719" rIns="91438" bIns="45719" anchor="ctr"/>
          <a:lstStyle/>
          <a:p>
            <a:pPr algn="ctr"/>
            <a:r>
              <a:rPr 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MÔN: LỊCH SỬ </a:t>
            </a:r>
          </a:p>
          <a:p>
            <a:pPr algn="ctr"/>
            <a:r>
              <a:rPr 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</a:t>
            </a:r>
            <a:r>
              <a:rPr 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7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</a:t>
            </a:r>
            <a:r>
              <a:rPr lang="en-US" altLang="vi-VN" sz="27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7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altLang="vi-VN" sz="27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4339" name="Picture 2" descr="D:\Users\Administrator\Desktop\Sach-giao-khoa-lich-su-dia-li-6-chan-troi-sang-tao-500x5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7200" y="482600"/>
            <a:ext cx="5080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723390" y="4241801"/>
            <a:ext cx="4064000" cy="39751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</a:ln>
          <a:effectLst/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HOÀNG THỊ MINH THU</a:t>
            </a:r>
            <a:endParaRPr lang="en-US" b="1" dirty="0">
              <a:solidFill>
                <a:schemeClr val="hlink"/>
              </a:solidFill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408430" y="2108201"/>
            <a:ext cx="4978400" cy="39751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</a:ln>
          <a:effectLst/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23322" y="46585"/>
            <a:ext cx="90525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CHÍNH SÁCH CAI TRỊ CỦA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PHONG KIẾN PHƯƠNG BẮC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VÀ SỰ CHUYỂN BIẾN CỦA VIỆT NAM THỜI KÌ BẮC THUỘC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159652" y="24703"/>
            <a:ext cx="2747321" cy="836542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Tiết 35-36 Bài </a:t>
            </a:r>
            <a:r>
              <a:rPr lang="en-US" sz="24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06404" y="935676"/>
            <a:ext cx="9394090" cy="53361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I. CHÍNH SÁCH CAI TRỊ CỦA CÁC TRIỀU ĐẠI PHONG KIẾN PHƯƠNG BẮC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7662" y="1330296"/>
            <a:ext cx="4538134" cy="45918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12" descr="C:\Users\Admin\Pictures\Screenshots\Screenshot (57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t="13202" r="9793" b="21370"/>
          <a:stretch>
            <a:fillRect/>
          </a:stretch>
        </p:blipFill>
        <p:spPr bwMode="auto">
          <a:xfrm>
            <a:off x="667662" y="1863915"/>
            <a:ext cx="7600638" cy="47110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6" name="Cloud Callout 15"/>
          <p:cNvSpPr/>
          <p:nvPr/>
        </p:nvSpPr>
        <p:spPr>
          <a:xfrm>
            <a:off x="8781142" y="1330297"/>
            <a:ext cx="3294743" cy="4881818"/>
          </a:xfrm>
          <a:prstGeom prst="cloudCallout">
            <a:avLst>
              <a:gd name="adj1" fmla="val -61533"/>
              <a:gd name="adj2" fmla="val 17378"/>
            </a:avLst>
          </a:prstGeom>
          <a:solidFill>
            <a:srgbClr val="E7E6E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tin (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/81),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16.1, 16.2,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nước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ta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kì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thuộc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Hán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?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kì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thuộc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?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8839199" y="2522748"/>
            <a:ext cx="3178628" cy="4052222"/>
          </a:xfrm>
          <a:prstGeom prst="cloudCallout">
            <a:avLst>
              <a:gd name="adj1" fmla="val -64993"/>
              <a:gd name="adj2" fmla="val -33788"/>
            </a:avLst>
          </a:prstGeom>
          <a:solidFill>
            <a:srgbClr val="E7E6E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kì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thuộc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Hán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?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kì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thuộc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?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6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39437" y="0"/>
            <a:ext cx="90525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CHÍNH SÁCH CAI TRỊ CỦA PHONG KIẾN PHƯƠNG BẮC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VÀ SỰ CHUYỂN BIẾN CỦA VIỆT NAM THỜI KÌ BẮC THUỘC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6404" y="935676"/>
            <a:ext cx="9394090" cy="53361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I. CHÍNH SÁCH CAI TRỊ CỦA CÁC TRIỀU ĐẠI PHONG KIẾN PHƯƠNG BẮC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7662" y="1330296"/>
            <a:ext cx="4538134" cy="45918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12" descr="C:\Users\Admin\Pictures\Screenshots\Screenshot (57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t="13202" r="9793" b="21370"/>
          <a:stretch>
            <a:fillRect/>
          </a:stretch>
        </p:blipFill>
        <p:spPr bwMode="auto">
          <a:xfrm>
            <a:off x="667662" y="1863915"/>
            <a:ext cx="7600638" cy="47110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6" name="Cloud Callout 15"/>
          <p:cNvSpPr/>
          <p:nvPr/>
        </p:nvSpPr>
        <p:spPr>
          <a:xfrm>
            <a:off x="8897257" y="1805859"/>
            <a:ext cx="3294743" cy="4881818"/>
          </a:xfrm>
          <a:prstGeom prst="cloudCallout">
            <a:avLst>
              <a:gd name="adj1" fmla="val -65498"/>
              <a:gd name="adj2" fmla="val -25138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nhận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xét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tổ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chức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quyền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Giao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thời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thuộc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Hán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quyền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An Nam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Đô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hộ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phủ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thời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thuộc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?</a:t>
            </a:r>
            <a:r>
              <a:rPr lang="en-US" sz="2400" i="1" kern="0" dirty="0">
                <a:latin typeface="+mj-lt"/>
                <a:cs typeface="Times New Roman" panose="02020603050405020304" pitchFamily="18" charset="0"/>
              </a:rPr>
              <a:t> </a:t>
            </a:r>
            <a:endParaRPr lang="en-US" sz="2400" kern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Flowchart: Display 1"/>
          <p:cNvSpPr/>
          <p:nvPr/>
        </p:nvSpPr>
        <p:spPr>
          <a:xfrm>
            <a:off x="8384415" y="1840440"/>
            <a:ext cx="3807585" cy="4812656"/>
          </a:xfrm>
          <a:prstGeom prst="flowChartDisplay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Chính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quyền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phương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Bắc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kiểm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soát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nước</a:t>
            </a:r>
            <a:r>
              <a:rPr lang="en-US" sz="2400" dirty="0">
                <a:solidFill>
                  <a:schemeClr val="tx1"/>
                </a:solidFill>
              </a:rPr>
              <a:t> ta </a:t>
            </a:r>
            <a:r>
              <a:rPr lang="en-US" sz="2400" dirty="0" err="1">
                <a:solidFill>
                  <a:schemeClr val="tx1"/>
                </a:solidFill>
              </a:rPr>
              <a:t>ngày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càng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chặt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chẽ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nhưng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vẫn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chế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Việt</a:t>
            </a:r>
            <a:r>
              <a:rPr lang="en-US" sz="2400" dirty="0">
                <a:solidFill>
                  <a:schemeClr val="tx1"/>
                </a:solidFill>
              </a:rPr>
              <a:t> Nam.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trưởng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hào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trưởng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người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vẫn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cấp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huyện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xã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thời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Hán</a:t>
            </a:r>
            <a:r>
              <a:rPr lang="en-US" sz="2400" dirty="0">
                <a:solidFill>
                  <a:schemeClr val="tx1"/>
                </a:solidFill>
              </a:rPr>
              <a:t>)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cấp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xã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thời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Đường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159652" y="24703"/>
            <a:ext cx="2747321" cy="8365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Tiết 35-36 Bài </a:t>
            </a:r>
            <a:r>
              <a:rPr lang="en-US" sz="2400" b="1" dirty="0"/>
              <a:t>16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51" y="727113"/>
            <a:ext cx="4151736" cy="4151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280" y="1312387"/>
            <a:ext cx="1170533" cy="11705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5145" y="3794169"/>
            <a:ext cx="8302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r>
              <a:rPr lang="en-US" sz="3200" dirty="0"/>
              <a:t> </a:t>
            </a:r>
            <a:r>
              <a:rPr lang="en-US" sz="3200" dirty="0" err="1"/>
              <a:t>mưu</a:t>
            </a:r>
            <a:r>
              <a:rPr lang="en-US" sz="3200" dirty="0"/>
              <a:t> </a:t>
            </a:r>
            <a:r>
              <a:rPr lang="en-US" sz="3200" dirty="0" err="1"/>
              <a:t>sáp</a:t>
            </a:r>
            <a:r>
              <a:rPr lang="en-US" sz="3200" dirty="0"/>
              <a:t> </a:t>
            </a:r>
            <a:r>
              <a:rPr lang="en-US" sz="3200" dirty="0" err="1"/>
              <a:t>nhập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ta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lãnh</a:t>
            </a:r>
            <a:r>
              <a:rPr lang="en-US" sz="3200" dirty="0"/>
              <a:t> </a:t>
            </a:r>
            <a:r>
              <a:rPr lang="en-US" sz="3200" dirty="0" err="1"/>
              <a:t>thổ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Hán</a:t>
            </a:r>
            <a:r>
              <a:rPr lang="en-US" sz="3200" dirty="0"/>
              <a:t>,  </a:t>
            </a:r>
            <a:r>
              <a:rPr lang="en-US" sz="3200" dirty="0" err="1"/>
              <a:t>xóa</a:t>
            </a:r>
            <a:r>
              <a:rPr lang="en-US" sz="3200" dirty="0"/>
              <a:t> </a:t>
            </a:r>
            <a:r>
              <a:rPr lang="en-US" sz="3200" dirty="0" err="1"/>
              <a:t>bỏ</a:t>
            </a:r>
            <a:r>
              <a:rPr lang="en-US" sz="3200" dirty="0"/>
              <a:t> </a:t>
            </a:r>
            <a:r>
              <a:rPr lang="en-US" sz="3200" dirty="0" err="1"/>
              <a:t>quốc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,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tộc</a:t>
            </a:r>
            <a:r>
              <a:rPr lang="en-US" sz="3200" dirty="0"/>
              <a:t> </a:t>
            </a:r>
            <a:r>
              <a:rPr lang="en-US" sz="3200" dirty="0" err="1"/>
              <a:t>Việt</a:t>
            </a:r>
            <a:r>
              <a:rPr lang="en-US" sz="3200" dirty="0"/>
              <a:t> Nam.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3439885" y="188687"/>
            <a:ext cx="4513943" cy="1617836"/>
          </a:xfrm>
          <a:prstGeom prst="wedgeRoundRectCallout">
            <a:avLst>
              <a:gd name="adj1" fmla="val 31509"/>
              <a:gd name="adj2" fmla="val 948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36729" y="104679"/>
            <a:ext cx="90525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CHÍNH SÁCH CAI TRỊ CỦA PHONG KIẾN PHƯƠNG BẮC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VÀ SỰ CHUYỂN BIẾN CỦA VIỆT NAM THỜI KÌ BẮC THUỘC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6404" y="935676"/>
            <a:ext cx="9394090" cy="53361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I. CHÍNH SÁCH CAI TRỊ CỦA CÁC TRIỀU ĐẠI PHONG KIẾN PHƯƠNG BẮC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7662" y="1330296"/>
            <a:ext cx="4538134" cy="45918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trị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254722" y="1863915"/>
            <a:ext cx="3091544" cy="4711055"/>
          </a:xfrm>
          <a:prstGeom prst="wedgeRoundRectCallout">
            <a:avLst>
              <a:gd name="adj1" fmla="val -110778"/>
              <a:gd name="adj2" fmla="val 157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</a:rPr>
              <a:t>âm</a:t>
            </a:r>
            <a:r>
              <a:rPr lang="en-US" sz="24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</a:rPr>
              <a:t>mưu</a:t>
            </a:r>
            <a:r>
              <a:rPr lang="en-US" sz="24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</a:rPr>
              <a:t>sáp</a:t>
            </a:r>
            <a:r>
              <a:rPr lang="en-US" sz="24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</a:rPr>
              <a:t>nhập</a:t>
            </a:r>
            <a:r>
              <a:rPr lang="en-US" sz="24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</a:rPr>
              <a:t>nước</a:t>
            </a:r>
            <a:r>
              <a:rPr lang="en-US" sz="2400" dirty="0">
                <a:solidFill>
                  <a:srgbClr val="000099"/>
                </a:solidFill>
                <a:latin typeface="+mj-lt"/>
              </a:rPr>
              <a:t> ta </a:t>
            </a:r>
            <a:r>
              <a:rPr lang="en-US" sz="2400" dirty="0" err="1">
                <a:solidFill>
                  <a:srgbClr val="000099"/>
                </a:solidFill>
                <a:latin typeface="+mj-lt"/>
              </a:rPr>
              <a:t>vào</a:t>
            </a:r>
            <a:r>
              <a:rPr lang="en-US" sz="24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</a:rPr>
              <a:t>lãnh</a:t>
            </a:r>
            <a:r>
              <a:rPr lang="en-US" sz="24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</a:rPr>
              <a:t>thổ</a:t>
            </a:r>
            <a:r>
              <a:rPr lang="en-US" sz="24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</a:rPr>
              <a:t>nhà</a:t>
            </a:r>
            <a:r>
              <a:rPr lang="en-US" sz="24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</a:rPr>
              <a:t>Hán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bóc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lột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Explosion 2 1"/>
          <p:cNvSpPr/>
          <p:nvPr/>
        </p:nvSpPr>
        <p:spPr>
          <a:xfrm>
            <a:off x="972458" y="1789484"/>
            <a:ext cx="6299200" cy="4785486"/>
          </a:xfrm>
          <a:prstGeom prst="irregularSeal2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ta?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159652" y="24703"/>
            <a:ext cx="2747321" cy="8365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Tiết 35-36 Bài </a:t>
            </a:r>
            <a:r>
              <a:rPr lang="en-US" sz="2400" b="1" dirty="0"/>
              <a:t>16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94785" y="335683"/>
            <a:ext cx="905256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CHÍNH SÁCH CAI TRỊ CỦA PHONG KIẾN PHƯƠNG BẮC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VÀ SỰ CHUYỂN BIẾN CỦA VIỆT NAM THỜI KÌ BẮC THUỘC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3488" y="1196934"/>
            <a:ext cx="9394090" cy="533619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I. CHÍNH SÁCH CAI TRỊ CỦA CÁC TRIỀU ĐẠI PHONG KIẾN PHƯƠNG BẮC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5718" y="1591554"/>
            <a:ext cx="4538134" cy="45918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máy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cai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841829" y="1943998"/>
            <a:ext cx="1033417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gộp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5498" y="2774382"/>
            <a:ext cx="1101815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679,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59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5718" y="3218877"/>
            <a:ext cx="4538135" cy="471003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247464" y="177679"/>
            <a:ext cx="2747321" cy="83654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Tiết 35-36 Bài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3" y="0"/>
            <a:ext cx="12205063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87508" y="359196"/>
            <a:ext cx="5527148" cy="941796"/>
          </a:xfrm>
          <a:prstGeom prst="rect">
            <a:avLst/>
          </a:prstGeom>
          <a:solidFill>
            <a:srgbClr val="E7E6E6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kern="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/81, 82) </a:t>
            </a:r>
            <a:r>
              <a:rPr lang="en-US" sz="2400" kern="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16.3,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Admin\Pictures\Screenshots\Screenshot (58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4" t="17876" r="28246" b="40080"/>
          <a:stretch>
            <a:fillRect/>
          </a:stretch>
        </p:blipFill>
        <p:spPr bwMode="auto">
          <a:xfrm>
            <a:off x="887508" y="1290877"/>
            <a:ext cx="5527147" cy="52900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2" name="Cloud Callout 21"/>
          <p:cNvSpPr/>
          <p:nvPr/>
        </p:nvSpPr>
        <p:spPr>
          <a:xfrm>
            <a:off x="6650182" y="380514"/>
            <a:ext cx="5541818" cy="3287705"/>
          </a:xfrm>
          <a:prstGeom prst="cloudCallout">
            <a:avLst>
              <a:gd name="adj1" fmla="val -23138"/>
              <a:gd name="adj2" fmla="val 80410"/>
            </a:avLst>
          </a:prstGeom>
          <a:solidFill>
            <a:srgbClr val="E7E6E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bóc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4982" y="4735448"/>
            <a:ext cx="4738254" cy="1815882"/>
          </a:xfrm>
          <a:prstGeom prst="rect">
            <a:avLst/>
          </a:prstGeom>
          <a:solidFill>
            <a:srgbClr val="F8A68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  </a:t>
            </a:r>
            <a:r>
              <a:rPr lang="en-US" sz="2800" dirty="0" err="1"/>
              <a:t>Sáp</a:t>
            </a:r>
            <a:r>
              <a:rPr lang="en-US" sz="2800" dirty="0"/>
              <a:t> </a:t>
            </a:r>
            <a:r>
              <a:rPr lang="en-US" sz="2800" dirty="0" err="1"/>
              <a:t>nhập</a:t>
            </a:r>
            <a:r>
              <a:rPr lang="en-US" sz="2800" dirty="0"/>
              <a:t>, </a:t>
            </a:r>
            <a:r>
              <a:rPr lang="en-US" sz="2800" dirty="0" err="1"/>
              <a:t>cai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, </a:t>
            </a:r>
            <a:r>
              <a:rPr lang="en-US" sz="2800" dirty="0" err="1"/>
              <a:t>chiếm</a:t>
            </a:r>
            <a:r>
              <a:rPr lang="en-US" sz="2800" dirty="0"/>
              <a:t> </a:t>
            </a:r>
            <a:r>
              <a:rPr lang="en-US" sz="2800" dirty="0" err="1"/>
              <a:t>đoạt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bóc</a:t>
            </a:r>
            <a:r>
              <a:rPr lang="en-US" sz="2800" dirty="0"/>
              <a:t> </a:t>
            </a:r>
            <a:r>
              <a:rPr lang="en-US" sz="2800" dirty="0" err="1"/>
              <a:t>lột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nề</a:t>
            </a:r>
            <a:r>
              <a:rPr lang="en-US" sz="2800" dirty="0"/>
              <a:t>, </a:t>
            </a:r>
            <a:r>
              <a:rPr lang="en-US" sz="2800" dirty="0" err="1"/>
              <a:t>cống</a:t>
            </a:r>
            <a:r>
              <a:rPr lang="en-US" sz="2800" dirty="0"/>
              <a:t> </a:t>
            </a:r>
            <a:r>
              <a:rPr lang="en-US" sz="2800" dirty="0" err="1"/>
              <a:t>nạp</a:t>
            </a:r>
            <a:r>
              <a:rPr lang="en-US" sz="2800" dirty="0"/>
              <a:t>, </a:t>
            </a:r>
            <a:r>
              <a:rPr lang="en-US" sz="2800" dirty="0" err="1"/>
              <a:t>độc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sắt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muối</a:t>
            </a:r>
            <a:r>
              <a:rPr lang="en-US" sz="2800" dirty="0"/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2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3" y="0"/>
            <a:ext cx="12205063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87508" y="359196"/>
            <a:ext cx="5527148" cy="941796"/>
          </a:xfrm>
          <a:prstGeom prst="rect">
            <a:avLst/>
          </a:prstGeom>
          <a:solidFill>
            <a:srgbClr val="E7E6E6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/81, 82)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16.3,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Admin\Pictures\Screenshots\Screenshot (58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4" t="17876" r="28246" b="40080"/>
          <a:stretch>
            <a:fillRect/>
          </a:stretch>
        </p:blipFill>
        <p:spPr bwMode="auto">
          <a:xfrm>
            <a:off x="887508" y="1290877"/>
            <a:ext cx="5527147" cy="52900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0" name="Cloud Callout 19"/>
          <p:cNvSpPr/>
          <p:nvPr/>
        </p:nvSpPr>
        <p:spPr>
          <a:xfrm>
            <a:off x="7315226" y="1155177"/>
            <a:ext cx="4378010" cy="2737950"/>
          </a:xfrm>
          <a:prstGeom prst="cloudCallout">
            <a:avLst>
              <a:gd name="adj1" fmla="val -49086"/>
              <a:gd name="adj2" fmla="val 62711"/>
            </a:avLst>
          </a:prstGeom>
          <a:solidFill>
            <a:srgbClr val="E7E6E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Callout 10"/>
          <p:cNvSpPr/>
          <p:nvPr/>
        </p:nvSpPr>
        <p:spPr>
          <a:xfrm>
            <a:off x="193963" y="-27712"/>
            <a:ext cx="5153892" cy="3609006"/>
          </a:xfrm>
          <a:prstGeom prst="cloudCallout">
            <a:avLst>
              <a:gd name="adj1" fmla="val 42094"/>
              <a:gd name="adj2" fmla="val 60868"/>
            </a:avLst>
          </a:prstGeom>
          <a:solidFill>
            <a:srgbClr val="E7E6E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bóc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lột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ta qua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204688" y="3149599"/>
            <a:ext cx="1456267" cy="2325077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hộ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</a:endParaRPr>
          </a:p>
        </p:txBody>
      </p:sp>
      <p:cxnSp>
        <p:nvCxnSpPr>
          <p:cNvPr id="13" name="Straight Arrow Connector 12"/>
          <p:cNvCxnSpPr>
            <a:stCxn id="12" idx="3"/>
            <a:endCxn id="14" idx="1"/>
          </p:cNvCxnSpPr>
          <p:nvPr/>
        </p:nvCxnSpPr>
        <p:spPr>
          <a:xfrm flipV="1">
            <a:off x="6660955" y="2533031"/>
            <a:ext cx="448557" cy="1779107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Rounded Rectangle 13"/>
          <p:cNvSpPr/>
          <p:nvPr/>
        </p:nvSpPr>
        <p:spPr>
          <a:xfrm>
            <a:off x="7109512" y="1799361"/>
            <a:ext cx="4278928" cy="1467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hiếm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muối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145428" y="3581294"/>
            <a:ext cx="4243012" cy="1467339"/>
          </a:xfrm>
          <a:prstGeom prst="roundRect">
            <a:avLst/>
          </a:prstGeom>
          <a:solidFill>
            <a:srgbClr val="DCF4FA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thuế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16" name="Straight Arrow Connector 15"/>
          <p:cNvCxnSpPr>
            <a:stCxn id="12" idx="3"/>
            <a:endCxn id="15" idx="1"/>
          </p:cNvCxnSpPr>
          <p:nvPr/>
        </p:nvCxnSpPr>
        <p:spPr>
          <a:xfrm>
            <a:off x="6660955" y="4312138"/>
            <a:ext cx="484473" cy="2826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/>
          <p:cNvCxnSpPr>
            <a:stCxn id="12" idx="3"/>
          </p:cNvCxnSpPr>
          <p:nvPr/>
        </p:nvCxnSpPr>
        <p:spPr>
          <a:xfrm>
            <a:off x="6660955" y="4312138"/>
            <a:ext cx="498017" cy="1695352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Rounded Rectangle 17"/>
          <p:cNvSpPr/>
          <p:nvPr/>
        </p:nvSpPr>
        <p:spPr>
          <a:xfrm>
            <a:off x="7158972" y="5259965"/>
            <a:ext cx="4229468" cy="1467339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cống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nạp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400" kern="0" dirty="0">
                <a:latin typeface="+mj-lt"/>
                <a:cs typeface="Times New Roman" panose="02020603050405020304" pitchFamily="18" charset="0"/>
              </a:rPr>
              <a:t> t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cường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thuế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335073" y="1605738"/>
            <a:ext cx="4583289" cy="3951111"/>
          </a:xfrm>
          <a:prstGeom prst="cloudCallout">
            <a:avLst>
              <a:gd name="adj1" fmla="val 52784"/>
              <a:gd name="adj2" fmla="val 22737"/>
            </a:avLst>
          </a:prstGeom>
          <a:solidFill>
            <a:schemeClr val="tx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8565779" y="2701635"/>
            <a:ext cx="2559421" cy="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69265" y="5965925"/>
            <a:ext cx="1077753" cy="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Process 31"/>
          <p:cNvSpPr/>
          <p:nvPr/>
        </p:nvSpPr>
        <p:spPr>
          <a:xfrm>
            <a:off x="7301345" y="6021345"/>
            <a:ext cx="3574473" cy="719814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loud Callout 32"/>
          <p:cNvSpPr/>
          <p:nvPr/>
        </p:nvSpPr>
        <p:spPr>
          <a:xfrm>
            <a:off x="1382710" y="81775"/>
            <a:ext cx="4053915" cy="3435171"/>
          </a:xfrm>
          <a:prstGeom prst="cloudCallout">
            <a:avLst>
              <a:gd name="adj1" fmla="val -36151"/>
              <a:gd name="adj2" fmla="val 80359"/>
            </a:avLst>
          </a:prstGeom>
          <a:solidFill>
            <a:srgbClr val="E7E6E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thuế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muối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32278" y="4699441"/>
            <a:ext cx="4278928" cy="14673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Thu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nhuận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chặt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chẽ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4" grpId="0" animBg="1"/>
      <p:bldP spid="15" grpId="0" animBg="1"/>
      <p:bldP spid="18" grpId="0" animBg="1"/>
      <p:bldP spid="23" grpId="0" animBg="1"/>
      <p:bldP spid="23" grpId="1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94785" y="322612"/>
            <a:ext cx="905256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CHÍNH SÁCH CAI TRỊ CỦA PHONG KIẾN PHƯƠNG BẮC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VÀ SỰ CHUYỂN BIẾN CỦA VIỆT NAM THỜI KÌ BẮC THUỘC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3488" y="1196934"/>
            <a:ext cx="9394090" cy="533619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I. CHÍNH SÁCH CAI TRỊ CỦA CÁC TRIỀU ĐẠI PHONG KIẾN PHƯƠNG BẮC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5718" y="1591554"/>
            <a:ext cx="4538134" cy="45918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841829" y="1943998"/>
            <a:ext cx="1033417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5498" y="2774382"/>
            <a:ext cx="1101815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679,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59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5718" y="3218877"/>
            <a:ext cx="4538135" cy="471003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2021" y="3627072"/>
            <a:ext cx="10600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2021" y="4414167"/>
            <a:ext cx="10600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8573" y="4842120"/>
            <a:ext cx="10608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7282" y="5262220"/>
            <a:ext cx="4538135" cy="44632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247464" y="190169"/>
            <a:ext cx="2747321" cy="83654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Tiết 35-36 Bài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A_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3" y="3428999"/>
            <a:ext cx="3663274" cy="3361764"/>
          </a:xfrm>
          <a:prstGeom prst="rect">
            <a:avLst/>
          </a:prstGeom>
        </p:spPr>
      </p:pic>
      <p:pic>
        <p:nvPicPr>
          <p:cNvPr id="10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36" y="99710"/>
            <a:ext cx="4169663" cy="33044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127" y="0"/>
            <a:ext cx="8448498" cy="70833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0811" y="1329074"/>
            <a:ext cx="32752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+mn-cs"/>
              </a:rPr>
              <a:t> LUẬN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</a:rPr>
              <a:t>(3 </a:t>
            </a:r>
            <a:r>
              <a:rPr lang="en-US" sz="4000" b="1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</a:rPr>
              <a:t>phút</a:t>
            </a:r>
            <a:r>
              <a:rPr lang="en-US" sz="4000" b="1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</a:rPr>
              <a:t>)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0" y="1702354"/>
            <a:ext cx="695729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u Khi Tự Tữ Ở Giếng Loa Thành Trọng Thủy Tìm Gặp Lại Mị Châ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1" y="1654683"/>
            <a:ext cx="6725602" cy="472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1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" y="1694728"/>
            <a:ext cx="3205203" cy="2304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2a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49" y="1694146"/>
            <a:ext cx="3350884" cy="2305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3a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9" y="4104918"/>
            <a:ext cx="3205203" cy="2304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4a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49" y="4107871"/>
            <a:ext cx="3350884" cy="2304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3"/>
          <p:cNvSpPr txBox="1"/>
          <p:nvPr/>
        </p:nvSpPr>
        <p:spPr>
          <a:xfrm>
            <a:off x="4166006" y="344498"/>
            <a:ext cx="4669740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LẬT HÌNH ĐOÁN TRANH,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LẬT TRANH ĐOÁN CHỮ</a:t>
            </a:r>
          </a:p>
        </p:txBody>
      </p:sp>
      <p:grpSp>
        <p:nvGrpSpPr>
          <p:cNvPr id="3" name="Nhóm 2"/>
          <p:cNvGrpSpPr/>
          <p:nvPr/>
        </p:nvGrpSpPr>
        <p:grpSpPr>
          <a:xfrm>
            <a:off x="7116129" y="1668020"/>
            <a:ext cx="5036681" cy="4741386"/>
            <a:chOff x="7116129" y="1668020"/>
            <a:chExt cx="5036681" cy="4741386"/>
          </a:xfrm>
        </p:grpSpPr>
        <p:sp>
          <p:nvSpPr>
            <p:cNvPr id="2" name="Hình chữ nhật 1"/>
            <p:cNvSpPr/>
            <p:nvPr/>
          </p:nvSpPr>
          <p:spPr>
            <a:xfrm>
              <a:off x="7116129" y="1668020"/>
              <a:ext cx="5036681" cy="47413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 Box 1"/>
            <p:cNvSpPr txBox="1"/>
            <p:nvPr/>
          </p:nvSpPr>
          <p:spPr>
            <a:xfrm>
              <a:off x="7205862" y="1776054"/>
              <a:ext cx="4825029" cy="4524315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rgbClr val="ED7D31">
                  <a:lumMod val="75000"/>
                </a:srgb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LUẬT CHƠI: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4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gợi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ứng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mảnh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ghép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tự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vụ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lựa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mảnh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ghép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tùy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mảnh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ghép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gợi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suy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giây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lật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mảnh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ghép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nền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nếu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6" name="Flowchart: Preparation 5"/>
          <p:cNvSpPr/>
          <p:nvPr/>
        </p:nvSpPr>
        <p:spPr>
          <a:xfrm>
            <a:off x="1694323" y="94130"/>
            <a:ext cx="2458234" cy="1454852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9" name="PA_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3" y="4881595"/>
            <a:ext cx="2665747" cy="190916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68763" y="286797"/>
            <a:ext cx="9922692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7064" y="1149922"/>
            <a:ext cx="4736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hóa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60764" y="2273993"/>
            <a:ext cx="926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quyền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hộ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sắc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khát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độc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77064" y="4419930"/>
            <a:ext cx="3269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hóa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243" y="337559"/>
            <a:ext cx="6123005" cy="60631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chinh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Giao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Nam.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Nam,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vợ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vợ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Tầu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Tầu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Huê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chệch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– IX)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nhuộm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vải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Huê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Huê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nhuộm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thâm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6620719" y="337559"/>
            <a:ext cx="5069710" cy="1190299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Vertical Scroll 3"/>
          <p:cNvSpPr/>
          <p:nvPr/>
        </p:nvSpPr>
        <p:spPr>
          <a:xfrm>
            <a:off x="6470248" y="1875090"/>
            <a:ext cx="5503761" cy="4479410"/>
          </a:xfrm>
          <a:prstGeom prst="verticalScroll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ở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1000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(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Tầu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9097701" y="1562578"/>
            <a:ext cx="335665" cy="27779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1655" y="256497"/>
            <a:ext cx="905256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CHÍNH SÁCH CAI TRỊ CỦA PHONG KIẾN PHƯƠNG BẮC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VÀ SỰ CHUYỂN BIẾN CỦA VIỆT NAM THỜI KÌ BẮC THUỘC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3488" y="1030674"/>
            <a:ext cx="9394090" cy="533619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I. CHÍNH SÁCH CAI TRỊ CỦA CÁC TRIỀU ĐẠI PHONG KIẾN PHƯƠNG BẮC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2588" y="1425294"/>
            <a:ext cx="4538134" cy="45918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758699" y="1777738"/>
            <a:ext cx="1033417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2368" y="2608122"/>
            <a:ext cx="1101815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679,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59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2588" y="3052617"/>
            <a:ext cx="4538135" cy="471003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8890" y="3460812"/>
            <a:ext cx="11570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8891" y="3832263"/>
            <a:ext cx="10600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5443" y="4260216"/>
            <a:ext cx="10608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28732" y="4652606"/>
            <a:ext cx="4538135" cy="44632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4344" y="5015160"/>
            <a:ext cx="10402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4344" y="5754308"/>
            <a:ext cx="10402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</a:t>
            </a:r>
          </a:p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ngàn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thiểu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331102" y="144718"/>
            <a:ext cx="2747321" cy="83654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35-36 Bài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21573" y="285961"/>
            <a:ext cx="905256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CHÍNH SÁCH CAI TRỊ CỦA PHONG KIẾN PHƯƠNG BẮC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VÀ SỰ CHUYỂN BIẾN CỦA VIỆT NAM THỜI KÌ BẮC THUỘC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3488" y="1030674"/>
            <a:ext cx="9394090" cy="533619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I. CHÍNH SÁCH CAI TRỊ CỦA CÁC TRIỀU ĐẠI PHONG KIẾN PHƯƠNG BẮC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4778" y="1419461"/>
            <a:ext cx="9569936" cy="479344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NHỮNG CHUYỂN BIẾN VỀ KINH TẾ, VĂN HÓA, XÃ HỘI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027" y="1767899"/>
            <a:ext cx="4538134" cy="459188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484778" y="3537015"/>
          <a:ext cx="7273767" cy="2916848"/>
        </p:xfrm>
        <a:graphic>
          <a:graphicData uri="http://schemas.openxmlformats.org/drawingml/2006/table">
            <a:tbl>
              <a:tblPr firstRow="1" firstCol="1" bandRow="1"/>
              <a:tblGrid>
                <a:gridCol w="22307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46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2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593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400" baseline="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..………………….</a:t>
                      </a:r>
                    </a:p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…………………..</a:t>
                      </a:r>
                    </a:p>
                    <a:p>
                      <a:pPr marL="28575" marR="2857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…………………..……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..……………</a:t>
                      </a:r>
                    </a:p>
                    <a:p>
                      <a:pPr marL="28575" marR="2857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…………………..</a:t>
                      </a:r>
                    </a:p>
                    <a:p>
                      <a:pPr marL="28575" marR="2857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" marR="2857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..………………..</a:t>
                      </a:r>
                    </a:p>
                    <a:p>
                      <a:pPr marL="28575" marR="2857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</a:p>
                    <a:p>
                      <a:pPr marL="28575" marR="2857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..…………..</a:t>
                      </a:r>
                    </a:p>
                    <a:p>
                      <a:pPr marL="28575" marR="2857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</a:p>
                    <a:p>
                      <a:pPr marL="28575" marR="2857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Rounded Rectangular Callout 2"/>
          <p:cNvSpPr/>
          <p:nvPr/>
        </p:nvSpPr>
        <p:spPr>
          <a:xfrm>
            <a:off x="5669279" y="1903611"/>
            <a:ext cx="6204857" cy="1269223"/>
          </a:xfrm>
          <a:prstGeom prst="wedgeRoundRectCallout">
            <a:avLst>
              <a:gd name="adj1" fmla="val -63620"/>
              <a:gd name="adj2" fmla="val 7787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/83),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“W”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“L”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2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0219" y="3546755"/>
            <a:ext cx="3893918" cy="28623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ý tại cột W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HS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câu hỏi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VD:</a:t>
            </a:r>
            <a:r>
              <a:rPr lang="vi-VN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nghĩ mình sẽ biết thêm được điều gì sau khi em đọc chủ đề này?</a:t>
            </a:r>
          </a:p>
          <a:p>
            <a:pPr algn="just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ý tại cột L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159652" y="24703"/>
            <a:ext cx="2747321" cy="83654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35-36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4748" y="283035"/>
            <a:ext cx="905256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CHÍNH SÁCH CAI TRỊ CỦA PHONG KIẾN PHƯƠNG BẮC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VÀ SỰ CHUYỂN BIẾN CỦA VIỆT NAM THỜI KÌ BẮC THUỘC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246736" y="285961"/>
            <a:ext cx="1789611" cy="744553"/>
          </a:xfrm>
          <a:prstGeom prst="flowChartConnector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Bài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16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3488" y="1030674"/>
            <a:ext cx="9394090" cy="533619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I. CHÍNH SÁCH CAI TRỊ CỦA CÁC TRIỀU ĐẠI PHONG KIẾN PHƯƠNG BẮC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4778" y="1419461"/>
            <a:ext cx="9569936" cy="479344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NHỮNG CHUYỂN BIẾN VỀ KINH TẾ, VĂN HÓA, XÃ HỘI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027" y="1767899"/>
            <a:ext cx="4538134" cy="459188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5105" y="2152742"/>
            <a:ext cx="9218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72815" y="3619203"/>
            <a:ext cx="908730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</a:p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58960" y="4723334"/>
            <a:ext cx="98283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nghiêp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buôn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Giava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buôn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 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quyên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ngoại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4748" y="283035"/>
            <a:ext cx="905256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CHÍNH SÁCH CAI TRỊ CỦA PHONG KIẾN PHƯƠNG BẮC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VÀ SỰ CHUYỂN BIẾN CỦA VIỆT NAM THỜI KÌ BẮC THUỘC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246736" y="285961"/>
            <a:ext cx="1789611" cy="744553"/>
          </a:xfrm>
          <a:prstGeom prst="flowChartConnector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Bài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16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3488" y="1030674"/>
            <a:ext cx="9394090" cy="533619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I. CHÍNH SÁCH CAI TRỊ CỦA CÁC TRIỀU ĐẠI PHONG KIẾN PHƯƠNG BẮC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4778" y="1419461"/>
            <a:ext cx="9569936" cy="479344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NHỮNG CHUYỂN BIẾN VỀ KINH TẾ, VĂN HÓA, XÃ HỘI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027" y="1767899"/>
            <a:ext cx="4538134" cy="459188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6601" y="2177845"/>
            <a:ext cx="9165072" cy="459188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34000" cy="50014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0" name="Flowchart: Decision 9"/>
          <p:cNvSpPr/>
          <p:nvPr/>
        </p:nvSpPr>
        <p:spPr>
          <a:xfrm>
            <a:off x="0" y="1274618"/>
            <a:ext cx="1551709" cy="96981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0436" y="2202871"/>
            <a:ext cx="4225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  </a:t>
            </a:r>
            <a:r>
              <a:rPr lang="en-US" sz="2400" b="1" dirty="0" err="1">
                <a:solidFill>
                  <a:srgbClr val="C00000"/>
                </a:solidFill>
              </a:rPr>
              <a:t>Việc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đồ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đồng</a:t>
            </a:r>
            <a:r>
              <a:rPr lang="en-US" sz="2400" b="1" dirty="0">
                <a:solidFill>
                  <a:srgbClr val="C00000"/>
                </a:solidFill>
              </a:rPr>
              <a:t> ở </a:t>
            </a:r>
            <a:r>
              <a:rPr lang="en-US" sz="2400" b="1" dirty="0" err="1">
                <a:solidFill>
                  <a:srgbClr val="C00000"/>
                </a:solidFill>
              </a:rPr>
              <a:t>Đông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vẫn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phát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triển</a:t>
            </a:r>
            <a:r>
              <a:rPr lang="en-US" sz="2400" b="1" dirty="0">
                <a:solidFill>
                  <a:srgbClr val="C00000"/>
                </a:solidFill>
              </a:rPr>
              <a:t> ở </a:t>
            </a:r>
            <a:r>
              <a:rPr lang="en-US" sz="2400" b="1" dirty="0" err="1">
                <a:solidFill>
                  <a:srgbClr val="C00000"/>
                </a:solidFill>
              </a:rPr>
              <a:t>nhiều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trên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đất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nước</a:t>
            </a:r>
            <a:r>
              <a:rPr lang="en-US" sz="2400" b="1" dirty="0">
                <a:solidFill>
                  <a:srgbClr val="C00000"/>
                </a:solidFill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</a:rPr>
              <a:t>trong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thời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Bắc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thuộc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có</a:t>
            </a:r>
            <a:r>
              <a:rPr lang="en-US" sz="2400" b="1" dirty="0">
                <a:solidFill>
                  <a:srgbClr val="C00000"/>
                </a:solidFill>
              </a:rPr>
              <a:t> ý </a:t>
            </a:r>
            <a:r>
              <a:rPr lang="en-US" sz="2400" b="1" dirty="0" err="1">
                <a:solidFill>
                  <a:srgbClr val="C00000"/>
                </a:solidFill>
              </a:rPr>
              <a:t>nghĩa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như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thế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nào</a:t>
            </a:r>
            <a:r>
              <a:rPr lang="en-US" sz="24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555" y="1"/>
            <a:ext cx="3803504" cy="32760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1894" y="3366653"/>
            <a:ext cx="3782627" cy="34097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Flowchart: Stored Data 15"/>
          <p:cNvSpPr/>
          <p:nvPr/>
        </p:nvSpPr>
        <p:spPr>
          <a:xfrm>
            <a:off x="5334001" y="3663937"/>
            <a:ext cx="6565543" cy="2814171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Dù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phong</a:t>
            </a:r>
            <a:r>
              <a:rPr lang="en-US" sz="2400" b="1" dirty="0"/>
              <a:t> </a:t>
            </a:r>
            <a:r>
              <a:rPr lang="en-US" sz="2400" b="1" dirty="0" err="1"/>
              <a:t>kiến</a:t>
            </a:r>
            <a:r>
              <a:rPr lang="en-US" sz="2400" b="1" dirty="0"/>
              <a:t> </a:t>
            </a:r>
            <a:r>
              <a:rPr lang="en-US" sz="2400" b="1" dirty="0" err="1"/>
              <a:t>phương</a:t>
            </a:r>
            <a:r>
              <a:rPr lang="en-US" sz="2400" b="1" dirty="0"/>
              <a:t> </a:t>
            </a:r>
            <a:r>
              <a:rPr lang="en-US" sz="2400" b="1" dirty="0" err="1"/>
              <a:t>Bắc</a:t>
            </a:r>
            <a:r>
              <a:rPr lang="en-US" sz="2400" b="1" dirty="0"/>
              <a:t> </a:t>
            </a:r>
            <a:r>
              <a:rPr lang="en-US" sz="2400" b="1" dirty="0" err="1"/>
              <a:t>tìm</a:t>
            </a:r>
            <a:r>
              <a:rPr lang="en-US" sz="2400" b="1" dirty="0"/>
              <a:t>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phá</a:t>
            </a:r>
            <a:r>
              <a:rPr lang="en-US" sz="2400" b="1" dirty="0"/>
              <a:t> </a:t>
            </a:r>
            <a:r>
              <a:rPr lang="en-US" sz="2400" b="1" dirty="0" err="1"/>
              <a:t>hoại</a:t>
            </a:r>
            <a:r>
              <a:rPr lang="en-US" sz="2400" b="1" dirty="0"/>
              <a:t>, </a:t>
            </a:r>
            <a:r>
              <a:rPr lang="en-US" sz="2400" b="1" dirty="0" err="1"/>
              <a:t>sức</a:t>
            </a:r>
            <a:r>
              <a:rPr lang="en-US" sz="2400" b="1" dirty="0"/>
              <a:t> </a:t>
            </a:r>
            <a:r>
              <a:rPr lang="en-US" sz="2400" b="1" dirty="0" err="1"/>
              <a:t>sống</a:t>
            </a:r>
            <a:r>
              <a:rPr lang="en-US" sz="2400" b="1" dirty="0"/>
              <a:t> </a:t>
            </a:r>
            <a:r>
              <a:rPr lang="en-US" sz="2400" b="1" dirty="0" err="1"/>
              <a:t>bền</a:t>
            </a:r>
            <a:r>
              <a:rPr lang="en-US" sz="2400" b="1" dirty="0"/>
              <a:t> </a:t>
            </a:r>
            <a:r>
              <a:rPr lang="en-US" sz="2400" b="1" dirty="0" err="1"/>
              <a:t>bỉ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nền</a:t>
            </a:r>
            <a:r>
              <a:rPr lang="en-US" sz="2400" b="1" dirty="0"/>
              <a:t> </a:t>
            </a:r>
            <a:r>
              <a:rPr lang="en-US" sz="2400" b="1" dirty="0" err="1"/>
              <a:t>văn</a:t>
            </a:r>
            <a:r>
              <a:rPr lang="en-US" sz="2400" b="1" dirty="0"/>
              <a:t> </a:t>
            </a:r>
            <a:r>
              <a:rPr lang="en-US" sz="2400" b="1" dirty="0" err="1"/>
              <a:t>hóa</a:t>
            </a:r>
            <a:r>
              <a:rPr lang="en-US" sz="2400" b="1" dirty="0"/>
              <a:t> </a:t>
            </a:r>
            <a:r>
              <a:rPr lang="en-US" sz="2400" b="1" dirty="0" err="1"/>
              <a:t>Đông</a:t>
            </a:r>
            <a:r>
              <a:rPr lang="en-US" sz="2400" b="1" dirty="0"/>
              <a:t> </a:t>
            </a:r>
            <a:r>
              <a:rPr lang="en-US" sz="2400" b="1" dirty="0" err="1"/>
              <a:t>Sơn</a:t>
            </a:r>
            <a:r>
              <a:rPr lang="en-US" sz="2400" b="1" dirty="0"/>
              <a:t> </a:t>
            </a:r>
            <a:r>
              <a:rPr lang="en-US" sz="2400" b="1" dirty="0" err="1"/>
              <a:t>cổ</a:t>
            </a:r>
            <a:r>
              <a:rPr lang="en-US" sz="2400" b="1" dirty="0"/>
              <a:t> </a:t>
            </a:r>
            <a:r>
              <a:rPr lang="en-US" sz="2400" b="1" dirty="0" err="1"/>
              <a:t>truyền</a:t>
            </a:r>
            <a:r>
              <a:rPr lang="en-US" sz="2400" b="1" dirty="0"/>
              <a:t> </a:t>
            </a:r>
            <a:r>
              <a:rPr lang="en-US" sz="2400" b="1" dirty="0" err="1"/>
              <a:t>vẫn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duy</a:t>
            </a:r>
            <a:r>
              <a:rPr lang="en-US" sz="2400" b="1" dirty="0"/>
              <a:t> </a:t>
            </a:r>
            <a:r>
              <a:rPr lang="en-US" sz="2400" b="1" dirty="0" err="1"/>
              <a:t>trì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phát</a:t>
            </a:r>
            <a:r>
              <a:rPr lang="en-US" sz="2400" b="1" dirty="0"/>
              <a:t> </a:t>
            </a:r>
            <a:r>
              <a:rPr lang="en-US" sz="2400" b="1" dirty="0" err="1"/>
              <a:t>triển</a:t>
            </a:r>
            <a:r>
              <a:rPr lang="en-US" sz="2400" b="1" dirty="0"/>
              <a:t>, </a:t>
            </a:r>
            <a:r>
              <a:rPr lang="en-US" sz="2400" b="1" dirty="0" err="1"/>
              <a:t>là</a:t>
            </a:r>
            <a:r>
              <a:rPr lang="en-US" sz="2400" b="1" dirty="0"/>
              <a:t> minh </a:t>
            </a:r>
            <a:r>
              <a:rPr lang="en-US" sz="2400" b="1" dirty="0" err="1"/>
              <a:t>chứng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cuộc</a:t>
            </a:r>
            <a:r>
              <a:rPr lang="en-US" sz="2400" b="1" dirty="0"/>
              <a:t> </a:t>
            </a:r>
            <a:r>
              <a:rPr lang="en-US" sz="2400" b="1" dirty="0" err="1"/>
              <a:t>đấu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bảo</a:t>
            </a:r>
            <a:r>
              <a:rPr lang="en-US" sz="2400" b="1" dirty="0"/>
              <a:t> </a:t>
            </a:r>
            <a:r>
              <a:rPr lang="en-US" sz="2400" b="1" dirty="0" err="1"/>
              <a:t>vệ</a:t>
            </a:r>
            <a:r>
              <a:rPr lang="en-US" sz="2400" b="1" dirty="0"/>
              <a:t> </a:t>
            </a:r>
            <a:r>
              <a:rPr lang="en-US" sz="2400" b="1" dirty="0" err="1"/>
              <a:t>nền</a:t>
            </a:r>
            <a:r>
              <a:rPr lang="en-US" sz="2400" b="1" dirty="0"/>
              <a:t> </a:t>
            </a:r>
            <a:r>
              <a:rPr lang="en-US" sz="2400" b="1" dirty="0" err="1"/>
              <a:t>văn</a:t>
            </a:r>
            <a:r>
              <a:rPr lang="en-US" sz="2400" b="1" dirty="0"/>
              <a:t> </a:t>
            </a:r>
            <a:r>
              <a:rPr lang="en-US" sz="2400" b="1" dirty="0" err="1"/>
              <a:t>hóa</a:t>
            </a:r>
            <a:r>
              <a:rPr lang="en-US" sz="2400" b="1" dirty="0"/>
              <a:t> </a:t>
            </a:r>
            <a:r>
              <a:rPr lang="en-US" sz="2400" b="1" dirty="0" err="1"/>
              <a:t>cổ</a:t>
            </a:r>
            <a:r>
              <a:rPr lang="en-US" sz="2400" b="1" dirty="0"/>
              <a:t> </a:t>
            </a:r>
            <a:r>
              <a:rPr lang="en-US" sz="2400" b="1" dirty="0" err="1"/>
              <a:t>truyền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dân</a:t>
            </a:r>
            <a:r>
              <a:rPr lang="en-US" sz="2400" b="1" dirty="0"/>
              <a:t> </a:t>
            </a:r>
            <a:r>
              <a:rPr lang="en-US" sz="2400" b="1" dirty="0" err="1"/>
              <a:t>tộc</a:t>
            </a:r>
            <a:r>
              <a:rPr lang="en-US" sz="2400" b="1" dirty="0"/>
              <a:t>.</a:t>
            </a:r>
          </a:p>
        </p:txBody>
      </p:sp>
      <p:sp>
        <p:nvSpPr>
          <p:cNvPr id="18" name="Horizontal Scroll 17"/>
          <p:cNvSpPr/>
          <p:nvPr/>
        </p:nvSpPr>
        <p:spPr>
          <a:xfrm>
            <a:off x="5444836" y="-81577"/>
            <a:ext cx="6650182" cy="385410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>
                <a:solidFill>
                  <a:srgbClr val="000099"/>
                </a:solidFill>
              </a:rPr>
              <a:t>   </a:t>
            </a:r>
            <a:r>
              <a:rPr lang="en-US" sz="2200" dirty="0" err="1">
                <a:solidFill>
                  <a:srgbClr val="000099"/>
                </a:solidFill>
              </a:rPr>
              <a:t>Bài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thơ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Đường</a:t>
            </a:r>
            <a:r>
              <a:rPr lang="en-US" sz="2200" dirty="0">
                <a:solidFill>
                  <a:srgbClr val="000099"/>
                </a:solidFill>
              </a:rPr>
              <a:t> ca </a:t>
            </a:r>
            <a:r>
              <a:rPr lang="en-US" sz="2200" dirty="0" err="1">
                <a:solidFill>
                  <a:srgbClr val="000099"/>
                </a:solidFill>
              </a:rPr>
              <a:t>ngợi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tiếng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trống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đồng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Đông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Sơn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và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văn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hóa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của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người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Việt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thời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kì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này</a:t>
            </a:r>
            <a:r>
              <a:rPr lang="en-US" sz="2200" dirty="0">
                <a:solidFill>
                  <a:srgbClr val="000099"/>
                </a:solidFill>
              </a:rPr>
              <a:t>:</a:t>
            </a:r>
          </a:p>
          <a:p>
            <a:pPr algn="just"/>
            <a:r>
              <a:rPr lang="en-US" sz="2200" dirty="0" err="1">
                <a:solidFill>
                  <a:srgbClr val="000099"/>
                </a:solidFill>
              </a:rPr>
              <a:t>Dịch</a:t>
            </a:r>
            <a:r>
              <a:rPr lang="en-US" sz="2200" dirty="0">
                <a:solidFill>
                  <a:srgbClr val="000099"/>
                </a:solidFill>
              </a:rPr>
              <a:t>:</a:t>
            </a:r>
          </a:p>
          <a:p>
            <a:pPr algn="just"/>
            <a:r>
              <a:rPr lang="en-US" sz="2200" dirty="0">
                <a:solidFill>
                  <a:srgbClr val="000099"/>
                </a:solidFill>
              </a:rPr>
              <a:t>   </a:t>
            </a:r>
            <a:r>
              <a:rPr lang="en-US" sz="2200" dirty="0" err="1">
                <a:solidFill>
                  <a:srgbClr val="000099"/>
                </a:solidFill>
              </a:rPr>
              <a:t>Hoa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mộc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miên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óng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ánh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cạnh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đền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nhỏ</a:t>
            </a:r>
            <a:r>
              <a:rPr lang="en-US" sz="2200" dirty="0">
                <a:solidFill>
                  <a:srgbClr val="000099"/>
                </a:solidFill>
              </a:rPr>
              <a:t>. </a:t>
            </a:r>
            <a:r>
              <a:rPr lang="en-US" sz="2200" dirty="0" err="1">
                <a:solidFill>
                  <a:srgbClr val="000099"/>
                </a:solidFill>
              </a:rPr>
              <a:t>Tiếng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chim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Việt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líu</a:t>
            </a:r>
            <a:r>
              <a:rPr lang="en-US" sz="2200" dirty="0">
                <a:solidFill>
                  <a:srgbClr val="000099"/>
                </a:solidFill>
              </a:rPr>
              <a:t> lo </a:t>
            </a:r>
            <a:r>
              <a:rPr lang="en-US" sz="2200" dirty="0" err="1">
                <a:solidFill>
                  <a:srgbClr val="000099"/>
                </a:solidFill>
              </a:rPr>
              <a:t>trong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nắng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xuân</a:t>
            </a:r>
            <a:r>
              <a:rPr lang="en-US" sz="2200" dirty="0">
                <a:solidFill>
                  <a:srgbClr val="000099"/>
                </a:solidFill>
              </a:rPr>
              <a:t>. </a:t>
            </a:r>
            <a:r>
              <a:rPr lang="en-US" sz="2200" dirty="0" err="1">
                <a:solidFill>
                  <a:srgbClr val="000099"/>
                </a:solidFill>
              </a:rPr>
              <a:t>Hát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xướng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với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tiếng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trống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đồng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kêu</a:t>
            </a:r>
            <a:r>
              <a:rPr lang="en-US" sz="2200" dirty="0">
                <a:solidFill>
                  <a:srgbClr val="000099"/>
                </a:solidFill>
              </a:rPr>
              <a:t>. </a:t>
            </a:r>
            <a:r>
              <a:rPr lang="en-US" sz="2200" dirty="0" err="1">
                <a:solidFill>
                  <a:srgbClr val="000099"/>
                </a:solidFill>
              </a:rPr>
              <a:t>Người</a:t>
            </a:r>
            <a:r>
              <a:rPr lang="en-US" sz="2200" dirty="0">
                <a:solidFill>
                  <a:srgbClr val="000099"/>
                </a:solidFill>
              </a:rPr>
              <a:t> Nam </a:t>
            </a:r>
            <a:r>
              <a:rPr lang="en-US" sz="2200" dirty="0" err="1">
                <a:solidFill>
                  <a:srgbClr val="000099"/>
                </a:solidFill>
              </a:rPr>
              <a:t>cầu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cúng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nhiều</a:t>
            </a:r>
            <a:r>
              <a:rPr lang="en-US" sz="2200" dirty="0">
                <a:solidFill>
                  <a:srgbClr val="000099"/>
                </a:solidFill>
              </a:rPr>
              <a:t>. </a:t>
            </a:r>
          </a:p>
          <a:p>
            <a:pPr algn="just"/>
            <a:r>
              <a:rPr lang="en-US" sz="2200" dirty="0">
                <a:solidFill>
                  <a:srgbClr val="000099"/>
                </a:solidFill>
              </a:rPr>
              <a:t>             Theo </a:t>
            </a:r>
            <a:r>
              <a:rPr lang="en-US" sz="2200" dirty="0" err="1">
                <a:solidFill>
                  <a:srgbClr val="000099"/>
                </a:solidFill>
              </a:rPr>
              <a:t>Trần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Quốc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Vượng</a:t>
            </a:r>
            <a:r>
              <a:rPr lang="en-US" sz="2200" dirty="0">
                <a:solidFill>
                  <a:srgbClr val="000099"/>
                </a:solidFill>
              </a:rPr>
              <a:t>, Theo </a:t>
            </a:r>
            <a:r>
              <a:rPr lang="en-US" sz="2200" dirty="0" err="1">
                <a:solidFill>
                  <a:srgbClr val="000099"/>
                </a:solidFill>
              </a:rPr>
              <a:t>dòng</a:t>
            </a:r>
            <a:r>
              <a:rPr lang="en-US" sz="2200" dirty="0">
                <a:solidFill>
                  <a:srgbClr val="000099"/>
                </a:solidFill>
              </a:rPr>
              <a:t> lich </a:t>
            </a:r>
            <a:r>
              <a:rPr lang="en-US" sz="2200" dirty="0" err="1">
                <a:solidFill>
                  <a:srgbClr val="000099"/>
                </a:solidFill>
              </a:rPr>
              <a:t>sử</a:t>
            </a:r>
            <a:endParaRPr lang="en-US" sz="2200" dirty="0">
              <a:solidFill>
                <a:srgbClr val="000099"/>
              </a:solidFill>
            </a:endParaRPr>
          </a:p>
          <a:p>
            <a:pPr algn="just"/>
            <a:r>
              <a:rPr lang="en-US" sz="2200" dirty="0">
                <a:solidFill>
                  <a:srgbClr val="000099"/>
                </a:solidFill>
              </a:rPr>
              <a:t>              </a:t>
            </a:r>
            <a:r>
              <a:rPr lang="en-US" sz="2200" dirty="0" err="1">
                <a:solidFill>
                  <a:srgbClr val="000099"/>
                </a:solidFill>
              </a:rPr>
              <a:t>NXB.Văn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hóa</a:t>
            </a:r>
            <a:r>
              <a:rPr lang="en-US" sz="2200" dirty="0">
                <a:solidFill>
                  <a:srgbClr val="000099"/>
                </a:solidFill>
              </a:rPr>
              <a:t>, </a:t>
            </a:r>
            <a:r>
              <a:rPr lang="en-US" sz="2200" dirty="0" err="1">
                <a:solidFill>
                  <a:srgbClr val="000099"/>
                </a:solidFill>
              </a:rPr>
              <a:t>Hà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err="1">
                <a:solidFill>
                  <a:srgbClr val="000099"/>
                </a:solidFill>
              </a:rPr>
              <a:t>Nội</a:t>
            </a:r>
            <a:r>
              <a:rPr lang="en-US" sz="2200" dirty="0">
                <a:solidFill>
                  <a:srgbClr val="000099"/>
                </a:solidFill>
              </a:rPr>
              <a:t>, 1996, tr.23-24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C:\Users\Admin\Pictures\Screenshots\Screenshot (60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2" t="16750" r="29303" b="55203"/>
          <a:stretch>
            <a:fillRect/>
          </a:stretch>
        </p:blipFill>
        <p:spPr bwMode="auto">
          <a:xfrm>
            <a:off x="5092243" y="1717964"/>
            <a:ext cx="6743463" cy="45359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loud Callout 4"/>
          <p:cNvSpPr/>
          <p:nvPr/>
        </p:nvSpPr>
        <p:spPr>
          <a:xfrm>
            <a:off x="41561" y="1"/>
            <a:ext cx="5050682" cy="3144982"/>
          </a:xfrm>
          <a:prstGeom prst="cloudCallout">
            <a:avLst>
              <a:gd name="adj1" fmla="val 52864"/>
              <a:gd name="adj2" fmla="val 62430"/>
            </a:avLst>
          </a:prstGeom>
          <a:solidFill>
            <a:srgbClr val="E7E6E6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16.6,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Lang,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663672" y="1475510"/>
            <a:ext cx="4178000" cy="2923308"/>
          </a:xfrm>
          <a:prstGeom prst="cloudCallout">
            <a:avLst>
              <a:gd name="adj1" fmla="val 17846"/>
              <a:gd name="adj2" fmla="val 36563"/>
            </a:avLst>
          </a:prstGeom>
          <a:solidFill>
            <a:srgbClr val="00B05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Explosion 1 1"/>
          <p:cNvSpPr/>
          <p:nvPr/>
        </p:nvSpPr>
        <p:spPr>
          <a:xfrm>
            <a:off x="2521527" y="353291"/>
            <a:ext cx="7398327" cy="6151418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Theo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em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tầng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lớp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nào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trong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xã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hội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sẽ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lãnh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đạo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các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cuộc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khởi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nghĩa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giành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độc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lâp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người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Việt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thời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Bắc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thuộc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?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Tại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sao</a:t>
            </a:r>
            <a:r>
              <a:rPr lang="en-US" sz="2800" b="1" kern="0" dirty="0">
                <a:solidFill>
                  <a:srgbClr val="00B050"/>
                </a:solidFill>
                <a:cs typeface="Times New Roman" panose="02020603050405020304" pitchFamily="18" charset="0"/>
              </a:rPr>
              <a:t>? </a:t>
            </a:r>
            <a:endParaRPr lang="en-US" b="1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4748" y="283035"/>
            <a:ext cx="905256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CHÍNH SÁCH CAI TRỊ CỦA PHONG KIẾN PHƯƠNG BẮC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VÀ SỰ CHUYỂN BIẾN CỦA VIỆT NAM THỜI KÌ BẮC THUỘC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246736" y="285961"/>
            <a:ext cx="1789611" cy="744553"/>
          </a:xfrm>
          <a:prstGeom prst="flowChartConnector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Bài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16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3488" y="1030674"/>
            <a:ext cx="9394090" cy="533619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I. CHÍNH SÁCH CAI TRỊ CỦA CÁC TRIỀU ĐẠI PHONG KIẾN PHƯƠNG BẮC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4778" y="1419461"/>
            <a:ext cx="9569936" cy="479344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NHỮNG CHUYỂN BIẾN VỀ KINH TẾ, VĂN HÓA, XÃ HỘI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027" y="1767899"/>
            <a:ext cx="4538134" cy="459188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6601" y="2177845"/>
            <a:ext cx="9165072" cy="459188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20207" y="2597059"/>
            <a:ext cx="1032666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3416" y="3432888"/>
            <a:ext cx="932663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cướp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lệ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hoặc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3416" y="4278480"/>
            <a:ext cx="9345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thuẫn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FF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7325139" y="1694146"/>
            <a:ext cx="4559230" cy="471526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Mũi tên: Phải 7">
            <a:hlinkClick r:id="rId5" action="ppaction://hlinksldjump"/>
          </p:cNvPr>
          <p:cNvSpPr/>
          <p:nvPr/>
        </p:nvSpPr>
        <p:spPr>
          <a:xfrm>
            <a:off x="8054249" y="5071228"/>
            <a:ext cx="3101009" cy="974034"/>
          </a:xfrm>
          <a:prstGeom prst="rightArrow">
            <a:avLst/>
          </a:prstGeom>
          <a:gradFill flip="none" rotWithShape="1">
            <a:gsLst>
              <a:gs pos="0">
                <a:srgbClr val="F8A683">
                  <a:tint val="66000"/>
                  <a:satMod val="160000"/>
                </a:srgbClr>
              </a:gs>
              <a:gs pos="50000">
                <a:srgbClr val="F8A683">
                  <a:tint val="44500"/>
                  <a:satMod val="160000"/>
                </a:srgbClr>
              </a:gs>
              <a:gs pos="100000">
                <a:srgbClr val="F8A683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 BÀI HỌC</a:t>
            </a:r>
          </a:p>
        </p:txBody>
      </p:sp>
      <p:pic>
        <p:nvPicPr>
          <p:cNvPr id="2050" name="Picture 2" descr="Sau Khi Tự Tữ Ở Giếng Loa Thành Trọng Thủy Tìm Gặp Lại Mị Châ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1" y="1654683"/>
            <a:ext cx="6725602" cy="472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1a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" y="1694728"/>
            <a:ext cx="3205203" cy="2304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2a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49" y="1694146"/>
            <a:ext cx="3350884" cy="2305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3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9" y="4104918"/>
            <a:ext cx="3205203" cy="2304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4a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49" y="4107871"/>
            <a:ext cx="3350884" cy="2304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Hộp Văn bản 22"/>
          <p:cNvSpPr txBox="1"/>
          <p:nvPr/>
        </p:nvSpPr>
        <p:spPr>
          <a:xfrm>
            <a:off x="7390454" y="4011318"/>
            <a:ext cx="4416528" cy="830997"/>
          </a:xfrm>
          <a:prstGeom prst="rect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ự kiện này có ý nghĩa như thế nào đến lịch sử Việt Nam?</a:t>
            </a:r>
          </a:p>
        </p:txBody>
      </p:sp>
      <p:sp>
        <p:nvSpPr>
          <p:cNvPr id="21" name="Hộp Văn bản 20"/>
          <p:cNvSpPr txBox="1"/>
          <p:nvPr/>
        </p:nvSpPr>
        <p:spPr>
          <a:xfrm>
            <a:off x="7390454" y="2865584"/>
            <a:ext cx="441652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ruyền thuyết “Mị Châu-Trọng Thủy” đề cập đến sự kiện gì?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7390454" y="1679509"/>
            <a:ext cx="441652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ên một truyền thuyết liên quan đến việc Âu Lạc mất nước?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4166006" y="344498"/>
            <a:ext cx="4669740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LẬT HÌNH ĐOÁN TRANH,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LẬT TRANH ĐOÁN CHỮ</a:t>
            </a:r>
          </a:p>
        </p:txBody>
      </p:sp>
      <p:sp>
        <p:nvSpPr>
          <p:cNvPr id="17" name="Flowchart: Preparation 16"/>
          <p:cNvSpPr/>
          <p:nvPr/>
        </p:nvSpPr>
        <p:spPr>
          <a:xfrm>
            <a:off x="1694323" y="94130"/>
            <a:ext cx="2458234" cy="1454852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1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6350"/>
            <a:ext cx="1814945" cy="16509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981" y="-6350"/>
            <a:ext cx="2032720" cy="1849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42" y="5594035"/>
            <a:ext cx="3267075" cy="119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" y="5916514"/>
            <a:ext cx="4028401" cy="1048978"/>
          </a:xfrm>
          <a:prstGeom prst="rect">
            <a:avLst/>
          </a:prstGeom>
        </p:spPr>
      </p:pic>
      <p:pic>
        <p:nvPicPr>
          <p:cNvPr id="5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72238" y="4767505"/>
            <a:ext cx="609600" cy="609600"/>
          </a:xfrm>
          <a:prstGeom prst="rect">
            <a:avLst/>
          </a:prstGeom>
        </p:spPr>
      </p:pic>
      <p:pic>
        <p:nvPicPr>
          <p:cNvPr id="10" name="Picture 9" descr="C:\Users\Admin\Pictures\Screenshots\Screenshot (60).pn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2" t="67126" r="30531" b="7730"/>
          <a:stretch>
            <a:fillRect/>
          </a:stretch>
        </p:blipFill>
        <p:spPr bwMode="auto">
          <a:xfrm>
            <a:off x="2997147" y="1860928"/>
            <a:ext cx="6938886" cy="40796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Hexagon 1"/>
          <p:cNvSpPr/>
          <p:nvPr/>
        </p:nvSpPr>
        <p:spPr>
          <a:xfrm>
            <a:off x="1814946" y="155561"/>
            <a:ext cx="2355272" cy="1444108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LUYỆN TẬP</a:t>
            </a:r>
            <a:endParaRPr lang="en-US" sz="3200" kern="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6350"/>
            <a:ext cx="1814945" cy="16509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981" y="-6350"/>
            <a:ext cx="2032720" cy="1849005"/>
          </a:xfrm>
          <a:prstGeom prst="rect">
            <a:avLst/>
          </a:prstGeom>
        </p:spPr>
      </p:pic>
      <p:sp>
        <p:nvSpPr>
          <p:cNvPr id="29" name="Hexagon 28"/>
          <p:cNvSpPr/>
          <p:nvPr/>
        </p:nvSpPr>
        <p:spPr>
          <a:xfrm>
            <a:off x="1506941" y="37664"/>
            <a:ext cx="2400041" cy="1444108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324708" y="2441600"/>
            <a:ext cx="1266092" cy="2098431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vực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>
            <a:endCxn id="32" idx="1"/>
          </p:cNvCxnSpPr>
          <p:nvPr/>
        </p:nvCxnSpPr>
        <p:spPr>
          <a:xfrm flipV="1">
            <a:off x="2590800" y="1837862"/>
            <a:ext cx="1090245" cy="1652954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2" name="Rounded Rectangle 31"/>
          <p:cNvSpPr/>
          <p:nvPr/>
        </p:nvSpPr>
        <p:spPr>
          <a:xfrm>
            <a:off x="3681045" y="1234123"/>
            <a:ext cx="1383323" cy="1207477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>
            <a:stCxn id="30" idx="3"/>
            <a:endCxn id="34" idx="1"/>
          </p:cNvCxnSpPr>
          <p:nvPr/>
        </p:nvCxnSpPr>
        <p:spPr>
          <a:xfrm>
            <a:off x="2590800" y="3490816"/>
            <a:ext cx="1090246" cy="609600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4" name="Rounded Rectangle 33"/>
          <p:cNvSpPr/>
          <p:nvPr/>
        </p:nvSpPr>
        <p:spPr>
          <a:xfrm>
            <a:off x="3681046" y="3496677"/>
            <a:ext cx="1430216" cy="1207477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trị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>
            <a:endCxn id="36" idx="1"/>
          </p:cNvCxnSpPr>
          <p:nvPr/>
        </p:nvCxnSpPr>
        <p:spPr>
          <a:xfrm>
            <a:off x="2590800" y="3490816"/>
            <a:ext cx="1090246" cy="2672861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Rounded Rectangle 35"/>
          <p:cNvSpPr/>
          <p:nvPr/>
        </p:nvSpPr>
        <p:spPr>
          <a:xfrm>
            <a:off x="3681046" y="5559938"/>
            <a:ext cx="1430216" cy="1207477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7" name="Straight Arrow Connector 36"/>
          <p:cNvCxnSpPr>
            <a:stCxn id="32" idx="3"/>
            <a:endCxn id="38" idx="1"/>
          </p:cNvCxnSpPr>
          <p:nvPr/>
        </p:nvCxnSpPr>
        <p:spPr>
          <a:xfrm flipV="1">
            <a:off x="5064368" y="1125683"/>
            <a:ext cx="656494" cy="712179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8" name="Rounded Rectangle 37"/>
          <p:cNvSpPr/>
          <p:nvPr/>
        </p:nvSpPr>
        <p:spPr>
          <a:xfrm>
            <a:off x="5720862" y="706582"/>
            <a:ext cx="6060835" cy="838201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đoạt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đồn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trại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9" name="Straight Arrow Connector 38"/>
          <p:cNvCxnSpPr>
            <a:stCxn id="32" idx="3"/>
            <a:endCxn id="40" idx="1"/>
          </p:cNvCxnSpPr>
          <p:nvPr/>
        </p:nvCxnSpPr>
        <p:spPr>
          <a:xfrm>
            <a:off x="5064368" y="1837862"/>
            <a:ext cx="656494" cy="381000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Rounded Rectangle 39"/>
          <p:cNvSpPr/>
          <p:nvPr/>
        </p:nvSpPr>
        <p:spPr>
          <a:xfrm>
            <a:off x="5720862" y="1814415"/>
            <a:ext cx="6060835" cy="808893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nạp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thuế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quyến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muối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sắt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41" name="Straight Arrow Connector 40"/>
          <p:cNvCxnSpPr>
            <a:stCxn id="34" idx="3"/>
            <a:endCxn id="42" idx="1"/>
          </p:cNvCxnSpPr>
          <p:nvPr/>
        </p:nvCxnSpPr>
        <p:spPr>
          <a:xfrm flipV="1">
            <a:off x="5111262" y="3564081"/>
            <a:ext cx="609600" cy="536335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2" name="Rounded Rectangle 41"/>
          <p:cNvSpPr/>
          <p:nvPr/>
        </p:nvSpPr>
        <p:spPr>
          <a:xfrm>
            <a:off x="5720862" y="3159634"/>
            <a:ext cx="6060835" cy="808893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Sáp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quận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43" name="Straight Arrow Connector 42"/>
          <p:cNvCxnSpPr>
            <a:stCxn id="34" idx="3"/>
            <a:endCxn id="44" idx="1"/>
          </p:cNvCxnSpPr>
          <p:nvPr/>
        </p:nvCxnSpPr>
        <p:spPr>
          <a:xfrm>
            <a:off x="5111262" y="4100416"/>
            <a:ext cx="609600" cy="530467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4" name="Rounded Rectangle 43"/>
          <p:cNvSpPr/>
          <p:nvPr/>
        </p:nvSpPr>
        <p:spPr>
          <a:xfrm>
            <a:off x="5720862" y="4226436"/>
            <a:ext cx="6060835" cy="808893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111262" y="6166603"/>
            <a:ext cx="633047" cy="2929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6" name="Rounded Rectangle 45"/>
          <p:cNvSpPr/>
          <p:nvPr/>
        </p:nvSpPr>
        <p:spPr>
          <a:xfrm>
            <a:off x="5720862" y="5759229"/>
            <a:ext cx="6060835" cy="808893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quán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-6351"/>
            <a:ext cx="1971794" cy="17935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835" y="-6350"/>
            <a:ext cx="1425865" cy="1296997"/>
          </a:xfrm>
          <a:prstGeom prst="rect">
            <a:avLst/>
          </a:prstGeom>
        </p:spPr>
      </p:pic>
      <p:sp>
        <p:nvSpPr>
          <p:cNvPr id="29" name="Hexagon 28"/>
          <p:cNvSpPr/>
          <p:nvPr/>
        </p:nvSpPr>
        <p:spPr>
          <a:xfrm>
            <a:off x="-41558" y="1787234"/>
            <a:ext cx="2189018" cy="200890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VẬN DỤNG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C:\Users\Admin\Pictures\Screenshots\Screenshot (62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5" t="38329" r="30416" b="17522"/>
          <a:stretch>
            <a:fillRect/>
          </a:stretch>
        </p:blipFill>
        <p:spPr bwMode="auto">
          <a:xfrm>
            <a:off x="2248698" y="979170"/>
            <a:ext cx="8804033" cy="57296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09457" y="1755502"/>
            <a:ext cx="65806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Chúc</a:t>
            </a:r>
            <a:r>
              <a:rPr lang="en-US" sz="54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54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54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sức</a:t>
            </a:r>
            <a:r>
              <a:rPr lang="en-US" sz="54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</a:t>
            </a:r>
            <a:r>
              <a:rPr lang="en-US" sz="54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ỏe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,</a:t>
            </a:r>
          </a:p>
          <a:p>
            <a:pPr algn="ctr"/>
            <a:r>
              <a:rPr lang="en-US" sz="54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Đạt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kết</a:t>
            </a:r>
            <a:r>
              <a:rPr lang="en-US" sz="540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quả tốt 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en-US" sz="5400" b="0" cap="none" spc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图片 10" descr="图片包含 轮子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62" y="395369"/>
            <a:ext cx="5857875" cy="1428750"/>
          </a:xfrm>
          <a:prstGeom prst="rect">
            <a:avLst/>
          </a:prstGeom>
        </p:spPr>
      </p:pic>
    </p:spTree>
  </p:cSld>
  <p:clrMapOvr>
    <a:masterClrMapping/>
  </p:clrMapOvr>
  <p:transition spd="slow" advTm="135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45"/>
          <p:cNvGrpSpPr/>
          <p:nvPr/>
        </p:nvGrpSpPr>
        <p:grpSpPr>
          <a:xfrm>
            <a:off x="1639895" y="907260"/>
            <a:ext cx="558367" cy="608104"/>
            <a:chOff x="1022652" y="639441"/>
            <a:chExt cx="288075" cy="313736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877" name="Google Shape;877;p45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grp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" name="Google Shape;876;p45"/>
          <p:cNvGrpSpPr/>
          <p:nvPr/>
        </p:nvGrpSpPr>
        <p:grpSpPr>
          <a:xfrm>
            <a:off x="865870" y="481251"/>
            <a:ext cx="459263" cy="438472"/>
            <a:chOff x="1022652" y="639441"/>
            <a:chExt cx="288075" cy="313736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7" name="Google Shape;877;p45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grp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878;p45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309" y="1991357"/>
            <a:ext cx="2308835" cy="3570419"/>
          </a:xfrm>
          <a:prstGeom prst="rect">
            <a:avLst/>
          </a:prstGeom>
        </p:spPr>
      </p:pic>
      <p:pic>
        <p:nvPicPr>
          <p:cNvPr id="5" name="Hình ảnh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15" y="4965553"/>
            <a:ext cx="1121761" cy="82303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390503" y="600892"/>
            <a:ext cx="6531428" cy="1698171"/>
          </a:xfrm>
          <a:prstGeom prst="cloudCallout">
            <a:avLst>
              <a:gd name="adj1" fmla="val 17721"/>
              <a:gd name="adj2" fmla="val 69458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4FBE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F4FBE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Đây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4FBE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F4FBE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4FBE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F4FBE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ật dụng chính được sử dụng trong sản xuất nông nghiệp thời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F4FBE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F4FBE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 Lang - Âu Lạc.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0217" y="2687550"/>
            <a:ext cx="5551714" cy="3438930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sp>
        <p:nvSpPr>
          <p:cNvPr id="3" name="Flowchart: Multidocument 2"/>
          <p:cNvSpPr/>
          <p:nvPr/>
        </p:nvSpPr>
        <p:spPr>
          <a:xfrm>
            <a:off x="9117874" y="1645921"/>
            <a:ext cx="1932101" cy="3319632"/>
          </a:xfrm>
          <a:prstGeom prst="flowChartMultidocumen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 CÀY ĐỒNG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45"/>
          <p:cNvGrpSpPr/>
          <p:nvPr/>
        </p:nvGrpSpPr>
        <p:grpSpPr>
          <a:xfrm>
            <a:off x="1639895" y="907260"/>
            <a:ext cx="558367" cy="608104"/>
            <a:chOff x="1022652" y="639441"/>
            <a:chExt cx="288075" cy="313736"/>
          </a:xfrm>
        </p:grpSpPr>
        <p:sp>
          <p:nvSpPr>
            <p:cNvPr id="877" name="Google Shape;877;p45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" name="Google Shape;876;p45"/>
          <p:cNvGrpSpPr/>
          <p:nvPr/>
        </p:nvGrpSpPr>
        <p:grpSpPr>
          <a:xfrm>
            <a:off x="865870" y="481251"/>
            <a:ext cx="459263" cy="438472"/>
            <a:chOff x="1022652" y="639441"/>
            <a:chExt cx="288075" cy="313736"/>
          </a:xfrm>
        </p:grpSpPr>
        <p:sp>
          <p:nvSpPr>
            <p:cNvPr id="17" name="Google Shape;877;p45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878;p45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309" y="1991357"/>
            <a:ext cx="2308835" cy="3570419"/>
          </a:xfrm>
          <a:prstGeom prst="rect">
            <a:avLst/>
          </a:prstGeom>
        </p:spPr>
      </p:pic>
      <p:pic>
        <p:nvPicPr>
          <p:cNvPr id="11" name="Hình ảnh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15" y="4965553"/>
            <a:ext cx="1121761" cy="82303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8993" y="2653615"/>
            <a:ext cx="4551166" cy="3337591"/>
          </a:xfrm>
          <a:prstGeom prst="rect">
            <a:avLst/>
          </a:prstGeom>
          <a:ln w="19050">
            <a:noFill/>
          </a:ln>
        </p:spPr>
      </p:pic>
      <p:sp>
        <p:nvSpPr>
          <p:cNvPr id="13" name="Cloud Callout 12"/>
          <p:cNvSpPr/>
          <p:nvPr/>
        </p:nvSpPr>
        <p:spPr>
          <a:xfrm>
            <a:off x="2233480" y="613954"/>
            <a:ext cx="7080337" cy="1685109"/>
          </a:xfrm>
          <a:prstGeom prst="cloudCallout">
            <a:avLst>
              <a:gd name="adj1" fmla="val 17721"/>
              <a:gd name="adj2" fmla="val 6945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 tựu văn hóa nổi tiếng của Việt Nam, là biểu tượng văn hóa Đông Sơn.</a:t>
            </a:r>
          </a:p>
        </p:txBody>
      </p:sp>
      <p:sp>
        <p:nvSpPr>
          <p:cNvPr id="14" name="Flowchart: Multidocument 13"/>
          <p:cNvSpPr/>
          <p:nvPr/>
        </p:nvSpPr>
        <p:spPr>
          <a:xfrm>
            <a:off x="9117874" y="1645921"/>
            <a:ext cx="1932101" cy="3319632"/>
          </a:xfrm>
          <a:prstGeom prst="flowChartMultidocumen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 ĐỒNG ĐÔNG SƠN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45"/>
          <p:cNvGrpSpPr/>
          <p:nvPr/>
        </p:nvGrpSpPr>
        <p:grpSpPr>
          <a:xfrm>
            <a:off x="1639895" y="907260"/>
            <a:ext cx="558367" cy="608104"/>
            <a:chOff x="1022652" y="639441"/>
            <a:chExt cx="288075" cy="313736"/>
          </a:xfrm>
        </p:grpSpPr>
        <p:sp>
          <p:nvSpPr>
            <p:cNvPr id="877" name="Google Shape;877;p45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" name="Google Shape;876;p45"/>
          <p:cNvGrpSpPr/>
          <p:nvPr/>
        </p:nvGrpSpPr>
        <p:grpSpPr>
          <a:xfrm>
            <a:off x="865870" y="481251"/>
            <a:ext cx="459263" cy="438472"/>
            <a:chOff x="1022652" y="639441"/>
            <a:chExt cx="288075" cy="313736"/>
          </a:xfrm>
        </p:grpSpPr>
        <p:sp>
          <p:nvSpPr>
            <p:cNvPr id="17" name="Google Shape;877;p45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878;p45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309" y="1991357"/>
            <a:ext cx="2308835" cy="3570419"/>
          </a:xfrm>
          <a:prstGeom prst="rect">
            <a:avLst/>
          </a:prstGeom>
        </p:spPr>
      </p:pic>
      <p:pic>
        <p:nvPicPr>
          <p:cNvPr id="11" name="Hình ảnh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15" y="4965553"/>
            <a:ext cx="1121761" cy="823031"/>
          </a:xfrm>
          <a:prstGeom prst="rect">
            <a:avLst/>
          </a:prstGeom>
        </p:spPr>
      </p:pic>
      <p:pic>
        <p:nvPicPr>
          <p:cNvPr id="1026" name="Picture 2" descr="Hướng Dẫn Cách Têm Trầu Têm Cánh Phượng Là Gì, Hướng Dẫn Cách Têm Trầu Cánh  Phượng Đẹp, Đơn Giản - Cúng Đầy Tháng - Trang Tin Tức Online Tổng Hợ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432" y="2678991"/>
            <a:ext cx="4416287" cy="331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2390503" y="692331"/>
            <a:ext cx="7406640" cy="1606732"/>
          </a:xfrm>
          <a:prstGeom prst="cloudCallout">
            <a:avLst>
              <a:gd name="adj1" fmla="val 17721"/>
              <a:gd name="adj2" fmla="val 69458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Thức ăn đặc biệt, thường sử dụng trong lễ gặp mặt, đám cưới, đám hỏi.</a:t>
            </a:r>
          </a:p>
        </p:txBody>
      </p:sp>
      <p:sp>
        <p:nvSpPr>
          <p:cNvPr id="12" name="Flowchart: Multidocument 11"/>
          <p:cNvSpPr/>
          <p:nvPr/>
        </p:nvSpPr>
        <p:spPr>
          <a:xfrm>
            <a:off x="9117874" y="2207623"/>
            <a:ext cx="1932101" cy="2757930"/>
          </a:xfrm>
          <a:prstGeom prst="flowChartMultidocumen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45"/>
          <p:cNvGrpSpPr/>
          <p:nvPr/>
        </p:nvGrpSpPr>
        <p:grpSpPr>
          <a:xfrm>
            <a:off x="1639895" y="907260"/>
            <a:ext cx="558367" cy="608104"/>
            <a:chOff x="1022652" y="639441"/>
            <a:chExt cx="288075" cy="313736"/>
          </a:xfrm>
        </p:grpSpPr>
        <p:sp>
          <p:nvSpPr>
            <p:cNvPr id="877" name="Google Shape;877;p45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" name="Google Shape;876;p45"/>
          <p:cNvGrpSpPr/>
          <p:nvPr/>
        </p:nvGrpSpPr>
        <p:grpSpPr>
          <a:xfrm>
            <a:off x="865870" y="481251"/>
            <a:ext cx="459263" cy="438472"/>
            <a:chOff x="1022652" y="639441"/>
            <a:chExt cx="288075" cy="313736"/>
          </a:xfrm>
        </p:grpSpPr>
        <p:sp>
          <p:nvSpPr>
            <p:cNvPr id="17" name="Google Shape;877;p45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878;p45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309" y="1991357"/>
            <a:ext cx="2308835" cy="3570419"/>
          </a:xfrm>
          <a:prstGeom prst="rect">
            <a:avLst/>
          </a:prstGeom>
        </p:spPr>
      </p:pic>
      <p:pic>
        <p:nvPicPr>
          <p:cNvPr id="11" name="Hình ảnh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15" y="4965553"/>
            <a:ext cx="1121761" cy="823031"/>
          </a:xfrm>
          <a:prstGeom prst="rect">
            <a:avLst/>
          </a:prstGeom>
        </p:spPr>
      </p:pic>
      <p:pic>
        <p:nvPicPr>
          <p:cNvPr id="12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215" y="2678482"/>
            <a:ext cx="4586848" cy="33127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Cloud Callout 12"/>
          <p:cNvSpPr/>
          <p:nvPr/>
        </p:nvSpPr>
        <p:spPr>
          <a:xfrm>
            <a:off x="2390503" y="600892"/>
            <a:ext cx="7315200" cy="1698171"/>
          </a:xfrm>
          <a:prstGeom prst="cloudCallout">
            <a:avLst>
              <a:gd name="adj1" fmla="val 7900"/>
              <a:gd name="adj2" fmla="val 67920"/>
            </a:avLst>
          </a:prstGeom>
          <a:solidFill>
            <a:schemeClr val="tx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 vật nổi tiếng, liên quan đến thần Kim Quy và An Dương Vương.</a:t>
            </a:r>
          </a:p>
        </p:txBody>
      </p:sp>
      <p:sp>
        <p:nvSpPr>
          <p:cNvPr id="14" name="Flowchart: Multidocument 13"/>
          <p:cNvSpPr/>
          <p:nvPr/>
        </p:nvSpPr>
        <p:spPr>
          <a:xfrm>
            <a:off x="9117874" y="2207623"/>
            <a:ext cx="1932101" cy="2757930"/>
          </a:xfrm>
          <a:prstGeom prst="flowChartMultidocumen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LẪY NỎ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tự do: Hình 1"/>
          <p:cNvSpPr/>
          <p:nvPr/>
        </p:nvSpPr>
        <p:spPr bwMode="auto">
          <a:xfrm flipV="1">
            <a:off x="0" y="-5708"/>
            <a:ext cx="12192001" cy="6863708"/>
          </a:xfrm>
          <a:custGeom>
            <a:avLst/>
            <a:gdLst>
              <a:gd name="connsiteX0" fmla="*/ 152400 w 9144000"/>
              <a:gd name="connsiteY0" fmla="*/ 152400 h 6858000"/>
              <a:gd name="connsiteX1" fmla="*/ 152400 w 9144000"/>
              <a:gd name="connsiteY1" fmla="*/ 6073020 h 6858000"/>
              <a:gd name="connsiteX2" fmla="*/ 8991600 w 9144000"/>
              <a:gd name="connsiteY2" fmla="*/ 6073020 h 6858000"/>
              <a:gd name="connsiteX3" fmla="*/ 8991600 w 9144000"/>
              <a:gd name="connsiteY3" fmla="*/ 1524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152400" y="152400"/>
                </a:moveTo>
                <a:lnTo>
                  <a:pt x="152400" y="6073020"/>
                </a:lnTo>
                <a:lnTo>
                  <a:pt x="8991600" y="6073020"/>
                </a:lnTo>
                <a:lnTo>
                  <a:pt x="8991600" y="1524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5" y="5471410"/>
            <a:ext cx="11950395" cy="13865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41125" y="1940150"/>
            <a:ext cx="443480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Học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xong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này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sẽ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Flowchart: Punched Tape 2"/>
          <p:cNvSpPr/>
          <p:nvPr/>
        </p:nvSpPr>
        <p:spPr>
          <a:xfrm>
            <a:off x="3082835" y="2476894"/>
            <a:ext cx="7248299" cy="3353568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</a:rPr>
              <a:t>Giới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thiệu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được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những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nét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chính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cuộc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đấu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về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văn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hóa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Việt</a:t>
            </a:r>
            <a:r>
              <a:rPr lang="en-US" sz="2800" b="1" dirty="0">
                <a:solidFill>
                  <a:schemeClr val="tx1"/>
                </a:solidFill>
              </a:rPr>
              <a:t> Nam </a:t>
            </a:r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Bắc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thuộc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89608" y="849088"/>
            <a:ext cx="9052563" cy="83099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CHÍNH SÁCH CAI TRỊ CỦA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PHONG KIẾN PHƯƠNG BẮC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VÀ SỰ CHUYỂN BIẾN CỦA VIỆT NAM THỜI KÌ BẮC THUỘC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-2" y="39215"/>
            <a:ext cx="3562068" cy="744553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u="sng">
                <a:solidFill>
                  <a:srgbClr val="FF0000"/>
                </a:solidFill>
              </a:rPr>
              <a:t>Tiết 35-36</a:t>
            </a:r>
          </a:p>
          <a:p>
            <a:pPr algn="ctr"/>
            <a:r>
              <a:rPr lang="en-US" sz="2600" b="1" u="sng">
                <a:solidFill>
                  <a:srgbClr val="FF0000"/>
                </a:solidFill>
              </a:rPr>
              <a:t>Bài </a:t>
            </a:r>
            <a:r>
              <a:rPr lang="en-US" sz="2600" b="1" u="sng" dirty="0">
                <a:solidFill>
                  <a:srgbClr val="FF0000"/>
                </a:solidFill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ình tự do: Hình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9799 w 12192000"/>
              <a:gd name="connsiteY0" fmla="*/ 167936 h 6858000"/>
              <a:gd name="connsiteX1" fmla="*/ 159799 w 12192000"/>
              <a:gd name="connsiteY1" fmla="*/ 6690064 h 6858000"/>
              <a:gd name="connsiteX2" fmla="*/ 12020365 w 12192000"/>
              <a:gd name="connsiteY2" fmla="*/ 6690064 h 6858000"/>
              <a:gd name="connsiteX3" fmla="*/ 12020365 w 12192000"/>
              <a:gd name="connsiteY3" fmla="*/ 16793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9799" y="167936"/>
                </a:moveTo>
                <a:lnTo>
                  <a:pt x="159799" y="6690064"/>
                </a:lnTo>
                <a:lnTo>
                  <a:pt x="12020365" y="6690064"/>
                </a:lnTo>
                <a:lnTo>
                  <a:pt x="12020365" y="16793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25400" cap="rnd">
            <a:solidFill>
              <a:srgbClr val="2DA19A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3547" y="1249422"/>
            <a:ext cx="3034253" cy="3003824"/>
          </a:xfrm>
          <a:prstGeom prst="rect">
            <a:avLst/>
          </a:prstGeom>
        </p:spPr>
      </p:pic>
      <p:sp>
        <p:nvSpPr>
          <p:cNvPr id="24" name="Rectangle: Rounded Corners 23"/>
          <p:cNvSpPr/>
          <p:nvPr/>
        </p:nvSpPr>
        <p:spPr>
          <a:xfrm>
            <a:off x="16264644" y="568765"/>
            <a:ext cx="2304445" cy="457938"/>
          </a:xfrm>
          <a:prstGeom prst="roundRect">
            <a:avLst>
              <a:gd name="adj" fmla="val 45192"/>
            </a:avLst>
          </a:prstGeom>
          <a:solidFill>
            <a:srgbClr val="00B050"/>
          </a:solidFill>
          <a:ln w="3810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</a:rPr>
              <a:t>Đi hiệu sách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9200" y="3163501"/>
            <a:ext cx="71433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NHỮNG CHUYỂN BIẾN VỀ KINH TẾ, VĂN HÓA, XÃ HỘI.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98605" y="1691633"/>
            <a:ext cx="7582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CHÍNH SÁCH CAI TRỊ CỦA CÁC TRIỀU ĐẠI PHONG KIẾN PHƯƠNG BẮC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146612" y="2755322"/>
            <a:ext cx="6163816" cy="1481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340506" y="4211027"/>
            <a:ext cx="6089665" cy="245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0214920" y="4237746"/>
            <a:ext cx="366395" cy="347513"/>
          </a:xfrm>
          <a:prstGeom prst="ellipse">
            <a:avLst/>
          </a:prstGeom>
          <a:solidFill>
            <a:srgbClr val="00B05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862506" y="1681972"/>
            <a:ext cx="656878" cy="5050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4" name="Oval 33"/>
          <p:cNvSpPr/>
          <p:nvPr/>
        </p:nvSpPr>
        <p:spPr>
          <a:xfrm>
            <a:off x="3678154" y="3137772"/>
            <a:ext cx="705160" cy="541959"/>
          </a:xfrm>
          <a:prstGeom prst="ellipse">
            <a:avLst/>
          </a:prstGeom>
          <a:solidFill>
            <a:srgbClr val="00B05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39" name="Oval 38"/>
          <p:cNvSpPr/>
          <p:nvPr/>
        </p:nvSpPr>
        <p:spPr>
          <a:xfrm>
            <a:off x="6693745" y="6070312"/>
            <a:ext cx="479506" cy="485750"/>
          </a:xfrm>
          <a:prstGeom prst="ellipse">
            <a:avLst/>
          </a:prstGeom>
          <a:solidFill>
            <a:schemeClr val="accent5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32163" y="446131"/>
            <a:ext cx="479506" cy="485750"/>
          </a:xfrm>
          <a:prstGeom prst="ellipse">
            <a:avLst/>
          </a:prstGeom>
          <a:solidFill>
            <a:srgbClr val="FA7E05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619488" y="1689861"/>
            <a:ext cx="479506" cy="485750"/>
          </a:xfrm>
          <a:prstGeom prst="ellipse">
            <a:avLst/>
          </a:prstGeom>
          <a:solidFill>
            <a:srgbClr val="8B566B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216165" y="6070312"/>
            <a:ext cx="479506" cy="485750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32" name="Rectangle: Rounded Corners 16"/>
          <p:cNvSpPr/>
          <p:nvPr/>
        </p:nvSpPr>
        <p:spPr>
          <a:xfrm>
            <a:off x="2477906" y="368603"/>
            <a:ext cx="7236188" cy="808533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2746231" y="368603"/>
            <a:ext cx="6766737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8" y="3494039"/>
            <a:ext cx="3267075" cy="2627648"/>
          </a:xfrm>
          <a:prstGeom prst="rect">
            <a:avLst/>
          </a:prstGeom>
        </p:spPr>
      </p:pic>
      <p:pic>
        <p:nvPicPr>
          <p:cNvPr id="47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0" y="5597198"/>
            <a:ext cx="4816433" cy="1048978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663698" y="2912508"/>
            <a:ext cx="479506" cy="485750"/>
          </a:xfrm>
          <a:prstGeom prst="ellipse">
            <a:avLst/>
          </a:prstGeom>
          <a:solidFill>
            <a:srgbClr val="2DA19A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prstClr val="white"/>
              </a:solidFill>
            </a:endParaRPr>
          </a:p>
        </p:txBody>
      </p:sp>
      <p:pic>
        <p:nvPicPr>
          <p:cNvPr id="49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39" y="5448889"/>
            <a:ext cx="3267075" cy="1199209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8073782" y="6107173"/>
            <a:ext cx="479506" cy="485750"/>
          </a:xfrm>
          <a:prstGeom prst="ellipse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9148122" y="2750034"/>
            <a:ext cx="366395" cy="34751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7" grpId="0" animBg="1"/>
      <p:bldP spid="30" grpId="0" animBg="1"/>
      <p:bldP spid="34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50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2973</Words>
  <Application>Microsoft Office PowerPoint</Application>
  <PresentationFormat>Custom</PresentationFormat>
  <Paragraphs>232</Paragraphs>
  <Slides>33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Office Theme</vt:lpstr>
      <vt:lpstr>1_Office Theme</vt:lpstr>
      <vt:lpstr>Basis</vt:lpstr>
      <vt:lpstr>5_Office Theme</vt:lpstr>
      <vt:lpstr>Cute Family Doodle Collage for Marketing by Slidesgo</vt:lpstr>
      <vt:lpstr>1_Cute Family Doodle Collage for Marketing by Slidesgo</vt:lpstr>
      <vt:lpstr>2_Cute Family Doodle Collage for Marketing by Slidesgo</vt:lpstr>
      <vt:lpstr>3_Cute Family Doodle Collage for Marketing by Slidesgo</vt:lpstr>
      <vt:lpstr>1_Basis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TRONGHIEUPC</cp:lastModifiedBy>
  <cp:revision>653</cp:revision>
  <dcterms:created xsi:type="dcterms:W3CDTF">2021-08-31T02:57:00Z</dcterms:created>
  <dcterms:modified xsi:type="dcterms:W3CDTF">2025-03-27T00:40:17Z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39AA0F36F74841B188AF725CEA0972E3_12</vt:lpwstr>
  </property>
  <property fmtid="{D5CDD505-2E9C-101B-9397-08002B2CF9AE}" pid="3" name="KSOProductBuildVer">
    <vt:lpwstr>1033-12.2.0.20326</vt:lpwstr>
  </property>
</Properties>
</file>